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264" r:id="rId2"/>
    <p:sldId id="274" r:id="rId3"/>
    <p:sldId id="266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8" r:id="rId12"/>
    <p:sldId id="275" r:id="rId13"/>
    <p:sldId id="269" r:id="rId14"/>
    <p:sldId id="273" r:id="rId15"/>
  </p:sldIdLst>
  <p:sldSz cx="9144000" cy="5143500" type="screen16x9"/>
  <p:notesSz cx="6858000" cy="9144000"/>
  <p:embeddedFontLst>
    <p:embeddedFont>
      <p:font typeface="Ranchers" panose="020B0604020202020204" charset="0"/>
      <p:regular r:id="rId17"/>
    </p:embeddedFont>
    <p:embeddedFont>
      <p:font typeface="Titan One" panose="020B0604020202020204" charset="0"/>
      <p:regular r:id="rId18"/>
    </p:embeddedFont>
    <p:embeddedFont>
      <p:font typeface="Cambria Math" panose="02040503050406030204" pitchFamily="18" charset="0"/>
      <p:regular r:id="rId19"/>
    </p:embeddedFont>
    <p:embeddedFont>
      <p:font typeface="Baloo 2 Medium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20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7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5C3DB4-5E1A-4424-84C3-81E760503DD8}">
  <a:tblStyle styleId="{8C5C3DB4-5E1A-4424-84C3-81E760503D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63" y="330"/>
      </p:cViewPr>
      <p:guideLst>
        <p:guide orient="horz" pos="5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92497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13760321871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13760321871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576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1376032187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13760321871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675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3760321871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3760321871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895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3760321871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3760321871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00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13760321871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13760321871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653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g13760321871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1" name="Google Shape;2021;g13760321871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03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376032187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1376032187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62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13760321871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13760321871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6461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1376032187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1376032187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260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376032187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1376032187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333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1376032187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1376032187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416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1003bd6ff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1003bd6ff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080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1376032187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2" name="Google Shape;1582;g13760321871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707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1003bd6ff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1003bd6ff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97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799767" y="2001725"/>
            <a:ext cx="381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1528225" y="2001725"/>
            <a:ext cx="2136000" cy="11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799747" y="2878375"/>
            <a:ext cx="3816000" cy="26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2009275" y="1699900"/>
            <a:ext cx="51255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1"/>
          </p:nvPr>
        </p:nvSpPr>
        <p:spPr>
          <a:xfrm>
            <a:off x="2009350" y="2874200"/>
            <a:ext cx="51255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8490100" y="6495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5695750" y="2340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146675" y="9885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727450" y="3972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8584075" y="31317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8653300" y="411596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408400" y="31070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3799767" y="2001725"/>
            <a:ext cx="381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 idx="2" hasCustomPrompt="1"/>
          </p:nvPr>
        </p:nvSpPr>
        <p:spPr>
          <a:xfrm>
            <a:off x="1528225" y="2001725"/>
            <a:ext cx="2136000" cy="11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0" name="Google Shape;130;p16"/>
          <p:cNvSpPr txBox="1">
            <a:spLocks noGrp="1"/>
          </p:cNvSpPr>
          <p:nvPr>
            <p:ph type="subTitle" idx="1"/>
          </p:nvPr>
        </p:nvSpPr>
        <p:spPr>
          <a:xfrm>
            <a:off x="3799747" y="2878375"/>
            <a:ext cx="3816000" cy="26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369200" y="395198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393950" y="1387525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8762075" y="43587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3799767" y="2001725"/>
            <a:ext cx="381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title" idx="2" hasCustomPrompt="1"/>
          </p:nvPr>
        </p:nvSpPr>
        <p:spPr>
          <a:xfrm>
            <a:off x="1528225" y="2001725"/>
            <a:ext cx="2136000" cy="11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1"/>
          </p:nvPr>
        </p:nvSpPr>
        <p:spPr>
          <a:xfrm>
            <a:off x="3799747" y="2878375"/>
            <a:ext cx="3816000" cy="26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241550" y="1844725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5873725" y="29843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7011050" y="33176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28"/>
          <p:cNvGrpSpPr/>
          <p:nvPr/>
        </p:nvGrpSpPr>
        <p:grpSpPr>
          <a:xfrm flipH="1">
            <a:off x="-102505" y="890001"/>
            <a:ext cx="1495982" cy="1749253"/>
            <a:chOff x="7628299" y="-9"/>
            <a:chExt cx="1982747" cy="2318427"/>
          </a:xfrm>
        </p:grpSpPr>
        <p:sp>
          <p:nvSpPr>
            <p:cNvPr id="249" name="Google Shape;249;p28"/>
            <p:cNvSpPr/>
            <p:nvPr/>
          </p:nvSpPr>
          <p:spPr>
            <a:xfrm rot="-1747977">
              <a:off x="8041485" y="153469"/>
              <a:ext cx="1149196" cy="1996052"/>
            </a:xfrm>
            <a:custGeom>
              <a:avLst/>
              <a:gdLst/>
              <a:ahLst/>
              <a:cxnLst/>
              <a:rect l="l" t="t" r="r" b="b"/>
              <a:pathLst>
                <a:path w="17975" h="31221" extrusionOk="0">
                  <a:moveTo>
                    <a:pt x="4559" y="0"/>
                  </a:moveTo>
                  <a:cubicBezTo>
                    <a:pt x="4418" y="0"/>
                    <a:pt x="4272" y="30"/>
                    <a:pt x="4122" y="94"/>
                  </a:cubicBezTo>
                  <a:cubicBezTo>
                    <a:pt x="3422" y="392"/>
                    <a:pt x="3098" y="1079"/>
                    <a:pt x="2981" y="1845"/>
                  </a:cubicBezTo>
                  <a:cubicBezTo>
                    <a:pt x="2968" y="1845"/>
                    <a:pt x="2968" y="1858"/>
                    <a:pt x="2981" y="1871"/>
                  </a:cubicBezTo>
                  <a:cubicBezTo>
                    <a:pt x="2903" y="2428"/>
                    <a:pt x="2903" y="2999"/>
                    <a:pt x="2994" y="3557"/>
                  </a:cubicBezTo>
                  <a:cubicBezTo>
                    <a:pt x="2809" y="3363"/>
                    <a:pt x="2558" y="3279"/>
                    <a:pt x="2295" y="3279"/>
                  </a:cubicBezTo>
                  <a:cubicBezTo>
                    <a:pt x="2153" y="3279"/>
                    <a:pt x="2007" y="3304"/>
                    <a:pt x="1865" y="3349"/>
                  </a:cubicBezTo>
                  <a:cubicBezTo>
                    <a:pt x="1139" y="3570"/>
                    <a:pt x="944" y="4283"/>
                    <a:pt x="828" y="4945"/>
                  </a:cubicBezTo>
                  <a:cubicBezTo>
                    <a:pt x="581" y="6281"/>
                    <a:pt x="672" y="7954"/>
                    <a:pt x="1334" y="9212"/>
                  </a:cubicBezTo>
                  <a:cubicBezTo>
                    <a:pt x="1285" y="9203"/>
                    <a:pt x="1238" y="9199"/>
                    <a:pt x="1191" y="9199"/>
                  </a:cubicBezTo>
                  <a:cubicBezTo>
                    <a:pt x="488" y="9199"/>
                    <a:pt x="0" y="10171"/>
                    <a:pt x="37" y="10937"/>
                  </a:cubicBezTo>
                  <a:cubicBezTo>
                    <a:pt x="127" y="12454"/>
                    <a:pt x="1424" y="13829"/>
                    <a:pt x="2644" y="14646"/>
                  </a:cubicBezTo>
                  <a:cubicBezTo>
                    <a:pt x="1424" y="14841"/>
                    <a:pt x="1372" y="16579"/>
                    <a:pt x="1891" y="17500"/>
                  </a:cubicBezTo>
                  <a:cubicBezTo>
                    <a:pt x="2669" y="18914"/>
                    <a:pt x="4356" y="20198"/>
                    <a:pt x="5977" y="20574"/>
                  </a:cubicBezTo>
                  <a:cubicBezTo>
                    <a:pt x="5199" y="20769"/>
                    <a:pt x="5419" y="22014"/>
                    <a:pt x="5847" y="22584"/>
                  </a:cubicBezTo>
                  <a:cubicBezTo>
                    <a:pt x="6755" y="23804"/>
                    <a:pt x="8532" y="24206"/>
                    <a:pt x="9985" y="24426"/>
                  </a:cubicBezTo>
                  <a:cubicBezTo>
                    <a:pt x="9207" y="24724"/>
                    <a:pt x="8921" y="25542"/>
                    <a:pt x="9427" y="26346"/>
                  </a:cubicBezTo>
                  <a:cubicBezTo>
                    <a:pt x="9764" y="26865"/>
                    <a:pt x="10361" y="27189"/>
                    <a:pt x="10919" y="27448"/>
                  </a:cubicBezTo>
                  <a:cubicBezTo>
                    <a:pt x="11736" y="27811"/>
                    <a:pt x="12631" y="28226"/>
                    <a:pt x="13513" y="28434"/>
                  </a:cubicBezTo>
                  <a:cubicBezTo>
                    <a:pt x="13487" y="29160"/>
                    <a:pt x="13383" y="29874"/>
                    <a:pt x="13227" y="30587"/>
                  </a:cubicBezTo>
                  <a:cubicBezTo>
                    <a:pt x="13214" y="30639"/>
                    <a:pt x="13422" y="31028"/>
                    <a:pt x="13967" y="31197"/>
                  </a:cubicBezTo>
                  <a:cubicBezTo>
                    <a:pt x="14024" y="31214"/>
                    <a:pt x="14085" y="31221"/>
                    <a:pt x="14148" y="31221"/>
                  </a:cubicBezTo>
                  <a:cubicBezTo>
                    <a:pt x="14472" y="31221"/>
                    <a:pt x="14836" y="31028"/>
                    <a:pt x="14836" y="30963"/>
                  </a:cubicBezTo>
                  <a:cubicBezTo>
                    <a:pt x="14914" y="30055"/>
                    <a:pt x="14810" y="28317"/>
                    <a:pt x="14823" y="28304"/>
                  </a:cubicBezTo>
                  <a:cubicBezTo>
                    <a:pt x="16301" y="26501"/>
                    <a:pt x="17209" y="24089"/>
                    <a:pt x="17650" y="21819"/>
                  </a:cubicBezTo>
                  <a:cubicBezTo>
                    <a:pt x="17806" y="21041"/>
                    <a:pt x="17975" y="20094"/>
                    <a:pt x="17508" y="19368"/>
                  </a:cubicBezTo>
                  <a:cubicBezTo>
                    <a:pt x="17260" y="18946"/>
                    <a:pt x="16798" y="18679"/>
                    <a:pt x="16305" y="18679"/>
                  </a:cubicBezTo>
                  <a:cubicBezTo>
                    <a:pt x="16282" y="18679"/>
                    <a:pt x="16259" y="18679"/>
                    <a:pt x="16237" y="18680"/>
                  </a:cubicBezTo>
                  <a:cubicBezTo>
                    <a:pt x="17080" y="17487"/>
                    <a:pt x="17676" y="15956"/>
                    <a:pt x="17015" y="14556"/>
                  </a:cubicBezTo>
                  <a:cubicBezTo>
                    <a:pt x="16692" y="13858"/>
                    <a:pt x="15826" y="13210"/>
                    <a:pt x="15013" y="13210"/>
                  </a:cubicBezTo>
                  <a:cubicBezTo>
                    <a:pt x="14814" y="13210"/>
                    <a:pt x="14618" y="13250"/>
                    <a:pt x="14434" y="13336"/>
                  </a:cubicBezTo>
                  <a:cubicBezTo>
                    <a:pt x="15056" y="11871"/>
                    <a:pt x="15095" y="10211"/>
                    <a:pt x="14524" y="8732"/>
                  </a:cubicBezTo>
                  <a:cubicBezTo>
                    <a:pt x="14132" y="7715"/>
                    <a:pt x="13212" y="6481"/>
                    <a:pt x="12089" y="6481"/>
                  </a:cubicBezTo>
                  <a:cubicBezTo>
                    <a:pt x="11838" y="6481"/>
                    <a:pt x="11576" y="6543"/>
                    <a:pt x="11308" y="6683"/>
                  </a:cubicBezTo>
                  <a:cubicBezTo>
                    <a:pt x="11528" y="5035"/>
                    <a:pt x="11243" y="2882"/>
                    <a:pt x="9725" y="1935"/>
                  </a:cubicBezTo>
                  <a:cubicBezTo>
                    <a:pt x="9357" y="1709"/>
                    <a:pt x="8906" y="1591"/>
                    <a:pt x="8461" y="1591"/>
                  </a:cubicBezTo>
                  <a:cubicBezTo>
                    <a:pt x="7733" y="1591"/>
                    <a:pt x="7022" y="1908"/>
                    <a:pt x="6716" y="2584"/>
                  </a:cubicBezTo>
                  <a:cubicBezTo>
                    <a:pt x="6442" y="1646"/>
                    <a:pt x="5622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57163" dist="285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 rot="-1747977">
              <a:off x="8044332" y="405801"/>
              <a:ext cx="300229" cy="469396"/>
            </a:xfrm>
            <a:custGeom>
              <a:avLst/>
              <a:gdLst/>
              <a:ahLst/>
              <a:cxnLst/>
              <a:rect l="l" t="t" r="r" b="b"/>
              <a:pathLst>
                <a:path w="4696" h="7342" extrusionOk="0">
                  <a:moveTo>
                    <a:pt x="1090" y="1"/>
                  </a:moveTo>
                  <a:cubicBezTo>
                    <a:pt x="558" y="416"/>
                    <a:pt x="182" y="999"/>
                    <a:pt x="0" y="1648"/>
                  </a:cubicBezTo>
                  <a:cubicBezTo>
                    <a:pt x="26" y="1687"/>
                    <a:pt x="416" y="4631"/>
                    <a:pt x="818" y="6019"/>
                  </a:cubicBezTo>
                  <a:cubicBezTo>
                    <a:pt x="1051" y="6460"/>
                    <a:pt x="1272" y="6901"/>
                    <a:pt x="1492" y="7342"/>
                  </a:cubicBezTo>
                  <a:cubicBezTo>
                    <a:pt x="1622" y="6123"/>
                    <a:pt x="2128" y="4890"/>
                    <a:pt x="2633" y="3801"/>
                  </a:cubicBezTo>
                  <a:cubicBezTo>
                    <a:pt x="3126" y="2763"/>
                    <a:pt x="3775" y="1453"/>
                    <a:pt x="4696" y="701"/>
                  </a:cubicBezTo>
                  <a:cubicBezTo>
                    <a:pt x="4366" y="516"/>
                    <a:pt x="4009" y="416"/>
                    <a:pt x="3658" y="416"/>
                  </a:cubicBezTo>
                  <a:cubicBezTo>
                    <a:pt x="3027" y="416"/>
                    <a:pt x="2416" y="737"/>
                    <a:pt x="2024" y="1453"/>
                  </a:cubicBezTo>
                  <a:cubicBezTo>
                    <a:pt x="2002" y="1490"/>
                    <a:pt x="1946" y="1565"/>
                    <a:pt x="1883" y="1565"/>
                  </a:cubicBezTo>
                  <a:cubicBezTo>
                    <a:pt x="1835" y="1565"/>
                    <a:pt x="1783" y="1522"/>
                    <a:pt x="1739" y="1388"/>
                  </a:cubicBezTo>
                  <a:cubicBezTo>
                    <a:pt x="1557" y="909"/>
                    <a:pt x="1336" y="442"/>
                    <a:pt x="1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 rot="-1747977">
              <a:off x="7939824" y="421195"/>
              <a:ext cx="73075" cy="156764"/>
            </a:xfrm>
            <a:custGeom>
              <a:avLst/>
              <a:gdLst/>
              <a:ahLst/>
              <a:cxnLst/>
              <a:rect l="l" t="t" r="r" b="b"/>
              <a:pathLst>
                <a:path w="1143" h="2452" extrusionOk="0">
                  <a:moveTo>
                    <a:pt x="40" y="0"/>
                  </a:moveTo>
                  <a:cubicBezTo>
                    <a:pt x="1" y="817"/>
                    <a:pt x="14" y="1634"/>
                    <a:pt x="79" y="2452"/>
                  </a:cubicBezTo>
                  <a:cubicBezTo>
                    <a:pt x="260" y="1868"/>
                    <a:pt x="623" y="1271"/>
                    <a:pt x="1142" y="1012"/>
                  </a:cubicBezTo>
                  <a:cubicBezTo>
                    <a:pt x="831" y="506"/>
                    <a:pt x="468" y="91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 rot="-1747977">
              <a:off x="7859660" y="461681"/>
              <a:ext cx="82985" cy="150115"/>
            </a:xfrm>
            <a:custGeom>
              <a:avLst/>
              <a:gdLst/>
              <a:ahLst/>
              <a:cxnLst/>
              <a:rect l="l" t="t" r="r" b="b"/>
              <a:pathLst>
                <a:path w="1298" h="2348" extrusionOk="0">
                  <a:moveTo>
                    <a:pt x="1298" y="0"/>
                  </a:moveTo>
                  <a:cubicBezTo>
                    <a:pt x="1039" y="0"/>
                    <a:pt x="792" y="117"/>
                    <a:pt x="624" y="299"/>
                  </a:cubicBezTo>
                  <a:cubicBezTo>
                    <a:pt x="273" y="636"/>
                    <a:pt x="53" y="1077"/>
                    <a:pt x="1" y="1557"/>
                  </a:cubicBezTo>
                  <a:cubicBezTo>
                    <a:pt x="286" y="1686"/>
                    <a:pt x="546" y="1855"/>
                    <a:pt x="792" y="2050"/>
                  </a:cubicBezTo>
                  <a:cubicBezTo>
                    <a:pt x="909" y="2153"/>
                    <a:pt x="1039" y="2244"/>
                    <a:pt x="1155" y="2348"/>
                  </a:cubicBezTo>
                  <a:cubicBezTo>
                    <a:pt x="1142" y="1570"/>
                    <a:pt x="1181" y="778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 rot="-1747977">
              <a:off x="8835160" y="857972"/>
              <a:ext cx="346709" cy="617017"/>
            </a:xfrm>
            <a:custGeom>
              <a:avLst/>
              <a:gdLst/>
              <a:ahLst/>
              <a:cxnLst/>
              <a:rect l="l" t="t" r="r" b="b"/>
              <a:pathLst>
                <a:path w="5423" h="9651" extrusionOk="0">
                  <a:moveTo>
                    <a:pt x="3788" y="1"/>
                  </a:moveTo>
                  <a:cubicBezTo>
                    <a:pt x="2063" y="1817"/>
                    <a:pt x="1025" y="3853"/>
                    <a:pt x="27" y="6123"/>
                  </a:cubicBezTo>
                  <a:cubicBezTo>
                    <a:pt x="27" y="6136"/>
                    <a:pt x="14" y="6149"/>
                    <a:pt x="1" y="6162"/>
                  </a:cubicBezTo>
                  <a:cubicBezTo>
                    <a:pt x="584" y="7329"/>
                    <a:pt x="1155" y="8484"/>
                    <a:pt x="1661" y="9651"/>
                  </a:cubicBezTo>
                  <a:cubicBezTo>
                    <a:pt x="2193" y="7926"/>
                    <a:pt x="3308" y="6266"/>
                    <a:pt x="4891" y="5332"/>
                  </a:cubicBezTo>
                  <a:cubicBezTo>
                    <a:pt x="4826" y="5323"/>
                    <a:pt x="4761" y="5319"/>
                    <a:pt x="4697" y="5319"/>
                  </a:cubicBezTo>
                  <a:cubicBezTo>
                    <a:pt x="4568" y="5319"/>
                    <a:pt x="4441" y="5336"/>
                    <a:pt x="4320" y="5371"/>
                  </a:cubicBezTo>
                  <a:lnTo>
                    <a:pt x="4307" y="5371"/>
                  </a:lnTo>
                  <a:cubicBezTo>
                    <a:pt x="4273" y="5416"/>
                    <a:pt x="4226" y="5435"/>
                    <a:pt x="4181" y="5435"/>
                  </a:cubicBezTo>
                  <a:cubicBezTo>
                    <a:pt x="4071" y="5435"/>
                    <a:pt x="3965" y="5325"/>
                    <a:pt x="4048" y="5215"/>
                  </a:cubicBezTo>
                  <a:cubicBezTo>
                    <a:pt x="4748" y="4216"/>
                    <a:pt x="5422" y="3153"/>
                    <a:pt x="5280" y="1882"/>
                  </a:cubicBezTo>
                  <a:cubicBezTo>
                    <a:pt x="5176" y="805"/>
                    <a:pt x="4592" y="195"/>
                    <a:pt x="3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 rot="-1747977">
              <a:off x="7838473" y="566995"/>
              <a:ext cx="276255" cy="388968"/>
            </a:xfrm>
            <a:custGeom>
              <a:avLst/>
              <a:gdLst/>
              <a:ahLst/>
              <a:cxnLst/>
              <a:rect l="l" t="t" r="r" b="b"/>
              <a:pathLst>
                <a:path w="4321" h="6084" extrusionOk="0">
                  <a:moveTo>
                    <a:pt x="2167" y="0"/>
                  </a:moveTo>
                  <a:lnTo>
                    <a:pt x="2167" y="0"/>
                  </a:lnTo>
                  <a:cubicBezTo>
                    <a:pt x="2117" y="516"/>
                    <a:pt x="2383" y="1677"/>
                    <a:pt x="2010" y="1677"/>
                  </a:cubicBezTo>
                  <a:cubicBezTo>
                    <a:pt x="1998" y="1677"/>
                    <a:pt x="1986" y="1676"/>
                    <a:pt x="1972" y="1673"/>
                  </a:cubicBezTo>
                  <a:lnTo>
                    <a:pt x="1947" y="1673"/>
                  </a:lnTo>
                  <a:cubicBezTo>
                    <a:pt x="1683" y="1597"/>
                    <a:pt x="1409" y="1521"/>
                    <a:pt x="1134" y="1521"/>
                  </a:cubicBezTo>
                  <a:cubicBezTo>
                    <a:pt x="990" y="1521"/>
                    <a:pt x="845" y="1542"/>
                    <a:pt x="701" y="1596"/>
                  </a:cubicBezTo>
                  <a:cubicBezTo>
                    <a:pt x="273" y="1764"/>
                    <a:pt x="14" y="3035"/>
                    <a:pt x="1" y="3165"/>
                  </a:cubicBezTo>
                  <a:cubicBezTo>
                    <a:pt x="1661" y="3762"/>
                    <a:pt x="3140" y="4760"/>
                    <a:pt x="4320" y="6083"/>
                  </a:cubicBezTo>
                  <a:cubicBezTo>
                    <a:pt x="4177" y="5616"/>
                    <a:pt x="3412" y="2127"/>
                    <a:pt x="3360" y="960"/>
                  </a:cubicBezTo>
                  <a:cubicBezTo>
                    <a:pt x="3179" y="791"/>
                    <a:pt x="2997" y="597"/>
                    <a:pt x="2790" y="441"/>
                  </a:cubicBezTo>
                  <a:cubicBezTo>
                    <a:pt x="2595" y="273"/>
                    <a:pt x="2375" y="143"/>
                    <a:pt x="2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 rot="-1747977">
              <a:off x="9081528" y="1127982"/>
              <a:ext cx="258801" cy="475214"/>
            </a:xfrm>
            <a:custGeom>
              <a:avLst/>
              <a:gdLst/>
              <a:ahLst/>
              <a:cxnLst/>
              <a:rect l="l" t="t" r="r" b="b"/>
              <a:pathLst>
                <a:path w="4048" h="7433" extrusionOk="0">
                  <a:moveTo>
                    <a:pt x="3347" y="0"/>
                  </a:moveTo>
                  <a:cubicBezTo>
                    <a:pt x="1765" y="1194"/>
                    <a:pt x="597" y="2556"/>
                    <a:pt x="27" y="4501"/>
                  </a:cubicBezTo>
                  <a:cubicBezTo>
                    <a:pt x="27" y="4514"/>
                    <a:pt x="14" y="4527"/>
                    <a:pt x="1" y="4553"/>
                  </a:cubicBezTo>
                  <a:cubicBezTo>
                    <a:pt x="403" y="5487"/>
                    <a:pt x="727" y="6447"/>
                    <a:pt x="973" y="7433"/>
                  </a:cubicBezTo>
                  <a:cubicBezTo>
                    <a:pt x="1440" y="6343"/>
                    <a:pt x="2245" y="5163"/>
                    <a:pt x="3334" y="4696"/>
                  </a:cubicBezTo>
                  <a:cubicBezTo>
                    <a:pt x="3347" y="4644"/>
                    <a:pt x="3373" y="4605"/>
                    <a:pt x="3386" y="4566"/>
                  </a:cubicBezTo>
                  <a:cubicBezTo>
                    <a:pt x="3645" y="3762"/>
                    <a:pt x="3840" y="2945"/>
                    <a:pt x="3970" y="2102"/>
                  </a:cubicBezTo>
                  <a:cubicBezTo>
                    <a:pt x="4047" y="1427"/>
                    <a:pt x="3957" y="351"/>
                    <a:pt x="3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 rot="-1747977">
              <a:off x="7923600" y="722584"/>
              <a:ext cx="464409" cy="521629"/>
            </a:xfrm>
            <a:custGeom>
              <a:avLst/>
              <a:gdLst/>
              <a:ahLst/>
              <a:cxnLst/>
              <a:rect l="l" t="t" r="r" b="b"/>
              <a:pathLst>
                <a:path w="7264" h="8159" extrusionOk="0">
                  <a:moveTo>
                    <a:pt x="688" y="1"/>
                  </a:moveTo>
                  <a:cubicBezTo>
                    <a:pt x="662" y="351"/>
                    <a:pt x="649" y="701"/>
                    <a:pt x="662" y="1051"/>
                  </a:cubicBezTo>
                  <a:cubicBezTo>
                    <a:pt x="701" y="2115"/>
                    <a:pt x="1077" y="2997"/>
                    <a:pt x="1440" y="3969"/>
                  </a:cubicBezTo>
                  <a:cubicBezTo>
                    <a:pt x="1451" y="3980"/>
                    <a:pt x="1294" y="4106"/>
                    <a:pt x="1210" y="4106"/>
                  </a:cubicBezTo>
                  <a:cubicBezTo>
                    <a:pt x="1192" y="4106"/>
                    <a:pt x="1177" y="4100"/>
                    <a:pt x="1168" y="4086"/>
                  </a:cubicBezTo>
                  <a:cubicBezTo>
                    <a:pt x="1019" y="4020"/>
                    <a:pt x="889" y="3990"/>
                    <a:pt x="774" y="3990"/>
                  </a:cubicBezTo>
                  <a:cubicBezTo>
                    <a:pt x="217" y="3990"/>
                    <a:pt x="33" y="4681"/>
                    <a:pt x="1" y="5176"/>
                  </a:cubicBezTo>
                  <a:cubicBezTo>
                    <a:pt x="2530" y="5331"/>
                    <a:pt x="5215" y="6628"/>
                    <a:pt x="7264" y="8159"/>
                  </a:cubicBezTo>
                  <a:cubicBezTo>
                    <a:pt x="6421" y="6473"/>
                    <a:pt x="5695" y="4735"/>
                    <a:pt x="5111" y="2945"/>
                  </a:cubicBezTo>
                  <a:cubicBezTo>
                    <a:pt x="5110" y="2945"/>
                    <a:pt x="5109" y="2946"/>
                    <a:pt x="5108" y="2946"/>
                  </a:cubicBezTo>
                  <a:cubicBezTo>
                    <a:pt x="5013" y="2946"/>
                    <a:pt x="3491" y="1692"/>
                    <a:pt x="2711" y="1168"/>
                  </a:cubicBezTo>
                  <a:cubicBezTo>
                    <a:pt x="2063" y="727"/>
                    <a:pt x="1375" y="364"/>
                    <a:pt x="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 rot="-1747977">
              <a:off x="8085739" y="973343"/>
              <a:ext cx="658510" cy="551486"/>
            </a:xfrm>
            <a:custGeom>
              <a:avLst/>
              <a:gdLst/>
              <a:ahLst/>
              <a:cxnLst/>
              <a:rect l="l" t="t" r="r" b="b"/>
              <a:pathLst>
                <a:path w="10300" h="8626" extrusionOk="0">
                  <a:moveTo>
                    <a:pt x="1" y="0"/>
                  </a:moveTo>
                  <a:cubicBezTo>
                    <a:pt x="1" y="13"/>
                    <a:pt x="1" y="26"/>
                    <a:pt x="1" y="39"/>
                  </a:cubicBezTo>
                  <a:cubicBezTo>
                    <a:pt x="1" y="363"/>
                    <a:pt x="78" y="688"/>
                    <a:pt x="208" y="999"/>
                  </a:cubicBezTo>
                  <a:cubicBezTo>
                    <a:pt x="377" y="1388"/>
                    <a:pt x="610" y="1751"/>
                    <a:pt x="883" y="2076"/>
                  </a:cubicBezTo>
                  <a:cubicBezTo>
                    <a:pt x="1401" y="2711"/>
                    <a:pt x="2076" y="3178"/>
                    <a:pt x="2660" y="3749"/>
                  </a:cubicBezTo>
                  <a:cubicBezTo>
                    <a:pt x="2672" y="3762"/>
                    <a:pt x="2672" y="3788"/>
                    <a:pt x="2685" y="3801"/>
                  </a:cubicBezTo>
                  <a:cubicBezTo>
                    <a:pt x="2776" y="3827"/>
                    <a:pt x="2802" y="3982"/>
                    <a:pt x="2685" y="4008"/>
                  </a:cubicBezTo>
                  <a:cubicBezTo>
                    <a:pt x="1635" y="4164"/>
                    <a:pt x="1388" y="4812"/>
                    <a:pt x="1531" y="5552"/>
                  </a:cubicBezTo>
                  <a:cubicBezTo>
                    <a:pt x="4605" y="5902"/>
                    <a:pt x="7601" y="7134"/>
                    <a:pt x="10299" y="8626"/>
                  </a:cubicBezTo>
                  <a:cubicBezTo>
                    <a:pt x="9573" y="7238"/>
                    <a:pt x="8820" y="5863"/>
                    <a:pt x="8107" y="4488"/>
                  </a:cubicBezTo>
                  <a:cubicBezTo>
                    <a:pt x="7925" y="4125"/>
                    <a:pt x="7744" y="3762"/>
                    <a:pt x="7562" y="3386"/>
                  </a:cubicBezTo>
                  <a:cubicBezTo>
                    <a:pt x="7536" y="3386"/>
                    <a:pt x="7510" y="3373"/>
                    <a:pt x="7497" y="3360"/>
                  </a:cubicBezTo>
                  <a:cubicBezTo>
                    <a:pt x="6343" y="2478"/>
                    <a:pt x="5098" y="1738"/>
                    <a:pt x="3775" y="1155"/>
                  </a:cubicBezTo>
                  <a:cubicBezTo>
                    <a:pt x="2543" y="623"/>
                    <a:pt x="1272" y="36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 rot="-1747977">
              <a:off x="9247689" y="1414957"/>
              <a:ext cx="141036" cy="255476"/>
            </a:xfrm>
            <a:custGeom>
              <a:avLst/>
              <a:gdLst/>
              <a:ahLst/>
              <a:cxnLst/>
              <a:rect l="l" t="t" r="r" b="b"/>
              <a:pathLst>
                <a:path w="2206" h="3996" extrusionOk="0">
                  <a:moveTo>
                    <a:pt x="2205" y="0"/>
                  </a:moveTo>
                  <a:cubicBezTo>
                    <a:pt x="1829" y="286"/>
                    <a:pt x="1479" y="597"/>
                    <a:pt x="1142" y="934"/>
                  </a:cubicBezTo>
                  <a:cubicBezTo>
                    <a:pt x="675" y="1466"/>
                    <a:pt x="299" y="2062"/>
                    <a:pt x="26" y="2711"/>
                  </a:cubicBezTo>
                  <a:cubicBezTo>
                    <a:pt x="13" y="2724"/>
                    <a:pt x="13" y="2724"/>
                    <a:pt x="0" y="2737"/>
                  </a:cubicBezTo>
                  <a:cubicBezTo>
                    <a:pt x="104" y="3152"/>
                    <a:pt x="182" y="3567"/>
                    <a:pt x="247" y="3995"/>
                  </a:cubicBezTo>
                  <a:cubicBezTo>
                    <a:pt x="986" y="2685"/>
                    <a:pt x="1699" y="1414"/>
                    <a:pt x="2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 rot="-1747977">
              <a:off x="8326470" y="1243133"/>
              <a:ext cx="683316" cy="456929"/>
            </a:xfrm>
            <a:custGeom>
              <a:avLst/>
              <a:gdLst/>
              <a:ahLst/>
              <a:cxnLst/>
              <a:rect l="l" t="t" r="r" b="b"/>
              <a:pathLst>
                <a:path w="10688" h="7147" extrusionOk="0">
                  <a:moveTo>
                    <a:pt x="0" y="0"/>
                  </a:moveTo>
                  <a:cubicBezTo>
                    <a:pt x="208" y="701"/>
                    <a:pt x="571" y="1349"/>
                    <a:pt x="1077" y="1881"/>
                  </a:cubicBezTo>
                  <a:cubicBezTo>
                    <a:pt x="2075" y="2893"/>
                    <a:pt x="3230" y="3347"/>
                    <a:pt x="4501" y="3865"/>
                  </a:cubicBezTo>
                  <a:cubicBezTo>
                    <a:pt x="4592" y="3904"/>
                    <a:pt x="4799" y="4086"/>
                    <a:pt x="4488" y="4138"/>
                  </a:cubicBezTo>
                  <a:cubicBezTo>
                    <a:pt x="3943" y="4242"/>
                    <a:pt x="3774" y="4618"/>
                    <a:pt x="3813" y="5007"/>
                  </a:cubicBezTo>
                  <a:cubicBezTo>
                    <a:pt x="3939" y="4997"/>
                    <a:pt x="4064" y="4992"/>
                    <a:pt x="4190" y="4992"/>
                  </a:cubicBezTo>
                  <a:cubicBezTo>
                    <a:pt x="5181" y="4992"/>
                    <a:pt x="6175" y="5291"/>
                    <a:pt x="7108" y="5591"/>
                  </a:cubicBezTo>
                  <a:cubicBezTo>
                    <a:pt x="8288" y="5980"/>
                    <a:pt x="9637" y="6447"/>
                    <a:pt x="10688" y="7147"/>
                  </a:cubicBezTo>
                  <a:cubicBezTo>
                    <a:pt x="10597" y="6926"/>
                    <a:pt x="10506" y="6693"/>
                    <a:pt x="10415" y="6460"/>
                  </a:cubicBezTo>
                  <a:cubicBezTo>
                    <a:pt x="9974" y="5422"/>
                    <a:pt x="9494" y="4410"/>
                    <a:pt x="8976" y="3411"/>
                  </a:cubicBezTo>
                  <a:cubicBezTo>
                    <a:pt x="8950" y="3411"/>
                    <a:pt x="8924" y="3399"/>
                    <a:pt x="8911" y="3386"/>
                  </a:cubicBezTo>
                  <a:cubicBezTo>
                    <a:pt x="6083" y="1764"/>
                    <a:pt x="3113" y="84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 rot="-1747977">
              <a:off x="8679692" y="1467800"/>
              <a:ext cx="490942" cy="320177"/>
            </a:xfrm>
            <a:custGeom>
              <a:avLst/>
              <a:gdLst/>
              <a:ahLst/>
              <a:cxnLst/>
              <a:rect l="l" t="t" r="r" b="b"/>
              <a:pathLst>
                <a:path w="7679" h="5008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351"/>
                    <a:pt x="260" y="662"/>
                    <a:pt x="506" y="921"/>
                  </a:cubicBezTo>
                  <a:cubicBezTo>
                    <a:pt x="934" y="1349"/>
                    <a:pt x="1453" y="1674"/>
                    <a:pt x="2037" y="1855"/>
                  </a:cubicBezTo>
                  <a:cubicBezTo>
                    <a:pt x="2854" y="2167"/>
                    <a:pt x="3736" y="2270"/>
                    <a:pt x="4566" y="2530"/>
                  </a:cubicBezTo>
                  <a:cubicBezTo>
                    <a:pt x="4605" y="2543"/>
                    <a:pt x="4734" y="2698"/>
                    <a:pt x="4670" y="2737"/>
                  </a:cubicBezTo>
                  <a:cubicBezTo>
                    <a:pt x="4280" y="2984"/>
                    <a:pt x="3930" y="3282"/>
                    <a:pt x="3632" y="3632"/>
                  </a:cubicBezTo>
                  <a:cubicBezTo>
                    <a:pt x="5072" y="3775"/>
                    <a:pt x="6460" y="4242"/>
                    <a:pt x="7679" y="5007"/>
                  </a:cubicBezTo>
                  <a:cubicBezTo>
                    <a:pt x="7536" y="4112"/>
                    <a:pt x="7316" y="3230"/>
                    <a:pt x="7004" y="2374"/>
                  </a:cubicBezTo>
                  <a:cubicBezTo>
                    <a:pt x="5811" y="1920"/>
                    <a:pt x="4709" y="1272"/>
                    <a:pt x="3502" y="831"/>
                  </a:cubicBezTo>
                  <a:cubicBezTo>
                    <a:pt x="2374" y="429"/>
                    <a:pt x="1194" y="14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 rot="-1747977">
              <a:off x="8971877" y="1631217"/>
              <a:ext cx="273697" cy="175049"/>
            </a:xfrm>
            <a:custGeom>
              <a:avLst/>
              <a:gdLst/>
              <a:ahLst/>
              <a:cxnLst/>
              <a:rect l="l" t="t" r="r" b="b"/>
              <a:pathLst>
                <a:path w="4281" h="2738" extrusionOk="0">
                  <a:moveTo>
                    <a:pt x="117" y="1"/>
                  </a:moveTo>
                  <a:lnTo>
                    <a:pt x="117" y="1"/>
                  </a:lnTo>
                  <a:cubicBezTo>
                    <a:pt x="0" y="455"/>
                    <a:pt x="778" y="1298"/>
                    <a:pt x="2166" y="1856"/>
                  </a:cubicBezTo>
                  <a:cubicBezTo>
                    <a:pt x="2867" y="2141"/>
                    <a:pt x="3619" y="2362"/>
                    <a:pt x="4280" y="2738"/>
                  </a:cubicBezTo>
                  <a:cubicBezTo>
                    <a:pt x="4280" y="2362"/>
                    <a:pt x="4255" y="1985"/>
                    <a:pt x="4216" y="1609"/>
                  </a:cubicBezTo>
                  <a:cubicBezTo>
                    <a:pt x="4190" y="1609"/>
                    <a:pt x="4164" y="1596"/>
                    <a:pt x="4151" y="1583"/>
                  </a:cubicBezTo>
                  <a:cubicBezTo>
                    <a:pt x="2996" y="805"/>
                    <a:pt x="1479" y="247"/>
                    <a:pt x="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 rot="-1747977">
              <a:off x="8027920" y="410064"/>
              <a:ext cx="238023" cy="162582"/>
            </a:xfrm>
            <a:custGeom>
              <a:avLst/>
              <a:gdLst/>
              <a:ahLst/>
              <a:cxnLst/>
              <a:rect l="l" t="t" r="r" b="b"/>
              <a:pathLst>
                <a:path w="3723" h="2543" extrusionOk="0">
                  <a:moveTo>
                    <a:pt x="104" y="1"/>
                  </a:moveTo>
                  <a:cubicBezTo>
                    <a:pt x="65" y="27"/>
                    <a:pt x="39" y="65"/>
                    <a:pt x="0" y="91"/>
                  </a:cubicBezTo>
                  <a:cubicBezTo>
                    <a:pt x="221" y="844"/>
                    <a:pt x="247" y="1661"/>
                    <a:pt x="467" y="2413"/>
                  </a:cubicBezTo>
                  <a:cubicBezTo>
                    <a:pt x="719" y="2322"/>
                    <a:pt x="979" y="2277"/>
                    <a:pt x="1238" y="2277"/>
                  </a:cubicBezTo>
                  <a:cubicBezTo>
                    <a:pt x="1605" y="2277"/>
                    <a:pt x="1969" y="2368"/>
                    <a:pt x="2296" y="2543"/>
                  </a:cubicBezTo>
                  <a:cubicBezTo>
                    <a:pt x="2685" y="1842"/>
                    <a:pt x="3152" y="1168"/>
                    <a:pt x="3723" y="701"/>
                  </a:cubicBezTo>
                  <a:cubicBezTo>
                    <a:pt x="3393" y="516"/>
                    <a:pt x="3036" y="416"/>
                    <a:pt x="2685" y="416"/>
                  </a:cubicBezTo>
                  <a:cubicBezTo>
                    <a:pt x="2054" y="416"/>
                    <a:pt x="1443" y="737"/>
                    <a:pt x="1051" y="1453"/>
                  </a:cubicBezTo>
                  <a:cubicBezTo>
                    <a:pt x="1029" y="1490"/>
                    <a:pt x="973" y="1565"/>
                    <a:pt x="907" y="1565"/>
                  </a:cubicBezTo>
                  <a:cubicBezTo>
                    <a:pt x="858" y="1565"/>
                    <a:pt x="803" y="1522"/>
                    <a:pt x="753" y="1388"/>
                  </a:cubicBezTo>
                  <a:cubicBezTo>
                    <a:pt x="584" y="909"/>
                    <a:pt x="363" y="442"/>
                    <a:pt x="104" y="1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 rot="-1747977">
              <a:off x="8047092" y="168423"/>
              <a:ext cx="1150858" cy="1996116"/>
            </a:xfrm>
            <a:custGeom>
              <a:avLst/>
              <a:gdLst/>
              <a:ahLst/>
              <a:cxnLst/>
              <a:rect l="l" t="t" r="r" b="b"/>
              <a:pathLst>
                <a:path w="18001" h="31222" extrusionOk="0">
                  <a:moveTo>
                    <a:pt x="4589" y="340"/>
                  </a:moveTo>
                  <a:cubicBezTo>
                    <a:pt x="4472" y="1118"/>
                    <a:pt x="4420" y="1910"/>
                    <a:pt x="4446" y="2688"/>
                  </a:cubicBezTo>
                  <a:cubicBezTo>
                    <a:pt x="4317" y="2584"/>
                    <a:pt x="4200" y="2493"/>
                    <a:pt x="4070" y="2390"/>
                  </a:cubicBezTo>
                  <a:cubicBezTo>
                    <a:pt x="3837" y="2195"/>
                    <a:pt x="3564" y="2026"/>
                    <a:pt x="3292" y="1897"/>
                  </a:cubicBezTo>
                  <a:cubicBezTo>
                    <a:pt x="3344" y="1417"/>
                    <a:pt x="3564" y="976"/>
                    <a:pt x="3902" y="639"/>
                  </a:cubicBezTo>
                  <a:cubicBezTo>
                    <a:pt x="4083" y="457"/>
                    <a:pt x="4317" y="340"/>
                    <a:pt x="4576" y="340"/>
                  </a:cubicBezTo>
                  <a:close/>
                  <a:moveTo>
                    <a:pt x="4719" y="353"/>
                  </a:moveTo>
                  <a:lnTo>
                    <a:pt x="4719" y="353"/>
                  </a:lnTo>
                  <a:cubicBezTo>
                    <a:pt x="5134" y="444"/>
                    <a:pt x="5510" y="859"/>
                    <a:pt x="5808" y="1365"/>
                  </a:cubicBezTo>
                  <a:lnTo>
                    <a:pt x="5821" y="1365"/>
                  </a:lnTo>
                  <a:cubicBezTo>
                    <a:pt x="5302" y="1624"/>
                    <a:pt x="4939" y="2234"/>
                    <a:pt x="4758" y="2805"/>
                  </a:cubicBezTo>
                  <a:cubicBezTo>
                    <a:pt x="4693" y="1987"/>
                    <a:pt x="4680" y="1170"/>
                    <a:pt x="4719" y="353"/>
                  </a:cubicBezTo>
                  <a:close/>
                  <a:moveTo>
                    <a:pt x="3266" y="2104"/>
                  </a:moveTo>
                  <a:lnTo>
                    <a:pt x="3266" y="2104"/>
                  </a:lnTo>
                  <a:cubicBezTo>
                    <a:pt x="3474" y="2260"/>
                    <a:pt x="3681" y="2390"/>
                    <a:pt x="3889" y="2545"/>
                  </a:cubicBezTo>
                  <a:cubicBezTo>
                    <a:pt x="4083" y="2714"/>
                    <a:pt x="4265" y="2908"/>
                    <a:pt x="4459" y="3077"/>
                  </a:cubicBezTo>
                  <a:cubicBezTo>
                    <a:pt x="4511" y="4244"/>
                    <a:pt x="5276" y="7733"/>
                    <a:pt x="5419" y="8200"/>
                  </a:cubicBezTo>
                  <a:cubicBezTo>
                    <a:pt x="4239" y="6877"/>
                    <a:pt x="2760" y="5879"/>
                    <a:pt x="1100" y="5282"/>
                  </a:cubicBezTo>
                  <a:cubicBezTo>
                    <a:pt x="1113" y="5152"/>
                    <a:pt x="1372" y="3881"/>
                    <a:pt x="1787" y="3713"/>
                  </a:cubicBezTo>
                  <a:cubicBezTo>
                    <a:pt x="1935" y="3659"/>
                    <a:pt x="2083" y="3638"/>
                    <a:pt x="2230" y="3638"/>
                  </a:cubicBezTo>
                  <a:cubicBezTo>
                    <a:pt x="2508" y="3638"/>
                    <a:pt x="2782" y="3714"/>
                    <a:pt x="3046" y="3790"/>
                  </a:cubicBezTo>
                  <a:lnTo>
                    <a:pt x="3071" y="3790"/>
                  </a:lnTo>
                  <a:cubicBezTo>
                    <a:pt x="3085" y="3793"/>
                    <a:pt x="3097" y="3794"/>
                    <a:pt x="3109" y="3794"/>
                  </a:cubicBezTo>
                  <a:cubicBezTo>
                    <a:pt x="3482" y="3794"/>
                    <a:pt x="3203" y="2632"/>
                    <a:pt x="3266" y="2104"/>
                  </a:cubicBezTo>
                  <a:close/>
                  <a:moveTo>
                    <a:pt x="5886" y="1495"/>
                  </a:moveTo>
                  <a:cubicBezTo>
                    <a:pt x="6132" y="1936"/>
                    <a:pt x="6353" y="2403"/>
                    <a:pt x="6535" y="2882"/>
                  </a:cubicBezTo>
                  <a:cubicBezTo>
                    <a:pt x="6579" y="3016"/>
                    <a:pt x="6633" y="3059"/>
                    <a:pt x="6684" y="3059"/>
                  </a:cubicBezTo>
                  <a:cubicBezTo>
                    <a:pt x="6751" y="3059"/>
                    <a:pt x="6811" y="2984"/>
                    <a:pt x="6833" y="2947"/>
                  </a:cubicBezTo>
                  <a:cubicBezTo>
                    <a:pt x="7225" y="2231"/>
                    <a:pt x="7836" y="1910"/>
                    <a:pt x="8467" y="1910"/>
                  </a:cubicBezTo>
                  <a:cubicBezTo>
                    <a:pt x="8818" y="1910"/>
                    <a:pt x="9175" y="2010"/>
                    <a:pt x="9505" y="2195"/>
                  </a:cubicBezTo>
                  <a:cubicBezTo>
                    <a:pt x="8571" y="2947"/>
                    <a:pt x="7922" y="4257"/>
                    <a:pt x="7442" y="5295"/>
                  </a:cubicBezTo>
                  <a:cubicBezTo>
                    <a:pt x="6937" y="6384"/>
                    <a:pt x="6431" y="7617"/>
                    <a:pt x="6301" y="8836"/>
                  </a:cubicBezTo>
                  <a:cubicBezTo>
                    <a:pt x="6081" y="8395"/>
                    <a:pt x="5860" y="7954"/>
                    <a:pt x="5627" y="7513"/>
                  </a:cubicBezTo>
                  <a:cubicBezTo>
                    <a:pt x="5212" y="6125"/>
                    <a:pt x="4835" y="3181"/>
                    <a:pt x="4809" y="3142"/>
                  </a:cubicBezTo>
                  <a:cubicBezTo>
                    <a:pt x="4978" y="2493"/>
                    <a:pt x="5354" y="1910"/>
                    <a:pt x="5886" y="1495"/>
                  </a:cubicBezTo>
                  <a:close/>
                  <a:moveTo>
                    <a:pt x="1074" y="5477"/>
                  </a:moveTo>
                  <a:cubicBezTo>
                    <a:pt x="1761" y="5840"/>
                    <a:pt x="2449" y="6203"/>
                    <a:pt x="3097" y="6644"/>
                  </a:cubicBezTo>
                  <a:cubicBezTo>
                    <a:pt x="3877" y="7168"/>
                    <a:pt x="5386" y="8422"/>
                    <a:pt x="5481" y="8422"/>
                  </a:cubicBezTo>
                  <a:cubicBezTo>
                    <a:pt x="5482" y="8422"/>
                    <a:pt x="5483" y="8421"/>
                    <a:pt x="5484" y="8421"/>
                  </a:cubicBezTo>
                  <a:lnTo>
                    <a:pt x="5497" y="8421"/>
                  </a:lnTo>
                  <a:cubicBezTo>
                    <a:pt x="6081" y="10211"/>
                    <a:pt x="6807" y="11949"/>
                    <a:pt x="7637" y="13635"/>
                  </a:cubicBezTo>
                  <a:cubicBezTo>
                    <a:pt x="5601" y="12091"/>
                    <a:pt x="2916" y="10794"/>
                    <a:pt x="374" y="10652"/>
                  </a:cubicBezTo>
                  <a:cubicBezTo>
                    <a:pt x="406" y="10157"/>
                    <a:pt x="599" y="9466"/>
                    <a:pt x="1159" y="9466"/>
                  </a:cubicBezTo>
                  <a:cubicBezTo>
                    <a:pt x="1274" y="9466"/>
                    <a:pt x="1405" y="9496"/>
                    <a:pt x="1554" y="9562"/>
                  </a:cubicBezTo>
                  <a:cubicBezTo>
                    <a:pt x="1560" y="9572"/>
                    <a:pt x="1570" y="9576"/>
                    <a:pt x="1583" y="9576"/>
                  </a:cubicBezTo>
                  <a:cubicBezTo>
                    <a:pt x="1658" y="9576"/>
                    <a:pt x="1824" y="9445"/>
                    <a:pt x="1813" y="9445"/>
                  </a:cubicBezTo>
                  <a:cubicBezTo>
                    <a:pt x="1450" y="8473"/>
                    <a:pt x="1087" y="7591"/>
                    <a:pt x="1035" y="6527"/>
                  </a:cubicBezTo>
                  <a:cubicBezTo>
                    <a:pt x="1022" y="6177"/>
                    <a:pt x="1035" y="5827"/>
                    <a:pt x="1074" y="5477"/>
                  </a:cubicBezTo>
                  <a:close/>
                  <a:moveTo>
                    <a:pt x="9660" y="2299"/>
                  </a:moveTo>
                  <a:cubicBezTo>
                    <a:pt x="9933" y="2480"/>
                    <a:pt x="10166" y="2714"/>
                    <a:pt x="10361" y="2986"/>
                  </a:cubicBezTo>
                  <a:cubicBezTo>
                    <a:pt x="11178" y="4179"/>
                    <a:pt x="10983" y="5515"/>
                    <a:pt x="11048" y="6864"/>
                  </a:cubicBezTo>
                  <a:cubicBezTo>
                    <a:pt x="11049" y="6878"/>
                    <a:pt x="11061" y="6883"/>
                    <a:pt x="11082" y="6883"/>
                  </a:cubicBezTo>
                  <a:cubicBezTo>
                    <a:pt x="11192" y="6883"/>
                    <a:pt x="11563" y="6726"/>
                    <a:pt x="12009" y="6726"/>
                  </a:cubicBezTo>
                  <a:cubicBezTo>
                    <a:pt x="12386" y="6726"/>
                    <a:pt x="12816" y="6838"/>
                    <a:pt x="13188" y="7253"/>
                  </a:cubicBezTo>
                  <a:cubicBezTo>
                    <a:pt x="13175" y="7253"/>
                    <a:pt x="13162" y="7266"/>
                    <a:pt x="13149" y="7266"/>
                  </a:cubicBezTo>
                  <a:cubicBezTo>
                    <a:pt x="11256" y="9069"/>
                    <a:pt x="9038" y="11430"/>
                    <a:pt x="8895" y="14180"/>
                  </a:cubicBezTo>
                  <a:cubicBezTo>
                    <a:pt x="8727" y="13842"/>
                    <a:pt x="8558" y="13492"/>
                    <a:pt x="8389" y="13142"/>
                  </a:cubicBezTo>
                  <a:cubicBezTo>
                    <a:pt x="7741" y="11845"/>
                    <a:pt x="7131" y="10522"/>
                    <a:pt x="6496" y="9225"/>
                  </a:cubicBezTo>
                  <a:cubicBezTo>
                    <a:pt x="6496" y="9212"/>
                    <a:pt x="6496" y="9199"/>
                    <a:pt x="6509" y="9199"/>
                  </a:cubicBezTo>
                  <a:cubicBezTo>
                    <a:pt x="6924" y="7876"/>
                    <a:pt x="7170" y="6592"/>
                    <a:pt x="7780" y="5321"/>
                  </a:cubicBezTo>
                  <a:cubicBezTo>
                    <a:pt x="8299" y="4244"/>
                    <a:pt x="8921" y="3233"/>
                    <a:pt x="9660" y="2299"/>
                  </a:cubicBezTo>
                  <a:close/>
                  <a:moveTo>
                    <a:pt x="374" y="10846"/>
                  </a:moveTo>
                  <a:cubicBezTo>
                    <a:pt x="1645" y="11209"/>
                    <a:pt x="2916" y="11469"/>
                    <a:pt x="4148" y="12001"/>
                  </a:cubicBezTo>
                  <a:cubicBezTo>
                    <a:pt x="5471" y="12584"/>
                    <a:pt x="6729" y="13324"/>
                    <a:pt x="7883" y="14206"/>
                  </a:cubicBezTo>
                  <a:cubicBezTo>
                    <a:pt x="7896" y="14219"/>
                    <a:pt x="7909" y="14232"/>
                    <a:pt x="7935" y="14232"/>
                  </a:cubicBezTo>
                  <a:lnTo>
                    <a:pt x="7948" y="14232"/>
                  </a:lnTo>
                  <a:cubicBezTo>
                    <a:pt x="8130" y="14595"/>
                    <a:pt x="8311" y="14958"/>
                    <a:pt x="8493" y="15321"/>
                  </a:cubicBezTo>
                  <a:cubicBezTo>
                    <a:pt x="9206" y="16709"/>
                    <a:pt x="9959" y="18084"/>
                    <a:pt x="10672" y="19472"/>
                  </a:cubicBezTo>
                  <a:cubicBezTo>
                    <a:pt x="7987" y="17967"/>
                    <a:pt x="4978" y="16748"/>
                    <a:pt x="1917" y="16385"/>
                  </a:cubicBezTo>
                  <a:cubicBezTo>
                    <a:pt x="1774" y="15658"/>
                    <a:pt x="2008" y="15010"/>
                    <a:pt x="3058" y="14841"/>
                  </a:cubicBezTo>
                  <a:cubicBezTo>
                    <a:pt x="3175" y="14828"/>
                    <a:pt x="3162" y="14660"/>
                    <a:pt x="3058" y="14647"/>
                  </a:cubicBezTo>
                  <a:cubicBezTo>
                    <a:pt x="3058" y="14621"/>
                    <a:pt x="3046" y="14608"/>
                    <a:pt x="3033" y="14595"/>
                  </a:cubicBezTo>
                  <a:cubicBezTo>
                    <a:pt x="2449" y="14011"/>
                    <a:pt x="1774" y="13557"/>
                    <a:pt x="1256" y="12909"/>
                  </a:cubicBezTo>
                  <a:cubicBezTo>
                    <a:pt x="983" y="12584"/>
                    <a:pt x="763" y="12221"/>
                    <a:pt x="594" y="11832"/>
                  </a:cubicBezTo>
                  <a:cubicBezTo>
                    <a:pt x="451" y="11534"/>
                    <a:pt x="387" y="11209"/>
                    <a:pt x="374" y="10885"/>
                  </a:cubicBezTo>
                  <a:cubicBezTo>
                    <a:pt x="374" y="10872"/>
                    <a:pt x="374" y="10859"/>
                    <a:pt x="374" y="10846"/>
                  </a:cubicBezTo>
                  <a:close/>
                  <a:moveTo>
                    <a:pt x="13370" y="7409"/>
                  </a:moveTo>
                  <a:cubicBezTo>
                    <a:pt x="13980" y="8032"/>
                    <a:pt x="14369" y="8979"/>
                    <a:pt x="14524" y="9809"/>
                  </a:cubicBezTo>
                  <a:cubicBezTo>
                    <a:pt x="14771" y="11132"/>
                    <a:pt x="14537" y="12364"/>
                    <a:pt x="14018" y="13583"/>
                  </a:cubicBezTo>
                  <a:cubicBezTo>
                    <a:pt x="13997" y="13636"/>
                    <a:pt x="14087" y="13653"/>
                    <a:pt x="14227" y="13653"/>
                  </a:cubicBezTo>
                  <a:cubicBezTo>
                    <a:pt x="14484" y="13653"/>
                    <a:pt x="14906" y="13595"/>
                    <a:pt x="15099" y="13595"/>
                  </a:cubicBezTo>
                  <a:cubicBezTo>
                    <a:pt x="15112" y="13595"/>
                    <a:pt x="15123" y="13595"/>
                    <a:pt x="15134" y="13596"/>
                  </a:cubicBezTo>
                  <a:cubicBezTo>
                    <a:pt x="13564" y="15295"/>
                    <a:pt x="12164" y="17383"/>
                    <a:pt x="11619" y="19653"/>
                  </a:cubicBezTo>
                  <a:cubicBezTo>
                    <a:pt x="11580" y="19588"/>
                    <a:pt x="11541" y="19511"/>
                    <a:pt x="11502" y="19433"/>
                  </a:cubicBezTo>
                  <a:cubicBezTo>
                    <a:pt x="10646" y="17708"/>
                    <a:pt x="9803" y="15996"/>
                    <a:pt x="8947" y="14270"/>
                  </a:cubicBezTo>
                  <a:lnTo>
                    <a:pt x="8947" y="14270"/>
                  </a:lnTo>
                  <a:cubicBezTo>
                    <a:pt x="8947" y="14271"/>
                    <a:pt x="8947" y="14271"/>
                    <a:pt x="8948" y="14271"/>
                  </a:cubicBezTo>
                  <a:cubicBezTo>
                    <a:pt x="8994" y="14271"/>
                    <a:pt x="9833" y="11619"/>
                    <a:pt x="10698" y="10496"/>
                  </a:cubicBezTo>
                  <a:cubicBezTo>
                    <a:pt x="11515" y="9420"/>
                    <a:pt x="12540" y="8512"/>
                    <a:pt x="13357" y="7435"/>
                  </a:cubicBezTo>
                  <a:cubicBezTo>
                    <a:pt x="13357" y="7422"/>
                    <a:pt x="13370" y="7422"/>
                    <a:pt x="13370" y="7409"/>
                  </a:cubicBezTo>
                  <a:close/>
                  <a:moveTo>
                    <a:pt x="15484" y="13661"/>
                  </a:moveTo>
                  <a:cubicBezTo>
                    <a:pt x="16288" y="13855"/>
                    <a:pt x="16859" y="14465"/>
                    <a:pt x="16976" y="15542"/>
                  </a:cubicBezTo>
                  <a:cubicBezTo>
                    <a:pt x="17118" y="16813"/>
                    <a:pt x="16444" y="17876"/>
                    <a:pt x="15744" y="18875"/>
                  </a:cubicBezTo>
                  <a:cubicBezTo>
                    <a:pt x="15661" y="18985"/>
                    <a:pt x="15760" y="19095"/>
                    <a:pt x="15871" y="19095"/>
                  </a:cubicBezTo>
                  <a:cubicBezTo>
                    <a:pt x="15917" y="19095"/>
                    <a:pt x="15965" y="19076"/>
                    <a:pt x="16003" y="19031"/>
                  </a:cubicBezTo>
                  <a:lnTo>
                    <a:pt x="16016" y="19031"/>
                  </a:lnTo>
                  <a:cubicBezTo>
                    <a:pt x="16137" y="18996"/>
                    <a:pt x="16264" y="18973"/>
                    <a:pt x="16389" y="18973"/>
                  </a:cubicBezTo>
                  <a:cubicBezTo>
                    <a:pt x="16451" y="18973"/>
                    <a:pt x="16513" y="18979"/>
                    <a:pt x="16574" y="18992"/>
                  </a:cubicBezTo>
                  <a:cubicBezTo>
                    <a:pt x="15004" y="19926"/>
                    <a:pt x="13889" y="21586"/>
                    <a:pt x="13344" y="23311"/>
                  </a:cubicBezTo>
                  <a:cubicBezTo>
                    <a:pt x="12851" y="22144"/>
                    <a:pt x="12267" y="20976"/>
                    <a:pt x="11697" y="19822"/>
                  </a:cubicBezTo>
                  <a:cubicBezTo>
                    <a:pt x="11697" y="19809"/>
                    <a:pt x="11710" y="19796"/>
                    <a:pt x="11723" y="19783"/>
                  </a:cubicBezTo>
                  <a:cubicBezTo>
                    <a:pt x="12708" y="17513"/>
                    <a:pt x="13746" y="15477"/>
                    <a:pt x="15484" y="13661"/>
                  </a:cubicBezTo>
                  <a:close/>
                  <a:moveTo>
                    <a:pt x="1943" y="16553"/>
                  </a:moveTo>
                  <a:lnTo>
                    <a:pt x="1943" y="16553"/>
                  </a:lnTo>
                  <a:cubicBezTo>
                    <a:pt x="5069" y="17396"/>
                    <a:pt x="8039" y="18317"/>
                    <a:pt x="10867" y="19939"/>
                  </a:cubicBezTo>
                  <a:cubicBezTo>
                    <a:pt x="10880" y="19952"/>
                    <a:pt x="10906" y="19964"/>
                    <a:pt x="10932" y="19964"/>
                  </a:cubicBezTo>
                  <a:cubicBezTo>
                    <a:pt x="11450" y="20963"/>
                    <a:pt x="11930" y="21975"/>
                    <a:pt x="12358" y="23013"/>
                  </a:cubicBezTo>
                  <a:cubicBezTo>
                    <a:pt x="12462" y="23246"/>
                    <a:pt x="12553" y="23479"/>
                    <a:pt x="12631" y="23700"/>
                  </a:cubicBezTo>
                  <a:cubicBezTo>
                    <a:pt x="11580" y="23000"/>
                    <a:pt x="10231" y="22533"/>
                    <a:pt x="9051" y="22144"/>
                  </a:cubicBezTo>
                  <a:cubicBezTo>
                    <a:pt x="8130" y="21844"/>
                    <a:pt x="7127" y="21545"/>
                    <a:pt x="6133" y="21545"/>
                  </a:cubicBezTo>
                  <a:cubicBezTo>
                    <a:pt x="6007" y="21545"/>
                    <a:pt x="5882" y="21550"/>
                    <a:pt x="5756" y="21560"/>
                  </a:cubicBezTo>
                  <a:cubicBezTo>
                    <a:pt x="5717" y="21184"/>
                    <a:pt x="5886" y="20795"/>
                    <a:pt x="6444" y="20691"/>
                  </a:cubicBezTo>
                  <a:cubicBezTo>
                    <a:pt x="6742" y="20639"/>
                    <a:pt x="6535" y="20457"/>
                    <a:pt x="6457" y="20418"/>
                  </a:cubicBezTo>
                  <a:cubicBezTo>
                    <a:pt x="5173" y="19887"/>
                    <a:pt x="4031" y="19446"/>
                    <a:pt x="3033" y="18434"/>
                  </a:cubicBezTo>
                  <a:cubicBezTo>
                    <a:pt x="2527" y="17902"/>
                    <a:pt x="2151" y="17254"/>
                    <a:pt x="1943" y="16553"/>
                  </a:cubicBezTo>
                  <a:close/>
                  <a:moveTo>
                    <a:pt x="16846" y="19083"/>
                  </a:moveTo>
                  <a:cubicBezTo>
                    <a:pt x="17443" y="19446"/>
                    <a:pt x="17546" y="20522"/>
                    <a:pt x="17456" y="21197"/>
                  </a:cubicBezTo>
                  <a:lnTo>
                    <a:pt x="17469" y="21197"/>
                  </a:lnTo>
                  <a:cubicBezTo>
                    <a:pt x="17339" y="22027"/>
                    <a:pt x="17131" y="22857"/>
                    <a:pt x="16859" y="23648"/>
                  </a:cubicBezTo>
                  <a:cubicBezTo>
                    <a:pt x="16846" y="23700"/>
                    <a:pt x="16833" y="23739"/>
                    <a:pt x="16820" y="23778"/>
                  </a:cubicBezTo>
                  <a:cubicBezTo>
                    <a:pt x="15731" y="24245"/>
                    <a:pt x="14913" y="25425"/>
                    <a:pt x="14459" y="26515"/>
                  </a:cubicBezTo>
                  <a:cubicBezTo>
                    <a:pt x="14200" y="25529"/>
                    <a:pt x="13876" y="24569"/>
                    <a:pt x="13487" y="23635"/>
                  </a:cubicBezTo>
                  <a:cubicBezTo>
                    <a:pt x="13500" y="23622"/>
                    <a:pt x="13513" y="23609"/>
                    <a:pt x="13513" y="23583"/>
                  </a:cubicBezTo>
                  <a:cubicBezTo>
                    <a:pt x="14083" y="21638"/>
                    <a:pt x="15251" y="20276"/>
                    <a:pt x="16846" y="19083"/>
                  </a:cubicBezTo>
                  <a:close/>
                  <a:moveTo>
                    <a:pt x="5795" y="21715"/>
                  </a:moveTo>
                  <a:lnTo>
                    <a:pt x="5795" y="21715"/>
                  </a:lnTo>
                  <a:cubicBezTo>
                    <a:pt x="6976" y="21858"/>
                    <a:pt x="8156" y="22144"/>
                    <a:pt x="9284" y="22546"/>
                  </a:cubicBezTo>
                  <a:cubicBezTo>
                    <a:pt x="10491" y="22987"/>
                    <a:pt x="11593" y="23635"/>
                    <a:pt x="12786" y="24089"/>
                  </a:cubicBezTo>
                  <a:cubicBezTo>
                    <a:pt x="13098" y="24945"/>
                    <a:pt x="13331" y="25827"/>
                    <a:pt x="13461" y="26722"/>
                  </a:cubicBezTo>
                  <a:cubicBezTo>
                    <a:pt x="12242" y="25957"/>
                    <a:pt x="10854" y="25490"/>
                    <a:pt x="9414" y="25347"/>
                  </a:cubicBezTo>
                  <a:cubicBezTo>
                    <a:pt x="9712" y="24997"/>
                    <a:pt x="10062" y="24699"/>
                    <a:pt x="10452" y="24452"/>
                  </a:cubicBezTo>
                  <a:cubicBezTo>
                    <a:pt x="10516" y="24413"/>
                    <a:pt x="10387" y="24258"/>
                    <a:pt x="10348" y="24245"/>
                  </a:cubicBezTo>
                  <a:cubicBezTo>
                    <a:pt x="9518" y="23985"/>
                    <a:pt x="8636" y="23882"/>
                    <a:pt x="7819" y="23570"/>
                  </a:cubicBezTo>
                  <a:cubicBezTo>
                    <a:pt x="7248" y="23389"/>
                    <a:pt x="6716" y="23064"/>
                    <a:pt x="6301" y="22636"/>
                  </a:cubicBezTo>
                  <a:cubicBezTo>
                    <a:pt x="6055" y="22377"/>
                    <a:pt x="5873" y="22066"/>
                    <a:pt x="5795" y="21715"/>
                  </a:cubicBezTo>
                  <a:close/>
                  <a:moveTo>
                    <a:pt x="16742" y="24050"/>
                  </a:moveTo>
                  <a:lnTo>
                    <a:pt x="16742" y="24050"/>
                  </a:lnTo>
                  <a:cubicBezTo>
                    <a:pt x="16236" y="25464"/>
                    <a:pt x="15523" y="26735"/>
                    <a:pt x="14771" y="28045"/>
                  </a:cubicBezTo>
                  <a:cubicBezTo>
                    <a:pt x="14719" y="27617"/>
                    <a:pt x="14628" y="27202"/>
                    <a:pt x="14537" y="26787"/>
                  </a:cubicBezTo>
                  <a:cubicBezTo>
                    <a:pt x="14537" y="26787"/>
                    <a:pt x="14550" y="26774"/>
                    <a:pt x="14550" y="26761"/>
                  </a:cubicBezTo>
                  <a:cubicBezTo>
                    <a:pt x="14836" y="26112"/>
                    <a:pt x="15212" y="25516"/>
                    <a:pt x="15679" y="24984"/>
                  </a:cubicBezTo>
                  <a:cubicBezTo>
                    <a:pt x="16016" y="24647"/>
                    <a:pt x="16366" y="24336"/>
                    <a:pt x="16742" y="24050"/>
                  </a:cubicBezTo>
                  <a:close/>
                  <a:moveTo>
                    <a:pt x="9414" y="25490"/>
                  </a:moveTo>
                  <a:cubicBezTo>
                    <a:pt x="10776" y="25736"/>
                    <a:pt x="12293" y="26294"/>
                    <a:pt x="13448" y="27072"/>
                  </a:cubicBezTo>
                  <a:cubicBezTo>
                    <a:pt x="13461" y="27085"/>
                    <a:pt x="13487" y="27098"/>
                    <a:pt x="13513" y="27098"/>
                  </a:cubicBezTo>
                  <a:cubicBezTo>
                    <a:pt x="13552" y="27474"/>
                    <a:pt x="13577" y="27851"/>
                    <a:pt x="13577" y="28227"/>
                  </a:cubicBezTo>
                  <a:cubicBezTo>
                    <a:pt x="12916" y="27851"/>
                    <a:pt x="12164" y="27630"/>
                    <a:pt x="11463" y="27345"/>
                  </a:cubicBezTo>
                  <a:cubicBezTo>
                    <a:pt x="10062" y="26787"/>
                    <a:pt x="9297" y="25944"/>
                    <a:pt x="9414" y="25490"/>
                  </a:cubicBezTo>
                  <a:close/>
                  <a:moveTo>
                    <a:pt x="6171" y="9251"/>
                  </a:moveTo>
                  <a:lnTo>
                    <a:pt x="6171" y="9251"/>
                  </a:lnTo>
                  <a:cubicBezTo>
                    <a:pt x="6755" y="10431"/>
                    <a:pt x="7378" y="11599"/>
                    <a:pt x="7961" y="12779"/>
                  </a:cubicBezTo>
                  <a:lnTo>
                    <a:pt x="10996" y="18888"/>
                  </a:lnTo>
                  <a:cubicBezTo>
                    <a:pt x="11775" y="20457"/>
                    <a:pt x="12605" y="22001"/>
                    <a:pt x="13292" y="23596"/>
                  </a:cubicBezTo>
                  <a:cubicBezTo>
                    <a:pt x="13292" y="23609"/>
                    <a:pt x="13305" y="23609"/>
                    <a:pt x="13305" y="23609"/>
                  </a:cubicBezTo>
                  <a:cubicBezTo>
                    <a:pt x="13448" y="23933"/>
                    <a:pt x="13577" y="24245"/>
                    <a:pt x="13707" y="24569"/>
                  </a:cubicBezTo>
                  <a:cubicBezTo>
                    <a:pt x="14485" y="26579"/>
                    <a:pt x="14823" y="28732"/>
                    <a:pt x="14693" y="30886"/>
                  </a:cubicBezTo>
                  <a:lnTo>
                    <a:pt x="14667" y="30886"/>
                  </a:lnTo>
                  <a:cubicBezTo>
                    <a:pt x="14485" y="30896"/>
                    <a:pt x="14329" y="30960"/>
                    <a:pt x="14157" y="30960"/>
                  </a:cubicBezTo>
                  <a:cubicBezTo>
                    <a:pt x="14120" y="30960"/>
                    <a:pt x="14083" y="30957"/>
                    <a:pt x="14044" y="30950"/>
                  </a:cubicBezTo>
                  <a:cubicBezTo>
                    <a:pt x="13824" y="30912"/>
                    <a:pt x="13629" y="30795"/>
                    <a:pt x="13487" y="30613"/>
                  </a:cubicBezTo>
                  <a:cubicBezTo>
                    <a:pt x="14239" y="28525"/>
                    <a:pt x="13850" y="26216"/>
                    <a:pt x="13136" y="24167"/>
                  </a:cubicBezTo>
                  <a:cubicBezTo>
                    <a:pt x="12242" y="21547"/>
                    <a:pt x="10841" y="19108"/>
                    <a:pt x="9557" y="16683"/>
                  </a:cubicBezTo>
                  <a:cubicBezTo>
                    <a:pt x="8286" y="14245"/>
                    <a:pt x="7066" y="11793"/>
                    <a:pt x="6171" y="9251"/>
                  </a:cubicBezTo>
                  <a:close/>
                  <a:moveTo>
                    <a:pt x="4574" y="1"/>
                  </a:moveTo>
                  <a:cubicBezTo>
                    <a:pt x="4432" y="1"/>
                    <a:pt x="4285" y="30"/>
                    <a:pt x="4135" y="94"/>
                  </a:cubicBezTo>
                  <a:cubicBezTo>
                    <a:pt x="3435" y="392"/>
                    <a:pt x="3110" y="1093"/>
                    <a:pt x="2994" y="1845"/>
                  </a:cubicBezTo>
                  <a:cubicBezTo>
                    <a:pt x="2994" y="1858"/>
                    <a:pt x="2994" y="1871"/>
                    <a:pt x="2994" y="1884"/>
                  </a:cubicBezTo>
                  <a:cubicBezTo>
                    <a:pt x="2929" y="2441"/>
                    <a:pt x="2929" y="3012"/>
                    <a:pt x="3020" y="3570"/>
                  </a:cubicBezTo>
                  <a:cubicBezTo>
                    <a:pt x="2830" y="3372"/>
                    <a:pt x="2567" y="3283"/>
                    <a:pt x="2294" y="3283"/>
                  </a:cubicBezTo>
                  <a:cubicBezTo>
                    <a:pt x="2155" y="3283"/>
                    <a:pt x="2014" y="3306"/>
                    <a:pt x="1878" y="3349"/>
                  </a:cubicBezTo>
                  <a:cubicBezTo>
                    <a:pt x="1152" y="3583"/>
                    <a:pt x="957" y="4283"/>
                    <a:pt x="841" y="4958"/>
                  </a:cubicBezTo>
                  <a:cubicBezTo>
                    <a:pt x="594" y="6281"/>
                    <a:pt x="685" y="7954"/>
                    <a:pt x="1346" y="9212"/>
                  </a:cubicBezTo>
                  <a:cubicBezTo>
                    <a:pt x="1299" y="9203"/>
                    <a:pt x="1252" y="9199"/>
                    <a:pt x="1205" y="9199"/>
                  </a:cubicBezTo>
                  <a:cubicBezTo>
                    <a:pt x="500" y="9199"/>
                    <a:pt x="1" y="10182"/>
                    <a:pt x="49" y="10937"/>
                  </a:cubicBezTo>
                  <a:cubicBezTo>
                    <a:pt x="153" y="12455"/>
                    <a:pt x="1450" y="13829"/>
                    <a:pt x="2682" y="14647"/>
                  </a:cubicBezTo>
                  <a:cubicBezTo>
                    <a:pt x="1450" y="14841"/>
                    <a:pt x="1398" y="16566"/>
                    <a:pt x="1917" y="17500"/>
                  </a:cubicBezTo>
                  <a:cubicBezTo>
                    <a:pt x="2695" y="18914"/>
                    <a:pt x="4381" y="20198"/>
                    <a:pt x="6003" y="20574"/>
                  </a:cubicBezTo>
                  <a:cubicBezTo>
                    <a:pt x="5225" y="20769"/>
                    <a:pt x="5445" y="22014"/>
                    <a:pt x="5873" y="22585"/>
                  </a:cubicBezTo>
                  <a:cubicBezTo>
                    <a:pt x="6781" y="23804"/>
                    <a:pt x="8558" y="24206"/>
                    <a:pt x="10011" y="24426"/>
                  </a:cubicBezTo>
                  <a:cubicBezTo>
                    <a:pt x="9232" y="24725"/>
                    <a:pt x="8947" y="25542"/>
                    <a:pt x="9453" y="26346"/>
                  </a:cubicBezTo>
                  <a:cubicBezTo>
                    <a:pt x="9790" y="26865"/>
                    <a:pt x="10387" y="27189"/>
                    <a:pt x="10944" y="27448"/>
                  </a:cubicBezTo>
                  <a:cubicBezTo>
                    <a:pt x="11762" y="27812"/>
                    <a:pt x="12670" y="28227"/>
                    <a:pt x="13539" y="28434"/>
                  </a:cubicBezTo>
                  <a:cubicBezTo>
                    <a:pt x="13513" y="29161"/>
                    <a:pt x="13409" y="29874"/>
                    <a:pt x="13253" y="30587"/>
                  </a:cubicBezTo>
                  <a:cubicBezTo>
                    <a:pt x="13240" y="30639"/>
                    <a:pt x="13448" y="31028"/>
                    <a:pt x="14005" y="31197"/>
                  </a:cubicBezTo>
                  <a:cubicBezTo>
                    <a:pt x="14060" y="31214"/>
                    <a:pt x="14120" y="31221"/>
                    <a:pt x="14182" y="31221"/>
                  </a:cubicBezTo>
                  <a:cubicBezTo>
                    <a:pt x="14498" y="31221"/>
                    <a:pt x="14862" y="31029"/>
                    <a:pt x="14862" y="30963"/>
                  </a:cubicBezTo>
                  <a:cubicBezTo>
                    <a:pt x="14939" y="30055"/>
                    <a:pt x="14849" y="28317"/>
                    <a:pt x="14849" y="28304"/>
                  </a:cubicBezTo>
                  <a:cubicBezTo>
                    <a:pt x="16327" y="26502"/>
                    <a:pt x="17235" y="24089"/>
                    <a:pt x="17676" y="21819"/>
                  </a:cubicBezTo>
                  <a:cubicBezTo>
                    <a:pt x="17832" y="21028"/>
                    <a:pt x="18000" y="20081"/>
                    <a:pt x="17533" y="19368"/>
                  </a:cubicBezTo>
                  <a:cubicBezTo>
                    <a:pt x="17280" y="18937"/>
                    <a:pt x="16804" y="18667"/>
                    <a:pt x="16310" y="18667"/>
                  </a:cubicBezTo>
                  <a:cubicBezTo>
                    <a:pt x="16298" y="18667"/>
                    <a:pt x="16287" y="18667"/>
                    <a:pt x="16275" y="18667"/>
                  </a:cubicBezTo>
                  <a:cubicBezTo>
                    <a:pt x="17105" y="17474"/>
                    <a:pt x="17702" y="15957"/>
                    <a:pt x="17041" y="14556"/>
                  </a:cubicBezTo>
                  <a:cubicBezTo>
                    <a:pt x="16717" y="13856"/>
                    <a:pt x="15856" y="13199"/>
                    <a:pt x="15038" y="13199"/>
                  </a:cubicBezTo>
                  <a:cubicBezTo>
                    <a:pt x="14840" y="13199"/>
                    <a:pt x="14644" y="13238"/>
                    <a:pt x="14459" y="13324"/>
                  </a:cubicBezTo>
                  <a:cubicBezTo>
                    <a:pt x="15082" y="11858"/>
                    <a:pt x="15121" y="10211"/>
                    <a:pt x="14550" y="8732"/>
                  </a:cubicBezTo>
                  <a:cubicBezTo>
                    <a:pt x="14157" y="7712"/>
                    <a:pt x="13233" y="6474"/>
                    <a:pt x="12105" y="6474"/>
                  </a:cubicBezTo>
                  <a:cubicBezTo>
                    <a:pt x="11857" y="6474"/>
                    <a:pt x="11598" y="6534"/>
                    <a:pt x="11334" y="6670"/>
                  </a:cubicBezTo>
                  <a:cubicBezTo>
                    <a:pt x="11554" y="5023"/>
                    <a:pt x="11269" y="2869"/>
                    <a:pt x="9751" y="1936"/>
                  </a:cubicBezTo>
                  <a:lnTo>
                    <a:pt x="9764" y="1936"/>
                  </a:lnTo>
                  <a:cubicBezTo>
                    <a:pt x="9397" y="1706"/>
                    <a:pt x="8947" y="1586"/>
                    <a:pt x="8501" y="1586"/>
                  </a:cubicBezTo>
                  <a:cubicBezTo>
                    <a:pt x="7766" y="1586"/>
                    <a:pt x="7044" y="1911"/>
                    <a:pt x="6729" y="2597"/>
                  </a:cubicBezTo>
                  <a:cubicBezTo>
                    <a:pt x="6466" y="1658"/>
                    <a:pt x="5646" y="1"/>
                    <a:pt x="45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 rot="-1747977">
              <a:off x="8226088" y="348769"/>
              <a:ext cx="427968" cy="759652"/>
            </a:xfrm>
            <a:custGeom>
              <a:avLst/>
              <a:gdLst/>
              <a:ahLst/>
              <a:cxnLst/>
              <a:rect l="l" t="t" r="r" b="b"/>
              <a:pathLst>
                <a:path w="6694" h="11882" extrusionOk="0">
                  <a:moveTo>
                    <a:pt x="3178" y="1"/>
                  </a:moveTo>
                  <a:cubicBezTo>
                    <a:pt x="2426" y="935"/>
                    <a:pt x="1804" y="1946"/>
                    <a:pt x="1285" y="3023"/>
                  </a:cubicBezTo>
                  <a:cubicBezTo>
                    <a:pt x="675" y="4294"/>
                    <a:pt x="429" y="5578"/>
                    <a:pt x="14" y="6901"/>
                  </a:cubicBezTo>
                  <a:cubicBezTo>
                    <a:pt x="14" y="6901"/>
                    <a:pt x="1" y="6914"/>
                    <a:pt x="1" y="6927"/>
                  </a:cubicBezTo>
                  <a:cubicBezTo>
                    <a:pt x="636" y="8224"/>
                    <a:pt x="1246" y="9547"/>
                    <a:pt x="1894" y="10844"/>
                  </a:cubicBezTo>
                  <a:cubicBezTo>
                    <a:pt x="2063" y="11194"/>
                    <a:pt x="2232" y="11544"/>
                    <a:pt x="2400" y="11882"/>
                  </a:cubicBezTo>
                  <a:cubicBezTo>
                    <a:pt x="2543" y="9132"/>
                    <a:pt x="4761" y="6771"/>
                    <a:pt x="6654" y="4968"/>
                  </a:cubicBezTo>
                  <a:cubicBezTo>
                    <a:pt x="6667" y="4968"/>
                    <a:pt x="6680" y="4955"/>
                    <a:pt x="6693" y="4955"/>
                  </a:cubicBezTo>
                  <a:cubicBezTo>
                    <a:pt x="6321" y="4540"/>
                    <a:pt x="5888" y="4428"/>
                    <a:pt x="5510" y="4428"/>
                  </a:cubicBezTo>
                  <a:cubicBezTo>
                    <a:pt x="5062" y="4428"/>
                    <a:pt x="4690" y="4585"/>
                    <a:pt x="4584" y="4585"/>
                  </a:cubicBezTo>
                  <a:cubicBezTo>
                    <a:pt x="4564" y="4585"/>
                    <a:pt x="4553" y="4580"/>
                    <a:pt x="4553" y="4566"/>
                  </a:cubicBezTo>
                  <a:cubicBezTo>
                    <a:pt x="4488" y="3217"/>
                    <a:pt x="4683" y="1881"/>
                    <a:pt x="3866" y="688"/>
                  </a:cubicBezTo>
                  <a:cubicBezTo>
                    <a:pt x="3684" y="416"/>
                    <a:pt x="3438" y="182"/>
                    <a:pt x="3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 rot="-1747977">
              <a:off x="8530012" y="564247"/>
              <a:ext cx="395554" cy="783691"/>
            </a:xfrm>
            <a:custGeom>
              <a:avLst/>
              <a:gdLst/>
              <a:ahLst/>
              <a:cxnLst/>
              <a:rect l="l" t="t" r="r" b="b"/>
              <a:pathLst>
                <a:path w="6187" h="12258" extrusionOk="0">
                  <a:moveTo>
                    <a:pt x="4423" y="0"/>
                  </a:moveTo>
                  <a:cubicBezTo>
                    <a:pt x="4423" y="13"/>
                    <a:pt x="4410" y="13"/>
                    <a:pt x="4410" y="26"/>
                  </a:cubicBezTo>
                  <a:cubicBezTo>
                    <a:pt x="3593" y="1103"/>
                    <a:pt x="2568" y="2011"/>
                    <a:pt x="1751" y="3087"/>
                  </a:cubicBezTo>
                  <a:cubicBezTo>
                    <a:pt x="886" y="4210"/>
                    <a:pt x="47" y="6862"/>
                    <a:pt x="1" y="6862"/>
                  </a:cubicBezTo>
                  <a:cubicBezTo>
                    <a:pt x="0" y="6862"/>
                    <a:pt x="0" y="6862"/>
                    <a:pt x="0" y="6861"/>
                  </a:cubicBezTo>
                  <a:lnTo>
                    <a:pt x="0" y="6861"/>
                  </a:lnTo>
                  <a:cubicBezTo>
                    <a:pt x="856" y="8587"/>
                    <a:pt x="1699" y="10299"/>
                    <a:pt x="2555" y="12024"/>
                  </a:cubicBezTo>
                  <a:cubicBezTo>
                    <a:pt x="2594" y="12102"/>
                    <a:pt x="2633" y="12179"/>
                    <a:pt x="2672" y="12257"/>
                  </a:cubicBezTo>
                  <a:cubicBezTo>
                    <a:pt x="3217" y="9987"/>
                    <a:pt x="4605" y="7886"/>
                    <a:pt x="6187" y="6200"/>
                  </a:cubicBezTo>
                  <a:cubicBezTo>
                    <a:pt x="6166" y="6198"/>
                    <a:pt x="6141" y="6197"/>
                    <a:pt x="6113" y="6197"/>
                  </a:cubicBezTo>
                  <a:cubicBezTo>
                    <a:pt x="5908" y="6197"/>
                    <a:pt x="5527" y="6244"/>
                    <a:pt x="5287" y="6244"/>
                  </a:cubicBezTo>
                  <a:cubicBezTo>
                    <a:pt x="5143" y="6244"/>
                    <a:pt x="5049" y="6227"/>
                    <a:pt x="5071" y="6174"/>
                  </a:cubicBezTo>
                  <a:cubicBezTo>
                    <a:pt x="5577" y="4955"/>
                    <a:pt x="5824" y="3723"/>
                    <a:pt x="5577" y="2400"/>
                  </a:cubicBezTo>
                  <a:cubicBezTo>
                    <a:pt x="5422" y="1570"/>
                    <a:pt x="5033" y="610"/>
                    <a:pt x="4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 rot="-1747977">
              <a:off x="8569633" y="676825"/>
              <a:ext cx="553148" cy="1388881"/>
            </a:xfrm>
            <a:custGeom>
              <a:avLst/>
              <a:gdLst/>
              <a:ahLst/>
              <a:cxnLst/>
              <a:rect l="l" t="t" r="r" b="b"/>
              <a:pathLst>
                <a:path w="8652" h="21724" extrusionOk="0">
                  <a:moveTo>
                    <a:pt x="0" y="1"/>
                  </a:moveTo>
                  <a:cubicBezTo>
                    <a:pt x="895" y="2543"/>
                    <a:pt x="2115" y="5008"/>
                    <a:pt x="3399" y="7446"/>
                  </a:cubicBezTo>
                  <a:cubicBezTo>
                    <a:pt x="4670" y="9884"/>
                    <a:pt x="6071" y="12310"/>
                    <a:pt x="6965" y="14930"/>
                  </a:cubicBezTo>
                  <a:cubicBezTo>
                    <a:pt x="7679" y="16979"/>
                    <a:pt x="8081" y="19288"/>
                    <a:pt x="7316" y="21376"/>
                  </a:cubicBezTo>
                  <a:cubicBezTo>
                    <a:pt x="7458" y="21558"/>
                    <a:pt x="7653" y="21674"/>
                    <a:pt x="7873" y="21713"/>
                  </a:cubicBezTo>
                  <a:cubicBezTo>
                    <a:pt x="7912" y="21720"/>
                    <a:pt x="7949" y="21723"/>
                    <a:pt x="7987" y="21723"/>
                  </a:cubicBezTo>
                  <a:cubicBezTo>
                    <a:pt x="8163" y="21723"/>
                    <a:pt x="8327" y="21659"/>
                    <a:pt x="8509" y="21649"/>
                  </a:cubicBezTo>
                  <a:lnTo>
                    <a:pt x="8522" y="21649"/>
                  </a:lnTo>
                  <a:cubicBezTo>
                    <a:pt x="8652" y="19495"/>
                    <a:pt x="8314" y="17342"/>
                    <a:pt x="7536" y="15332"/>
                  </a:cubicBezTo>
                  <a:cubicBezTo>
                    <a:pt x="7406" y="15008"/>
                    <a:pt x="7277" y="14696"/>
                    <a:pt x="7134" y="14385"/>
                  </a:cubicBezTo>
                  <a:cubicBezTo>
                    <a:pt x="7134" y="14372"/>
                    <a:pt x="7121" y="14372"/>
                    <a:pt x="7121" y="14359"/>
                  </a:cubicBezTo>
                  <a:cubicBezTo>
                    <a:pt x="6434" y="12764"/>
                    <a:pt x="5604" y="11220"/>
                    <a:pt x="4838" y="9664"/>
                  </a:cubicBezTo>
                  <a:lnTo>
                    <a:pt x="1790" y="3529"/>
                  </a:lnTo>
                  <a:cubicBezTo>
                    <a:pt x="1220" y="2349"/>
                    <a:pt x="597" y="118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 rot="-1747977">
              <a:off x="8247379" y="343450"/>
              <a:ext cx="307710" cy="387306"/>
            </a:xfrm>
            <a:custGeom>
              <a:avLst/>
              <a:gdLst/>
              <a:ahLst/>
              <a:cxnLst/>
              <a:rect l="l" t="t" r="r" b="b"/>
              <a:pathLst>
                <a:path w="4813" h="6058" extrusionOk="0">
                  <a:moveTo>
                    <a:pt x="1310" y="1"/>
                  </a:moveTo>
                  <a:cubicBezTo>
                    <a:pt x="818" y="610"/>
                    <a:pt x="377" y="1246"/>
                    <a:pt x="0" y="1933"/>
                  </a:cubicBezTo>
                  <a:cubicBezTo>
                    <a:pt x="325" y="2206"/>
                    <a:pt x="584" y="2569"/>
                    <a:pt x="740" y="2984"/>
                  </a:cubicBezTo>
                  <a:cubicBezTo>
                    <a:pt x="1077" y="3918"/>
                    <a:pt x="1194" y="4930"/>
                    <a:pt x="1103" y="5928"/>
                  </a:cubicBezTo>
                  <a:cubicBezTo>
                    <a:pt x="1296" y="5816"/>
                    <a:pt x="1522" y="5760"/>
                    <a:pt x="1748" y="5760"/>
                  </a:cubicBezTo>
                  <a:cubicBezTo>
                    <a:pt x="1810" y="5760"/>
                    <a:pt x="1872" y="5764"/>
                    <a:pt x="1933" y="5773"/>
                  </a:cubicBezTo>
                  <a:cubicBezTo>
                    <a:pt x="2136" y="5740"/>
                    <a:pt x="2335" y="5720"/>
                    <a:pt x="2530" y="5720"/>
                  </a:cubicBezTo>
                  <a:cubicBezTo>
                    <a:pt x="2947" y="5720"/>
                    <a:pt x="3339" y="5811"/>
                    <a:pt x="3684" y="6058"/>
                  </a:cubicBezTo>
                  <a:cubicBezTo>
                    <a:pt x="4047" y="5682"/>
                    <a:pt x="4423" y="5319"/>
                    <a:pt x="4786" y="4968"/>
                  </a:cubicBezTo>
                  <a:cubicBezTo>
                    <a:pt x="4799" y="4968"/>
                    <a:pt x="4799" y="4955"/>
                    <a:pt x="4812" y="4955"/>
                  </a:cubicBezTo>
                  <a:cubicBezTo>
                    <a:pt x="4446" y="4540"/>
                    <a:pt x="4018" y="4428"/>
                    <a:pt x="3643" y="4428"/>
                  </a:cubicBezTo>
                  <a:cubicBezTo>
                    <a:pt x="3200" y="4428"/>
                    <a:pt x="2829" y="4585"/>
                    <a:pt x="2719" y="4585"/>
                  </a:cubicBezTo>
                  <a:cubicBezTo>
                    <a:pt x="2698" y="4585"/>
                    <a:pt x="2686" y="4580"/>
                    <a:pt x="2685" y="4566"/>
                  </a:cubicBezTo>
                  <a:cubicBezTo>
                    <a:pt x="2620" y="3217"/>
                    <a:pt x="2815" y="1881"/>
                    <a:pt x="1998" y="688"/>
                  </a:cubicBezTo>
                  <a:cubicBezTo>
                    <a:pt x="1816" y="416"/>
                    <a:pt x="1570" y="182"/>
                    <a:pt x="1310" y="1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 rot="-1747977">
              <a:off x="8661532" y="530284"/>
              <a:ext cx="178309" cy="490942"/>
            </a:xfrm>
            <a:custGeom>
              <a:avLst/>
              <a:gdLst/>
              <a:ahLst/>
              <a:cxnLst/>
              <a:rect l="l" t="t" r="r" b="b"/>
              <a:pathLst>
                <a:path w="2789" h="7679" extrusionOk="0">
                  <a:moveTo>
                    <a:pt x="1025" y="0"/>
                  </a:moveTo>
                  <a:cubicBezTo>
                    <a:pt x="1025" y="13"/>
                    <a:pt x="1025" y="13"/>
                    <a:pt x="1025" y="26"/>
                  </a:cubicBezTo>
                  <a:cubicBezTo>
                    <a:pt x="701" y="441"/>
                    <a:pt x="363" y="843"/>
                    <a:pt x="0" y="1206"/>
                  </a:cubicBezTo>
                  <a:cubicBezTo>
                    <a:pt x="156" y="1375"/>
                    <a:pt x="273" y="1544"/>
                    <a:pt x="376" y="1738"/>
                  </a:cubicBezTo>
                  <a:cubicBezTo>
                    <a:pt x="1375" y="3541"/>
                    <a:pt x="1051" y="5681"/>
                    <a:pt x="804" y="7679"/>
                  </a:cubicBezTo>
                  <a:cubicBezTo>
                    <a:pt x="1003" y="7639"/>
                    <a:pt x="1201" y="7622"/>
                    <a:pt x="1399" y="7622"/>
                  </a:cubicBezTo>
                  <a:cubicBezTo>
                    <a:pt x="1460" y="7622"/>
                    <a:pt x="1521" y="7624"/>
                    <a:pt x="1583" y="7627"/>
                  </a:cubicBezTo>
                  <a:cubicBezTo>
                    <a:pt x="1972" y="7121"/>
                    <a:pt x="2374" y="6654"/>
                    <a:pt x="2789" y="6200"/>
                  </a:cubicBezTo>
                  <a:cubicBezTo>
                    <a:pt x="2768" y="6198"/>
                    <a:pt x="2743" y="6197"/>
                    <a:pt x="2715" y="6197"/>
                  </a:cubicBezTo>
                  <a:cubicBezTo>
                    <a:pt x="2510" y="6197"/>
                    <a:pt x="2129" y="6244"/>
                    <a:pt x="1889" y="6244"/>
                  </a:cubicBezTo>
                  <a:cubicBezTo>
                    <a:pt x="1745" y="6244"/>
                    <a:pt x="1651" y="6227"/>
                    <a:pt x="1673" y="6174"/>
                  </a:cubicBezTo>
                  <a:cubicBezTo>
                    <a:pt x="2192" y="4955"/>
                    <a:pt x="2439" y="3723"/>
                    <a:pt x="2192" y="2400"/>
                  </a:cubicBezTo>
                  <a:cubicBezTo>
                    <a:pt x="2024" y="1570"/>
                    <a:pt x="1648" y="623"/>
                    <a:pt x="1025" y="0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 rot="-1747977">
              <a:off x="8942287" y="823789"/>
              <a:ext cx="180866" cy="396449"/>
            </a:xfrm>
            <a:custGeom>
              <a:avLst/>
              <a:gdLst/>
              <a:ahLst/>
              <a:cxnLst/>
              <a:rect l="l" t="t" r="r" b="b"/>
              <a:pathLst>
                <a:path w="2829" h="6201" extrusionOk="0">
                  <a:moveTo>
                    <a:pt x="1194" y="1"/>
                  </a:moveTo>
                  <a:cubicBezTo>
                    <a:pt x="766" y="442"/>
                    <a:pt x="364" y="922"/>
                    <a:pt x="1" y="1428"/>
                  </a:cubicBezTo>
                  <a:cubicBezTo>
                    <a:pt x="507" y="1557"/>
                    <a:pt x="935" y="1895"/>
                    <a:pt x="1194" y="2569"/>
                  </a:cubicBezTo>
                  <a:cubicBezTo>
                    <a:pt x="1622" y="3697"/>
                    <a:pt x="1415" y="4969"/>
                    <a:pt x="896" y="6084"/>
                  </a:cubicBezTo>
                  <a:cubicBezTo>
                    <a:pt x="987" y="6110"/>
                    <a:pt x="1077" y="6149"/>
                    <a:pt x="1155" y="6201"/>
                  </a:cubicBezTo>
                  <a:cubicBezTo>
                    <a:pt x="1505" y="5863"/>
                    <a:pt x="1882" y="5578"/>
                    <a:pt x="2297" y="5332"/>
                  </a:cubicBezTo>
                  <a:cubicBezTo>
                    <a:pt x="2224" y="5317"/>
                    <a:pt x="2151" y="5310"/>
                    <a:pt x="2078" y="5310"/>
                  </a:cubicBezTo>
                  <a:cubicBezTo>
                    <a:pt x="1958" y="5310"/>
                    <a:pt x="1839" y="5330"/>
                    <a:pt x="1726" y="5371"/>
                  </a:cubicBezTo>
                  <a:lnTo>
                    <a:pt x="1713" y="5371"/>
                  </a:lnTo>
                  <a:cubicBezTo>
                    <a:pt x="1679" y="5416"/>
                    <a:pt x="1632" y="5435"/>
                    <a:pt x="1587" y="5435"/>
                  </a:cubicBezTo>
                  <a:cubicBezTo>
                    <a:pt x="1477" y="5435"/>
                    <a:pt x="1371" y="5325"/>
                    <a:pt x="1454" y="5215"/>
                  </a:cubicBezTo>
                  <a:cubicBezTo>
                    <a:pt x="2154" y="4216"/>
                    <a:pt x="2828" y="3153"/>
                    <a:pt x="2686" y="1882"/>
                  </a:cubicBezTo>
                  <a:cubicBezTo>
                    <a:pt x="2582" y="805"/>
                    <a:pt x="1998" y="195"/>
                    <a:pt x="1194" y="1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 rot="-1747977">
              <a:off x="9181232" y="1102071"/>
              <a:ext cx="116166" cy="335904"/>
            </a:xfrm>
            <a:custGeom>
              <a:avLst/>
              <a:gdLst/>
              <a:ahLst/>
              <a:cxnLst/>
              <a:rect l="l" t="t" r="r" b="b"/>
              <a:pathLst>
                <a:path w="1817" h="5254" extrusionOk="0">
                  <a:moveTo>
                    <a:pt x="1116" y="0"/>
                  </a:moveTo>
                  <a:cubicBezTo>
                    <a:pt x="727" y="286"/>
                    <a:pt x="351" y="610"/>
                    <a:pt x="1" y="947"/>
                  </a:cubicBezTo>
                  <a:cubicBezTo>
                    <a:pt x="65" y="999"/>
                    <a:pt x="130" y="1064"/>
                    <a:pt x="182" y="1129"/>
                  </a:cubicBezTo>
                  <a:cubicBezTo>
                    <a:pt x="701" y="1739"/>
                    <a:pt x="714" y="2620"/>
                    <a:pt x="623" y="3360"/>
                  </a:cubicBezTo>
                  <a:cubicBezTo>
                    <a:pt x="545" y="4008"/>
                    <a:pt x="416" y="4631"/>
                    <a:pt x="234" y="5253"/>
                  </a:cubicBezTo>
                  <a:cubicBezTo>
                    <a:pt x="493" y="5020"/>
                    <a:pt x="792" y="4825"/>
                    <a:pt x="1103" y="4696"/>
                  </a:cubicBezTo>
                  <a:cubicBezTo>
                    <a:pt x="1116" y="4644"/>
                    <a:pt x="1129" y="4605"/>
                    <a:pt x="1142" y="4566"/>
                  </a:cubicBezTo>
                  <a:cubicBezTo>
                    <a:pt x="1414" y="3762"/>
                    <a:pt x="1609" y="2945"/>
                    <a:pt x="1726" y="2102"/>
                  </a:cubicBezTo>
                  <a:cubicBezTo>
                    <a:pt x="1816" y="1427"/>
                    <a:pt x="1713" y="351"/>
                    <a:pt x="1116" y="0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 rot="-1747977">
              <a:off x="9260864" y="1411533"/>
              <a:ext cx="126971" cy="255476"/>
            </a:xfrm>
            <a:custGeom>
              <a:avLst/>
              <a:gdLst/>
              <a:ahLst/>
              <a:cxnLst/>
              <a:rect l="l" t="t" r="r" b="b"/>
              <a:pathLst>
                <a:path w="1986" h="3996" extrusionOk="0">
                  <a:moveTo>
                    <a:pt x="1985" y="0"/>
                  </a:moveTo>
                  <a:cubicBezTo>
                    <a:pt x="1687" y="260"/>
                    <a:pt x="1363" y="506"/>
                    <a:pt x="1077" y="791"/>
                  </a:cubicBezTo>
                  <a:cubicBezTo>
                    <a:pt x="1025" y="947"/>
                    <a:pt x="974" y="1116"/>
                    <a:pt x="922" y="1284"/>
                  </a:cubicBezTo>
                  <a:cubicBezTo>
                    <a:pt x="792" y="1712"/>
                    <a:pt x="649" y="2140"/>
                    <a:pt x="520" y="2581"/>
                  </a:cubicBezTo>
                  <a:cubicBezTo>
                    <a:pt x="469" y="2759"/>
                    <a:pt x="332" y="3283"/>
                    <a:pt x="337" y="3283"/>
                  </a:cubicBezTo>
                  <a:cubicBezTo>
                    <a:pt x="337" y="3283"/>
                    <a:pt x="338" y="3282"/>
                    <a:pt x="338" y="3282"/>
                  </a:cubicBezTo>
                  <a:lnTo>
                    <a:pt x="338" y="3282"/>
                  </a:lnTo>
                  <a:cubicBezTo>
                    <a:pt x="312" y="3515"/>
                    <a:pt x="182" y="3723"/>
                    <a:pt x="1" y="3852"/>
                  </a:cubicBezTo>
                  <a:cubicBezTo>
                    <a:pt x="1" y="3904"/>
                    <a:pt x="14" y="3956"/>
                    <a:pt x="27" y="3995"/>
                  </a:cubicBezTo>
                  <a:cubicBezTo>
                    <a:pt x="766" y="2698"/>
                    <a:pt x="1479" y="1414"/>
                    <a:pt x="1985" y="0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28"/>
          <p:cNvGrpSpPr/>
          <p:nvPr/>
        </p:nvGrpSpPr>
        <p:grpSpPr>
          <a:xfrm>
            <a:off x="-244267" y="1432157"/>
            <a:ext cx="2215052" cy="2255556"/>
            <a:chOff x="-410768" y="1288456"/>
            <a:chExt cx="2548087" cy="2594680"/>
          </a:xfrm>
        </p:grpSpPr>
        <p:sp>
          <p:nvSpPr>
            <p:cNvPr id="273" name="Google Shape;273;p28"/>
            <p:cNvSpPr/>
            <p:nvPr/>
          </p:nvSpPr>
          <p:spPr>
            <a:xfrm rot="1567307" flipH="1">
              <a:off x="-71560" y="1605470"/>
              <a:ext cx="1852197" cy="1970560"/>
            </a:xfrm>
            <a:custGeom>
              <a:avLst/>
              <a:gdLst/>
              <a:ahLst/>
              <a:cxnLst/>
              <a:rect l="l" t="t" r="r" b="b"/>
              <a:pathLst>
                <a:path w="23504" h="25006" extrusionOk="0">
                  <a:moveTo>
                    <a:pt x="1014" y="0"/>
                  </a:moveTo>
                  <a:cubicBezTo>
                    <a:pt x="894" y="0"/>
                    <a:pt x="737" y="112"/>
                    <a:pt x="831" y="383"/>
                  </a:cubicBezTo>
                  <a:cubicBezTo>
                    <a:pt x="1544" y="2367"/>
                    <a:pt x="1" y="4222"/>
                    <a:pt x="312" y="6194"/>
                  </a:cubicBezTo>
                  <a:cubicBezTo>
                    <a:pt x="507" y="7400"/>
                    <a:pt x="1428" y="8243"/>
                    <a:pt x="2180" y="9138"/>
                  </a:cubicBezTo>
                  <a:cubicBezTo>
                    <a:pt x="3179" y="10344"/>
                    <a:pt x="3412" y="11550"/>
                    <a:pt x="3386" y="13081"/>
                  </a:cubicBezTo>
                  <a:cubicBezTo>
                    <a:pt x="3373" y="14131"/>
                    <a:pt x="3295" y="15221"/>
                    <a:pt x="3619" y="16246"/>
                  </a:cubicBezTo>
                  <a:cubicBezTo>
                    <a:pt x="3970" y="17361"/>
                    <a:pt x="4787" y="18230"/>
                    <a:pt x="5734" y="18892"/>
                  </a:cubicBezTo>
                  <a:cubicBezTo>
                    <a:pt x="6927" y="19735"/>
                    <a:pt x="8328" y="20215"/>
                    <a:pt x="9612" y="20876"/>
                  </a:cubicBezTo>
                  <a:cubicBezTo>
                    <a:pt x="10961" y="21589"/>
                    <a:pt x="11908" y="22666"/>
                    <a:pt x="13088" y="23587"/>
                  </a:cubicBezTo>
                  <a:cubicBezTo>
                    <a:pt x="13913" y="24230"/>
                    <a:pt x="14916" y="24452"/>
                    <a:pt x="15906" y="24452"/>
                  </a:cubicBezTo>
                  <a:cubicBezTo>
                    <a:pt x="18091" y="24452"/>
                    <a:pt x="20213" y="23371"/>
                    <a:pt x="20222" y="23353"/>
                  </a:cubicBezTo>
                  <a:cubicBezTo>
                    <a:pt x="20870" y="23911"/>
                    <a:pt x="21532" y="24443"/>
                    <a:pt x="22219" y="24975"/>
                  </a:cubicBezTo>
                  <a:cubicBezTo>
                    <a:pt x="22266" y="24994"/>
                    <a:pt x="22321" y="25006"/>
                    <a:pt x="22377" y="25006"/>
                  </a:cubicBezTo>
                  <a:cubicBezTo>
                    <a:pt x="22398" y="25006"/>
                    <a:pt x="22419" y="25004"/>
                    <a:pt x="22440" y="25001"/>
                  </a:cubicBezTo>
                  <a:cubicBezTo>
                    <a:pt x="22906" y="24871"/>
                    <a:pt x="23451" y="24469"/>
                    <a:pt x="23503" y="23950"/>
                  </a:cubicBezTo>
                  <a:cubicBezTo>
                    <a:pt x="23490" y="23872"/>
                    <a:pt x="23464" y="23807"/>
                    <a:pt x="23412" y="23755"/>
                  </a:cubicBezTo>
                  <a:cubicBezTo>
                    <a:pt x="22608" y="23263"/>
                    <a:pt x="21830" y="22744"/>
                    <a:pt x="21078" y="22199"/>
                  </a:cubicBezTo>
                  <a:cubicBezTo>
                    <a:pt x="21986" y="20007"/>
                    <a:pt x="22868" y="17620"/>
                    <a:pt x="22336" y="15221"/>
                  </a:cubicBezTo>
                  <a:cubicBezTo>
                    <a:pt x="22115" y="14170"/>
                    <a:pt x="21596" y="13211"/>
                    <a:pt x="20844" y="12445"/>
                  </a:cubicBezTo>
                  <a:cubicBezTo>
                    <a:pt x="20066" y="11706"/>
                    <a:pt x="19067" y="11356"/>
                    <a:pt x="18094" y="10941"/>
                  </a:cubicBezTo>
                  <a:cubicBezTo>
                    <a:pt x="16616" y="10292"/>
                    <a:pt x="15851" y="9345"/>
                    <a:pt x="15189" y="7906"/>
                  </a:cubicBezTo>
                  <a:cubicBezTo>
                    <a:pt x="14748" y="6959"/>
                    <a:pt x="14320" y="5960"/>
                    <a:pt x="13477" y="5286"/>
                  </a:cubicBezTo>
                  <a:cubicBezTo>
                    <a:pt x="12673" y="4637"/>
                    <a:pt x="11635" y="4417"/>
                    <a:pt x="10636" y="4196"/>
                  </a:cubicBezTo>
                  <a:cubicBezTo>
                    <a:pt x="9339" y="3911"/>
                    <a:pt x="8289" y="3573"/>
                    <a:pt x="7394" y="2536"/>
                  </a:cubicBezTo>
                  <a:cubicBezTo>
                    <a:pt x="6616" y="1615"/>
                    <a:pt x="5889" y="1109"/>
                    <a:pt x="4696" y="876"/>
                  </a:cubicBezTo>
                  <a:cubicBezTo>
                    <a:pt x="3490" y="629"/>
                    <a:pt x="2193" y="642"/>
                    <a:pt x="1090" y="20"/>
                  </a:cubicBezTo>
                  <a:cubicBezTo>
                    <a:pt x="1070" y="7"/>
                    <a:pt x="1043" y="0"/>
                    <a:pt x="1014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57163" dist="285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4" name="Google Shape;274;p28"/>
            <p:cNvGrpSpPr/>
            <p:nvPr/>
          </p:nvGrpSpPr>
          <p:grpSpPr>
            <a:xfrm rot="1567307" flipH="1">
              <a:off x="-53179" y="1595288"/>
              <a:ext cx="1851094" cy="1971190"/>
              <a:chOff x="1763354" y="1522614"/>
              <a:chExt cx="1851012" cy="1971103"/>
            </a:xfrm>
          </p:grpSpPr>
          <p:sp>
            <p:nvSpPr>
              <p:cNvPr id="275" name="Google Shape;275;p28"/>
              <p:cNvSpPr/>
              <p:nvPr/>
            </p:nvSpPr>
            <p:spPr>
              <a:xfrm>
                <a:off x="1763354" y="1522614"/>
                <a:ext cx="1851012" cy="1971103"/>
              </a:xfrm>
              <a:custGeom>
                <a:avLst/>
                <a:gdLst/>
                <a:ahLst/>
                <a:cxnLst/>
                <a:rect l="l" t="t" r="r" b="b"/>
                <a:pathLst>
                  <a:path w="23490" h="25014" extrusionOk="0">
                    <a:moveTo>
                      <a:pt x="1051" y="274"/>
                    </a:moveTo>
                    <a:cubicBezTo>
                      <a:pt x="2011" y="832"/>
                      <a:pt x="3088" y="910"/>
                      <a:pt x="4164" y="1091"/>
                    </a:cubicBezTo>
                    <a:cubicBezTo>
                      <a:pt x="4346" y="1117"/>
                      <a:pt x="4514" y="1143"/>
                      <a:pt x="4696" y="1182"/>
                    </a:cubicBezTo>
                    <a:cubicBezTo>
                      <a:pt x="4916" y="2479"/>
                      <a:pt x="4955" y="3698"/>
                      <a:pt x="4527" y="4956"/>
                    </a:cubicBezTo>
                    <a:cubicBezTo>
                      <a:pt x="3386" y="3387"/>
                      <a:pt x="2244" y="1818"/>
                      <a:pt x="1051" y="274"/>
                    </a:cubicBezTo>
                    <a:close/>
                    <a:moveTo>
                      <a:pt x="1298" y="923"/>
                    </a:moveTo>
                    <a:lnTo>
                      <a:pt x="1298" y="923"/>
                    </a:lnTo>
                    <a:cubicBezTo>
                      <a:pt x="2257" y="2401"/>
                      <a:pt x="3256" y="3867"/>
                      <a:pt x="4294" y="5307"/>
                    </a:cubicBezTo>
                    <a:cubicBezTo>
                      <a:pt x="3075" y="5229"/>
                      <a:pt x="1881" y="4931"/>
                      <a:pt x="753" y="4438"/>
                    </a:cubicBezTo>
                    <a:cubicBezTo>
                      <a:pt x="1038" y="3257"/>
                      <a:pt x="1570" y="2077"/>
                      <a:pt x="1298" y="923"/>
                    </a:cubicBezTo>
                    <a:close/>
                    <a:moveTo>
                      <a:pt x="4890" y="1234"/>
                    </a:moveTo>
                    <a:cubicBezTo>
                      <a:pt x="5383" y="1325"/>
                      <a:pt x="5837" y="1519"/>
                      <a:pt x="6239" y="1792"/>
                    </a:cubicBezTo>
                    <a:cubicBezTo>
                      <a:pt x="6836" y="2220"/>
                      <a:pt x="7186" y="2894"/>
                      <a:pt x="7731" y="3374"/>
                    </a:cubicBezTo>
                    <a:cubicBezTo>
                      <a:pt x="8172" y="3737"/>
                      <a:pt x="8691" y="4010"/>
                      <a:pt x="9248" y="4178"/>
                    </a:cubicBezTo>
                    <a:cubicBezTo>
                      <a:pt x="9235" y="5060"/>
                      <a:pt x="9339" y="5955"/>
                      <a:pt x="9210" y="6850"/>
                    </a:cubicBezTo>
                    <a:cubicBezTo>
                      <a:pt x="9080" y="7875"/>
                      <a:pt x="8691" y="8666"/>
                      <a:pt x="8081" y="9496"/>
                    </a:cubicBezTo>
                    <a:cubicBezTo>
                      <a:pt x="7407" y="8666"/>
                      <a:pt x="6719" y="7849"/>
                      <a:pt x="6032" y="7032"/>
                    </a:cubicBezTo>
                    <a:cubicBezTo>
                      <a:pt x="5604" y="6435"/>
                      <a:pt x="5163" y="5838"/>
                      <a:pt x="4735" y="5229"/>
                    </a:cubicBezTo>
                    <a:cubicBezTo>
                      <a:pt x="5202" y="3984"/>
                      <a:pt x="5357" y="2505"/>
                      <a:pt x="4890" y="1234"/>
                    </a:cubicBezTo>
                    <a:close/>
                    <a:moveTo>
                      <a:pt x="714" y="4632"/>
                    </a:moveTo>
                    <a:cubicBezTo>
                      <a:pt x="1795" y="5256"/>
                      <a:pt x="3039" y="5579"/>
                      <a:pt x="4285" y="5579"/>
                    </a:cubicBezTo>
                    <a:cubicBezTo>
                      <a:pt x="4310" y="5579"/>
                      <a:pt x="4334" y="5579"/>
                      <a:pt x="4359" y="5579"/>
                    </a:cubicBezTo>
                    <a:cubicBezTo>
                      <a:pt x="4398" y="5579"/>
                      <a:pt x="4436" y="5566"/>
                      <a:pt x="4462" y="5540"/>
                    </a:cubicBezTo>
                    <a:cubicBezTo>
                      <a:pt x="5461" y="6941"/>
                      <a:pt x="6512" y="8316"/>
                      <a:pt x="7562" y="9678"/>
                    </a:cubicBezTo>
                    <a:cubicBezTo>
                      <a:pt x="6732" y="9769"/>
                      <a:pt x="5967" y="10054"/>
                      <a:pt x="5111" y="10067"/>
                    </a:cubicBezTo>
                    <a:cubicBezTo>
                      <a:pt x="5078" y="10067"/>
                      <a:pt x="5045" y="10068"/>
                      <a:pt x="5013" y="10068"/>
                    </a:cubicBezTo>
                    <a:cubicBezTo>
                      <a:pt x="4348" y="10068"/>
                      <a:pt x="3717" y="9946"/>
                      <a:pt x="3075" y="9859"/>
                    </a:cubicBezTo>
                    <a:cubicBezTo>
                      <a:pt x="2984" y="9704"/>
                      <a:pt x="2880" y="9548"/>
                      <a:pt x="2776" y="9405"/>
                    </a:cubicBezTo>
                    <a:cubicBezTo>
                      <a:pt x="1985" y="8316"/>
                      <a:pt x="727" y="7408"/>
                      <a:pt x="597" y="5955"/>
                    </a:cubicBezTo>
                    <a:cubicBezTo>
                      <a:pt x="571" y="5514"/>
                      <a:pt x="610" y="5073"/>
                      <a:pt x="714" y="4632"/>
                    </a:cubicBezTo>
                    <a:close/>
                    <a:moveTo>
                      <a:pt x="9443" y="4243"/>
                    </a:moveTo>
                    <a:lnTo>
                      <a:pt x="9443" y="4243"/>
                    </a:lnTo>
                    <a:cubicBezTo>
                      <a:pt x="10001" y="4399"/>
                      <a:pt x="10571" y="4516"/>
                      <a:pt x="11129" y="4645"/>
                    </a:cubicBezTo>
                    <a:cubicBezTo>
                      <a:pt x="12737" y="5021"/>
                      <a:pt x="13775" y="5761"/>
                      <a:pt x="14527" y="7278"/>
                    </a:cubicBezTo>
                    <a:cubicBezTo>
                      <a:pt x="14553" y="7317"/>
                      <a:pt x="14579" y="7369"/>
                      <a:pt x="14605" y="7421"/>
                    </a:cubicBezTo>
                    <a:cubicBezTo>
                      <a:pt x="14540" y="8757"/>
                      <a:pt x="14566" y="10054"/>
                      <a:pt x="14385" y="11377"/>
                    </a:cubicBezTo>
                    <a:cubicBezTo>
                      <a:pt x="14177" y="12778"/>
                      <a:pt x="13866" y="14153"/>
                      <a:pt x="13477" y="15514"/>
                    </a:cubicBezTo>
                    <a:cubicBezTo>
                      <a:pt x="13464" y="15553"/>
                      <a:pt x="13464" y="15592"/>
                      <a:pt x="13477" y="15631"/>
                    </a:cubicBezTo>
                    <a:cubicBezTo>
                      <a:pt x="13347" y="15501"/>
                      <a:pt x="13217" y="15372"/>
                      <a:pt x="13088" y="15242"/>
                    </a:cubicBezTo>
                    <a:cubicBezTo>
                      <a:pt x="11363" y="13465"/>
                      <a:pt x="9793" y="11571"/>
                      <a:pt x="8224" y="9665"/>
                    </a:cubicBezTo>
                    <a:lnTo>
                      <a:pt x="8250" y="9652"/>
                    </a:lnTo>
                    <a:cubicBezTo>
                      <a:pt x="9728" y="8420"/>
                      <a:pt x="9728" y="5981"/>
                      <a:pt x="9443" y="4243"/>
                    </a:cubicBezTo>
                    <a:close/>
                    <a:moveTo>
                      <a:pt x="7666" y="9807"/>
                    </a:moveTo>
                    <a:cubicBezTo>
                      <a:pt x="8639" y="11053"/>
                      <a:pt x="9612" y="12272"/>
                      <a:pt x="10597" y="13478"/>
                    </a:cubicBezTo>
                    <a:cubicBezTo>
                      <a:pt x="11272" y="14308"/>
                      <a:pt x="11972" y="15125"/>
                      <a:pt x="12686" y="15929"/>
                    </a:cubicBezTo>
                    <a:cubicBezTo>
                      <a:pt x="11526" y="16238"/>
                      <a:pt x="10393" y="16382"/>
                      <a:pt x="9272" y="16382"/>
                    </a:cubicBezTo>
                    <a:cubicBezTo>
                      <a:pt x="7421" y="16382"/>
                      <a:pt x="5604" y="15989"/>
                      <a:pt x="3762" y="15294"/>
                    </a:cubicBezTo>
                    <a:lnTo>
                      <a:pt x="3736" y="15294"/>
                    </a:lnTo>
                    <a:cubicBezTo>
                      <a:pt x="3736" y="15281"/>
                      <a:pt x="3736" y="15268"/>
                      <a:pt x="3736" y="15255"/>
                    </a:cubicBezTo>
                    <a:cubicBezTo>
                      <a:pt x="3606" y="14204"/>
                      <a:pt x="3749" y="13141"/>
                      <a:pt x="3684" y="12090"/>
                    </a:cubicBezTo>
                    <a:cubicBezTo>
                      <a:pt x="3658" y="11390"/>
                      <a:pt x="3490" y="10702"/>
                      <a:pt x="3178" y="10067"/>
                    </a:cubicBezTo>
                    <a:lnTo>
                      <a:pt x="3178" y="10067"/>
                    </a:lnTo>
                    <a:cubicBezTo>
                      <a:pt x="3759" y="10266"/>
                      <a:pt x="4478" y="10373"/>
                      <a:pt x="5195" y="10373"/>
                    </a:cubicBezTo>
                    <a:cubicBezTo>
                      <a:pt x="6112" y="10373"/>
                      <a:pt x="7027" y="10199"/>
                      <a:pt x="7653" y="9820"/>
                    </a:cubicBezTo>
                    <a:cubicBezTo>
                      <a:pt x="7653" y="9820"/>
                      <a:pt x="7666" y="9820"/>
                      <a:pt x="7666" y="9807"/>
                    </a:cubicBezTo>
                    <a:close/>
                    <a:moveTo>
                      <a:pt x="14865" y="7992"/>
                    </a:moveTo>
                    <a:lnTo>
                      <a:pt x="14865" y="7992"/>
                    </a:lnTo>
                    <a:cubicBezTo>
                      <a:pt x="15280" y="8887"/>
                      <a:pt x="15708" y="9781"/>
                      <a:pt x="16499" y="10417"/>
                    </a:cubicBezTo>
                    <a:cubicBezTo>
                      <a:pt x="17433" y="11156"/>
                      <a:pt x="18626" y="11429"/>
                      <a:pt x="19651" y="11999"/>
                    </a:cubicBezTo>
                    <a:cubicBezTo>
                      <a:pt x="19780" y="14749"/>
                      <a:pt x="19288" y="17369"/>
                      <a:pt x="18302" y="19937"/>
                    </a:cubicBezTo>
                    <a:cubicBezTo>
                      <a:pt x="18289" y="19976"/>
                      <a:pt x="18289" y="20028"/>
                      <a:pt x="18289" y="20067"/>
                    </a:cubicBezTo>
                    <a:cubicBezTo>
                      <a:pt x="16655" y="18718"/>
                      <a:pt x="15085" y="17278"/>
                      <a:pt x="13606" y="15761"/>
                    </a:cubicBezTo>
                    <a:cubicBezTo>
                      <a:pt x="13619" y="15748"/>
                      <a:pt x="13632" y="15735"/>
                      <a:pt x="13632" y="15722"/>
                    </a:cubicBezTo>
                    <a:cubicBezTo>
                      <a:pt x="14450" y="13387"/>
                      <a:pt x="14994" y="10508"/>
                      <a:pt x="14865" y="7992"/>
                    </a:cubicBezTo>
                    <a:close/>
                    <a:moveTo>
                      <a:pt x="3762" y="15476"/>
                    </a:moveTo>
                    <a:cubicBezTo>
                      <a:pt x="5369" y="16325"/>
                      <a:pt x="7243" y="16724"/>
                      <a:pt x="9109" y="16724"/>
                    </a:cubicBezTo>
                    <a:cubicBezTo>
                      <a:pt x="10376" y="16724"/>
                      <a:pt x="11640" y="16540"/>
                      <a:pt x="12815" y="16189"/>
                    </a:cubicBezTo>
                    <a:cubicBezTo>
                      <a:pt x="12841" y="16176"/>
                      <a:pt x="12867" y="16163"/>
                      <a:pt x="12880" y="16137"/>
                    </a:cubicBezTo>
                    <a:cubicBezTo>
                      <a:pt x="14333" y="17771"/>
                      <a:pt x="15837" y="19354"/>
                      <a:pt x="17420" y="20845"/>
                    </a:cubicBezTo>
                    <a:cubicBezTo>
                      <a:pt x="16460" y="21092"/>
                      <a:pt x="15539" y="21325"/>
                      <a:pt x="14527" y="21403"/>
                    </a:cubicBezTo>
                    <a:cubicBezTo>
                      <a:pt x="13386" y="21494"/>
                      <a:pt x="12245" y="21429"/>
                      <a:pt x="11103" y="21481"/>
                    </a:cubicBezTo>
                    <a:cubicBezTo>
                      <a:pt x="10649" y="21118"/>
                      <a:pt x="10156" y="20806"/>
                      <a:pt x="9638" y="20547"/>
                    </a:cubicBezTo>
                    <a:cubicBezTo>
                      <a:pt x="8444" y="19937"/>
                      <a:pt x="7160" y="19470"/>
                      <a:pt x="6032" y="18718"/>
                    </a:cubicBezTo>
                    <a:cubicBezTo>
                      <a:pt x="4851" y="17927"/>
                      <a:pt x="3995" y="16863"/>
                      <a:pt x="3762" y="15476"/>
                    </a:cubicBezTo>
                    <a:close/>
                    <a:moveTo>
                      <a:pt x="19962" y="12168"/>
                    </a:moveTo>
                    <a:lnTo>
                      <a:pt x="19962" y="12168"/>
                    </a:lnTo>
                    <a:cubicBezTo>
                      <a:pt x="20182" y="12311"/>
                      <a:pt x="20403" y="12479"/>
                      <a:pt x="20598" y="12661"/>
                    </a:cubicBezTo>
                    <a:cubicBezTo>
                      <a:pt x="23231" y="15164"/>
                      <a:pt x="21985" y="19133"/>
                      <a:pt x="20805" y="22013"/>
                    </a:cubicBezTo>
                    <a:cubicBezTo>
                      <a:pt x="19988" y="21429"/>
                      <a:pt x="19197" y="20806"/>
                      <a:pt x="18431" y="20184"/>
                    </a:cubicBezTo>
                    <a:cubicBezTo>
                      <a:pt x="19534" y="17655"/>
                      <a:pt x="20053" y="14918"/>
                      <a:pt x="19962" y="12168"/>
                    </a:cubicBezTo>
                    <a:close/>
                    <a:moveTo>
                      <a:pt x="17627" y="21053"/>
                    </a:moveTo>
                    <a:cubicBezTo>
                      <a:pt x="18393" y="21766"/>
                      <a:pt x="19171" y="22467"/>
                      <a:pt x="19975" y="23154"/>
                    </a:cubicBezTo>
                    <a:cubicBezTo>
                      <a:pt x="18649" y="23650"/>
                      <a:pt x="17269" y="24104"/>
                      <a:pt x="15936" y="24104"/>
                    </a:cubicBezTo>
                    <a:cubicBezTo>
                      <a:pt x="14831" y="24104"/>
                      <a:pt x="13758" y="23792"/>
                      <a:pt x="12776" y="22933"/>
                    </a:cubicBezTo>
                    <a:cubicBezTo>
                      <a:pt x="12271" y="22492"/>
                      <a:pt x="11804" y="22052"/>
                      <a:pt x="11298" y="21649"/>
                    </a:cubicBezTo>
                    <a:lnTo>
                      <a:pt x="11298" y="21649"/>
                    </a:lnTo>
                    <a:cubicBezTo>
                      <a:pt x="11964" y="21714"/>
                      <a:pt x="12681" y="21757"/>
                      <a:pt x="13408" y="21757"/>
                    </a:cubicBezTo>
                    <a:cubicBezTo>
                      <a:pt x="14875" y="21757"/>
                      <a:pt x="16387" y="21582"/>
                      <a:pt x="17627" y="21053"/>
                    </a:cubicBezTo>
                    <a:close/>
                    <a:moveTo>
                      <a:pt x="9067" y="11117"/>
                    </a:moveTo>
                    <a:lnTo>
                      <a:pt x="9067" y="11117"/>
                    </a:lnTo>
                    <a:cubicBezTo>
                      <a:pt x="10403" y="12661"/>
                      <a:pt x="11791" y="14153"/>
                      <a:pt x="13165" y="15618"/>
                    </a:cubicBezTo>
                    <a:cubicBezTo>
                      <a:pt x="16175" y="18796"/>
                      <a:pt x="19508" y="21688"/>
                      <a:pt x="23231" y="24010"/>
                    </a:cubicBezTo>
                    <a:lnTo>
                      <a:pt x="23250" y="24010"/>
                    </a:lnTo>
                    <a:cubicBezTo>
                      <a:pt x="23174" y="24161"/>
                      <a:pt x="23085" y="24312"/>
                      <a:pt x="22984" y="24438"/>
                    </a:cubicBezTo>
                    <a:cubicBezTo>
                      <a:pt x="22815" y="24607"/>
                      <a:pt x="22621" y="24736"/>
                      <a:pt x="22387" y="24801"/>
                    </a:cubicBezTo>
                    <a:lnTo>
                      <a:pt x="22374" y="24775"/>
                    </a:lnTo>
                    <a:cubicBezTo>
                      <a:pt x="22374" y="24775"/>
                      <a:pt x="22361" y="24762"/>
                      <a:pt x="22361" y="24762"/>
                    </a:cubicBezTo>
                    <a:cubicBezTo>
                      <a:pt x="20766" y="23530"/>
                      <a:pt x="19262" y="22220"/>
                      <a:pt x="17796" y="20845"/>
                    </a:cubicBezTo>
                    <a:cubicBezTo>
                      <a:pt x="17783" y="20819"/>
                      <a:pt x="17770" y="20806"/>
                      <a:pt x="17744" y="20806"/>
                    </a:cubicBezTo>
                    <a:cubicBezTo>
                      <a:pt x="15241" y="18407"/>
                      <a:pt x="12893" y="15865"/>
                      <a:pt x="10701" y="13180"/>
                    </a:cubicBezTo>
                    <a:cubicBezTo>
                      <a:pt x="10143" y="12505"/>
                      <a:pt x="9599" y="11818"/>
                      <a:pt x="9067" y="11117"/>
                    </a:cubicBezTo>
                    <a:close/>
                    <a:moveTo>
                      <a:pt x="1025" y="0"/>
                    </a:moveTo>
                    <a:cubicBezTo>
                      <a:pt x="909" y="0"/>
                      <a:pt x="735" y="104"/>
                      <a:pt x="831" y="391"/>
                    </a:cubicBezTo>
                    <a:cubicBezTo>
                      <a:pt x="1544" y="2362"/>
                      <a:pt x="1" y="4217"/>
                      <a:pt x="312" y="6189"/>
                    </a:cubicBezTo>
                    <a:cubicBezTo>
                      <a:pt x="493" y="7408"/>
                      <a:pt x="1427" y="8251"/>
                      <a:pt x="2167" y="9146"/>
                    </a:cubicBezTo>
                    <a:cubicBezTo>
                      <a:pt x="3178" y="10339"/>
                      <a:pt x="3412" y="11558"/>
                      <a:pt x="3386" y="13076"/>
                    </a:cubicBezTo>
                    <a:cubicBezTo>
                      <a:pt x="3373" y="14140"/>
                      <a:pt x="3295" y="15229"/>
                      <a:pt x="3619" y="16241"/>
                    </a:cubicBezTo>
                    <a:cubicBezTo>
                      <a:pt x="3969" y="17369"/>
                      <a:pt x="4787" y="18225"/>
                      <a:pt x="5720" y="18887"/>
                    </a:cubicBezTo>
                    <a:cubicBezTo>
                      <a:pt x="6927" y="19730"/>
                      <a:pt x="8315" y="20210"/>
                      <a:pt x="9612" y="20884"/>
                    </a:cubicBezTo>
                    <a:cubicBezTo>
                      <a:pt x="10961" y="21585"/>
                      <a:pt x="11907" y="22661"/>
                      <a:pt x="13088" y="23582"/>
                    </a:cubicBezTo>
                    <a:cubicBezTo>
                      <a:pt x="13915" y="24227"/>
                      <a:pt x="14922" y="24450"/>
                      <a:pt x="15915" y="24450"/>
                    </a:cubicBezTo>
                    <a:cubicBezTo>
                      <a:pt x="18096" y="24450"/>
                      <a:pt x="20212" y="23375"/>
                      <a:pt x="20221" y="23349"/>
                    </a:cubicBezTo>
                    <a:cubicBezTo>
                      <a:pt x="20870" y="23906"/>
                      <a:pt x="21531" y="24451"/>
                      <a:pt x="22219" y="24970"/>
                    </a:cubicBezTo>
                    <a:cubicBezTo>
                      <a:pt x="22267" y="24999"/>
                      <a:pt x="22323" y="25014"/>
                      <a:pt x="22381" y="25014"/>
                    </a:cubicBezTo>
                    <a:cubicBezTo>
                      <a:pt x="22400" y="25014"/>
                      <a:pt x="22420" y="25012"/>
                      <a:pt x="22439" y="25009"/>
                    </a:cubicBezTo>
                    <a:cubicBezTo>
                      <a:pt x="22893" y="24879"/>
                      <a:pt x="23451" y="24464"/>
                      <a:pt x="23490" y="23945"/>
                    </a:cubicBezTo>
                    <a:cubicBezTo>
                      <a:pt x="23490" y="23880"/>
                      <a:pt x="23451" y="23803"/>
                      <a:pt x="23399" y="23751"/>
                    </a:cubicBezTo>
                    <a:cubicBezTo>
                      <a:pt x="22608" y="23258"/>
                      <a:pt x="21830" y="22739"/>
                      <a:pt x="21077" y="22207"/>
                    </a:cubicBezTo>
                    <a:lnTo>
                      <a:pt x="21077" y="22194"/>
                    </a:lnTo>
                    <a:cubicBezTo>
                      <a:pt x="21972" y="20002"/>
                      <a:pt x="22854" y="17616"/>
                      <a:pt x="22323" y="15229"/>
                    </a:cubicBezTo>
                    <a:cubicBezTo>
                      <a:pt x="22115" y="14178"/>
                      <a:pt x="21596" y="13206"/>
                      <a:pt x="20844" y="12453"/>
                    </a:cubicBezTo>
                    <a:cubicBezTo>
                      <a:pt x="20053" y="11701"/>
                      <a:pt x="19041" y="11364"/>
                      <a:pt x="18081" y="10936"/>
                    </a:cubicBezTo>
                    <a:cubicBezTo>
                      <a:pt x="16603" y="10287"/>
                      <a:pt x="15850" y="9340"/>
                      <a:pt x="15176" y="7914"/>
                    </a:cubicBezTo>
                    <a:cubicBezTo>
                      <a:pt x="14735" y="6967"/>
                      <a:pt x="14307" y="5955"/>
                      <a:pt x="13477" y="5281"/>
                    </a:cubicBezTo>
                    <a:cubicBezTo>
                      <a:pt x="12673" y="4632"/>
                      <a:pt x="11622" y="4425"/>
                      <a:pt x="10636" y="4204"/>
                    </a:cubicBezTo>
                    <a:cubicBezTo>
                      <a:pt x="9352" y="3919"/>
                      <a:pt x="8289" y="3569"/>
                      <a:pt x="7407" y="2531"/>
                    </a:cubicBezTo>
                    <a:cubicBezTo>
                      <a:pt x="6615" y="1610"/>
                      <a:pt x="5915" y="1117"/>
                      <a:pt x="4696" y="871"/>
                    </a:cubicBezTo>
                    <a:cubicBezTo>
                      <a:pt x="3477" y="637"/>
                      <a:pt x="2206" y="637"/>
                      <a:pt x="1090" y="15"/>
                    </a:cubicBezTo>
                    <a:cubicBezTo>
                      <a:pt x="1074" y="5"/>
                      <a:pt x="1051" y="0"/>
                      <a:pt x="10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8"/>
              <p:cNvSpPr/>
              <p:nvPr/>
            </p:nvSpPr>
            <p:spPr>
              <a:xfrm>
                <a:off x="3215731" y="2481466"/>
                <a:ext cx="379264" cy="775786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9845" extrusionOk="0">
                    <a:moveTo>
                      <a:pt x="1531" y="0"/>
                    </a:moveTo>
                    <a:cubicBezTo>
                      <a:pt x="1622" y="2750"/>
                      <a:pt x="1103" y="5487"/>
                      <a:pt x="0" y="8016"/>
                    </a:cubicBezTo>
                    <a:cubicBezTo>
                      <a:pt x="766" y="8638"/>
                      <a:pt x="1557" y="9261"/>
                      <a:pt x="2374" y="9845"/>
                    </a:cubicBezTo>
                    <a:cubicBezTo>
                      <a:pt x="3554" y="6965"/>
                      <a:pt x="4812" y="2983"/>
                      <a:pt x="2167" y="493"/>
                    </a:cubicBezTo>
                    <a:cubicBezTo>
                      <a:pt x="1972" y="311"/>
                      <a:pt x="1751" y="143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8"/>
              <p:cNvSpPr/>
              <p:nvPr/>
            </p:nvSpPr>
            <p:spPr>
              <a:xfrm>
                <a:off x="2835518" y="2152314"/>
                <a:ext cx="487614" cy="95166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12077" extrusionOk="0">
                    <a:moveTo>
                      <a:pt x="1272" y="1"/>
                    </a:moveTo>
                    <a:lnTo>
                      <a:pt x="1272" y="1"/>
                    </a:lnTo>
                    <a:cubicBezTo>
                      <a:pt x="1401" y="2517"/>
                      <a:pt x="857" y="5383"/>
                      <a:pt x="39" y="7731"/>
                    </a:cubicBezTo>
                    <a:cubicBezTo>
                      <a:pt x="26" y="7744"/>
                      <a:pt x="13" y="7757"/>
                      <a:pt x="0" y="7770"/>
                    </a:cubicBezTo>
                    <a:cubicBezTo>
                      <a:pt x="1492" y="9287"/>
                      <a:pt x="3061" y="10727"/>
                      <a:pt x="4696" y="12076"/>
                    </a:cubicBezTo>
                    <a:cubicBezTo>
                      <a:pt x="4696" y="12037"/>
                      <a:pt x="4696" y="11985"/>
                      <a:pt x="4709" y="11946"/>
                    </a:cubicBezTo>
                    <a:cubicBezTo>
                      <a:pt x="5682" y="9378"/>
                      <a:pt x="6187" y="6758"/>
                      <a:pt x="6058" y="4008"/>
                    </a:cubicBezTo>
                    <a:cubicBezTo>
                      <a:pt x="5033" y="3438"/>
                      <a:pt x="3827" y="3165"/>
                      <a:pt x="2906" y="2413"/>
                    </a:cubicBezTo>
                    <a:cubicBezTo>
                      <a:pt x="2102" y="1790"/>
                      <a:pt x="1674" y="896"/>
                      <a:pt x="12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8"/>
              <p:cNvSpPr/>
              <p:nvPr/>
            </p:nvSpPr>
            <p:spPr>
              <a:xfrm>
                <a:off x="2411333" y="1855943"/>
                <a:ext cx="501956" cy="897453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11389" extrusionOk="0">
                    <a:moveTo>
                      <a:pt x="1220" y="0"/>
                    </a:moveTo>
                    <a:cubicBezTo>
                      <a:pt x="1505" y="1751"/>
                      <a:pt x="1505" y="4190"/>
                      <a:pt x="27" y="5422"/>
                    </a:cubicBezTo>
                    <a:lnTo>
                      <a:pt x="1" y="5435"/>
                    </a:lnTo>
                    <a:cubicBezTo>
                      <a:pt x="1570" y="7328"/>
                      <a:pt x="3140" y="9235"/>
                      <a:pt x="4865" y="10999"/>
                    </a:cubicBezTo>
                    <a:cubicBezTo>
                      <a:pt x="4981" y="11129"/>
                      <a:pt x="5111" y="11258"/>
                      <a:pt x="5241" y="11388"/>
                    </a:cubicBezTo>
                    <a:cubicBezTo>
                      <a:pt x="5228" y="11349"/>
                      <a:pt x="5228" y="11310"/>
                      <a:pt x="5241" y="11271"/>
                    </a:cubicBezTo>
                    <a:cubicBezTo>
                      <a:pt x="5643" y="9910"/>
                      <a:pt x="5954" y="8535"/>
                      <a:pt x="6162" y="7134"/>
                    </a:cubicBezTo>
                    <a:cubicBezTo>
                      <a:pt x="6330" y="5824"/>
                      <a:pt x="6317" y="4514"/>
                      <a:pt x="6369" y="3191"/>
                    </a:cubicBezTo>
                    <a:cubicBezTo>
                      <a:pt x="6356" y="3139"/>
                      <a:pt x="6330" y="3087"/>
                      <a:pt x="6304" y="3048"/>
                    </a:cubicBezTo>
                    <a:cubicBezTo>
                      <a:pt x="5552" y="1531"/>
                      <a:pt x="4514" y="791"/>
                      <a:pt x="2906" y="415"/>
                    </a:cubicBezTo>
                    <a:cubicBezTo>
                      <a:pt x="2348" y="273"/>
                      <a:pt x="1778" y="169"/>
                      <a:pt x="12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8"/>
              <p:cNvSpPr/>
              <p:nvPr/>
            </p:nvSpPr>
            <p:spPr>
              <a:xfrm>
                <a:off x="2137422" y="1618830"/>
                <a:ext cx="361928" cy="651124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8263" extrusionOk="0">
                    <a:moveTo>
                      <a:pt x="156" y="0"/>
                    </a:moveTo>
                    <a:lnTo>
                      <a:pt x="156" y="0"/>
                    </a:lnTo>
                    <a:cubicBezTo>
                      <a:pt x="623" y="1271"/>
                      <a:pt x="468" y="2763"/>
                      <a:pt x="1" y="4008"/>
                    </a:cubicBezTo>
                    <a:cubicBezTo>
                      <a:pt x="429" y="4605"/>
                      <a:pt x="857" y="5214"/>
                      <a:pt x="1298" y="5811"/>
                    </a:cubicBezTo>
                    <a:cubicBezTo>
                      <a:pt x="1985" y="6628"/>
                      <a:pt x="2660" y="7445"/>
                      <a:pt x="3347" y="8262"/>
                    </a:cubicBezTo>
                    <a:cubicBezTo>
                      <a:pt x="3944" y="7432"/>
                      <a:pt x="4346" y="6654"/>
                      <a:pt x="4475" y="5616"/>
                    </a:cubicBezTo>
                    <a:cubicBezTo>
                      <a:pt x="4592" y="4734"/>
                      <a:pt x="4488" y="3839"/>
                      <a:pt x="4501" y="2957"/>
                    </a:cubicBezTo>
                    <a:cubicBezTo>
                      <a:pt x="3944" y="2789"/>
                      <a:pt x="3425" y="2516"/>
                      <a:pt x="2984" y="2140"/>
                    </a:cubicBezTo>
                    <a:cubicBezTo>
                      <a:pt x="2439" y="1660"/>
                      <a:pt x="2089" y="999"/>
                      <a:pt x="1505" y="571"/>
                    </a:cubicBezTo>
                    <a:cubicBezTo>
                      <a:pt x="1103" y="298"/>
                      <a:pt x="636" y="104"/>
                      <a:pt x="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8"/>
              <p:cNvSpPr/>
              <p:nvPr/>
            </p:nvSpPr>
            <p:spPr>
              <a:xfrm>
                <a:off x="1846174" y="1543181"/>
                <a:ext cx="307714" cy="370045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4696" extrusionOk="0">
                    <a:moveTo>
                      <a:pt x="0" y="0"/>
                    </a:moveTo>
                    <a:cubicBezTo>
                      <a:pt x="1193" y="1544"/>
                      <a:pt x="2348" y="3113"/>
                      <a:pt x="3489" y="4695"/>
                    </a:cubicBezTo>
                    <a:cubicBezTo>
                      <a:pt x="3904" y="3437"/>
                      <a:pt x="3865" y="2218"/>
                      <a:pt x="3645" y="921"/>
                    </a:cubicBezTo>
                    <a:cubicBezTo>
                      <a:pt x="3463" y="882"/>
                      <a:pt x="3295" y="856"/>
                      <a:pt x="3113" y="817"/>
                    </a:cubicBezTo>
                    <a:cubicBezTo>
                      <a:pt x="2037" y="649"/>
                      <a:pt x="960" y="55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8"/>
              <p:cNvSpPr/>
              <p:nvPr/>
            </p:nvSpPr>
            <p:spPr>
              <a:xfrm>
                <a:off x="2477762" y="2397622"/>
                <a:ext cx="1118251" cy="1078378"/>
              </a:xfrm>
              <a:custGeom>
                <a:avLst/>
                <a:gdLst/>
                <a:ahLst/>
                <a:cxnLst/>
                <a:rect l="l" t="t" r="r" b="b"/>
                <a:pathLst>
                  <a:path w="14191" h="1368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33" y="701"/>
                      <a:pt x="1077" y="1388"/>
                      <a:pt x="1635" y="2063"/>
                    </a:cubicBezTo>
                    <a:cubicBezTo>
                      <a:pt x="3827" y="4748"/>
                      <a:pt x="6175" y="7290"/>
                      <a:pt x="8678" y="9676"/>
                    </a:cubicBezTo>
                    <a:cubicBezTo>
                      <a:pt x="8704" y="9689"/>
                      <a:pt x="8717" y="9702"/>
                      <a:pt x="8730" y="9728"/>
                    </a:cubicBezTo>
                    <a:cubicBezTo>
                      <a:pt x="10183" y="11103"/>
                      <a:pt x="11700" y="12413"/>
                      <a:pt x="13295" y="13645"/>
                    </a:cubicBezTo>
                    <a:cubicBezTo>
                      <a:pt x="13295" y="13645"/>
                      <a:pt x="13308" y="13645"/>
                      <a:pt x="13308" y="13658"/>
                    </a:cubicBezTo>
                    <a:lnTo>
                      <a:pt x="13321" y="13684"/>
                    </a:lnTo>
                    <a:cubicBezTo>
                      <a:pt x="13555" y="13606"/>
                      <a:pt x="13749" y="13490"/>
                      <a:pt x="13918" y="13321"/>
                    </a:cubicBezTo>
                    <a:cubicBezTo>
                      <a:pt x="14022" y="13191"/>
                      <a:pt x="14113" y="13049"/>
                      <a:pt x="14190" y="12893"/>
                    </a:cubicBezTo>
                    <a:lnTo>
                      <a:pt x="14165" y="12893"/>
                    </a:lnTo>
                    <a:cubicBezTo>
                      <a:pt x="10442" y="10571"/>
                      <a:pt x="7122" y="7692"/>
                      <a:pt x="4112" y="4488"/>
                    </a:cubicBezTo>
                    <a:cubicBezTo>
                      <a:pt x="2725" y="3036"/>
                      <a:pt x="1337" y="153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8"/>
              <p:cNvSpPr/>
              <p:nvPr/>
            </p:nvSpPr>
            <p:spPr>
              <a:xfrm>
                <a:off x="1822612" y="1595269"/>
                <a:ext cx="279110" cy="345538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385" extrusionOk="0">
                    <a:moveTo>
                      <a:pt x="546" y="1"/>
                    </a:moveTo>
                    <a:lnTo>
                      <a:pt x="546" y="1"/>
                    </a:lnTo>
                    <a:cubicBezTo>
                      <a:pt x="818" y="1155"/>
                      <a:pt x="286" y="2335"/>
                      <a:pt x="1" y="3516"/>
                    </a:cubicBezTo>
                    <a:cubicBezTo>
                      <a:pt x="1129" y="4009"/>
                      <a:pt x="2323" y="4307"/>
                      <a:pt x="3542" y="4385"/>
                    </a:cubicBezTo>
                    <a:cubicBezTo>
                      <a:pt x="2504" y="2945"/>
                      <a:pt x="1505" y="1479"/>
                      <a:pt x="5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8"/>
              <p:cNvSpPr/>
              <p:nvPr/>
            </p:nvSpPr>
            <p:spPr>
              <a:xfrm>
                <a:off x="1808350" y="1887621"/>
                <a:ext cx="550970" cy="428357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5436" extrusionOk="0">
                    <a:moveTo>
                      <a:pt x="143" y="0"/>
                    </a:moveTo>
                    <a:cubicBezTo>
                      <a:pt x="39" y="441"/>
                      <a:pt x="0" y="882"/>
                      <a:pt x="26" y="1323"/>
                    </a:cubicBezTo>
                    <a:cubicBezTo>
                      <a:pt x="156" y="2776"/>
                      <a:pt x="1414" y="3671"/>
                      <a:pt x="2218" y="4773"/>
                    </a:cubicBezTo>
                    <a:cubicBezTo>
                      <a:pt x="2322" y="4916"/>
                      <a:pt x="2413" y="5072"/>
                      <a:pt x="2504" y="5227"/>
                    </a:cubicBezTo>
                    <a:cubicBezTo>
                      <a:pt x="3146" y="5314"/>
                      <a:pt x="3777" y="5436"/>
                      <a:pt x="4442" y="5436"/>
                    </a:cubicBezTo>
                    <a:cubicBezTo>
                      <a:pt x="4474" y="5436"/>
                      <a:pt x="4507" y="5435"/>
                      <a:pt x="4540" y="5435"/>
                    </a:cubicBezTo>
                    <a:cubicBezTo>
                      <a:pt x="5396" y="5422"/>
                      <a:pt x="6161" y="5137"/>
                      <a:pt x="6991" y="5046"/>
                    </a:cubicBezTo>
                    <a:cubicBezTo>
                      <a:pt x="5941" y="3684"/>
                      <a:pt x="4890" y="2309"/>
                      <a:pt x="3891" y="908"/>
                    </a:cubicBezTo>
                    <a:cubicBezTo>
                      <a:pt x="3865" y="934"/>
                      <a:pt x="3827" y="947"/>
                      <a:pt x="3801" y="947"/>
                    </a:cubicBezTo>
                    <a:cubicBezTo>
                      <a:pt x="3776" y="947"/>
                      <a:pt x="3751" y="947"/>
                      <a:pt x="3726" y="947"/>
                    </a:cubicBezTo>
                    <a:cubicBezTo>
                      <a:pt x="2468" y="947"/>
                      <a:pt x="1237" y="624"/>
                      <a:pt x="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8"/>
              <p:cNvSpPr/>
              <p:nvPr/>
            </p:nvSpPr>
            <p:spPr>
              <a:xfrm>
                <a:off x="2654591" y="3180512"/>
                <a:ext cx="682802" cy="240970"/>
              </a:xfrm>
              <a:custGeom>
                <a:avLst/>
                <a:gdLst/>
                <a:ahLst/>
                <a:cxnLst/>
                <a:rect l="l" t="t" r="r" b="b"/>
                <a:pathLst>
                  <a:path w="8665" h="3058" extrusionOk="0">
                    <a:moveTo>
                      <a:pt x="6317" y="1"/>
                    </a:moveTo>
                    <a:cubicBezTo>
                      <a:pt x="5087" y="534"/>
                      <a:pt x="3589" y="714"/>
                      <a:pt x="2137" y="714"/>
                    </a:cubicBezTo>
                    <a:cubicBezTo>
                      <a:pt x="1399" y="714"/>
                      <a:pt x="674" y="667"/>
                      <a:pt x="1" y="597"/>
                    </a:cubicBezTo>
                    <a:lnTo>
                      <a:pt x="1" y="597"/>
                    </a:lnTo>
                    <a:cubicBezTo>
                      <a:pt x="507" y="1000"/>
                      <a:pt x="961" y="1441"/>
                      <a:pt x="1479" y="1882"/>
                    </a:cubicBezTo>
                    <a:cubicBezTo>
                      <a:pt x="2460" y="2744"/>
                      <a:pt x="3532" y="3058"/>
                      <a:pt x="4639" y="3058"/>
                    </a:cubicBezTo>
                    <a:cubicBezTo>
                      <a:pt x="5963" y="3058"/>
                      <a:pt x="7337" y="2609"/>
                      <a:pt x="8665" y="2115"/>
                    </a:cubicBezTo>
                    <a:cubicBezTo>
                      <a:pt x="7861" y="1428"/>
                      <a:pt x="7083" y="727"/>
                      <a:pt x="63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8"/>
              <p:cNvSpPr/>
              <p:nvPr/>
            </p:nvSpPr>
            <p:spPr>
              <a:xfrm>
                <a:off x="2014808" y="2295417"/>
                <a:ext cx="749230" cy="518189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6576" extrusionOk="0">
                    <a:moveTo>
                      <a:pt x="4475" y="0"/>
                    </a:moveTo>
                    <a:cubicBezTo>
                      <a:pt x="4475" y="13"/>
                      <a:pt x="4462" y="13"/>
                      <a:pt x="4462" y="13"/>
                    </a:cubicBezTo>
                    <a:cubicBezTo>
                      <a:pt x="3832" y="394"/>
                      <a:pt x="2913" y="568"/>
                      <a:pt x="1994" y="568"/>
                    </a:cubicBezTo>
                    <a:cubicBezTo>
                      <a:pt x="1285" y="568"/>
                      <a:pt x="576" y="465"/>
                      <a:pt x="0" y="273"/>
                    </a:cubicBezTo>
                    <a:lnTo>
                      <a:pt x="0" y="273"/>
                    </a:lnTo>
                    <a:cubicBezTo>
                      <a:pt x="312" y="895"/>
                      <a:pt x="480" y="1583"/>
                      <a:pt x="506" y="2283"/>
                    </a:cubicBezTo>
                    <a:cubicBezTo>
                      <a:pt x="571" y="3347"/>
                      <a:pt x="428" y="4397"/>
                      <a:pt x="558" y="5448"/>
                    </a:cubicBezTo>
                    <a:cubicBezTo>
                      <a:pt x="558" y="5461"/>
                      <a:pt x="558" y="5487"/>
                      <a:pt x="558" y="5500"/>
                    </a:cubicBezTo>
                    <a:lnTo>
                      <a:pt x="584" y="5500"/>
                    </a:lnTo>
                    <a:cubicBezTo>
                      <a:pt x="2423" y="6186"/>
                      <a:pt x="4233" y="6575"/>
                      <a:pt x="6080" y="6575"/>
                    </a:cubicBezTo>
                    <a:cubicBezTo>
                      <a:pt x="7203" y="6575"/>
                      <a:pt x="8341" y="6431"/>
                      <a:pt x="9508" y="6122"/>
                    </a:cubicBezTo>
                    <a:cubicBezTo>
                      <a:pt x="8794" y="5318"/>
                      <a:pt x="8107" y="4501"/>
                      <a:pt x="7419" y="3671"/>
                    </a:cubicBezTo>
                    <a:cubicBezTo>
                      <a:pt x="6434" y="2465"/>
                      <a:pt x="5448" y="1246"/>
                      <a:pt x="4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8"/>
              <p:cNvSpPr/>
              <p:nvPr/>
            </p:nvSpPr>
            <p:spPr>
              <a:xfrm>
                <a:off x="2059724" y="2742062"/>
                <a:ext cx="1076329" cy="474297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60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4" y="1388"/>
                      <a:pt x="1090" y="2452"/>
                      <a:pt x="2271" y="3243"/>
                    </a:cubicBezTo>
                    <a:cubicBezTo>
                      <a:pt x="3386" y="3995"/>
                      <a:pt x="4670" y="4462"/>
                      <a:pt x="5877" y="5072"/>
                    </a:cubicBezTo>
                    <a:cubicBezTo>
                      <a:pt x="6395" y="5344"/>
                      <a:pt x="6875" y="5656"/>
                      <a:pt x="7342" y="6006"/>
                    </a:cubicBezTo>
                    <a:cubicBezTo>
                      <a:pt x="8484" y="5954"/>
                      <a:pt x="9625" y="6019"/>
                      <a:pt x="10766" y="5928"/>
                    </a:cubicBezTo>
                    <a:cubicBezTo>
                      <a:pt x="11765" y="5850"/>
                      <a:pt x="12699" y="5617"/>
                      <a:pt x="13659" y="5370"/>
                    </a:cubicBezTo>
                    <a:cubicBezTo>
                      <a:pt x="12076" y="3879"/>
                      <a:pt x="10572" y="2296"/>
                      <a:pt x="9119" y="662"/>
                    </a:cubicBezTo>
                    <a:cubicBezTo>
                      <a:pt x="9106" y="688"/>
                      <a:pt x="9080" y="714"/>
                      <a:pt x="9041" y="714"/>
                    </a:cubicBezTo>
                    <a:cubicBezTo>
                      <a:pt x="7872" y="1065"/>
                      <a:pt x="6611" y="1249"/>
                      <a:pt x="5345" y="1249"/>
                    </a:cubicBezTo>
                    <a:cubicBezTo>
                      <a:pt x="3482" y="1249"/>
                      <a:pt x="1608" y="850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8"/>
              <p:cNvSpPr/>
              <p:nvPr/>
            </p:nvSpPr>
            <p:spPr>
              <a:xfrm>
                <a:off x="3329205" y="2481466"/>
                <a:ext cx="265792" cy="775786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9845" extrusionOk="0">
                    <a:moveTo>
                      <a:pt x="91" y="0"/>
                    </a:moveTo>
                    <a:cubicBezTo>
                      <a:pt x="130" y="856"/>
                      <a:pt x="91" y="1725"/>
                      <a:pt x="0" y="2581"/>
                    </a:cubicBezTo>
                    <a:cubicBezTo>
                      <a:pt x="1219" y="4682"/>
                      <a:pt x="1219" y="7458"/>
                      <a:pt x="882" y="9806"/>
                    </a:cubicBezTo>
                    <a:lnTo>
                      <a:pt x="934" y="9845"/>
                    </a:lnTo>
                    <a:cubicBezTo>
                      <a:pt x="2114" y="6965"/>
                      <a:pt x="3372" y="2983"/>
                      <a:pt x="727" y="493"/>
                    </a:cubicBezTo>
                    <a:cubicBezTo>
                      <a:pt x="532" y="311"/>
                      <a:pt x="311" y="143"/>
                      <a:pt x="91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8"/>
              <p:cNvSpPr/>
              <p:nvPr/>
            </p:nvSpPr>
            <p:spPr>
              <a:xfrm>
                <a:off x="2927478" y="2152314"/>
                <a:ext cx="388484" cy="499907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6344" extrusionOk="0">
                    <a:moveTo>
                      <a:pt x="105" y="1"/>
                    </a:moveTo>
                    <a:lnTo>
                      <a:pt x="105" y="1"/>
                    </a:lnTo>
                    <a:cubicBezTo>
                      <a:pt x="143" y="934"/>
                      <a:pt x="105" y="1881"/>
                      <a:pt x="1" y="2802"/>
                    </a:cubicBezTo>
                    <a:cubicBezTo>
                      <a:pt x="481" y="3295"/>
                      <a:pt x="1103" y="3619"/>
                      <a:pt x="1700" y="3944"/>
                    </a:cubicBezTo>
                    <a:cubicBezTo>
                      <a:pt x="2880" y="4566"/>
                      <a:pt x="4048" y="5202"/>
                      <a:pt x="4826" y="6317"/>
                    </a:cubicBezTo>
                    <a:cubicBezTo>
                      <a:pt x="4826" y="6317"/>
                      <a:pt x="4839" y="6330"/>
                      <a:pt x="4852" y="6343"/>
                    </a:cubicBezTo>
                    <a:cubicBezTo>
                      <a:pt x="4904" y="5565"/>
                      <a:pt x="4930" y="4787"/>
                      <a:pt x="4891" y="3995"/>
                    </a:cubicBezTo>
                    <a:cubicBezTo>
                      <a:pt x="3853" y="3438"/>
                      <a:pt x="2660" y="3165"/>
                      <a:pt x="1739" y="2413"/>
                    </a:cubicBezTo>
                    <a:cubicBezTo>
                      <a:pt x="948" y="1790"/>
                      <a:pt x="520" y="896"/>
                      <a:pt x="105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8"/>
              <p:cNvSpPr/>
              <p:nvPr/>
            </p:nvSpPr>
            <p:spPr>
              <a:xfrm>
                <a:off x="2507391" y="1855943"/>
                <a:ext cx="405899" cy="491633"/>
              </a:xfrm>
              <a:custGeom>
                <a:avLst/>
                <a:gdLst/>
                <a:ahLst/>
                <a:cxnLst/>
                <a:rect l="l" t="t" r="r" b="b"/>
                <a:pathLst>
                  <a:path w="5151" h="6239" extrusionOk="0">
                    <a:moveTo>
                      <a:pt x="1" y="0"/>
                    </a:moveTo>
                    <a:cubicBezTo>
                      <a:pt x="66" y="376"/>
                      <a:pt x="105" y="739"/>
                      <a:pt x="131" y="1116"/>
                    </a:cubicBezTo>
                    <a:cubicBezTo>
                      <a:pt x="779" y="1258"/>
                      <a:pt x="1428" y="1401"/>
                      <a:pt x="2024" y="1764"/>
                    </a:cubicBezTo>
                    <a:cubicBezTo>
                      <a:pt x="3114" y="2426"/>
                      <a:pt x="3672" y="3528"/>
                      <a:pt x="4190" y="4657"/>
                    </a:cubicBezTo>
                    <a:cubicBezTo>
                      <a:pt x="4411" y="5214"/>
                      <a:pt x="4696" y="5733"/>
                      <a:pt x="5033" y="6239"/>
                    </a:cubicBezTo>
                    <a:cubicBezTo>
                      <a:pt x="5111" y="5227"/>
                      <a:pt x="5111" y="4216"/>
                      <a:pt x="5150" y="3191"/>
                    </a:cubicBezTo>
                    <a:cubicBezTo>
                      <a:pt x="5137" y="3152"/>
                      <a:pt x="5111" y="3100"/>
                      <a:pt x="5085" y="3048"/>
                    </a:cubicBezTo>
                    <a:cubicBezTo>
                      <a:pt x="4333" y="1531"/>
                      <a:pt x="3295" y="791"/>
                      <a:pt x="1687" y="415"/>
                    </a:cubicBezTo>
                    <a:cubicBezTo>
                      <a:pt x="1129" y="273"/>
                      <a:pt x="559" y="169"/>
                      <a:pt x="1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8"/>
              <p:cNvSpPr/>
              <p:nvPr/>
            </p:nvSpPr>
            <p:spPr>
              <a:xfrm>
                <a:off x="2148690" y="1618830"/>
                <a:ext cx="344514" cy="319928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406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3" y="389"/>
                      <a:pt x="234" y="791"/>
                      <a:pt x="260" y="1206"/>
                    </a:cubicBezTo>
                    <a:cubicBezTo>
                      <a:pt x="675" y="1427"/>
                      <a:pt x="1038" y="1699"/>
                      <a:pt x="1362" y="2036"/>
                    </a:cubicBezTo>
                    <a:cubicBezTo>
                      <a:pt x="1881" y="2594"/>
                      <a:pt x="2257" y="3243"/>
                      <a:pt x="2958" y="3606"/>
                    </a:cubicBezTo>
                    <a:cubicBezTo>
                      <a:pt x="3412" y="3813"/>
                      <a:pt x="3892" y="3969"/>
                      <a:pt x="4371" y="4060"/>
                    </a:cubicBezTo>
                    <a:cubicBezTo>
                      <a:pt x="4371" y="3697"/>
                      <a:pt x="4345" y="3320"/>
                      <a:pt x="4358" y="2957"/>
                    </a:cubicBezTo>
                    <a:cubicBezTo>
                      <a:pt x="3801" y="2789"/>
                      <a:pt x="3282" y="2516"/>
                      <a:pt x="2841" y="2140"/>
                    </a:cubicBezTo>
                    <a:cubicBezTo>
                      <a:pt x="2296" y="1660"/>
                      <a:pt x="1946" y="999"/>
                      <a:pt x="1362" y="571"/>
                    </a:cubicBezTo>
                    <a:cubicBezTo>
                      <a:pt x="947" y="298"/>
                      <a:pt x="493" y="104"/>
                      <a:pt x="0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8"/>
              <p:cNvSpPr/>
              <p:nvPr/>
            </p:nvSpPr>
            <p:spPr>
              <a:xfrm>
                <a:off x="1918749" y="1574859"/>
                <a:ext cx="224895" cy="127814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162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2" y="402"/>
                      <a:pt x="571" y="804"/>
                      <a:pt x="1012" y="1025"/>
                    </a:cubicBezTo>
                    <a:cubicBezTo>
                      <a:pt x="1505" y="1284"/>
                      <a:pt x="2075" y="1323"/>
                      <a:pt x="2594" y="1518"/>
                    </a:cubicBezTo>
                    <a:cubicBezTo>
                      <a:pt x="2685" y="1544"/>
                      <a:pt x="2776" y="1583"/>
                      <a:pt x="2854" y="1622"/>
                    </a:cubicBezTo>
                    <a:cubicBezTo>
                      <a:pt x="2828" y="1258"/>
                      <a:pt x="2789" y="895"/>
                      <a:pt x="2724" y="519"/>
                    </a:cubicBezTo>
                    <a:cubicBezTo>
                      <a:pt x="2542" y="493"/>
                      <a:pt x="2374" y="454"/>
                      <a:pt x="2192" y="428"/>
                    </a:cubicBezTo>
                    <a:cubicBezTo>
                      <a:pt x="1453" y="312"/>
                      <a:pt x="700" y="221"/>
                      <a:pt x="0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" name="Google Shape;292;p28"/>
          <p:cNvGrpSpPr/>
          <p:nvPr/>
        </p:nvGrpSpPr>
        <p:grpSpPr>
          <a:xfrm>
            <a:off x="1319996" y="233084"/>
            <a:ext cx="660484" cy="825549"/>
            <a:chOff x="902696" y="233084"/>
            <a:chExt cx="660484" cy="825549"/>
          </a:xfrm>
        </p:grpSpPr>
        <p:sp>
          <p:nvSpPr>
            <p:cNvPr id="293" name="Google Shape;293;p28"/>
            <p:cNvSpPr/>
            <p:nvPr/>
          </p:nvSpPr>
          <p:spPr>
            <a:xfrm>
              <a:off x="902696" y="233084"/>
              <a:ext cx="660484" cy="825549"/>
            </a:xfrm>
            <a:custGeom>
              <a:avLst/>
              <a:gdLst/>
              <a:ahLst/>
              <a:cxnLst/>
              <a:rect l="l" t="t" r="r" b="b"/>
              <a:pathLst>
                <a:path w="11636" h="14544" extrusionOk="0">
                  <a:moveTo>
                    <a:pt x="11038" y="1"/>
                  </a:moveTo>
                  <a:lnTo>
                    <a:pt x="11025" y="14"/>
                  </a:lnTo>
                  <a:cubicBezTo>
                    <a:pt x="11012" y="14"/>
                    <a:pt x="11000" y="14"/>
                    <a:pt x="10987" y="27"/>
                  </a:cubicBezTo>
                  <a:cubicBezTo>
                    <a:pt x="10867" y="22"/>
                    <a:pt x="10747" y="20"/>
                    <a:pt x="10627" y="20"/>
                  </a:cubicBezTo>
                  <a:cubicBezTo>
                    <a:pt x="7630" y="20"/>
                    <a:pt x="4601" y="1410"/>
                    <a:pt x="2543" y="3568"/>
                  </a:cubicBezTo>
                  <a:cubicBezTo>
                    <a:pt x="1" y="6253"/>
                    <a:pt x="234" y="9521"/>
                    <a:pt x="896" y="12893"/>
                  </a:cubicBezTo>
                  <a:cubicBezTo>
                    <a:pt x="896" y="12906"/>
                    <a:pt x="896" y="12906"/>
                    <a:pt x="896" y="12919"/>
                  </a:cubicBezTo>
                  <a:cubicBezTo>
                    <a:pt x="688" y="13308"/>
                    <a:pt x="481" y="13711"/>
                    <a:pt x="286" y="14100"/>
                  </a:cubicBezTo>
                  <a:cubicBezTo>
                    <a:pt x="249" y="14174"/>
                    <a:pt x="700" y="14543"/>
                    <a:pt x="1039" y="14543"/>
                  </a:cubicBezTo>
                  <a:cubicBezTo>
                    <a:pt x="1172" y="14543"/>
                    <a:pt x="1287" y="14487"/>
                    <a:pt x="1350" y="14333"/>
                  </a:cubicBezTo>
                  <a:cubicBezTo>
                    <a:pt x="1388" y="14190"/>
                    <a:pt x="1440" y="14035"/>
                    <a:pt x="1492" y="13892"/>
                  </a:cubicBezTo>
                  <a:cubicBezTo>
                    <a:pt x="4462" y="13192"/>
                    <a:pt x="8042" y="11752"/>
                    <a:pt x="9832" y="9171"/>
                  </a:cubicBezTo>
                  <a:cubicBezTo>
                    <a:pt x="11635" y="6590"/>
                    <a:pt x="11505" y="3166"/>
                    <a:pt x="11142" y="182"/>
                  </a:cubicBezTo>
                  <a:cubicBezTo>
                    <a:pt x="11155" y="169"/>
                    <a:pt x="11155" y="169"/>
                    <a:pt x="11155" y="169"/>
                  </a:cubicBezTo>
                  <a:cubicBezTo>
                    <a:pt x="11129" y="105"/>
                    <a:pt x="11090" y="53"/>
                    <a:pt x="11038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285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" name="Google Shape;294;p28"/>
            <p:cNvGrpSpPr/>
            <p:nvPr/>
          </p:nvGrpSpPr>
          <p:grpSpPr>
            <a:xfrm>
              <a:off x="902728" y="233455"/>
              <a:ext cx="660428" cy="824811"/>
              <a:chOff x="1171325" y="3362584"/>
              <a:chExt cx="1305709" cy="1630705"/>
            </a:xfrm>
          </p:grpSpPr>
          <p:sp>
            <p:nvSpPr>
              <p:cNvPr id="295" name="Google Shape;295;p28"/>
              <p:cNvSpPr/>
              <p:nvPr/>
            </p:nvSpPr>
            <p:spPr>
              <a:xfrm>
                <a:off x="1171325" y="3362584"/>
                <a:ext cx="1305709" cy="1630705"/>
              </a:xfrm>
              <a:custGeom>
                <a:avLst/>
                <a:gdLst/>
                <a:ahLst/>
                <a:cxnLst/>
                <a:rect l="l" t="t" r="r" b="b"/>
                <a:pathLst>
                  <a:path w="11635" h="14531" extrusionOk="0">
                    <a:moveTo>
                      <a:pt x="10766" y="221"/>
                    </a:moveTo>
                    <a:lnTo>
                      <a:pt x="10766" y="221"/>
                    </a:lnTo>
                    <a:cubicBezTo>
                      <a:pt x="9754" y="1103"/>
                      <a:pt x="8781" y="2037"/>
                      <a:pt x="7873" y="3023"/>
                    </a:cubicBezTo>
                    <a:cubicBezTo>
                      <a:pt x="8120" y="2284"/>
                      <a:pt x="8146" y="1493"/>
                      <a:pt x="7964" y="740"/>
                    </a:cubicBezTo>
                    <a:cubicBezTo>
                      <a:pt x="7951" y="727"/>
                      <a:pt x="7951" y="714"/>
                      <a:pt x="7951" y="701"/>
                    </a:cubicBezTo>
                    <a:cubicBezTo>
                      <a:pt x="8872" y="455"/>
                      <a:pt x="9806" y="286"/>
                      <a:pt x="10766" y="221"/>
                    </a:cubicBezTo>
                    <a:close/>
                    <a:moveTo>
                      <a:pt x="10909" y="429"/>
                    </a:moveTo>
                    <a:cubicBezTo>
                      <a:pt x="10960" y="1246"/>
                      <a:pt x="11012" y="2089"/>
                      <a:pt x="11025" y="2919"/>
                    </a:cubicBezTo>
                    <a:cubicBezTo>
                      <a:pt x="10885" y="2890"/>
                      <a:pt x="10744" y="2877"/>
                      <a:pt x="10602" y="2877"/>
                    </a:cubicBezTo>
                    <a:cubicBezTo>
                      <a:pt x="9799" y="2877"/>
                      <a:pt x="8985" y="3307"/>
                      <a:pt x="8301" y="3736"/>
                    </a:cubicBezTo>
                    <a:cubicBezTo>
                      <a:pt x="9183" y="2634"/>
                      <a:pt x="10052" y="1544"/>
                      <a:pt x="10909" y="429"/>
                    </a:cubicBezTo>
                    <a:close/>
                    <a:moveTo>
                      <a:pt x="7796" y="753"/>
                    </a:moveTo>
                    <a:cubicBezTo>
                      <a:pt x="7796" y="753"/>
                      <a:pt x="7796" y="766"/>
                      <a:pt x="7796" y="766"/>
                    </a:cubicBezTo>
                    <a:cubicBezTo>
                      <a:pt x="7938" y="1687"/>
                      <a:pt x="7809" y="2634"/>
                      <a:pt x="7432" y="3490"/>
                    </a:cubicBezTo>
                    <a:cubicBezTo>
                      <a:pt x="7432" y="3490"/>
                      <a:pt x="7432" y="3496"/>
                      <a:pt x="7432" y="3503"/>
                    </a:cubicBezTo>
                    <a:cubicBezTo>
                      <a:pt x="6602" y="4411"/>
                      <a:pt x="5824" y="5358"/>
                      <a:pt x="5072" y="6344"/>
                    </a:cubicBezTo>
                    <a:cubicBezTo>
                      <a:pt x="5059" y="5059"/>
                      <a:pt x="4670" y="3723"/>
                      <a:pt x="3840" y="2751"/>
                    </a:cubicBezTo>
                    <a:cubicBezTo>
                      <a:pt x="5020" y="1830"/>
                      <a:pt x="6356" y="1155"/>
                      <a:pt x="7796" y="753"/>
                    </a:cubicBezTo>
                    <a:close/>
                    <a:moveTo>
                      <a:pt x="10913" y="3151"/>
                    </a:moveTo>
                    <a:cubicBezTo>
                      <a:pt x="10955" y="3151"/>
                      <a:pt x="10996" y="3151"/>
                      <a:pt x="11038" y="3153"/>
                    </a:cubicBezTo>
                    <a:cubicBezTo>
                      <a:pt x="11051" y="4502"/>
                      <a:pt x="10947" y="5851"/>
                      <a:pt x="10519" y="7122"/>
                    </a:cubicBezTo>
                    <a:cubicBezTo>
                      <a:pt x="9689" y="6827"/>
                      <a:pt x="8785" y="6655"/>
                      <a:pt x="7888" y="6655"/>
                    </a:cubicBezTo>
                    <a:cubicBezTo>
                      <a:pt x="7090" y="6655"/>
                      <a:pt x="6297" y="6791"/>
                      <a:pt x="5565" y="7096"/>
                    </a:cubicBezTo>
                    <a:lnTo>
                      <a:pt x="5643" y="7018"/>
                    </a:lnTo>
                    <a:cubicBezTo>
                      <a:pt x="6408" y="6045"/>
                      <a:pt x="8055" y="4203"/>
                      <a:pt x="8120" y="4177"/>
                    </a:cubicBezTo>
                    <a:cubicBezTo>
                      <a:pt x="9018" y="3616"/>
                      <a:pt x="9869" y="3151"/>
                      <a:pt x="10913" y="3151"/>
                    </a:cubicBezTo>
                    <a:close/>
                    <a:moveTo>
                      <a:pt x="3736" y="2842"/>
                    </a:moveTo>
                    <a:cubicBezTo>
                      <a:pt x="4423" y="4074"/>
                      <a:pt x="4851" y="5280"/>
                      <a:pt x="4812" y="6707"/>
                    </a:cubicBezTo>
                    <a:cubicBezTo>
                      <a:pt x="4060" y="7718"/>
                      <a:pt x="3347" y="8769"/>
                      <a:pt x="2672" y="9833"/>
                    </a:cubicBezTo>
                    <a:lnTo>
                      <a:pt x="2672" y="9820"/>
                    </a:lnTo>
                    <a:cubicBezTo>
                      <a:pt x="2685" y="7861"/>
                      <a:pt x="1401" y="5708"/>
                      <a:pt x="1375" y="5708"/>
                    </a:cubicBezTo>
                    <a:cubicBezTo>
                      <a:pt x="1803" y="4852"/>
                      <a:pt x="2387" y="4074"/>
                      <a:pt x="3074" y="3425"/>
                    </a:cubicBezTo>
                    <a:cubicBezTo>
                      <a:pt x="3295" y="3218"/>
                      <a:pt x="3515" y="3023"/>
                      <a:pt x="3736" y="2842"/>
                    </a:cubicBezTo>
                    <a:close/>
                    <a:moveTo>
                      <a:pt x="8040" y="6959"/>
                    </a:moveTo>
                    <a:cubicBezTo>
                      <a:pt x="8833" y="6959"/>
                      <a:pt x="9623" y="7081"/>
                      <a:pt x="10429" y="7368"/>
                    </a:cubicBezTo>
                    <a:cubicBezTo>
                      <a:pt x="10208" y="7939"/>
                      <a:pt x="9936" y="8484"/>
                      <a:pt x="9586" y="8977"/>
                    </a:cubicBezTo>
                    <a:cubicBezTo>
                      <a:pt x="9183" y="9547"/>
                      <a:pt x="8717" y="10053"/>
                      <a:pt x="8198" y="10507"/>
                    </a:cubicBezTo>
                    <a:cubicBezTo>
                      <a:pt x="8185" y="10455"/>
                      <a:pt x="8159" y="10429"/>
                      <a:pt x="8120" y="10416"/>
                    </a:cubicBezTo>
                    <a:cubicBezTo>
                      <a:pt x="7326" y="10107"/>
                      <a:pt x="6491" y="9951"/>
                      <a:pt x="5656" y="9951"/>
                    </a:cubicBezTo>
                    <a:cubicBezTo>
                      <a:pt x="4811" y="9951"/>
                      <a:pt x="3967" y="10110"/>
                      <a:pt x="3165" y="10429"/>
                    </a:cubicBezTo>
                    <a:cubicBezTo>
                      <a:pt x="3853" y="9353"/>
                      <a:pt x="4592" y="8315"/>
                      <a:pt x="5396" y="7329"/>
                    </a:cubicBezTo>
                    <a:lnTo>
                      <a:pt x="5448" y="7329"/>
                    </a:lnTo>
                    <a:cubicBezTo>
                      <a:pt x="6329" y="7101"/>
                      <a:pt x="7186" y="6959"/>
                      <a:pt x="8040" y="6959"/>
                    </a:cubicBezTo>
                    <a:close/>
                    <a:moveTo>
                      <a:pt x="1285" y="5890"/>
                    </a:moveTo>
                    <a:cubicBezTo>
                      <a:pt x="1505" y="6577"/>
                      <a:pt x="1868" y="7213"/>
                      <a:pt x="2063" y="7913"/>
                    </a:cubicBezTo>
                    <a:cubicBezTo>
                      <a:pt x="2283" y="8678"/>
                      <a:pt x="2309" y="9430"/>
                      <a:pt x="2452" y="10196"/>
                    </a:cubicBezTo>
                    <a:cubicBezTo>
                      <a:pt x="1972" y="10961"/>
                      <a:pt x="1531" y="11739"/>
                      <a:pt x="1103" y="12517"/>
                    </a:cubicBezTo>
                    <a:cubicBezTo>
                      <a:pt x="844" y="11117"/>
                      <a:pt x="597" y="9703"/>
                      <a:pt x="701" y="8289"/>
                    </a:cubicBezTo>
                    <a:cubicBezTo>
                      <a:pt x="753" y="7459"/>
                      <a:pt x="947" y="6655"/>
                      <a:pt x="1285" y="5890"/>
                    </a:cubicBezTo>
                    <a:close/>
                    <a:moveTo>
                      <a:pt x="5538" y="10188"/>
                    </a:moveTo>
                    <a:cubicBezTo>
                      <a:pt x="6386" y="10188"/>
                      <a:pt x="7194" y="10337"/>
                      <a:pt x="8016" y="10650"/>
                    </a:cubicBezTo>
                    <a:cubicBezTo>
                      <a:pt x="6226" y="12089"/>
                      <a:pt x="3918" y="12829"/>
                      <a:pt x="1726" y="13477"/>
                    </a:cubicBezTo>
                    <a:cubicBezTo>
                      <a:pt x="1674" y="13503"/>
                      <a:pt x="1635" y="13516"/>
                      <a:pt x="1609" y="13555"/>
                    </a:cubicBezTo>
                    <a:cubicBezTo>
                      <a:pt x="1998" y="12504"/>
                      <a:pt x="2491" y="11493"/>
                      <a:pt x="3087" y="10546"/>
                    </a:cubicBezTo>
                    <a:cubicBezTo>
                      <a:pt x="3964" y="10311"/>
                      <a:pt x="4768" y="10188"/>
                      <a:pt x="5538" y="10188"/>
                    </a:cubicBezTo>
                    <a:close/>
                    <a:moveTo>
                      <a:pt x="10351" y="857"/>
                    </a:moveTo>
                    <a:lnTo>
                      <a:pt x="10351" y="857"/>
                    </a:lnTo>
                    <a:cubicBezTo>
                      <a:pt x="8626" y="2932"/>
                      <a:pt x="6966" y="5059"/>
                      <a:pt x="5292" y="7174"/>
                    </a:cubicBezTo>
                    <a:cubicBezTo>
                      <a:pt x="3541" y="9353"/>
                      <a:pt x="1868" y="11622"/>
                      <a:pt x="1090" y="14346"/>
                    </a:cubicBezTo>
                    <a:cubicBezTo>
                      <a:pt x="1061" y="14350"/>
                      <a:pt x="1032" y="14351"/>
                      <a:pt x="1005" y="14351"/>
                    </a:cubicBezTo>
                    <a:cubicBezTo>
                      <a:pt x="921" y="14351"/>
                      <a:pt x="844" y="14337"/>
                      <a:pt x="766" y="14307"/>
                    </a:cubicBezTo>
                    <a:cubicBezTo>
                      <a:pt x="688" y="14281"/>
                      <a:pt x="623" y="14243"/>
                      <a:pt x="571" y="14191"/>
                    </a:cubicBezTo>
                    <a:lnTo>
                      <a:pt x="519" y="14152"/>
                    </a:lnTo>
                    <a:cubicBezTo>
                      <a:pt x="1803" y="11597"/>
                      <a:pt x="5059" y="6875"/>
                      <a:pt x="5059" y="6875"/>
                    </a:cubicBezTo>
                    <a:cubicBezTo>
                      <a:pt x="6680" y="4748"/>
                      <a:pt x="8457" y="2738"/>
                      <a:pt x="10351" y="857"/>
                    </a:cubicBezTo>
                    <a:close/>
                    <a:moveTo>
                      <a:pt x="11038" y="1"/>
                    </a:moveTo>
                    <a:lnTo>
                      <a:pt x="11025" y="14"/>
                    </a:lnTo>
                    <a:lnTo>
                      <a:pt x="10986" y="14"/>
                    </a:lnTo>
                    <a:cubicBezTo>
                      <a:pt x="10867" y="9"/>
                      <a:pt x="10747" y="7"/>
                      <a:pt x="10627" y="7"/>
                    </a:cubicBezTo>
                    <a:cubicBezTo>
                      <a:pt x="7629" y="7"/>
                      <a:pt x="4600" y="1397"/>
                      <a:pt x="2543" y="3555"/>
                    </a:cubicBezTo>
                    <a:cubicBezTo>
                      <a:pt x="0" y="6240"/>
                      <a:pt x="234" y="9508"/>
                      <a:pt x="895" y="12894"/>
                    </a:cubicBezTo>
                    <a:cubicBezTo>
                      <a:pt x="895" y="12894"/>
                      <a:pt x="895" y="12894"/>
                      <a:pt x="895" y="12907"/>
                    </a:cubicBezTo>
                    <a:cubicBezTo>
                      <a:pt x="688" y="13296"/>
                      <a:pt x="480" y="13698"/>
                      <a:pt x="273" y="14087"/>
                    </a:cubicBezTo>
                    <a:cubicBezTo>
                      <a:pt x="245" y="14161"/>
                      <a:pt x="699" y="14530"/>
                      <a:pt x="1039" y="14530"/>
                    </a:cubicBezTo>
                    <a:cubicBezTo>
                      <a:pt x="1172" y="14530"/>
                      <a:pt x="1287" y="14474"/>
                      <a:pt x="1349" y="14320"/>
                    </a:cubicBezTo>
                    <a:cubicBezTo>
                      <a:pt x="1388" y="14178"/>
                      <a:pt x="1440" y="14035"/>
                      <a:pt x="1479" y="13879"/>
                    </a:cubicBezTo>
                    <a:cubicBezTo>
                      <a:pt x="4449" y="13179"/>
                      <a:pt x="8042" y="11739"/>
                      <a:pt x="9832" y="9158"/>
                    </a:cubicBezTo>
                    <a:cubicBezTo>
                      <a:pt x="11635" y="6564"/>
                      <a:pt x="11505" y="3166"/>
                      <a:pt x="11155" y="170"/>
                    </a:cubicBezTo>
                    <a:cubicBezTo>
                      <a:pt x="11155" y="170"/>
                      <a:pt x="11155" y="170"/>
                      <a:pt x="11155" y="157"/>
                    </a:cubicBezTo>
                    <a:cubicBezTo>
                      <a:pt x="11116" y="105"/>
                      <a:pt x="11077" y="53"/>
                      <a:pt x="110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8"/>
              <p:cNvSpPr/>
              <p:nvPr/>
            </p:nvSpPr>
            <p:spPr>
              <a:xfrm>
                <a:off x="1526507" y="4143534"/>
                <a:ext cx="815184" cy="398278"/>
              </a:xfrm>
              <a:custGeom>
                <a:avLst/>
                <a:gdLst/>
                <a:ahLst/>
                <a:cxnLst/>
                <a:rect l="l" t="t" r="r" b="b"/>
                <a:pathLst>
                  <a:path w="7264" h="3549" extrusionOk="0">
                    <a:moveTo>
                      <a:pt x="4875" y="0"/>
                    </a:moveTo>
                    <a:cubicBezTo>
                      <a:pt x="4021" y="0"/>
                      <a:pt x="3164" y="142"/>
                      <a:pt x="2283" y="370"/>
                    </a:cubicBezTo>
                    <a:lnTo>
                      <a:pt x="2231" y="370"/>
                    </a:lnTo>
                    <a:cubicBezTo>
                      <a:pt x="1427" y="1356"/>
                      <a:pt x="688" y="2394"/>
                      <a:pt x="0" y="3457"/>
                    </a:cubicBezTo>
                    <a:cubicBezTo>
                      <a:pt x="798" y="3146"/>
                      <a:pt x="1638" y="2990"/>
                      <a:pt x="2478" y="2990"/>
                    </a:cubicBezTo>
                    <a:cubicBezTo>
                      <a:pt x="3317" y="2990"/>
                      <a:pt x="4157" y="3146"/>
                      <a:pt x="4955" y="3457"/>
                    </a:cubicBezTo>
                    <a:cubicBezTo>
                      <a:pt x="4994" y="3470"/>
                      <a:pt x="5020" y="3496"/>
                      <a:pt x="5033" y="3548"/>
                    </a:cubicBezTo>
                    <a:cubicBezTo>
                      <a:pt x="5552" y="3094"/>
                      <a:pt x="6018" y="2588"/>
                      <a:pt x="6421" y="2018"/>
                    </a:cubicBezTo>
                    <a:cubicBezTo>
                      <a:pt x="6771" y="1525"/>
                      <a:pt x="7043" y="980"/>
                      <a:pt x="7264" y="409"/>
                    </a:cubicBezTo>
                    <a:cubicBezTo>
                      <a:pt x="6458" y="122"/>
                      <a:pt x="5668" y="0"/>
                      <a:pt x="48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8"/>
              <p:cNvSpPr/>
              <p:nvPr/>
            </p:nvSpPr>
            <p:spPr>
              <a:xfrm>
                <a:off x="1797186" y="3716082"/>
                <a:ext cx="614418" cy="445748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3972" extrusionOk="0">
                    <a:moveTo>
                      <a:pt x="5339" y="1"/>
                    </a:moveTo>
                    <a:cubicBezTo>
                      <a:pt x="4293" y="1"/>
                      <a:pt x="3442" y="478"/>
                      <a:pt x="2543" y="1027"/>
                    </a:cubicBezTo>
                    <a:cubicBezTo>
                      <a:pt x="2491" y="1066"/>
                      <a:pt x="831" y="2908"/>
                      <a:pt x="66" y="3868"/>
                    </a:cubicBezTo>
                    <a:lnTo>
                      <a:pt x="1" y="3946"/>
                    </a:lnTo>
                    <a:cubicBezTo>
                      <a:pt x="727" y="3641"/>
                      <a:pt x="1517" y="3505"/>
                      <a:pt x="2313" y="3505"/>
                    </a:cubicBezTo>
                    <a:cubicBezTo>
                      <a:pt x="3208" y="3505"/>
                      <a:pt x="4112" y="3677"/>
                      <a:pt x="4942" y="3972"/>
                    </a:cubicBezTo>
                    <a:cubicBezTo>
                      <a:pt x="5370" y="2701"/>
                      <a:pt x="5474" y="1352"/>
                      <a:pt x="5461" y="3"/>
                    </a:cubicBezTo>
                    <a:cubicBezTo>
                      <a:pt x="5420" y="1"/>
                      <a:pt x="5380" y="1"/>
                      <a:pt x="53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8"/>
              <p:cNvSpPr/>
              <p:nvPr/>
            </p:nvSpPr>
            <p:spPr>
              <a:xfrm>
                <a:off x="1350319" y="4505897"/>
                <a:ext cx="720693" cy="377965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3368" extrusionOk="0">
                    <a:moveTo>
                      <a:pt x="3941" y="0"/>
                    </a:moveTo>
                    <a:cubicBezTo>
                      <a:pt x="3169" y="0"/>
                      <a:pt x="2363" y="123"/>
                      <a:pt x="1479" y="358"/>
                    </a:cubicBezTo>
                    <a:cubicBezTo>
                      <a:pt x="883" y="1305"/>
                      <a:pt x="390" y="2316"/>
                      <a:pt x="1" y="3367"/>
                    </a:cubicBezTo>
                    <a:cubicBezTo>
                      <a:pt x="40" y="3328"/>
                      <a:pt x="79" y="3315"/>
                      <a:pt x="118" y="3289"/>
                    </a:cubicBezTo>
                    <a:cubicBezTo>
                      <a:pt x="2310" y="2654"/>
                      <a:pt x="4631" y="1901"/>
                      <a:pt x="6421" y="462"/>
                    </a:cubicBezTo>
                    <a:cubicBezTo>
                      <a:pt x="5599" y="149"/>
                      <a:pt x="4791" y="0"/>
                      <a:pt x="39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8"/>
              <p:cNvSpPr/>
              <p:nvPr/>
            </p:nvSpPr>
            <p:spPr>
              <a:xfrm>
                <a:off x="2101419" y="3410727"/>
                <a:ext cx="307265" cy="371232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3308" extrusionOk="0">
                    <a:moveTo>
                      <a:pt x="2621" y="0"/>
                    </a:moveTo>
                    <a:cubicBezTo>
                      <a:pt x="1764" y="1115"/>
                      <a:pt x="883" y="2205"/>
                      <a:pt x="1" y="3307"/>
                    </a:cubicBezTo>
                    <a:cubicBezTo>
                      <a:pt x="695" y="2878"/>
                      <a:pt x="1511" y="2448"/>
                      <a:pt x="2314" y="2448"/>
                    </a:cubicBezTo>
                    <a:cubicBezTo>
                      <a:pt x="2456" y="2448"/>
                      <a:pt x="2597" y="2461"/>
                      <a:pt x="2737" y="2490"/>
                    </a:cubicBezTo>
                    <a:cubicBezTo>
                      <a:pt x="2724" y="1660"/>
                      <a:pt x="2672" y="817"/>
                      <a:pt x="26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8"/>
              <p:cNvSpPr/>
              <p:nvPr/>
            </p:nvSpPr>
            <p:spPr>
              <a:xfrm>
                <a:off x="1231027" y="3458758"/>
                <a:ext cx="1103372" cy="1514443"/>
              </a:xfrm>
              <a:custGeom>
                <a:avLst/>
                <a:gdLst/>
                <a:ahLst/>
                <a:cxnLst/>
                <a:rect l="l" t="t" r="r" b="b"/>
                <a:pathLst>
                  <a:path w="9832" h="13495" extrusionOk="0">
                    <a:moveTo>
                      <a:pt x="9832" y="0"/>
                    </a:moveTo>
                    <a:lnTo>
                      <a:pt x="9832" y="0"/>
                    </a:lnTo>
                    <a:cubicBezTo>
                      <a:pt x="7925" y="1881"/>
                      <a:pt x="6161" y="3891"/>
                      <a:pt x="4540" y="6018"/>
                    </a:cubicBezTo>
                    <a:cubicBezTo>
                      <a:pt x="4540" y="6018"/>
                      <a:pt x="1284" y="10740"/>
                      <a:pt x="0" y="13295"/>
                    </a:cubicBezTo>
                    <a:lnTo>
                      <a:pt x="52" y="13334"/>
                    </a:lnTo>
                    <a:cubicBezTo>
                      <a:pt x="104" y="13386"/>
                      <a:pt x="169" y="13424"/>
                      <a:pt x="234" y="13450"/>
                    </a:cubicBezTo>
                    <a:cubicBezTo>
                      <a:pt x="312" y="13480"/>
                      <a:pt x="397" y="13494"/>
                      <a:pt x="478" y="13494"/>
                    </a:cubicBezTo>
                    <a:cubicBezTo>
                      <a:pt x="505" y="13494"/>
                      <a:pt x="532" y="13493"/>
                      <a:pt x="558" y="13489"/>
                    </a:cubicBezTo>
                    <a:cubicBezTo>
                      <a:pt x="1349" y="10765"/>
                      <a:pt x="3022" y="8496"/>
                      <a:pt x="4773" y="6317"/>
                    </a:cubicBezTo>
                    <a:cubicBezTo>
                      <a:pt x="6447" y="4202"/>
                      <a:pt x="8107" y="2075"/>
                      <a:pt x="98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8"/>
              <p:cNvSpPr/>
              <p:nvPr/>
            </p:nvSpPr>
            <p:spPr>
              <a:xfrm>
                <a:off x="2054847" y="3387385"/>
                <a:ext cx="324660" cy="314560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803" extrusionOk="0">
                    <a:moveTo>
                      <a:pt x="2893" y="0"/>
                    </a:moveTo>
                    <a:cubicBezTo>
                      <a:pt x="1933" y="65"/>
                      <a:pt x="999" y="234"/>
                      <a:pt x="78" y="480"/>
                    </a:cubicBezTo>
                    <a:cubicBezTo>
                      <a:pt x="78" y="493"/>
                      <a:pt x="78" y="506"/>
                      <a:pt x="91" y="519"/>
                    </a:cubicBezTo>
                    <a:cubicBezTo>
                      <a:pt x="273" y="1272"/>
                      <a:pt x="247" y="2063"/>
                      <a:pt x="0" y="2802"/>
                    </a:cubicBezTo>
                    <a:cubicBezTo>
                      <a:pt x="908" y="1816"/>
                      <a:pt x="1881" y="882"/>
                      <a:pt x="28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8"/>
              <p:cNvSpPr/>
              <p:nvPr/>
            </p:nvSpPr>
            <p:spPr>
              <a:xfrm>
                <a:off x="1603603" y="3447087"/>
                <a:ext cx="460112" cy="627436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5591" extrusionOk="0">
                    <a:moveTo>
                      <a:pt x="3957" y="0"/>
                    </a:moveTo>
                    <a:cubicBezTo>
                      <a:pt x="2517" y="402"/>
                      <a:pt x="1181" y="1077"/>
                      <a:pt x="1" y="1998"/>
                    </a:cubicBezTo>
                    <a:cubicBezTo>
                      <a:pt x="831" y="2970"/>
                      <a:pt x="1207" y="4306"/>
                      <a:pt x="1233" y="5591"/>
                    </a:cubicBezTo>
                    <a:cubicBezTo>
                      <a:pt x="1972" y="4605"/>
                      <a:pt x="2763" y="3658"/>
                      <a:pt x="3580" y="2750"/>
                    </a:cubicBezTo>
                    <a:cubicBezTo>
                      <a:pt x="3580" y="2750"/>
                      <a:pt x="3580" y="2737"/>
                      <a:pt x="3580" y="2724"/>
                    </a:cubicBezTo>
                    <a:cubicBezTo>
                      <a:pt x="3970" y="1881"/>
                      <a:pt x="4099" y="934"/>
                      <a:pt x="3957" y="13"/>
                    </a:cubicBezTo>
                    <a:cubicBezTo>
                      <a:pt x="3957" y="0"/>
                      <a:pt x="3957" y="0"/>
                      <a:pt x="39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8"/>
              <p:cNvSpPr/>
              <p:nvPr/>
            </p:nvSpPr>
            <p:spPr>
              <a:xfrm>
                <a:off x="1238321" y="4023457"/>
                <a:ext cx="208173" cy="743923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6629" extrusionOk="0">
                    <a:moveTo>
                      <a:pt x="688" y="1"/>
                    </a:moveTo>
                    <a:cubicBezTo>
                      <a:pt x="350" y="753"/>
                      <a:pt x="156" y="1570"/>
                      <a:pt x="104" y="2387"/>
                    </a:cubicBezTo>
                    <a:cubicBezTo>
                      <a:pt x="0" y="3814"/>
                      <a:pt x="247" y="5228"/>
                      <a:pt x="506" y="6628"/>
                    </a:cubicBezTo>
                    <a:cubicBezTo>
                      <a:pt x="934" y="5837"/>
                      <a:pt x="1375" y="5072"/>
                      <a:pt x="1855" y="4307"/>
                    </a:cubicBezTo>
                    <a:cubicBezTo>
                      <a:pt x="1712" y="3541"/>
                      <a:pt x="1686" y="2776"/>
                      <a:pt x="1466" y="2024"/>
                    </a:cubicBezTo>
                    <a:cubicBezTo>
                      <a:pt x="1271" y="1324"/>
                      <a:pt x="908" y="688"/>
                      <a:pt x="6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8"/>
              <p:cNvSpPr/>
              <p:nvPr/>
            </p:nvSpPr>
            <p:spPr>
              <a:xfrm>
                <a:off x="1325630" y="3681406"/>
                <a:ext cx="390198" cy="783201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6979" extrusionOk="0">
                    <a:moveTo>
                      <a:pt x="2361" y="1"/>
                    </a:moveTo>
                    <a:cubicBezTo>
                      <a:pt x="2140" y="182"/>
                      <a:pt x="1920" y="377"/>
                      <a:pt x="1699" y="571"/>
                    </a:cubicBezTo>
                    <a:cubicBezTo>
                      <a:pt x="999" y="1233"/>
                      <a:pt x="428" y="1998"/>
                      <a:pt x="0" y="2854"/>
                    </a:cubicBezTo>
                    <a:cubicBezTo>
                      <a:pt x="26" y="2867"/>
                      <a:pt x="1310" y="5020"/>
                      <a:pt x="1297" y="6979"/>
                    </a:cubicBezTo>
                    <a:cubicBezTo>
                      <a:pt x="1972" y="5915"/>
                      <a:pt x="2685" y="4877"/>
                      <a:pt x="3437" y="3866"/>
                    </a:cubicBezTo>
                    <a:cubicBezTo>
                      <a:pt x="3476" y="2439"/>
                      <a:pt x="3048" y="1220"/>
                      <a:pt x="2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8"/>
              <p:cNvSpPr/>
              <p:nvPr/>
            </p:nvSpPr>
            <p:spPr>
              <a:xfrm>
                <a:off x="1856888" y="4150043"/>
                <a:ext cx="484801" cy="391769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3491" extrusionOk="0">
                    <a:moveTo>
                      <a:pt x="2854" y="1"/>
                    </a:moveTo>
                    <a:cubicBezTo>
                      <a:pt x="2621" y="312"/>
                      <a:pt x="2374" y="611"/>
                      <a:pt x="2102" y="909"/>
                    </a:cubicBezTo>
                    <a:cubicBezTo>
                      <a:pt x="1440" y="1622"/>
                      <a:pt x="740" y="2310"/>
                      <a:pt x="0" y="2945"/>
                    </a:cubicBezTo>
                    <a:cubicBezTo>
                      <a:pt x="675" y="2997"/>
                      <a:pt x="1349" y="3153"/>
                      <a:pt x="1998" y="3386"/>
                    </a:cubicBezTo>
                    <a:cubicBezTo>
                      <a:pt x="2037" y="3412"/>
                      <a:pt x="2063" y="3438"/>
                      <a:pt x="2076" y="3490"/>
                    </a:cubicBezTo>
                    <a:cubicBezTo>
                      <a:pt x="2595" y="3036"/>
                      <a:pt x="3062" y="2530"/>
                      <a:pt x="3464" y="1960"/>
                    </a:cubicBezTo>
                    <a:cubicBezTo>
                      <a:pt x="3814" y="1467"/>
                      <a:pt x="4099" y="922"/>
                      <a:pt x="4320" y="351"/>
                    </a:cubicBezTo>
                    <a:cubicBezTo>
                      <a:pt x="3840" y="183"/>
                      <a:pt x="3347" y="66"/>
                      <a:pt x="2854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8"/>
              <p:cNvSpPr/>
              <p:nvPr/>
            </p:nvSpPr>
            <p:spPr>
              <a:xfrm>
                <a:off x="2200399" y="3716306"/>
                <a:ext cx="211203" cy="445523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3970" extrusionOk="0">
                    <a:moveTo>
                      <a:pt x="1700" y="1"/>
                    </a:moveTo>
                    <a:cubicBezTo>
                      <a:pt x="1362" y="1298"/>
                      <a:pt x="792" y="2530"/>
                      <a:pt x="1" y="3607"/>
                    </a:cubicBezTo>
                    <a:cubicBezTo>
                      <a:pt x="454" y="3684"/>
                      <a:pt x="908" y="3814"/>
                      <a:pt x="1349" y="3970"/>
                    </a:cubicBezTo>
                    <a:cubicBezTo>
                      <a:pt x="1764" y="2699"/>
                      <a:pt x="1881" y="1350"/>
                      <a:pt x="1868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8"/>
              <p:cNvSpPr/>
              <p:nvPr/>
            </p:nvSpPr>
            <p:spPr>
              <a:xfrm>
                <a:off x="1458052" y="4506683"/>
                <a:ext cx="612959" cy="340708"/>
              </a:xfrm>
              <a:custGeom>
                <a:avLst/>
                <a:gdLst/>
                <a:ahLst/>
                <a:cxnLst/>
                <a:rect l="l" t="t" r="r" b="b"/>
                <a:pathLst>
                  <a:path w="5462" h="3036" extrusionOk="0">
                    <a:moveTo>
                      <a:pt x="3295" y="1"/>
                    </a:moveTo>
                    <a:cubicBezTo>
                      <a:pt x="2180" y="999"/>
                      <a:pt x="1038" y="1946"/>
                      <a:pt x="1" y="3036"/>
                    </a:cubicBezTo>
                    <a:cubicBezTo>
                      <a:pt x="1933" y="2452"/>
                      <a:pt x="3892" y="1713"/>
                      <a:pt x="5461" y="455"/>
                    </a:cubicBezTo>
                    <a:cubicBezTo>
                      <a:pt x="4774" y="182"/>
                      <a:pt x="4034" y="40"/>
                      <a:pt x="3295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8" name="Google Shape;308;p28"/>
          <p:cNvGrpSpPr/>
          <p:nvPr/>
        </p:nvGrpSpPr>
        <p:grpSpPr>
          <a:xfrm>
            <a:off x="236897" y="3519421"/>
            <a:ext cx="631872" cy="293359"/>
            <a:chOff x="8547" y="3610284"/>
            <a:chExt cx="631872" cy="293359"/>
          </a:xfrm>
        </p:grpSpPr>
        <p:sp>
          <p:nvSpPr>
            <p:cNvPr id="309" name="Google Shape;309;p28"/>
            <p:cNvSpPr/>
            <p:nvPr/>
          </p:nvSpPr>
          <p:spPr>
            <a:xfrm rot="5520395">
              <a:off x="188622" y="3445594"/>
              <a:ext cx="271721" cy="622739"/>
            </a:xfrm>
            <a:custGeom>
              <a:avLst/>
              <a:gdLst/>
              <a:ahLst/>
              <a:cxnLst/>
              <a:rect l="l" t="t" r="r" b="b"/>
              <a:pathLst>
                <a:path w="4787" h="10971" extrusionOk="0">
                  <a:moveTo>
                    <a:pt x="2724" y="0"/>
                  </a:moveTo>
                  <a:cubicBezTo>
                    <a:pt x="2711" y="0"/>
                    <a:pt x="2698" y="4"/>
                    <a:pt x="2685" y="14"/>
                  </a:cubicBezTo>
                  <a:cubicBezTo>
                    <a:pt x="2646" y="53"/>
                    <a:pt x="2607" y="105"/>
                    <a:pt x="2568" y="143"/>
                  </a:cubicBezTo>
                  <a:cubicBezTo>
                    <a:pt x="2564" y="140"/>
                    <a:pt x="2559" y="138"/>
                    <a:pt x="2554" y="138"/>
                  </a:cubicBezTo>
                  <a:cubicBezTo>
                    <a:pt x="2542" y="138"/>
                    <a:pt x="2529" y="147"/>
                    <a:pt x="2529" y="156"/>
                  </a:cubicBezTo>
                  <a:cubicBezTo>
                    <a:pt x="2529" y="169"/>
                    <a:pt x="2529" y="182"/>
                    <a:pt x="2516" y="195"/>
                  </a:cubicBezTo>
                  <a:cubicBezTo>
                    <a:pt x="1103" y="1687"/>
                    <a:pt x="324" y="3879"/>
                    <a:pt x="156" y="5876"/>
                  </a:cubicBezTo>
                  <a:cubicBezTo>
                    <a:pt x="0" y="7563"/>
                    <a:pt x="428" y="9508"/>
                    <a:pt x="2231" y="10079"/>
                  </a:cubicBezTo>
                  <a:cubicBezTo>
                    <a:pt x="2296" y="10325"/>
                    <a:pt x="2374" y="10572"/>
                    <a:pt x="2464" y="10805"/>
                  </a:cubicBezTo>
                  <a:cubicBezTo>
                    <a:pt x="2438" y="10857"/>
                    <a:pt x="2464" y="10909"/>
                    <a:pt x="2503" y="10935"/>
                  </a:cubicBezTo>
                  <a:cubicBezTo>
                    <a:pt x="2567" y="10959"/>
                    <a:pt x="2633" y="10970"/>
                    <a:pt x="2698" y="10970"/>
                  </a:cubicBezTo>
                  <a:cubicBezTo>
                    <a:pt x="3014" y="10970"/>
                    <a:pt x="3323" y="10707"/>
                    <a:pt x="3463" y="10416"/>
                  </a:cubicBezTo>
                  <a:cubicBezTo>
                    <a:pt x="3528" y="10403"/>
                    <a:pt x="3567" y="10325"/>
                    <a:pt x="3528" y="10260"/>
                  </a:cubicBezTo>
                  <a:cubicBezTo>
                    <a:pt x="3528" y="10247"/>
                    <a:pt x="3528" y="10247"/>
                    <a:pt x="3528" y="10247"/>
                  </a:cubicBezTo>
                  <a:cubicBezTo>
                    <a:pt x="3541" y="10221"/>
                    <a:pt x="3541" y="10209"/>
                    <a:pt x="3541" y="10183"/>
                  </a:cubicBezTo>
                  <a:cubicBezTo>
                    <a:pt x="3554" y="10144"/>
                    <a:pt x="3515" y="10105"/>
                    <a:pt x="3476" y="10105"/>
                  </a:cubicBezTo>
                  <a:cubicBezTo>
                    <a:pt x="3385" y="9949"/>
                    <a:pt x="3308" y="9768"/>
                    <a:pt x="3243" y="9599"/>
                  </a:cubicBezTo>
                  <a:cubicBezTo>
                    <a:pt x="4112" y="8250"/>
                    <a:pt x="4786" y="6408"/>
                    <a:pt x="4760" y="4800"/>
                  </a:cubicBezTo>
                  <a:cubicBezTo>
                    <a:pt x="4721" y="3075"/>
                    <a:pt x="3774" y="1479"/>
                    <a:pt x="2763" y="143"/>
                  </a:cubicBezTo>
                  <a:cubicBezTo>
                    <a:pt x="2750" y="131"/>
                    <a:pt x="2750" y="131"/>
                    <a:pt x="2737" y="131"/>
                  </a:cubicBezTo>
                  <a:lnTo>
                    <a:pt x="2776" y="79"/>
                  </a:lnTo>
                  <a:cubicBezTo>
                    <a:pt x="2795" y="39"/>
                    <a:pt x="2763" y="0"/>
                    <a:pt x="2724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285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28"/>
            <p:cNvGrpSpPr/>
            <p:nvPr/>
          </p:nvGrpSpPr>
          <p:grpSpPr>
            <a:xfrm rot="5520323">
              <a:off x="188982" y="3445711"/>
              <a:ext cx="270988" cy="622522"/>
              <a:chOff x="2820424" y="3660083"/>
              <a:chExt cx="535750" cy="1230744"/>
            </a:xfrm>
          </p:grpSpPr>
          <p:sp>
            <p:nvSpPr>
              <p:cNvPr id="311" name="Google Shape;311;p28"/>
              <p:cNvSpPr/>
              <p:nvPr/>
            </p:nvSpPr>
            <p:spPr>
              <a:xfrm>
                <a:off x="2820424" y="3660083"/>
                <a:ext cx="535750" cy="1230744"/>
              </a:xfrm>
              <a:custGeom>
                <a:avLst/>
                <a:gdLst/>
                <a:ahLst/>
                <a:cxnLst/>
                <a:rect l="l" t="t" r="r" b="b"/>
                <a:pathLst>
                  <a:path w="4774" h="10967" extrusionOk="0">
                    <a:moveTo>
                      <a:pt x="2323" y="774"/>
                    </a:moveTo>
                    <a:lnTo>
                      <a:pt x="2323" y="774"/>
                    </a:lnTo>
                    <a:cubicBezTo>
                      <a:pt x="2102" y="1513"/>
                      <a:pt x="1933" y="2279"/>
                      <a:pt x="1817" y="3057"/>
                    </a:cubicBezTo>
                    <a:cubicBezTo>
                      <a:pt x="1765" y="2966"/>
                      <a:pt x="1700" y="2875"/>
                      <a:pt x="1648" y="2785"/>
                    </a:cubicBezTo>
                    <a:cubicBezTo>
                      <a:pt x="1570" y="2655"/>
                      <a:pt x="1492" y="2538"/>
                      <a:pt x="1402" y="2408"/>
                    </a:cubicBezTo>
                    <a:cubicBezTo>
                      <a:pt x="1687" y="1851"/>
                      <a:pt x="1985" y="1306"/>
                      <a:pt x="2323" y="774"/>
                    </a:cubicBezTo>
                    <a:close/>
                    <a:moveTo>
                      <a:pt x="2712" y="372"/>
                    </a:moveTo>
                    <a:cubicBezTo>
                      <a:pt x="2997" y="839"/>
                      <a:pt x="3295" y="1319"/>
                      <a:pt x="3568" y="1799"/>
                    </a:cubicBezTo>
                    <a:cubicBezTo>
                      <a:pt x="3049" y="1993"/>
                      <a:pt x="2647" y="2395"/>
                      <a:pt x="2465" y="2914"/>
                    </a:cubicBezTo>
                    <a:cubicBezTo>
                      <a:pt x="2452" y="2927"/>
                      <a:pt x="2452" y="2927"/>
                      <a:pt x="2465" y="2940"/>
                    </a:cubicBezTo>
                    <a:cubicBezTo>
                      <a:pt x="2465" y="2969"/>
                      <a:pt x="2490" y="2986"/>
                      <a:pt x="2516" y="2986"/>
                    </a:cubicBezTo>
                    <a:cubicBezTo>
                      <a:pt x="2536" y="2986"/>
                      <a:pt x="2558" y="2976"/>
                      <a:pt x="2569" y="2953"/>
                    </a:cubicBezTo>
                    <a:cubicBezTo>
                      <a:pt x="2777" y="2486"/>
                      <a:pt x="3166" y="2123"/>
                      <a:pt x="3646" y="1942"/>
                    </a:cubicBezTo>
                    <a:cubicBezTo>
                      <a:pt x="3853" y="2331"/>
                      <a:pt x="4035" y="2733"/>
                      <a:pt x="4190" y="3148"/>
                    </a:cubicBezTo>
                    <a:cubicBezTo>
                      <a:pt x="4177" y="3148"/>
                      <a:pt x="4151" y="3148"/>
                      <a:pt x="4125" y="3161"/>
                    </a:cubicBezTo>
                    <a:lnTo>
                      <a:pt x="4138" y="3161"/>
                    </a:lnTo>
                    <a:cubicBezTo>
                      <a:pt x="3438" y="3589"/>
                      <a:pt x="2699" y="4185"/>
                      <a:pt x="2310" y="4938"/>
                    </a:cubicBezTo>
                    <a:cubicBezTo>
                      <a:pt x="2310" y="4263"/>
                      <a:pt x="2361" y="3602"/>
                      <a:pt x="2439" y="2927"/>
                    </a:cubicBezTo>
                    <a:cubicBezTo>
                      <a:pt x="2517" y="2071"/>
                      <a:pt x="2647" y="1228"/>
                      <a:pt x="2712" y="372"/>
                    </a:cubicBezTo>
                    <a:close/>
                    <a:moveTo>
                      <a:pt x="1350" y="2512"/>
                    </a:moveTo>
                    <a:cubicBezTo>
                      <a:pt x="1415" y="2629"/>
                      <a:pt x="1467" y="2720"/>
                      <a:pt x="1557" y="2849"/>
                    </a:cubicBezTo>
                    <a:cubicBezTo>
                      <a:pt x="1635" y="2979"/>
                      <a:pt x="1713" y="3122"/>
                      <a:pt x="1791" y="3252"/>
                    </a:cubicBezTo>
                    <a:cubicBezTo>
                      <a:pt x="1700" y="3952"/>
                      <a:pt x="1648" y="4665"/>
                      <a:pt x="1635" y="5366"/>
                    </a:cubicBezTo>
                    <a:cubicBezTo>
                      <a:pt x="1389" y="4964"/>
                      <a:pt x="1064" y="4626"/>
                      <a:pt x="662" y="4367"/>
                    </a:cubicBezTo>
                    <a:cubicBezTo>
                      <a:pt x="831" y="3731"/>
                      <a:pt x="1064" y="3109"/>
                      <a:pt x="1350" y="2512"/>
                    </a:cubicBezTo>
                    <a:close/>
                    <a:moveTo>
                      <a:pt x="4229" y="3290"/>
                    </a:moveTo>
                    <a:cubicBezTo>
                      <a:pt x="4411" y="3822"/>
                      <a:pt x="4502" y="4393"/>
                      <a:pt x="4489" y="4951"/>
                    </a:cubicBezTo>
                    <a:cubicBezTo>
                      <a:pt x="4489" y="5171"/>
                      <a:pt x="4463" y="5379"/>
                      <a:pt x="4437" y="5599"/>
                    </a:cubicBezTo>
                    <a:cubicBezTo>
                      <a:pt x="3633" y="6040"/>
                      <a:pt x="2984" y="6715"/>
                      <a:pt x="2595" y="7545"/>
                    </a:cubicBezTo>
                    <a:cubicBezTo>
                      <a:pt x="2595" y="7545"/>
                      <a:pt x="2595" y="7558"/>
                      <a:pt x="2595" y="7571"/>
                    </a:cubicBezTo>
                    <a:cubicBezTo>
                      <a:pt x="2413" y="6792"/>
                      <a:pt x="2323" y="6001"/>
                      <a:pt x="2310" y="5197"/>
                    </a:cubicBezTo>
                    <a:cubicBezTo>
                      <a:pt x="2893" y="4471"/>
                      <a:pt x="3373" y="3822"/>
                      <a:pt x="4216" y="3316"/>
                    </a:cubicBezTo>
                    <a:cubicBezTo>
                      <a:pt x="4229" y="3303"/>
                      <a:pt x="4229" y="3303"/>
                      <a:pt x="4229" y="3290"/>
                    </a:cubicBezTo>
                    <a:close/>
                    <a:moveTo>
                      <a:pt x="636" y="4484"/>
                    </a:moveTo>
                    <a:cubicBezTo>
                      <a:pt x="1000" y="4769"/>
                      <a:pt x="1298" y="5119"/>
                      <a:pt x="1544" y="5508"/>
                    </a:cubicBezTo>
                    <a:cubicBezTo>
                      <a:pt x="1553" y="5534"/>
                      <a:pt x="1572" y="5548"/>
                      <a:pt x="1595" y="5548"/>
                    </a:cubicBezTo>
                    <a:cubicBezTo>
                      <a:pt x="1608" y="5548"/>
                      <a:pt x="1621" y="5544"/>
                      <a:pt x="1635" y="5534"/>
                    </a:cubicBezTo>
                    <a:lnTo>
                      <a:pt x="1635" y="5534"/>
                    </a:lnTo>
                    <a:cubicBezTo>
                      <a:pt x="1622" y="6300"/>
                      <a:pt x="1674" y="7065"/>
                      <a:pt x="1765" y="7817"/>
                    </a:cubicBezTo>
                    <a:cubicBezTo>
                      <a:pt x="1415" y="7428"/>
                      <a:pt x="961" y="7117"/>
                      <a:pt x="455" y="6935"/>
                    </a:cubicBezTo>
                    <a:lnTo>
                      <a:pt x="455" y="6922"/>
                    </a:lnTo>
                    <a:cubicBezTo>
                      <a:pt x="448" y="6919"/>
                      <a:pt x="442" y="6917"/>
                      <a:pt x="436" y="6917"/>
                    </a:cubicBezTo>
                    <a:cubicBezTo>
                      <a:pt x="417" y="6917"/>
                      <a:pt x="400" y="6932"/>
                      <a:pt x="390" y="6961"/>
                    </a:cubicBezTo>
                    <a:cubicBezTo>
                      <a:pt x="364" y="6235"/>
                      <a:pt x="416" y="5495"/>
                      <a:pt x="572" y="4795"/>
                    </a:cubicBezTo>
                    <a:cubicBezTo>
                      <a:pt x="585" y="4678"/>
                      <a:pt x="610" y="4587"/>
                      <a:pt x="636" y="4484"/>
                    </a:cubicBezTo>
                    <a:close/>
                    <a:moveTo>
                      <a:pt x="4411" y="5794"/>
                    </a:moveTo>
                    <a:cubicBezTo>
                      <a:pt x="4190" y="7039"/>
                      <a:pt x="3581" y="8128"/>
                      <a:pt x="3127" y="9309"/>
                    </a:cubicBezTo>
                    <a:cubicBezTo>
                      <a:pt x="2906" y="8751"/>
                      <a:pt x="2725" y="8180"/>
                      <a:pt x="2595" y="7597"/>
                    </a:cubicBezTo>
                    <a:lnTo>
                      <a:pt x="2595" y="7597"/>
                    </a:lnTo>
                    <a:cubicBezTo>
                      <a:pt x="2608" y="7616"/>
                      <a:pt x="2627" y="7626"/>
                      <a:pt x="2645" y="7626"/>
                    </a:cubicBezTo>
                    <a:cubicBezTo>
                      <a:pt x="2663" y="7626"/>
                      <a:pt x="2679" y="7616"/>
                      <a:pt x="2686" y="7597"/>
                    </a:cubicBezTo>
                    <a:cubicBezTo>
                      <a:pt x="3114" y="6870"/>
                      <a:pt x="3697" y="6248"/>
                      <a:pt x="4411" y="5794"/>
                    </a:cubicBezTo>
                    <a:close/>
                    <a:moveTo>
                      <a:pt x="403" y="7016"/>
                    </a:moveTo>
                    <a:cubicBezTo>
                      <a:pt x="405" y="7028"/>
                      <a:pt x="416" y="7039"/>
                      <a:pt x="416" y="7039"/>
                    </a:cubicBezTo>
                    <a:cubicBezTo>
                      <a:pt x="896" y="7272"/>
                      <a:pt x="1337" y="7584"/>
                      <a:pt x="1687" y="7973"/>
                    </a:cubicBezTo>
                    <a:cubicBezTo>
                      <a:pt x="1706" y="7992"/>
                      <a:pt x="1726" y="8002"/>
                      <a:pt x="1744" y="8002"/>
                    </a:cubicBezTo>
                    <a:cubicBezTo>
                      <a:pt x="1762" y="8002"/>
                      <a:pt x="1778" y="7992"/>
                      <a:pt x="1791" y="7973"/>
                    </a:cubicBezTo>
                    <a:cubicBezTo>
                      <a:pt x="1882" y="8595"/>
                      <a:pt x="1998" y="9192"/>
                      <a:pt x="2154" y="9789"/>
                    </a:cubicBezTo>
                    <a:cubicBezTo>
                      <a:pt x="962" y="9309"/>
                      <a:pt x="495" y="8208"/>
                      <a:pt x="403" y="7016"/>
                    </a:cubicBezTo>
                    <a:close/>
                    <a:moveTo>
                      <a:pt x="2582" y="359"/>
                    </a:moveTo>
                    <a:lnTo>
                      <a:pt x="2582" y="359"/>
                    </a:lnTo>
                    <a:cubicBezTo>
                      <a:pt x="1920" y="3420"/>
                      <a:pt x="1804" y="6715"/>
                      <a:pt x="3010" y="9633"/>
                    </a:cubicBezTo>
                    <a:cubicBezTo>
                      <a:pt x="3010" y="9659"/>
                      <a:pt x="3010" y="9672"/>
                      <a:pt x="3023" y="9685"/>
                    </a:cubicBezTo>
                    <a:cubicBezTo>
                      <a:pt x="3114" y="9892"/>
                      <a:pt x="3205" y="10087"/>
                      <a:pt x="3295" y="10281"/>
                    </a:cubicBezTo>
                    <a:cubicBezTo>
                      <a:pt x="3149" y="10513"/>
                      <a:pt x="2981" y="10778"/>
                      <a:pt x="2703" y="10778"/>
                    </a:cubicBezTo>
                    <a:cubicBezTo>
                      <a:pt x="2685" y="10778"/>
                      <a:pt x="2666" y="10777"/>
                      <a:pt x="2647" y="10774"/>
                    </a:cubicBezTo>
                    <a:lnTo>
                      <a:pt x="2647" y="10761"/>
                    </a:lnTo>
                    <a:cubicBezTo>
                      <a:pt x="2271" y="8997"/>
                      <a:pt x="1908" y="7298"/>
                      <a:pt x="1895" y="5482"/>
                    </a:cubicBezTo>
                    <a:cubicBezTo>
                      <a:pt x="1882" y="3783"/>
                      <a:pt x="2154" y="2136"/>
                      <a:pt x="2504" y="489"/>
                    </a:cubicBezTo>
                    <a:cubicBezTo>
                      <a:pt x="2530" y="450"/>
                      <a:pt x="2556" y="411"/>
                      <a:pt x="2582" y="359"/>
                    </a:cubicBezTo>
                    <a:close/>
                    <a:moveTo>
                      <a:pt x="2739" y="0"/>
                    </a:moveTo>
                    <a:cubicBezTo>
                      <a:pt x="2725" y="0"/>
                      <a:pt x="2710" y="7"/>
                      <a:pt x="2699" y="22"/>
                    </a:cubicBezTo>
                    <a:cubicBezTo>
                      <a:pt x="2647" y="61"/>
                      <a:pt x="2608" y="100"/>
                      <a:pt x="2569" y="152"/>
                    </a:cubicBezTo>
                    <a:cubicBezTo>
                      <a:pt x="2564" y="146"/>
                      <a:pt x="2556" y="143"/>
                      <a:pt x="2549" y="143"/>
                    </a:cubicBezTo>
                    <a:cubicBezTo>
                      <a:pt x="2539" y="143"/>
                      <a:pt x="2530" y="149"/>
                      <a:pt x="2530" y="165"/>
                    </a:cubicBezTo>
                    <a:cubicBezTo>
                      <a:pt x="2517" y="165"/>
                      <a:pt x="2517" y="191"/>
                      <a:pt x="2517" y="203"/>
                    </a:cubicBezTo>
                    <a:cubicBezTo>
                      <a:pt x="1103" y="1682"/>
                      <a:pt x="325" y="3874"/>
                      <a:pt x="157" y="5872"/>
                    </a:cubicBezTo>
                    <a:cubicBezTo>
                      <a:pt x="1" y="7558"/>
                      <a:pt x="429" y="9503"/>
                      <a:pt x="2232" y="10074"/>
                    </a:cubicBezTo>
                    <a:cubicBezTo>
                      <a:pt x="2310" y="10320"/>
                      <a:pt x="2387" y="10567"/>
                      <a:pt x="2465" y="10813"/>
                    </a:cubicBezTo>
                    <a:cubicBezTo>
                      <a:pt x="2439" y="10852"/>
                      <a:pt x="2465" y="10904"/>
                      <a:pt x="2504" y="10930"/>
                    </a:cubicBezTo>
                    <a:cubicBezTo>
                      <a:pt x="2570" y="10955"/>
                      <a:pt x="2637" y="10966"/>
                      <a:pt x="2703" y="10966"/>
                    </a:cubicBezTo>
                    <a:cubicBezTo>
                      <a:pt x="3018" y="10966"/>
                      <a:pt x="3325" y="10711"/>
                      <a:pt x="3464" y="10411"/>
                    </a:cubicBezTo>
                    <a:cubicBezTo>
                      <a:pt x="3529" y="10398"/>
                      <a:pt x="3568" y="10320"/>
                      <a:pt x="3542" y="10256"/>
                    </a:cubicBezTo>
                    <a:lnTo>
                      <a:pt x="3529" y="10256"/>
                    </a:lnTo>
                    <a:cubicBezTo>
                      <a:pt x="3529" y="10249"/>
                      <a:pt x="3526" y="10249"/>
                      <a:pt x="3524" y="10249"/>
                    </a:cubicBezTo>
                    <a:cubicBezTo>
                      <a:pt x="3522" y="10249"/>
                      <a:pt x="3522" y="10249"/>
                      <a:pt x="3529" y="10243"/>
                    </a:cubicBezTo>
                    <a:cubicBezTo>
                      <a:pt x="3542" y="10230"/>
                      <a:pt x="3542" y="10204"/>
                      <a:pt x="3542" y="10191"/>
                    </a:cubicBezTo>
                    <a:cubicBezTo>
                      <a:pt x="3553" y="10146"/>
                      <a:pt x="3525" y="10110"/>
                      <a:pt x="3484" y="10110"/>
                    </a:cubicBezTo>
                    <a:cubicBezTo>
                      <a:pt x="3477" y="10110"/>
                      <a:pt x="3471" y="10111"/>
                      <a:pt x="3464" y="10113"/>
                    </a:cubicBezTo>
                    <a:cubicBezTo>
                      <a:pt x="3386" y="9944"/>
                      <a:pt x="3308" y="9763"/>
                      <a:pt x="3231" y="9594"/>
                    </a:cubicBezTo>
                    <a:cubicBezTo>
                      <a:pt x="4100" y="8245"/>
                      <a:pt x="4774" y="6403"/>
                      <a:pt x="4748" y="4795"/>
                    </a:cubicBezTo>
                    <a:cubicBezTo>
                      <a:pt x="4722" y="3070"/>
                      <a:pt x="3775" y="1475"/>
                      <a:pt x="2764" y="139"/>
                    </a:cubicBezTo>
                    <a:cubicBezTo>
                      <a:pt x="2764" y="139"/>
                      <a:pt x="2751" y="126"/>
                      <a:pt x="2751" y="126"/>
                    </a:cubicBezTo>
                    <a:cubicBezTo>
                      <a:pt x="2751" y="113"/>
                      <a:pt x="2764" y="87"/>
                      <a:pt x="2777" y="74"/>
                    </a:cubicBezTo>
                    <a:cubicBezTo>
                      <a:pt x="2804" y="37"/>
                      <a:pt x="2773" y="0"/>
                      <a:pt x="27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8"/>
              <p:cNvSpPr/>
              <p:nvPr/>
            </p:nvSpPr>
            <p:spPr>
              <a:xfrm>
                <a:off x="3022760" y="3700371"/>
                <a:ext cx="169007" cy="1167787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0406" extrusionOk="0">
                    <a:moveTo>
                      <a:pt x="792" y="0"/>
                    </a:moveTo>
                    <a:lnTo>
                      <a:pt x="792" y="0"/>
                    </a:lnTo>
                    <a:cubicBezTo>
                      <a:pt x="766" y="39"/>
                      <a:pt x="740" y="78"/>
                      <a:pt x="714" y="117"/>
                    </a:cubicBezTo>
                    <a:cubicBezTo>
                      <a:pt x="351" y="1777"/>
                      <a:pt x="92" y="3411"/>
                      <a:pt x="92" y="5110"/>
                    </a:cubicBezTo>
                    <a:cubicBezTo>
                      <a:pt x="105" y="6939"/>
                      <a:pt x="468" y="8638"/>
                      <a:pt x="857" y="10402"/>
                    </a:cubicBezTo>
                    <a:cubicBezTo>
                      <a:pt x="875" y="10405"/>
                      <a:pt x="893" y="10406"/>
                      <a:pt x="911" y="10406"/>
                    </a:cubicBezTo>
                    <a:cubicBezTo>
                      <a:pt x="1176" y="10406"/>
                      <a:pt x="1335" y="10141"/>
                      <a:pt x="1505" y="9922"/>
                    </a:cubicBezTo>
                    <a:cubicBezTo>
                      <a:pt x="1402" y="9728"/>
                      <a:pt x="1311" y="9520"/>
                      <a:pt x="1233" y="9326"/>
                    </a:cubicBezTo>
                    <a:cubicBezTo>
                      <a:pt x="1207" y="9313"/>
                      <a:pt x="1207" y="9287"/>
                      <a:pt x="1207" y="9274"/>
                    </a:cubicBezTo>
                    <a:cubicBezTo>
                      <a:pt x="1" y="6356"/>
                      <a:pt x="117" y="3048"/>
                      <a:pt x="7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8"/>
              <p:cNvSpPr/>
              <p:nvPr/>
            </p:nvSpPr>
            <p:spPr>
              <a:xfrm>
                <a:off x="3111527" y="4308724"/>
                <a:ext cx="203908" cy="396033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3529" extrusionOk="0">
                    <a:moveTo>
                      <a:pt x="1817" y="1"/>
                    </a:moveTo>
                    <a:lnTo>
                      <a:pt x="1817" y="1"/>
                    </a:lnTo>
                    <a:cubicBezTo>
                      <a:pt x="1103" y="455"/>
                      <a:pt x="520" y="1077"/>
                      <a:pt x="92" y="1804"/>
                    </a:cubicBezTo>
                    <a:cubicBezTo>
                      <a:pt x="85" y="1823"/>
                      <a:pt x="69" y="1833"/>
                      <a:pt x="51" y="1833"/>
                    </a:cubicBezTo>
                    <a:cubicBezTo>
                      <a:pt x="33" y="1833"/>
                      <a:pt x="14" y="1823"/>
                      <a:pt x="1" y="1804"/>
                    </a:cubicBezTo>
                    <a:lnTo>
                      <a:pt x="1" y="1804"/>
                    </a:lnTo>
                    <a:cubicBezTo>
                      <a:pt x="131" y="2387"/>
                      <a:pt x="312" y="2971"/>
                      <a:pt x="533" y="3529"/>
                    </a:cubicBezTo>
                    <a:cubicBezTo>
                      <a:pt x="987" y="2335"/>
                      <a:pt x="1596" y="1246"/>
                      <a:pt x="18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8"/>
              <p:cNvSpPr/>
              <p:nvPr/>
            </p:nvSpPr>
            <p:spPr>
              <a:xfrm>
                <a:off x="2865537" y="4446981"/>
                <a:ext cx="196614" cy="311642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2777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2"/>
                    </a:cubicBezTo>
                    <a:lnTo>
                      <a:pt x="1" y="2"/>
                    </a:lnTo>
                    <a:cubicBezTo>
                      <a:pt x="1" y="2"/>
                      <a:pt x="1" y="1"/>
                      <a:pt x="1" y="1"/>
                    </a:cubicBezTo>
                    <a:close/>
                    <a:moveTo>
                      <a:pt x="1" y="2"/>
                    </a:moveTo>
                    <a:cubicBezTo>
                      <a:pt x="92" y="1195"/>
                      <a:pt x="559" y="2284"/>
                      <a:pt x="1752" y="2777"/>
                    </a:cubicBezTo>
                    <a:cubicBezTo>
                      <a:pt x="1596" y="2180"/>
                      <a:pt x="1480" y="1570"/>
                      <a:pt x="1389" y="961"/>
                    </a:cubicBezTo>
                    <a:cubicBezTo>
                      <a:pt x="1376" y="974"/>
                      <a:pt x="1360" y="980"/>
                      <a:pt x="1343" y="980"/>
                    </a:cubicBezTo>
                    <a:cubicBezTo>
                      <a:pt x="1327" y="980"/>
                      <a:pt x="1311" y="974"/>
                      <a:pt x="1298" y="961"/>
                    </a:cubicBezTo>
                    <a:cubicBezTo>
                      <a:pt x="935" y="559"/>
                      <a:pt x="494" y="247"/>
                      <a:pt x="14" y="14"/>
                    </a:cubicBezTo>
                    <a:cubicBezTo>
                      <a:pt x="4" y="14"/>
                      <a:pt x="1" y="6"/>
                      <a:pt x="1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8"/>
              <p:cNvSpPr/>
              <p:nvPr/>
            </p:nvSpPr>
            <p:spPr>
              <a:xfrm>
                <a:off x="3081003" y="4027833"/>
                <a:ext cx="246104" cy="48042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281" extrusionOk="0">
                    <a:moveTo>
                      <a:pt x="1933" y="0"/>
                    </a:moveTo>
                    <a:cubicBezTo>
                      <a:pt x="1920" y="13"/>
                      <a:pt x="1920" y="13"/>
                      <a:pt x="1907" y="26"/>
                    </a:cubicBezTo>
                    <a:cubicBezTo>
                      <a:pt x="1077" y="532"/>
                      <a:pt x="584" y="1181"/>
                      <a:pt x="1" y="1907"/>
                    </a:cubicBezTo>
                    <a:cubicBezTo>
                      <a:pt x="14" y="2711"/>
                      <a:pt x="104" y="3502"/>
                      <a:pt x="273" y="4281"/>
                    </a:cubicBezTo>
                    <a:cubicBezTo>
                      <a:pt x="273" y="4268"/>
                      <a:pt x="273" y="4268"/>
                      <a:pt x="273" y="4255"/>
                    </a:cubicBezTo>
                    <a:cubicBezTo>
                      <a:pt x="675" y="3438"/>
                      <a:pt x="1324" y="2750"/>
                      <a:pt x="2128" y="2309"/>
                    </a:cubicBezTo>
                    <a:cubicBezTo>
                      <a:pt x="2154" y="2102"/>
                      <a:pt x="2180" y="1881"/>
                      <a:pt x="2180" y="1661"/>
                    </a:cubicBezTo>
                    <a:cubicBezTo>
                      <a:pt x="2193" y="1103"/>
                      <a:pt x="2102" y="532"/>
                      <a:pt x="19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8"/>
              <p:cNvSpPr/>
              <p:nvPr/>
            </p:nvSpPr>
            <p:spPr>
              <a:xfrm>
                <a:off x="3079544" y="3877905"/>
                <a:ext cx="211203" cy="336331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2997" extrusionOk="0">
                    <a:moveTo>
                      <a:pt x="1337" y="1"/>
                    </a:moveTo>
                    <a:cubicBezTo>
                      <a:pt x="857" y="182"/>
                      <a:pt x="468" y="545"/>
                      <a:pt x="260" y="1012"/>
                    </a:cubicBezTo>
                    <a:cubicBezTo>
                      <a:pt x="249" y="1035"/>
                      <a:pt x="227" y="1045"/>
                      <a:pt x="207" y="1045"/>
                    </a:cubicBezTo>
                    <a:cubicBezTo>
                      <a:pt x="181" y="1045"/>
                      <a:pt x="156" y="1028"/>
                      <a:pt x="156" y="999"/>
                    </a:cubicBezTo>
                    <a:lnTo>
                      <a:pt x="130" y="999"/>
                    </a:lnTo>
                    <a:cubicBezTo>
                      <a:pt x="52" y="1661"/>
                      <a:pt x="1" y="2322"/>
                      <a:pt x="1" y="2997"/>
                    </a:cubicBezTo>
                    <a:cubicBezTo>
                      <a:pt x="390" y="2244"/>
                      <a:pt x="1129" y="1648"/>
                      <a:pt x="1829" y="1220"/>
                    </a:cubicBezTo>
                    <a:cubicBezTo>
                      <a:pt x="1842" y="1207"/>
                      <a:pt x="1868" y="1207"/>
                      <a:pt x="1881" y="1207"/>
                    </a:cubicBezTo>
                    <a:cubicBezTo>
                      <a:pt x="1726" y="792"/>
                      <a:pt x="1544" y="390"/>
                      <a:pt x="13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8"/>
              <p:cNvSpPr/>
              <p:nvPr/>
            </p:nvSpPr>
            <p:spPr>
              <a:xfrm>
                <a:off x="2861273" y="4161714"/>
                <a:ext cx="158683" cy="375721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3348" extrusionOk="0">
                    <a:moveTo>
                      <a:pt x="272" y="1"/>
                    </a:moveTo>
                    <a:cubicBezTo>
                      <a:pt x="246" y="105"/>
                      <a:pt x="234" y="208"/>
                      <a:pt x="208" y="312"/>
                    </a:cubicBezTo>
                    <a:cubicBezTo>
                      <a:pt x="52" y="1025"/>
                      <a:pt x="0" y="1752"/>
                      <a:pt x="39" y="2478"/>
                    </a:cubicBezTo>
                    <a:cubicBezTo>
                      <a:pt x="39" y="2459"/>
                      <a:pt x="53" y="2447"/>
                      <a:pt x="70" y="2447"/>
                    </a:cubicBezTo>
                    <a:cubicBezTo>
                      <a:pt x="77" y="2447"/>
                      <a:pt x="84" y="2449"/>
                      <a:pt x="91" y="2452"/>
                    </a:cubicBezTo>
                    <a:cubicBezTo>
                      <a:pt x="597" y="2647"/>
                      <a:pt x="1051" y="2945"/>
                      <a:pt x="1414" y="3347"/>
                    </a:cubicBezTo>
                    <a:cubicBezTo>
                      <a:pt x="1310" y="2595"/>
                      <a:pt x="1271" y="1830"/>
                      <a:pt x="1271" y="1064"/>
                    </a:cubicBezTo>
                    <a:cubicBezTo>
                      <a:pt x="1257" y="1069"/>
                      <a:pt x="1243" y="1072"/>
                      <a:pt x="1230" y="1072"/>
                    </a:cubicBezTo>
                    <a:cubicBezTo>
                      <a:pt x="1207" y="1072"/>
                      <a:pt x="1189" y="1063"/>
                      <a:pt x="1180" y="1038"/>
                    </a:cubicBezTo>
                    <a:cubicBezTo>
                      <a:pt x="947" y="649"/>
                      <a:pt x="636" y="299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8"/>
              <p:cNvSpPr/>
              <p:nvPr/>
            </p:nvSpPr>
            <p:spPr>
              <a:xfrm>
                <a:off x="3094133" y="3700371"/>
                <a:ext cx="126699" cy="2883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2569" extrusionOk="0">
                    <a:moveTo>
                      <a:pt x="286" y="0"/>
                    </a:moveTo>
                    <a:cubicBezTo>
                      <a:pt x="208" y="869"/>
                      <a:pt x="91" y="1712"/>
                      <a:pt x="0" y="2568"/>
                    </a:cubicBezTo>
                    <a:lnTo>
                      <a:pt x="26" y="2568"/>
                    </a:lnTo>
                    <a:cubicBezTo>
                      <a:pt x="26" y="2568"/>
                      <a:pt x="26" y="2555"/>
                      <a:pt x="26" y="2555"/>
                    </a:cubicBezTo>
                    <a:cubicBezTo>
                      <a:pt x="208" y="2036"/>
                      <a:pt x="623" y="1634"/>
                      <a:pt x="1129" y="1440"/>
                    </a:cubicBezTo>
                    <a:cubicBezTo>
                      <a:pt x="869" y="960"/>
                      <a:pt x="571" y="48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8"/>
              <p:cNvSpPr/>
              <p:nvPr/>
            </p:nvSpPr>
            <p:spPr>
              <a:xfrm>
                <a:off x="2894715" y="3940525"/>
                <a:ext cx="126699" cy="321742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2867" extrusionOk="0">
                    <a:moveTo>
                      <a:pt x="688" y="0"/>
                    </a:moveTo>
                    <a:cubicBezTo>
                      <a:pt x="402" y="597"/>
                      <a:pt x="169" y="1232"/>
                      <a:pt x="0" y="1868"/>
                    </a:cubicBezTo>
                    <a:cubicBezTo>
                      <a:pt x="402" y="2127"/>
                      <a:pt x="727" y="2465"/>
                      <a:pt x="973" y="2867"/>
                    </a:cubicBezTo>
                    <a:cubicBezTo>
                      <a:pt x="986" y="2153"/>
                      <a:pt x="1038" y="1453"/>
                      <a:pt x="1129" y="753"/>
                    </a:cubicBezTo>
                    <a:cubicBezTo>
                      <a:pt x="1051" y="623"/>
                      <a:pt x="947" y="454"/>
                      <a:pt x="882" y="350"/>
                    </a:cubicBezTo>
                    <a:cubicBezTo>
                      <a:pt x="818" y="234"/>
                      <a:pt x="753" y="117"/>
                      <a:pt x="6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8"/>
              <p:cNvSpPr/>
              <p:nvPr/>
            </p:nvSpPr>
            <p:spPr>
              <a:xfrm>
                <a:off x="2977647" y="3746943"/>
                <a:ext cx="103469" cy="256204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283" extrusionOk="0">
                    <a:moveTo>
                      <a:pt x="922" y="0"/>
                    </a:moveTo>
                    <a:lnTo>
                      <a:pt x="922" y="0"/>
                    </a:lnTo>
                    <a:cubicBezTo>
                      <a:pt x="584" y="519"/>
                      <a:pt x="286" y="1064"/>
                      <a:pt x="1" y="1634"/>
                    </a:cubicBezTo>
                    <a:cubicBezTo>
                      <a:pt x="91" y="1751"/>
                      <a:pt x="169" y="1881"/>
                      <a:pt x="247" y="2011"/>
                    </a:cubicBezTo>
                    <a:cubicBezTo>
                      <a:pt x="312" y="2101"/>
                      <a:pt x="364" y="2192"/>
                      <a:pt x="429" y="2283"/>
                    </a:cubicBezTo>
                    <a:cubicBezTo>
                      <a:pt x="532" y="1505"/>
                      <a:pt x="701" y="739"/>
                      <a:pt x="9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8"/>
              <p:cNvSpPr/>
              <p:nvPr/>
            </p:nvSpPr>
            <p:spPr>
              <a:xfrm>
                <a:off x="3235308" y="4308724"/>
                <a:ext cx="80127" cy="24464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180" extrusionOk="0">
                    <a:moveTo>
                      <a:pt x="714" y="1"/>
                    </a:moveTo>
                    <a:lnTo>
                      <a:pt x="714" y="1"/>
                    </a:lnTo>
                    <a:cubicBezTo>
                      <a:pt x="545" y="117"/>
                      <a:pt x="377" y="247"/>
                      <a:pt x="221" y="377"/>
                    </a:cubicBezTo>
                    <a:cubicBezTo>
                      <a:pt x="208" y="987"/>
                      <a:pt x="143" y="1583"/>
                      <a:pt x="0" y="2180"/>
                    </a:cubicBezTo>
                    <a:cubicBezTo>
                      <a:pt x="312" y="1479"/>
                      <a:pt x="558" y="753"/>
                      <a:pt x="714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8"/>
              <p:cNvSpPr/>
              <p:nvPr/>
            </p:nvSpPr>
            <p:spPr>
              <a:xfrm>
                <a:off x="3226555" y="4029292"/>
                <a:ext cx="99092" cy="297053"/>
              </a:xfrm>
              <a:custGeom>
                <a:avLst/>
                <a:gdLst/>
                <a:ahLst/>
                <a:cxnLst/>
                <a:rect l="l" t="t" r="r" b="b"/>
                <a:pathLst>
                  <a:path w="883" h="2647" extrusionOk="0">
                    <a:moveTo>
                      <a:pt x="623" y="0"/>
                    </a:moveTo>
                    <a:cubicBezTo>
                      <a:pt x="610" y="13"/>
                      <a:pt x="610" y="13"/>
                      <a:pt x="597" y="13"/>
                    </a:cubicBezTo>
                    <a:cubicBezTo>
                      <a:pt x="390" y="143"/>
                      <a:pt x="182" y="299"/>
                      <a:pt x="1" y="454"/>
                    </a:cubicBezTo>
                    <a:cubicBezTo>
                      <a:pt x="78" y="844"/>
                      <a:pt x="156" y="1246"/>
                      <a:pt x="208" y="1635"/>
                    </a:cubicBezTo>
                    <a:cubicBezTo>
                      <a:pt x="260" y="1972"/>
                      <a:pt x="286" y="2309"/>
                      <a:pt x="299" y="2646"/>
                    </a:cubicBezTo>
                    <a:cubicBezTo>
                      <a:pt x="468" y="2517"/>
                      <a:pt x="636" y="2400"/>
                      <a:pt x="818" y="2309"/>
                    </a:cubicBezTo>
                    <a:cubicBezTo>
                      <a:pt x="857" y="2089"/>
                      <a:pt x="870" y="1868"/>
                      <a:pt x="883" y="1661"/>
                    </a:cubicBezTo>
                    <a:cubicBezTo>
                      <a:pt x="883" y="1090"/>
                      <a:pt x="805" y="532"/>
                      <a:pt x="623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8"/>
              <p:cNvSpPr/>
              <p:nvPr/>
            </p:nvSpPr>
            <p:spPr>
              <a:xfrm>
                <a:off x="3190195" y="3877905"/>
                <a:ext cx="100551" cy="179107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596" extrusionOk="0">
                    <a:moveTo>
                      <a:pt x="351" y="1"/>
                    </a:moveTo>
                    <a:cubicBezTo>
                      <a:pt x="221" y="39"/>
                      <a:pt x="104" y="104"/>
                      <a:pt x="0" y="182"/>
                    </a:cubicBezTo>
                    <a:cubicBezTo>
                      <a:pt x="78" y="649"/>
                      <a:pt x="182" y="1129"/>
                      <a:pt x="286" y="1596"/>
                    </a:cubicBezTo>
                    <a:cubicBezTo>
                      <a:pt x="467" y="1466"/>
                      <a:pt x="649" y="1336"/>
                      <a:pt x="843" y="1220"/>
                    </a:cubicBezTo>
                    <a:cubicBezTo>
                      <a:pt x="856" y="1207"/>
                      <a:pt x="882" y="1207"/>
                      <a:pt x="895" y="1207"/>
                    </a:cubicBezTo>
                    <a:cubicBezTo>
                      <a:pt x="740" y="792"/>
                      <a:pt x="558" y="390"/>
                      <a:pt x="351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8"/>
              <p:cNvSpPr/>
              <p:nvPr/>
            </p:nvSpPr>
            <p:spPr>
              <a:xfrm>
                <a:off x="3174147" y="3780385"/>
                <a:ext cx="46685" cy="99092"/>
              </a:xfrm>
              <a:custGeom>
                <a:avLst/>
                <a:gdLst/>
                <a:ahLst/>
                <a:cxnLst/>
                <a:rect l="l" t="t" r="r" b="b"/>
                <a:pathLst>
                  <a:path w="416" h="883" extrusionOk="0">
                    <a:moveTo>
                      <a:pt x="1" y="0"/>
                    </a:moveTo>
                    <a:cubicBezTo>
                      <a:pt x="27" y="299"/>
                      <a:pt x="66" y="584"/>
                      <a:pt x="117" y="882"/>
                    </a:cubicBezTo>
                    <a:cubicBezTo>
                      <a:pt x="208" y="818"/>
                      <a:pt x="312" y="766"/>
                      <a:pt x="416" y="727"/>
                    </a:cubicBezTo>
                    <a:cubicBezTo>
                      <a:pt x="286" y="480"/>
                      <a:pt x="143" y="247"/>
                      <a:pt x="1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5" name="Google Shape;325;p28"/>
          <p:cNvGrpSpPr/>
          <p:nvPr/>
        </p:nvGrpSpPr>
        <p:grpSpPr>
          <a:xfrm>
            <a:off x="2032835" y="1320546"/>
            <a:ext cx="267351" cy="363904"/>
            <a:chOff x="2032835" y="1320546"/>
            <a:chExt cx="267351" cy="363904"/>
          </a:xfrm>
        </p:grpSpPr>
        <p:sp>
          <p:nvSpPr>
            <p:cNvPr id="326" name="Google Shape;326;p28"/>
            <p:cNvSpPr/>
            <p:nvPr/>
          </p:nvSpPr>
          <p:spPr>
            <a:xfrm>
              <a:off x="2032835" y="1320546"/>
              <a:ext cx="267351" cy="363904"/>
            </a:xfrm>
            <a:custGeom>
              <a:avLst/>
              <a:gdLst/>
              <a:ahLst/>
              <a:cxnLst/>
              <a:rect l="l" t="t" r="r" b="b"/>
              <a:pathLst>
                <a:path w="4710" h="6411" extrusionOk="0">
                  <a:moveTo>
                    <a:pt x="3788" y="0"/>
                  </a:moveTo>
                  <a:cubicBezTo>
                    <a:pt x="3736" y="0"/>
                    <a:pt x="3698" y="26"/>
                    <a:pt x="3672" y="52"/>
                  </a:cubicBezTo>
                  <a:cubicBezTo>
                    <a:pt x="1960" y="792"/>
                    <a:pt x="935" y="2919"/>
                    <a:pt x="1402" y="4722"/>
                  </a:cubicBezTo>
                  <a:cubicBezTo>
                    <a:pt x="1065" y="5046"/>
                    <a:pt x="1" y="5604"/>
                    <a:pt x="1" y="5694"/>
                  </a:cubicBezTo>
                  <a:cubicBezTo>
                    <a:pt x="14" y="5967"/>
                    <a:pt x="144" y="6226"/>
                    <a:pt x="351" y="6408"/>
                  </a:cubicBezTo>
                  <a:cubicBezTo>
                    <a:pt x="354" y="6409"/>
                    <a:pt x="357" y="6410"/>
                    <a:pt x="361" y="6410"/>
                  </a:cubicBezTo>
                  <a:cubicBezTo>
                    <a:pt x="487" y="6410"/>
                    <a:pt x="1399" y="5631"/>
                    <a:pt x="1726" y="5266"/>
                  </a:cubicBezTo>
                  <a:lnTo>
                    <a:pt x="1739" y="5266"/>
                  </a:lnTo>
                  <a:cubicBezTo>
                    <a:pt x="4242" y="4994"/>
                    <a:pt x="4709" y="2063"/>
                    <a:pt x="3970" y="117"/>
                  </a:cubicBezTo>
                  <a:cubicBezTo>
                    <a:pt x="3957" y="91"/>
                    <a:pt x="3944" y="78"/>
                    <a:pt x="3918" y="78"/>
                  </a:cubicBezTo>
                  <a:cubicBezTo>
                    <a:pt x="3918" y="65"/>
                    <a:pt x="3905" y="65"/>
                    <a:pt x="3905" y="52"/>
                  </a:cubicBezTo>
                  <a:cubicBezTo>
                    <a:pt x="3879" y="13"/>
                    <a:pt x="3827" y="0"/>
                    <a:pt x="3788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285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7" name="Google Shape;327;p28"/>
            <p:cNvGrpSpPr/>
            <p:nvPr/>
          </p:nvGrpSpPr>
          <p:grpSpPr>
            <a:xfrm>
              <a:off x="2033196" y="1320885"/>
              <a:ext cx="266612" cy="363221"/>
              <a:chOff x="1449298" y="2400509"/>
              <a:chExt cx="527109" cy="718112"/>
            </a:xfrm>
          </p:grpSpPr>
          <p:sp>
            <p:nvSpPr>
              <p:cNvPr id="328" name="Google Shape;328;p28"/>
              <p:cNvSpPr/>
              <p:nvPr/>
            </p:nvSpPr>
            <p:spPr>
              <a:xfrm>
                <a:off x="1449298" y="2400509"/>
                <a:ext cx="527109" cy="718112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6399" extrusionOk="0">
                    <a:moveTo>
                      <a:pt x="3814" y="130"/>
                    </a:moveTo>
                    <a:cubicBezTo>
                      <a:pt x="3814" y="130"/>
                      <a:pt x="3373" y="1324"/>
                      <a:pt x="3153" y="1855"/>
                    </a:cubicBezTo>
                    <a:cubicBezTo>
                      <a:pt x="3127" y="1479"/>
                      <a:pt x="3062" y="1090"/>
                      <a:pt x="2997" y="701"/>
                    </a:cubicBezTo>
                    <a:cubicBezTo>
                      <a:pt x="3204" y="519"/>
                      <a:pt x="3762" y="143"/>
                      <a:pt x="3775" y="130"/>
                    </a:cubicBezTo>
                    <a:close/>
                    <a:moveTo>
                      <a:pt x="3918" y="467"/>
                    </a:moveTo>
                    <a:cubicBezTo>
                      <a:pt x="4022" y="1090"/>
                      <a:pt x="4048" y="1713"/>
                      <a:pt x="4009" y="2335"/>
                    </a:cubicBezTo>
                    <a:cubicBezTo>
                      <a:pt x="3803" y="2374"/>
                      <a:pt x="3610" y="2412"/>
                      <a:pt x="3405" y="2463"/>
                    </a:cubicBezTo>
                    <a:lnTo>
                      <a:pt x="3405" y="2463"/>
                    </a:lnTo>
                    <a:cubicBezTo>
                      <a:pt x="3661" y="1819"/>
                      <a:pt x="3828" y="1150"/>
                      <a:pt x="3918" y="467"/>
                    </a:cubicBezTo>
                    <a:close/>
                    <a:moveTo>
                      <a:pt x="2893" y="792"/>
                    </a:moveTo>
                    <a:cubicBezTo>
                      <a:pt x="2919" y="1246"/>
                      <a:pt x="2971" y="1687"/>
                      <a:pt x="3049" y="2128"/>
                    </a:cubicBezTo>
                    <a:cubicBezTo>
                      <a:pt x="2828" y="2659"/>
                      <a:pt x="2569" y="3178"/>
                      <a:pt x="2258" y="3658"/>
                    </a:cubicBezTo>
                    <a:cubicBezTo>
                      <a:pt x="2167" y="3036"/>
                      <a:pt x="2037" y="2478"/>
                      <a:pt x="2063" y="1842"/>
                    </a:cubicBezTo>
                    <a:cubicBezTo>
                      <a:pt x="2284" y="1453"/>
                      <a:pt x="2569" y="1090"/>
                      <a:pt x="2893" y="792"/>
                    </a:cubicBezTo>
                    <a:close/>
                    <a:moveTo>
                      <a:pt x="3996" y="2413"/>
                    </a:moveTo>
                    <a:cubicBezTo>
                      <a:pt x="3970" y="2854"/>
                      <a:pt x="3866" y="3295"/>
                      <a:pt x="3671" y="3710"/>
                    </a:cubicBezTo>
                    <a:cubicBezTo>
                      <a:pt x="3360" y="3762"/>
                      <a:pt x="3062" y="3788"/>
                      <a:pt x="2738" y="3814"/>
                    </a:cubicBezTo>
                    <a:cubicBezTo>
                      <a:pt x="2971" y="3425"/>
                      <a:pt x="3179" y="3023"/>
                      <a:pt x="3347" y="2608"/>
                    </a:cubicBezTo>
                    <a:cubicBezTo>
                      <a:pt x="3581" y="2556"/>
                      <a:pt x="3788" y="2478"/>
                      <a:pt x="3996" y="2413"/>
                    </a:cubicBezTo>
                    <a:close/>
                    <a:moveTo>
                      <a:pt x="1946" y="2076"/>
                    </a:moveTo>
                    <a:lnTo>
                      <a:pt x="1946" y="2076"/>
                    </a:lnTo>
                    <a:cubicBezTo>
                      <a:pt x="1869" y="2634"/>
                      <a:pt x="2167" y="3762"/>
                      <a:pt x="2193" y="3762"/>
                    </a:cubicBezTo>
                    <a:cubicBezTo>
                      <a:pt x="2011" y="4047"/>
                      <a:pt x="1791" y="4307"/>
                      <a:pt x="1570" y="4540"/>
                    </a:cubicBezTo>
                    <a:cubicBezTo>
                      <a:pt x="1453" y="3697"/>
                      <a:pt x="1583" y="2841"/>
                      <a:pt x="1946" y="2076"/>
                    </a:cubicBezTo>
                    <a:close/>
                    <a:moveTo>
                      <a:pt x="3620" y="3827"/>
                    </a:moveTo>
                    <a:cubicBezTo>
                      <a:pt x="3282" y="4488"/>
                      <a:pt x="2634" y="4942"/>
                      <a:pt x="1894" y="5033"/>
                    </a:cubicBezTo>
                    <a:cubicBezTo>
                      <a:pt x="2167" y="4696"/>
                      <a:pt x="2426" y="4333"/>
                      <a:pt x="2647" y="3969"/>
                    </a:cubicBezTo>
                    <a:cubicBezTo>
                      <a:pt x="2686" y="3971"/>
                      <a:pt x="2726" y="3972"/>
                      <a:pt x="2765" y="3972"/>
                    </a:cubicBezTo>
                    <a:cubicBezTo>
                      <a:pt x="3052" y="3972"/>
                      <a:pt x="3346" y="3929"/>
                      <a:pt x="3620" y="3827"/>
                    </a:cubicBezTo>
                    <a:close/>
                    <a:moveTo>
                      <a:pt x="2854" y="3036"/>
                    </a:moveTo>
                    <a:cubicBezTo>
                      <a:pt x="2245" y="5020"/>
                      <a:pt x="468" y="6226"/>
                      <a:pt x="468" y="6239"/>
                    </a:cubicBezTo>
                    <a:cubicBezTo>
                      <a:pt x="312" y="6097"/>
                      <a:pt x="221" y="5902"/>
                      <a:pt x="208" y="5708"/>
                    </a:cubicBezTo>
                    <a:cubicBezTo>
                      <a:pt x="247" y="5695"/>
                      <a:pt x="2478" y="4242"/>
                      <a:pt x="2854" y="3036"/>
                    </a:cubicBezTo>
                    <a:close/>
                    <a:moveTo>
                      <a:pt x="3775" y="1"/>
                    </a:moveTo>
                    <a:cubicBezTo>
                      <a:pt x="3736" y="1"/>
                      <a:pt x="3684" y="26"/>
                      <a:pt x="3658" y="65"/>
                    </a:cubicBezTo>
                    <a:cubicBezTo>
                      <a:pt x="1946" y="792"/>
                      <a:pt x="935" y="2919"/>
                      <a:pt x="1402" y="4722"/>
                    </a:cubicBezTo>
                    <a:cubicBezTo>
                      <a:pt x="1051" y="5046"/>
                      <a:pt x="1" y="5591"/>
                      <a:pt x="1" y="5695"/>
                    </a:cubicBezTo>
                    <a:cubicBezTo>
                      <a:pt x="1" y="5967"/>
                      <a:pt x="130" y="6226"/>
                      <a:pt x="351" y="6395"/>
                    </a:cubicBezTo>
                    <a:cubicBezTo>
                      <a:pt x="353" y="6397"/>
                      <a:pt x="357" y="6399"/>
                      <a:pt x="362" y="6399"/>
                    </a:cubicBezTo>
                    <a:cubicBezTo>
                      <a:pt x="489" y="6399"/>
                      <a:pt x="1401" y="5628"/>
                      <a:pt x="1713" y="5267"/>
                    </a:cubicBezTo>
                    <a:lnTo>
                      <a:pt x="1739" y="5267"/>
                    </a:lnTo>
                    <a:cubicBezTo>
                      <a:pt x="4229" y="4994"/>
                      <a:pt x="4696" y="2076"/>
                      <a:pt x="3957" y="117"/>
                    </a:cubicBezTo>
                    <a:cubicBezTo>
                      <a:pt x="3957" y="91"/>
                      <a:pt x="3931" y="78"/>
                      <a:pt x="3918" y="78"/>
                    </a:cubicBezTo>
                    <a:cubicBezTo>
                      <a:pt x="3905" y="78"/>
                      <a:pt x="3905" y="65"/>
                      <a:pt x="3892" y="52"/>
                    </a:cubicBezTo>
                    <a:cubicBezTo>
                      <a:pt x="3866" y="14"/>
                      <a:pt x="3827" y="1"/>
                      <a:pt x="3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8"/>
              <p:cNvSpPr/>
              <p:nvPr/>
            </p:nvSpPr>
            <p:spPr>
              <a:xfrm>
                <a:off x="1472640" y="2741101"/>
                <a:ext cx="297053" cy="359673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3205" extrusionOk="0">
                    <a:moveTo>
                      <a:pt x="2646" y="1"/>
                    </a:moveTo>
                    <a:cubicBezTo>
                      <a:pt x="2270" y="1207"/>
                      <a:pt x="39" y="2673"/>
                      <a:pt x="0" y="2673"/>
                    </a:cubicBezTo>
                    <a:cubicBezTo>
                      <a:pt x="13" y="2867"/>
                      <a:pt x="104" y="3062"/>
                      <a:pt x="260" y="3204"/>
                    </a:cubicBezTo>
                    <a:cubicBezTo>
                      <a:pt x="260" y="3191"/>
                      <a:pt x="2037" y="1985"/>
                      <a:pt x="2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8"/>
              <p:cNvSpPr/>
              <p:nvPr/>
            </p:nvSpPr>
            <p:spPr>
              <a:xfrm>
                <a:off x="1612357" y="2633369"/>
                <a:ext cx="83045" cy="2782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479" extrusionOk="0">
                    <a:moveTo>
                      <a:pt x="493" y="1"/>
                    </a:moveTo>
                    <a:cubicBezTo>
                      <a:pt x="130" y="766"/>
                      <a:pt x="0" y="1622"/>
                      <a:pt x="117" y="2478"/>
                    </a:cubicBezTo>
                    <a:cubicBezTo>
                      <a:pt x="338" y="2232"/>
                      <a:pt x="558" y="1972"/>
                      <a:pt x="740" y="1687"/>
                    </a:cubicBezTo>
                    <a:cubicBezTo>
                      <a:pt x="714" y="1687"/>
                      <a:pt x="416" y="559"/>
                      <a:pt x="4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8"/>
              <p:cNvSpPr/>
              <p:nvPr/>
            </p:nvSpPr>
            <p:spPr>
              <a:xfrm>
                <a:off x="1677894" y="2489276"/>
                <a:ext cx="113569" cy="321854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868" extrusionOk="0">
                    <a:moveTo>
                      <a:pt x="856" y="1"/>
                    </a:moveTo>
                    <a:cubicBezTo>
                      <a:pt x="532" y="299"/>
                      <a:pt x="247" y="662"/>
                      <a:pt x="26" y="1051"/>
                    </a:cubicBezTo>
                    <a:cubicBezTo>
                      <a:pt x="0" y="1687"/>
                      <a:pt x="130" y="2258"/>
                      <a:pt x="221" y="2867"/>
                    </a:cubicBezTo>
                    <a:cubicBezTo>
                      <a:pt x="532" y="2387"/>
                      <a:pt x="791" y="1868"/>
                      <a:pt x="1012" y="1337"/>
                    </a:cubicBezTo>
                    <a:cubicBezTo>
                      <a:pt x="934" y="896"/>
                      <a:pt x="882" y="455"/>
                      <a:pt x="8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8"/>
              <p:cNvSpPr/>
              <p:nvPr/>
            </p:nvSpPr>
            <p:spPr>
              <a:xfrm>
                <a:off x="1661846" y="2829869"/>
                <a:ext cx="193696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208" extrusionOk="0">
                    <a:moveTo>
                      <a:pt x="1726" y="1"/>
                    </a:moveTo>
                    <a:lnTo>
                      <a:pt x="1726" y="1"/>
                    </a:lnTo>
                    <a:cubicBezTo>
                      <a:pt x="1452" y="103"/>
                      <a:pt x="1158" y="146"/>
                      <a:pt x="871" y="146"/>
                    </a:cubicBezTo>
                    <a:cubicBezTo>
                      <a:pt x="832" y="146"/>
                      <a:pt x="792" y="145"/>
                      <a:pt x="753" y="143"/>
                    </a:cubicBezTo>
                    <a:cubicBezTo>
                      <a:pt x="519" y="507"/>
                      <a:pt x="273" y="870"/>
                      <a:pt x="0" y="1207"/>
                    </a:cubicBezTo>
                    <a:cubicBezTo>
                      <a:pt x="740" y="1116"/>
                      <a:pt x="1388" y="662"/>
                      <a:pt x="17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8"/>
              <p:cNvSpPr/>
              <p:nvPr/>
            </p:nvSpPr>
            <p:spPr>
              <a:xfrm>
                <a:off x="1785515" y="2413976"/>
                <a:ext cx="93369" cy="19627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749" extrusionOk="0">
                    <a:moveTo>
                      <a:pt x="812" y="1"/>
                    </a:moveTo>
                    <a:cubicBezTo>
                      <a:pt x="805" y="1"/>
                      <a:pt x="799" y="4"/>
                      <a:pt x="792" y="10"/>
                    </a:cubicBezTo>
                    <a:cubicBezTo>
                      <a:pt x="779" y="10"/>
                      <a:pt x="208" y="399"/>
                      <a:pt x="1" y="581"/>
                    </a:cubicBezTo>
                    <a:cubicBezTo>
                      <a:pt x="66" y="970"/>
                      <a:pt x="131" y="1359"/>
                      <a:pt x="157" y="1748"/>
                    </a:cubicBezTo>
                    <a:cubicBezTo>
                      <a:pt x="377" y="1204"/>
                      <a:pt x="831" y="23"/>
                      <a:pt x="831" y="10"/>
                    </a:cubicBezTo>
                    <a:cubicBezTo>
                      <a:pt x="825" y="4"/>
                      <a:pt x="818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8"/>
              <p:cNvSpPr/>
              <p:nvPr/>
            </p:nvSpPr>
            <p:spPr>
              <a:xfrm>
                <a:off x="1756449" y="2671300"/>
                <a:ext cx="142747" cy="157224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401" extrusionOk="0">
                    <a:moveTo>
                      <a:pt x="1272" y="0"/>
                    </a:moveTo>
                    <a:lnTo>
                      <a:pt x="1272" y="0"/>
                    </a:lnTo>
                    <a:cubicBezTo>
                      <a:pt x="1051" y="78"/>
                      <a:pt x="844" y="143"/>
                      <a:pt x="623" y="195"/>
                    </a:cubicBezTo>
                    <a:lnTo>
                      <a:pt x="610" y="195"/>
                    </a:lnTo>
                    <a:cubicBezTo>
                      <a:pt x="429" y="610"/>
                      <a:pt x="234" y="1012"/>
                      <a:pt x="1" y="1401"/>
                    </a:cubicBezTo>
                    <a:cubicBezTo>
                      <a:pt x="312" y="1375"/>
                      <a:pt x="623" y="1349"/>
                      <a:pt x="947" y="1297"/>
                    </a:cubicBezTo>
                    <a:cubicBezTo>
                      <a:pt x="1129" y="882"/>
                      <a:pt x="1233" y="454"/>
                      <a:pt x="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8"/>
              <p:cNvSpPr/>
              <p:nvPr/>
            </p:nvSpPr>
            <p:spPr>
              <a:xfrm>
                <a:off x="1830740" y="2452917"/>
                <a:ext cx="72832" cy="225679"/>
              </a:xfrm>
              <a:custGeom>
                <a:avLst/>
                <a:gdLst/>
                <a:ahLst/>
                <a:cxnLst/>
                <a:rect l="l" t="t" r="r" b="b"/>
                <a:pathLst>
                  <a:path w="649" h="2011" extrusionOk="0">
                    <a:moveTo>
                      <a:pt x="519" y="0"/>
                    </a:moveTo>
                    <a:cubicBezTo>
                      <a:pt x="428" y="688"/>
                      <a:pt x="259" y="1362"/>
                      <a:pt x="0" y="2011"/>
                    </a:cubicBezTo>
                    <a:cubicBezTo>
                      <a:pt x="208" y="1946"/>
                      <a:pt x="402" y="1907"/>
                      <a:pt x="610" y="1868"/>
                    </a:cubicBezTo>
                    <a:cubicBezTo>
                      <a:pt x="649" y="1246"/>
                      <a:pt x="623" y="623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8"/>
              <p:cNvSpPr/>
              <p:nvPr/>
            </p:nvSpPr>
            <p:spPr>
              <a:xfrm>
                <a:off x="1661846" y="2829869"/>
                <a:ext cx="193696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208" extrusionOk="0">
                    <a:moveTo>
                      <a:pt x="1726" y="1"/>
                    </a:moveTo>
                    <a:lnTo>
                      <a:pt x="1726" y="1"/>
                    </a:lnTo>
                    <a:cubicBezTo>
                      <a:pt x="1427" y="105"/>
                      <a:pt x="1116" y="143"/>
                      <a:pt x="818" y="143"/>
                    </a:cubicBezTo>
                    <a:cubicBezTo>
                      <a:pt x="753" y="221"/>
                      <a:pt x="675" y="286"/>
                      <a:pt x="610" y="364"/>
                    </a:cubicBezTo>
                    <a:cubicBezTo>
                      <a:pt x="416" y="649"/>
                      <a:pt x="221" y="935"/>
                      <a:pt x="0" y="1207"/>
                    </a:cubicBezTo>
                    <a:cubicBezTo>
                      <a:pt x="740" y="1116"/>
                      <a:pt x="1375" y="662"/>
                      <a:pt x="1726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8"/>
              <p:cNvSpPr/>
              <p:nvPr/>
            </p:nvSpPr>
            <p:spPr>
              <a:xfrm>
                <a:off x="1768120" y="2671300"/>
                <a:ext cx="129617" cy="15576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388" extrusionOk="0">
                    <a:moveTo>
                      <a:pt x="1155" y="0"/>
                    </a:moveTo>
                    <a:lnTo>
                      <a:pt x="1155" y="0"/>
                    </a:lnTo>
                    <a:cubicBezTo>
                      <a:pt x="1038" y="39"/>
                      <a:pt x="895" y="78"/>
                      <a:pt x="779" y="117"/>
                    </a:cubicBezTo>
                    <a:cubicBezTo>
                      <a:pt x="584" y="584"/>
                      <a:pt x="325" y="1012"/>
                      <a:pt x="0" y="1388"/>
                    </a:cubicBezTo>
                    <a:cubicBezTo>
                      <a:pt x="286" y="1362"/>
                      <a:pt x="558" y="1349"/>
                      <a:pt x="830" y="1297"/>
                    </a:cubicBezTo>
                    <a:cubicBezTo>
                      <a:pt x="1012" y="882"/>
                      <a:pt x="1129" y="441"/>
                      <a:pt x="1155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8"/>
              <p:cNvSpPr/>
              <p:nvPr/>
            </p:nvSpPr>
            <p:spPr>
              <a:xfrm>
                <a:off x="1861265" y="2496571"/>
                <a:ext cx="42308" cy="17484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58" extrusionOk="0">
                    <a:moveTo>
                      <a:pt x="299" y="1"/>
                    </a:moveTo>
                    <a:cubicBezTo>
                      <a:pt x="286" y="532"/>
                      <a:pt x="182" y="1051"/>
                      <a:pt x="0" y="1557"/>
                    </a:cubicBezTo>
                    <a:cubicBezTo>
                      <a:pt x="104" y="1531"/>
                      <a:pt x="221" y="1505"/>
                      <a:pt x="338" y="1479"/>
                    </a:cubicBezTo>
                    <a:cubicBezTo>
                      <a:pt x="377" y="986"/>
                      <a:pt x="364" y="493"/>
                      <a:pt x="299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9" name="Google Shape;339;p28"/>
          <p:cNvGrpSpPr/>
          <p:nvPr/>
        </p:nvGrpSpPr>
        <p:grpSpPr>
          <a:xfrm>
            <a:off x="-372502" y="19408"/>
            <a:ext cx="1552347" cy="2409518"/>
            <a:chOff x="-514639" y="-201194"/>
            <a:chExt cx="1836662" cy="2850826"/>
          </a:xfrm>
        </p:grpSpPr>
        <p:sp>
          <p:nvSpPr>
            <p:cNvPr id="340" name="Google Shape;340;p28"/>
            <p:cNvSpPr/>
            <p:nvPr/>
          </p:nvSpPr>
          <p:spPr>
            <a:xfrm rot="2044942" flipH="1">
              <a:off x="37427" y="1887579"/>
              <a:ext cx="140832" cy="255107"/>
            </a:xfrm>
            <a:custGeom>
              <a:avLst/>
              <a:gdLst/>
              <a:ahLst/>
              <a:cxnLst/>
              <a:rect l="l" t="t" r="r" b="b"/>
              <a:pathLst>
                <a:path w="2206" h="3996" extrusionOk="0">
                  <a:moveTo>
                    <a:pt x="2205" y="0"/>
                  </a:moveTo>
                  <a:cubicBezTo>
                    <a:pt x="1829" y="286"/>
                    <a:pt x="1479" y="597"/>
                    <a:pt x="1142" y="934"/>
                  </a:cubicBezTo>
                  <a:cubicBezTo>
                    <a:pt x="675" y="1466"/>
                    <a:pt x="299" y="2062"/>
                    <a:pt x="26" y="2711"/>
                  </a:cubicBezTo>
                  <a:cubicBezTo>
                    <a:pt x="13" y="2724"/>
                    <a:pt x="13" y="2724"/>
                    <a:pt x="0" y="2737"/>
                  </a:cubicBezTo>
                  <a:cubicBezTo>
                    <a:pt x="104" y="3152"/>
                    <a:pt x="182" y="3567"/>
                    <a:pt x="247" y="3995"/>
                  </a:cubicBezTo>
                  <a:cubicBezTo>
                    <a:pt x="986" y="2685"/>
                    <a:pt x="1699" y="1414"/>
                    <a:pt x="2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-514639" y="-201076"/>
              <a:ext cx="1829578" cy="2850590"/>
            </a:xfrm>
            <a:custGeom>
              <a:avLst/>
              <a:gdLst/>
              <a:ahLst/>
              <a:cxnLst/>
              <a:rect l="l" t="t" r="r" b="b"/>
              <a:pathLst>
                <a:path w="23218" h="36175" extrusionOk="0">
                  <a:moveTo>
                    <a:pt x="12924" y="0"/>
                  </a:moveTo>
                  <a:cubicBezTo>
                    <a:pt x="12899" y="0"/>
                    <a:pt x="12874" y="9"/>
                    <a:pt x="12854" y="29"/>
                  </a:cubicBezTo>
                  <a:cubicBezTo>
                    <a:pt x="12205" y="548"/>
                    <a:pt x="11271" y="1690"/>
                    <a:pt x="11271" y="1703"/>
                  </a:cubicBezTo>
                  <a:cubicBezTo>
                    <a:pt x="9922" y="3700"/>
                    <a:pt x="9858" y="6670"/>
                    <a:pt x="11816" y="8499"/>
                  </a:cubicBezTo>
                  <a:cubicBezTo>
                    <a:pt x="10558" y="10146"/>
                    <a:pt x="9507" y="11936"/>
                    <a:pt x="8703" y="13843"/>
                  </a:cubicBezTo>
                  <a:cubicBezTo>
                    <a:pt x="9196" y="12663"/>
                    <a:pt x="9378" y="11366"/>
                    <a:pt x="9222" y="10094"/>
                  </a:cubicBezTo>
                  <a:cubicBezTo>
                    <a:pt x="9144" y="9589"/>
                    <a:pt x="9027" y="9096"/>
                    <a:pt x="8885" y="8616"/>
                  </a:cubicBezTo>
                  <a:cubicBezTo>
                    <a:pt x="8612" y="7825"/>
                    <a:pt x="8210" y="7085"/>
                    <a:pt x="7692" y="6424"/>
                  </a:cubicBezTo>
                  <a:cubicBezTo>
                    <a:pt x="7004" y="5568"/>
                    <a:pt x="6070" y="4958"/>
                    <a:pt x="5603" y="3934"/>
                  </a:cubicBezTo>
                  <a:cubicBezTo>
                    <a:pt x="5580" y="3899"/>
                    <a:pt x="5542" y="3882"/>
                    <a:pt x="5504" y="3882"/>
                  </a:cubicBezTo>
                  <a:cubicBezTo>
                    <a:pt x="5457" y="3882"/>
                    <a:pt x="5410" y="3909"/>
                    <a:pt x="5396" y="3959"/>
                  </a:cubicBezTo>
                  <a:cubicBezTo>
                    <a:pt x="5071" y="6138"/>
                    <a:pt x="4812" y="8421"/>
                    <a:pt x="5448" y="10561"/>
                  </a:cubicBezTo>
                  <a:cubicBezTo>
                    <a:pt x="5902" y="12105"/>
                    <a:pt x="6926" y="13765"/>
                    <a:pt x="8638" y="14012"/>
                  </a:cubicBezTo>
                  <a:cubicBezTo>
                    <a:pt x="7977" y="15594"/>
                    <a:pt x="7406" y="17215"/>
                    <a:pt x="6926" y="18862"/>
                  </a:cubicBezTo>
                  <a:cubicBezTo>
                    <a:pt x="7056" y="17747"/>
                    <a:pt x="6887" y="16619"/>
                    <a:pt x="6420" y="15607"/>
                  </a:cubicBezTo>
                  <a:cubicBezTo>
                    <a:pt x="5603" y="13843"/>
                    <a:pt x="4125" y="12546"/>
                    <a:pt x="2503" y="11560"/>
                  </a:cubicBezTo>
                  <a:cubicBezTo>
                    <a:pt x="2485" y="11552"/>
                    <a:pt x="2467" y="11549"/>
                    <a:pt x="2448" y="11549"/>
                  </a:cubicBezTo>
                  <a:cubicBezTo>
                    <a:pt x="2376" y="11549"/>
                    <a:pt x="2314" y="11607"/>
                    <a:pt x="2335" y="11690"/>
                  </a:cubicBezTo>
                  <a:cubicBezTo>
                    <a:pt x="2594" y="12766"/>
                    <a:pt x="2192" y="13973"/>
                    <a:pt x="2283" y="15088"/>
                  </a:cubicBezTo>
                  <a:cubicBezTo>
                    <a:pt x="2361" y="15983"/>
                    <a:pt x="2581" y="16865"/>
                    <a:pt x="2957" y="17682"/>
                  </a:cubicBezTo>
                  <a:cubicBezTo>
                    <a:pt x="3606" y="19122"/>
                    <a:pt x="4747" y="20328"/>
                    <a:pt x="6213" y="20925"/>
                  </a:cubicBezTo>
                  <a:cubicBezTo>
                    <a:pt x="6239" y="21016"/>
                    <a:pt x="6265" y="21119"/>
                    <a:pt x="6291" y="21210"/>
                  </a:cubicBezTo>
                  <a:cubicBezTo>
                    <a:pt x="5785" y="23259"/>
                    <a:pt x="5357" y="25322"/>
                    <a:pt x="4825" y="27358"/>
                  </a:cubicBezTo>
                  <a:cubicBezTo>
                    <a:pt x="4773" y="25802"/>
                    <a:pt x="4825" y="24154"/>
                    <a:pt x="3956" y="22818"/>
                  </a:cubicBezTo>
                  <a:cubicBezTo>
                    <a:pt x="3087" y="21482"/>
                    <a:pt x="1492" y="20977"/>
                    <a:pt x="272" y="20082"/>
                  </a:cubicBezTo>
                  <a:cubicBezTo>
                    <a:pt x="255" y="20073"/>
                    <a:pt x="236" y="20069"/>
                    <a:pt x="218" y="20069"/>
                  </a:cubicBezTo>
                  <a:cubicBezTo>
                    <a:pt x="158" y="20069"/>
                    <a:pt x="104" y="20115"/>
                    <a:pt x="104" y="20185"/>
                  </a:cubicBezTo>
                  <a:cubicBezTo>
                    <a:pt x="247" y="22001"/>
                    <a:pt x="0" y="23973"/>
                    <a:pt x="843" y="25659"/>
                  </a:cubicBezTo>
                  <a:cubicBezTo>
                    <a:pt x="1569" y="27112"/>
                    <a:pt x="3074" y="27851"/>
                    <a:pt x="4605" y="28162"/>
                  </a:cubicBezTo>
                  <a:cubicBezTo>
                    <a:pt x="4592" y="28201"/>
                    <a:pt x="4579" y="28240"/>
                    <a:pt x="4566" y="28279"/>
                  </a:cubicBezTo>
                  <a:cubicBezTo>
                    <a:pt x="3839" y="30912"/>
                    <a:pt x="2841" y="33532"/>
                    <a:pt x="454" y="35011"/>
                  </a:cubicBezTo>
                  <a:cubicBezTo>
                    <a:pt x="57" y="35256"/>
                    <a:pt x="522" y="36175"/>
                    <a:pt x="875" y="36175"/>
                  </a:cubicBezTo>
                  <a:cubicBezTo>
                    <a:pt x="914" y="36175"/>
                    <a:pt x="951" y="36164"/>
                    <a:pt x="986" y="36139"/>
                  </a:cubicBezTo>
                  <a:cubicBezTo>
                    <a:pt x="3424" y="34388"/>
                    <a:pt x="4384" y="31379"/>
                    <a:pt x="5214" y="28474"/>
                  </a:cubicBezTo>
                  <a:cubicBezTo>
                    <a:pt x="5906" y="28852"/>
                    <a:pt x="6672" y="29043"/>
                    <a:pt x="7441" y="29043"/>
                  </a:cubicBezTo>
                  <a:cubicBezTo>
                    <a:pt x="8040" y="29043"/>
                    <a:pt x="8641" y="28927"/>
                    <a:pt x="9209" y="28694"/>
                  </a:cubicBezTo>
                  <a:cubicBezTo>
                    <a:pt x="9858" y="28422"/>
                    <a:pt x="10441" y="27994"/>
                    <a:pt x="10908" y="27449"/>
                  </a:cubicBezTo>
                  <a:cubicBezTo>
                    <a:pt x="11660" y="26554"/>
                    <a:pt x="12127" y="25387"/>
                    <a:pt x="13347" y="25049"/>
                  </a:cubicBezTo>
                  <a:cubicBezTo>
                    <a:pt x="13476" y="25010"/>
                    <a:pt x="13476" y="24842"/>
                    <a:pt x="13347" y="24803"/>
                  </a:cubicBezTo>
                  <a:cubicBezTo>
                    <a:pt x="12296" y="24582"/>
                    <a:pt x="11245" y="24336"/>
                    <a:pt x="10195" y="24167"/>
                  </a:cubicBezTo>
                  <a:cubicBezTo>
                    <a:pt x="10034" y="24138"/>
                    <a:pt x="9872" y="24123"/>
                    <a:pt x="9711" y="24123"/>
                  </a:cubicBezTo>
                  <a:cubicBezTo>
                    <a:pt x="9236" y="24123"/>
                    <a:pt x="8769" y="24250"/>
                    <a:pt x="8353" y="24492"/>
                  </a:cubicBezTo>
                  <a:cubicBezTo>
                    <a:pt x="7121" y="25257"/>
                    <a:pt x="6109" y="26333"/>
                    <a:pt x="5461" y="27630"/>
                  </a:cubicBezTo>
                  <a:cubicBezTo>
                    <a:pt x="5992" y="25568"/>
                    <a:pt x="6394" y="23454"/>
                    <a:pt x="6926" y="21521"/>
                  </a:cubicBezTo>
                  <a:cubicBezTo>
                    <a:pt x="6965" y="21392"/>
                    <a:pt x="7004" y="21262"/>
                    <a:pt x="7043" y="21132"/>
                  </a:cubicBezTo>
                  <a:cubicBezTo>
                    <a:pt x="7043" y="21184"/>
                    <a:pt x="7082" y="21236"/>
                    <a:pt x="7134" y="21262"/>
                  </a:cubicBezTo>
                  <a:cubicBezTo>
                    <a:pt x="7891" y="21524"/>
                    <a:pt x="8685" y="21657"/>
                    <a:pt x="9480" y="21657"/>
                  </a:cubicBezTo>
                  <a:cubicBezTo>
                    <a:pt x="10184" y="21657"/>
                    <a:pt x="10888" y="21553"/>
                    <a:pt x="11570" y="21340"/>
                  </a:cubicBezTo>
                  <a:cubicBezTo>
                    <a:pt x="12270" y="21132"/>
                    <a:pt x="12932" y="20808"/>
                    <a:pt x="13528" y="20380"/>
                  </a:cubicBezTo>
                  <a:cubicBezTo>
                    <a:pt x="14332" y="19809"/>
                    <a:pt x="14968" y="18862"/>
                    <a:pt x="16006" y="18733"/>
                  </a:cubicBezTo>
                  <a:cubicBezTo>
                    <a:pt x="16109" y="18720"/>
                    <a:pt x="16187" y="18577"/>
                    <a:pt x="16070" y="18499"/>
                  </a:cubicBezTo>
                  <a:cubicBezTo>
                    <a:pt x="14778" y="17811"/>
                    <a:pt x="13479" y="17259"/>
                    <a:pt x="12093" y="17259"/>
                  </a:cubicBezTo>
                  <a:cubicBezTo>
                    <a:pt x="11573" y="17259"/>
                    <a:pt x="11041" y="17337"/>
                    <a:pt x="10493" y="17514"/>
                  </a:cubicBezTo>
                  <a:cubicBezTo>
                    <a:pt x="9066" y="17968"/>
                    <a:pt x="7899" y="19005"/>
                    <a:pt x="7251" y="20367"/>
                  </a:cubicBezTo>
                  <a:cubicBezTo>
                    <a:pt x="7808" y="18409"/>
                    <a:pt x="8483" y="16489"/>
                    <a:pt x="9274" y="14608"/>
                  </a:cubicBezTo>
                  <a:cubicBezTo>
                    <a:pt x="10497" y="15417"/>
                    <a:pt x="11919" y="15844"/>
                    <a:pt x="13368" y="15844"/>
                  </a:cubicBezTo>
                  <a:cubicBezTo>
                    <a:pt x="13732" y="15844"/>
                    <a:pt x="14097" y="15817"/>
                    <a:pt x="14462" y="15763"/>
                  </a:cubicBezTo>
                  <a:cubicBezTo>
                    <a:pt x="16382" y="15490"/>
                    <a:pt x="17977" y="14349"/>
                    <a:pt x="19611" y="13402"/>
                  </a:cubicBezTo>
                  <a:cubicBezTo>
                    <a:pt x="19689" y="13350"/>
                    <a:pt x="19689" y="13233"/>
                    <a:pt x="19611" y="13194"/>
                  </a:cubicBezTo>
                  <a:lnTo>
                    <a:pt x="19456" y="13091"/>
                  </a:lnTo>
                  <a:cubicBezTo>
                    <a:pt x="19443" y="13078"/>
                    <a:pt x="19417" y="13065"/>
                    <a:pt x="19404" y="13065"/>
                  </a:cubicBezTo>
                  <a:cubicBezTo>
                    <a:pt x="18275" y="12377"/>
                    <a:pt x="17069" y="11690"/>
                    <a:pt x="15772" y="11456"/>
                  </a:cubicBezTo>
                  <a:cubicBezTo>
                    <a:pt x="15462" y="11394"/>
                    <a:pt x="15143" y="11365"/>
                    <a:pt x="14826" y="11365"/>
                  </a:cubicBezTo>
                  <a:cubicBezTo>
                    <a:pt x="14612" y="11365"/>
                    <a:pt x="14399" y="11378"/>
                    <a:pt x="14190" y="11404"/>
                  </a:cubicBezTo>
                  <a:cubicBezTo>
                    <a:pt x="12374" y="11651"/>
                    <a:pt x="10843" y="12844"/>
                    <a:pt x="9507" y="14037"/>
                  </a:cubicBezTo>
                  <a:cubicBezTo>
                    <a:pt x="10273" y="12274"/>
                    <a:pt x="11194" y="10587"/>
                    <a:pt x="12257" y="8979"/>
                  </a:cubicBezTo>
                  <a:cubicBezTo>
                    <a:pt x="12270" y="8979"/>
                    <a:pt x="12283" y="8979"/>
                    <a:pt x="12296" y="8966"/>
                  </a:cubicBezTo>
                  <a:cubicBezTo>
                    <a:pt x="12309" y="8966"/>
                    <a:pt x="12322" y="8953"/>
                    <a:pt x="12335" y="8940"/>
                  </a:cubicBezTo>
                  <a:cubicBezTo>
                    <a:pt x="13476" y="9835"/>
                    <a:pt x="14462" y="10717"/>
                    <a:pt x="15863" y="10951"/>
                  </a:cubicBezTo>
                  <a:cubicBezTo>
                    <a:pt x="16070" y="10989"/>
                    <a:pt x="16278" y="11015"/>
                    <a:pt x="16485" y="11015"/>
                  </a:cubicBezTo>
                  <a:cubicBezTo>
                    <a:pt x="16545" y="11018"/>
                    <a:pt x="16605" y="11019"/>
                    <a:pt x="16665" y="11019"/>
                  </a:cubicBezTo>
                  <a:cubicBezTo>
                    <a:pt x="17316" y="11019"/>
                    <a:pt x="17955" y="10890"/>
                    <a:pt x="18561" y="10652"/>
                  </a:cubicBezTo>
                  <a:cubicBezTo>
                    <a:pt x="19378" y="10328"/>
                    <a:pt x="20182" y="9329"/>
                    <a:pt x="21012" y="9200"/>
                  </a:cubicBezTo>
                  <a:cubicBezTo>
                    <a:pt x="21116" y="9187"/>
                    <a:pt x="21116" y="9070"/>
                    <a:pt x="21064" y="9005"/>
                  </a:cubicBezTo>
                  <a:cubicBezTo>
                    <a:pt x="20344" y="8149"/>
                    <a:pt x="18915" y="7082"/>
                    <a:pt x="16906" y="7082"/>
                  </a:cubicBezTo>
                  <a:cubicBezTo>
                    <a:pt x="15656" y="7082"/>
                    <a:pt x="14183" y="7495"/>
                    <a:pt x="12516" y="8629"/>
                  </a:cubicBezTo>
                  <a:cubicBezTo>
                    <a:pt x="13126" y="7747"/>
                    <a:pt x="13788" y="6904"/>
                    <a:pt x="14501" y="6100"/>
                  </a:cubicBezTo>
                  <a:cubicBezTo>
                    <a:pt x="14875" y="6170"/>
                    <a:pt x="15252" y="6204"/>
                    <a:pt x="15627" y="6204"/>
                  </a:cubicBezTo>
                  <a:cubicBezTo>
                    <a:pt x="16916" y="6204"/>
                    <a:pt x="18180" y="5797"/>
                    <a:pt x="19235" y="5023"/>
                  </a:cubicBezTo>
                  <a:cubicBezTo>
                    <a:pt x="19936" y="4465"/>
                    <a:pt x="20532" y="3804"/>
                    <a:pt x="20999" y="3052"/>
                  </a:cubicBezTo>
                  <a:cubicBezTo>
                    <a:pt x="21609" y="2131"/>
                    <a:pt x="22063" y="885"/>
                    <a:pt x="23100" y="380"/>
                  </a:cubicBezTo>
                  <a:cubicBezTo>
                    <a:pt x="23217" y="328"/>
                    <a:pt x="23152" y="159"/>
                    <a:pt x="23048" y="159"/>
                  </a:cubicBezTo>
                  <a:cubicBezTo>
                    <a:pt x="22448" y="129"/>
                    <a:pt x="21781" y="86"/>
                    <a:pt x="21104" y="86"/>
                  </a:cubicBezTo>
                  <a:cubicBezTo>
                    <a:pt x="19716" y="86"/>
                    <a:pt x="18283" y="269"/>
                    <a:pt x="17290" y="1132"/>
                  </a:cubicBezTo>
                  <a:cubicBezTo>
                    <a:pt x="16965" y="1404"/>
                    <a:pt x="16667" y="1716"/>
                    <a:pt x="16395" y="2040"/>
                  </a:cubicBezTo>
                  <a:cubicBezTo>
                    <a:pt x="16369" y="2040"/>
                    <a:pt x="16356" y="2053"/>
                    <a:pt x="16356" y="2079"/>
                  </a:cubicBezTo>
                  <a:cubicBezTo>
                    <a:pt x="15448" y="3155"/>
                    <a:pt x="14786" y="4426"/>
                    <a:pt x="14449" y="5801"/>
                  </a:cubicBezTo>
                  <a:cubicBezTo>
                    <a:pt x="14436" y="5814"/>
                    <a:pt x="14436" y="5827"/>
                    <a:pt x="14449" y="5840"/>
                  </a:cubicBezTo>
                  <a:cubicBezTo>
                    <a:pt x="13684" y="6437"/>
                    <a:pt x="12996" y="7111"/>
                    <a:pt x="12361" y="7838"/>
                  </a:cubicBezTo>
                  <a:cubicBezTo>
                    <a:pt x="12970" y="6839"/>
                    <a:pt x="13684" y="5749"/>
                    <a:pt x="13801" y="4621"/>
                  </a:cubicBezTo>
                  <a:cubicBezTo>
                    <a:pt x="13956" y="3077"/>
                    <a:pt x="13035" y="1651"/>
                    <a:pt x="13035" y="107"/>
                  </a:cubicBezTo>
                  <a:cubicBezTo>
                    <a:pt x="13035" y="45"/>
                    <a:pt x="12980" y="0"/>
                    <a:pt x="12924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57163" dist="285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-507556" y="-201194"/>
              <a:ext cx="1829578" cy="2850826"/>
            </a:xfrm>
            <a:custGeom>
              <a:avLst/>
              <a:gdLst/>
              <a:ahLst/>
              <a:cxnLst/>
              <a:rect l="l" t="t" r="r" b="b"/>
              <a:pathLst>
                <a:path w="23218" h="36178" extrusionOk="0">
                  <a:moveTo>
                    <a:pt x="21142" y="305"/>
                  </a:moveTo>
                  <a:cubicBezTo>
                    <a:pt x="21490" y="305"/>
                    <a:pt x="21836" y="318"/>
                    <a:pt x="22180" y="341"/>
                  </a:cubicBezTo>
                  <a:cubicBezTo>
                    <a:pt x="21259" y="496"/>
                    <a:pt x="20429" y="937"/>
                    <a:pt x="19664" y="1469"/>
                  </a:cubicBezTo>
                  <a:cubicBezTo>
                    <a:pt x="19794" y="1119"/>
                    <a:pt x="19859" y="743"/>
                    <a:pt x="19859" y="367"/>
                  </a:cubicBezTo>
                  <a:cubicBezTo>
                    <a:pt x="20287" y="324"/>
                    <a:pt x="20715" y="305"/>
                    <a:pt x="21142" y="305"/>
                  </a:cubicBezTo>
                  <a:close/>
                  <a:moveTo>
                    <a:pt x="22453" y="509"/>
                  </a:moveTo>
                  <a:lnTo>
                    <a:pt x="22453" y="509"/>
                  </a:lnTo>
                  <a:cubicBezTo>
                    <a:pt x="22063" y="847"/>
                    <a:pt x="21726" y="1249"/>
                    <a:pt x="21480" y="1703"/>
                  </a:cubicBezTo>
                  <a:cubicBezTo>
                    <a:pt x="21089" y="1569"/>
                    <a:pt x="20681" y="1492"/>
                    <a:pt x="20277" y="1492"/>
                  </a:cubicBezTo>
                  <a:cubicBezTo>
                    <a:pt x="20172" y="1492"/>
                    <a:pt x="20067" y="1497"/>
                    <a:pt x="19962" y="1508"/>
                  </a:cubicBezTo>
                  <a:cubicBezTo>
                    <a:pt x="20715" y="1002"/>
                    <a:pt x="21532" y="613"/>
                    <a:pt x="22453" y="509"/>
                  </a:cubicBezTo>
                  <a:close/>
                  <a:moveTo>
                    <a:pt x="19742" y="380"/>
                  </a:moveTo>
                  <a:lnTo>
                    <a:pt x="19742" y="380"/>
                  </a:lnTo>
                  <a:cubicBezTo>
                    <a:pt x="19716" y="808"/>
                    <a:pt x="19625" y="1210"/>
                    <a:pt x="19456" y="1599"/>
                  </a:cubicBezTo>
                  <a:cubicBezTo>
                    <a:pt x="19456" y="1612"/>
                    <a:pt x="19456" y="1612"/>
                    <a:pt x="19456" y="1625"/>
                  </a:cubicBezTo>
                  <a:cubicBezTo>
                    <a:pt x="19275" y="1742"/>
                    <a:pt x="19106" y="1871"/>
                    <a:pt x="18938" y="2001"/>
                  </a:cubicBezTo>
                  <a:cubicBezTo>
                    <a:pt x="18613" y="2260"/>
                    <a:pt x="18302" y="2507"/>
                    <a:pt x="17978" y="2753"/>
                  </a:cubicBezTo>
                  <a:cubicBezTo>
                    <a:pt x="18043" y="2546"/>
                    <a:pt x="18172" y="2170"/>
                    <a:pt x="18185" y="2105"/>
                  </a:cubicBezTo>
                  <a:cubicBezTo>
                    <a:pt x="18302" y="1651"/>
                    <a:pt x="18367" y="1184"/>
                    <a:pt x="18380" y="717"/>
                  </a:cubicBezTo>
                  <a:cubicBezTo>
                    <a:pt x="18821" y="548"/>
                    <a:pt x="19275" y="432"/>
                    <a:pt x="19742" y="380"/>
                  </a:cubicBezTo>
                  <a:close/>
                  <a:moveTo>
                    <a:pt x="12673" y="432"/>
                  </a:moveTo>
                  <a:cubicBezTo>
                    <a:pt x="12401" y="1210"/>
                    <a:pt x="12193" y="2014"/>
                    <a:pt x="12037" y="2831"/>
                  </a:cubicBezTo>
                  <a:cubicBezTo>
                    <a:pt x="11830" y="2533"/>
                    <a:pt x="11583" y="2235"/>
                    <a:pt x="11311" y="1975"/>
                  </a:cubicBezTo>
                  <a:cubicBezTo>
                    <a:pt x="11480" y="1690"/>
                    <a:pt x="11687" y="1417"/>
                    <a:pt x="11895" y="1171"/>
                  </a:cubicBezTo>
                  <a:cubicBezTo>
                    <a:pt x="12037" y="989"/>
                    <a:pt x="12193" y="834"/>
                    <a:pt x="12362" y="678"/>
                  </a:cubicBezTo>
                  <a:lnTo>
                    <a:pt x="12569" y="509"/>
                  </a:lnTo>
                  <a:cubicBezTo>
                    <a:pt x="12595" y="471"/>
                    <a:pt x="12621" y="458"/>
                    <a:pt x="12660" y="432"/>
                  </a:cubicBezTo>
                  <a:close/>
                  <a:moveTo>
                    <a:pt x="12829" y="484"/>
                  </a:moveTo>
                  <a:cubicBezTo>
                    <a:pt x="12829" y="496"/>
                    <a:pt x="12829" y="522"/>
                    <a:pt x="12829" y="535"/>
                  </a:cubicBezTo>
                  <a:cubicBezTo>
                    <a:pt x="12945" y="704"/>
                    <a:pt x="12984" y="1508"/>
                    <a:pt x="13036" y="1703"/>
                  </a:cubicBezTo>
                  <a:cubicBezTo>
                    <a:pt x="13075" y="1871"/>
                    <a:pt x="13127" y="2040"/>
                    <a:pt x="13179" y="2209"/>
                  </a:cubicBezTo>
                  <a:cubicBezTo>
                    <a:pt x="12971" y="2351"/>
                    <a:pt x="12764" y="2507"/>
                    <a:pt x="12569" y="2663"/>
                  </a:cubicBezTo>
                  <a:lnTo>
                    <a:pt x="12569" y="2650"/>
                  </a:lnTo>
                  <a:cubicBezTo>
                    <a:pt x="12478" y="2740"/>
                    <a:pt x="12375" y="2818"/>
                    <a:pt x="12258" y="2896"/>
                  </a:cubicBezTo>
                  <a:lnTo>
                    <a:pt x="12193" y="2922"/>
                  </a:lnTo>
                  <a:cubicBezTo>
                    <a:pt x="12349" y="2092"/>
                    <a:pt x="12556" y="1275"/>
                    <a:pt x="12829" y="484"/>
                  </a:cubicBezTo>
                  <a:close/>
                  <a:moveTo>
                    <a:pt x="20237" y="1633"/>
                  </a:moveTo>
                  <a:cubicBezTo>
                    <a:pt x="20629" y="1633"/>
                    <a:pt x="21022" y="1700"/>
                    <a:pt x="21402" y="1832"/>
                  </a:cubicBezTo>
                  <a:cubicBezTo>
                    <a:pt x="21104" y="2325"/>
                    <a:pt x="20844" y="2844"/>
                    <a:pt x="20520" y="3272"/>
                  </a:cubicBezTo>
                  <a:lnTo>
                    <a:pt x="20520" y="3285"/>
                  </a:lnTo>
                  <a:cubicBezTo>
                    <a:pt x="20018" y="2990"/>
                    <a:pt x="19448" y="2836"/>
                    <a:pt x="18874" y="2836"/>
                  </a:cubicBezTo>
                  <a:cubicBezTo>
                    <a:pt x="18692" y="2836"/>
                    <a:pt x="18509" y="2852"/>
                    <a:pt x="18328" y="2883"/>
                  </a:cubicBezTo>
                  <a:cubicBezTo>
                    <a:pt x="18250" y="2896"/>
                    <a:pt x="18159" y="2922"/>
                    <a:pt x="18095" y="2935"/>
                  </a:cubicBezTo>
                  <a:cubicBezTo>
                    <a:pt x="18600" y="2507"/>
                    <a:pt x="19132" y="2066"/>
                    <a:pt x="19690" y="1677"/>
                  </a:cubicBezTo>
                  <a:cubicBezTo>
                    <a:pt x="19871" y="1648"/>
                    <a:pt x="20054" y="1633"/>
                    <a:pt x="20237" y="1633"/>
                  </a:cubicBezTo>
                  <a:close/>
                  <a:moveTo>
                    <a:pt x="18263" y="769"/>
                  </a:moveTo>
                  <a:lnTo>
                    <a:pt x="18263" y="769"/>
                  </a:lnTo>
                  <a:cubicBezTo>
                    <a:pt x="18172" y="1495"/>
                    <a:pt x="18017" y="2196"/>
                    <a:pt x="17809" y="2896"/>
                  </a:cubicBezTo>
                  <a:cubicBezTo>
                    <a:pt x="17303" y="3298"/>
                    <a:pt x="16798" y="3726"/>
                    <a:pt x="16292" y="4141"/>
                  </a:cubicBezTo>
                  <a:cubicBezTo>
                    <a:pt x="16305" y="3947"/>
                    <a:pt x="16421" y="3687"/>
                    <a:pt x="16447" y="3493"/>
                  </a:cubicBezTo>
                  <a:cubicBezTo>
                    <a:pt x="16499" y="3091"/>
                    <a:pt x="16499" y="2676"/>
                    <a:pt x="16447" y="2260"/>
                  </a:cubicBezTo>
                  <a:cubicBezTo>
                    <a:pt x="16681" y="1975"/>
                    <a:pt x="16940" y="1703"/>
                    <a:pt x="17213" y="1443"/>
                  </a:cubicBezTo>
                  <a:cubicBezTo>
                    <a:pt x="17511" y="1158"/>
                    <a:pt x="17874" y="937"/>
                    <a:pt x="18263" y="769"/>
                  </a:cubicBezTo>
                  <a:close/>
                  <a:moveTo>
                    <a:pt x="18864" y="2993"/>
                  </a:moveTo>
                  <a:cubicBezTo>
                    <a:pt x="19408" y="2993"/>
                    <a:pt x="19947" y="3121"/>
                    <a:pt x="20442" y="3376"/>
                  </a:cubicBezTo>
                  <a:cubicBezTo>
                    <a:pt x="20001" y="3986"/>
                    <a:pt x="19456" y="4517"/>
                    <a:pt x="18834" y="4945"/>
                  </a:cubicBezTo>
                  <a:cubicBezTo>
                    <a:pt x="18282" y="4517"/>
                    <a:pt x="17602" y="4295"/>
                    <a:pt x="16915" y="4295"/>
                  </a:cubicBezTo>
                  <a:cubicBezTo>
                    <a:pt x="16811" y="4295"/>
                    <a:pt x="16707" y="4300"/>
                    <a:pt x="16603" y="4310"/>
                  </a:cubicBezTo>
                  <a:cubicBezTo>
                    <a:pt x="16486" y="4323"/>
                    <a:pt x="16434" y="4349"/>
                    <a:pt x="16395" y="4349"/>
                  </a:cubicBezTo>
                  <a:cubicBezTo>
                    <a:pt x="16875" y="3934"/>
                    <a:pt x="17368" y="3532"/>
                    <a:pt x="17848" y="3142"/>
                  </a:cubicBezTo>
                  <a:cubicBezTo>
                    <a:pt x="18182" y="3043"/>
                    <a:pt x="18524" y="2993"/>
                    <a:pt x="18864" y="2993"/>
                  </a:cubicBezTo>
                  <a:close/>
                  <a:moveTo>
                    <a:pt x="13218" y="2351"/>
                  </a:moveTo>
                  <a:cubicBezTo>
                    <a:pt x="13296" y="2598"/>
                    <a:pt x="13360" y="2857"/>
                    <a:pt x="13425" y="3117"/>
                  </a:cubicBezTo>
                  <a:cubicBezTo>
                    <a:pt x="13503" y="3402"/>
                    <a:pt x="13542" y="3700"/>
                    <a:pt x="13555" y="3998"/>
                  </a:cubicBezTo>
                  <a:cubicBezTo>
                    <a:pt x="12958" y="4375"/>
                    <a:pt x="12439" y="4868"/>
                    <a:pt x="12037" y="5451"/>
                  </a:cubicBezTo>
                  <a:cubicBezTo>
                    <a:pt x="11986" y="5516"/>
                    <a:pt x="11947" y="5568"/>
                    <a:pt x="11908" y="5607"/>
                  </a:cubicBezTo>
                  <a:cubicBezTo>
                    <a:pt x="11947" y="4790"/>
                    <a:pt x="12024" y="3973"/>
                    <a:pt x="12167" y="3155"/>
                  </a:cubicBezTo>
                  <a:cubicBezTo>
                    <a:pt x="12517" y="2896"/>
                    <a:pt x="12867" y="2624"/>
                    <a:pt x="13218" y="2351"/>
                  </a:cubicBezTo>
                  <a:close/>
                  <a:moveTo>
                    <a:pt x="16369" y="2377"/>
                  </a:moveTo>
                  <a:lnTo>
                    <a:pt x="16369" y="2377"/>
                  </a:lnTo>
                  <a:cubicBezTo>
                    <a:pt x="16382" y="3026"/>
                    <a:pt x="16305" y="3674"/>
                    <a:pt x="16123" y="4310"/>
                  </a:cubicBezTo>
                  <a:cubicBezTo>
                    <a:pt x="15604" y="4764"/>
                    <a:pt x="15098" y="5218"/>
                    <a:pt x="14606" y="5698"/>
                  </a:cubicBezTo>
                  <a:cubicBezTo>
                    <a:pt x="14982" y="4491"/>
                    <a:pt x="15578" y="3363"/>
                    <a:pt x="16369" y="2377"/>
                  </a:cubicBezTo>
                  <a:close/>
                  <a:moveTo>
                    <a:pt x="11272" y="2040"/>
                  </a:moveTo>
                  <a:cubicBezTo>
                    <a:pt x="11545" y="2351"/>
                    <a:pt x="11791" y="2688"/>
                    <a:pt x="11998" y="3052"/>
                  </a:cubicBezTo>
                  <a:cubicBezTo>
                    <a:pt x="11843" y="3934"/>
                    <a:pt x="11765" y="4829"/>
                    <a:pt x="11739" y="5711"/>
                  </a:cubicBezTo>
                  <a:cubicBezTo>
                    <a:pt x="11687" y="5685"/>
                    <a:pt x="11609" y="5581"/>
                    <a:pt x="11454" y="5412"/>
                  </a:cubicBezTo>
                  <a:cubicBezTo>
                    <a:pt x="11181" y="5088"/>
                    <a:pt x="10870" y="4790"/>
                    <a:pt x="10533" y="4517"/>
                  </a:cubicBezTo>
                  <a:lnTo>
                    <a:pt x="10507" y="4517"/>
                  </a:lnTo>
                  <a:cubicBezTo>
                    <a:pt x="10546" y="3765"/>
                    <a:pt x="10740" y="3026"/>
                    <a:pt x="11091" y="2364"/>
                  </a:cubicBezTo>
                  <a:cubicBezTo>
                    <a:pt x="11142" y="2247"/>
                    <a:pt x="11207" y="2144"/>
                    <a:pt x="11272" y="2040"/>
                  </a:cubicBezTo>
                  <a:close/>
                  <a:moveTo>
                    <a:pt x="16922" y="4443"/>
                  </a:moveTo>
                  <a:cubicBezTo>
                    <a:pt x="17552" y="4443"/>
                    <a:pt x="18178" y="4644"/>
                    <a:pt x="18704" y="5023"/>
                  </a:cubicBezTo>
                  <a:cubicBezTo>
                    <a:pt x="17848" y="5594"/>
                    <a:pt x="16849" y="5905"/>
                    <a:pt x="15825" y="5957"/>
                  </a:cubicBezTo>
                  <a:lnTo>
                    <a:pt x="15838" y="5957"/>
                  </a:lnTo>
                  <a:cubicBezTo>
                    <a:pt x="15763" y="5962"/>
                    <a:pt x="15581" y="5979"/>
                    <a:pt x="15388" y="5979"/>
                  </a:cubicBezTo>
                  <a:cubicBezTo>
                    <a:pt x="15115" y="5979"/>
                    <a:pt x="14820" y="5946"/>
                    <a:pt x="14774" y="5801"/>
                  </a:cubicBezTo>
                  <a:cubicBezTo>
                    <a:pt x="14748" y="5685"/>
                    <a:pt x="15630" y="4997"/>
                    <a:pt x="15760" y="4880"/>
                  </a:cubicBezTo>
                  <a:cubicBezTo>
                    <a:pt x="15890" y="4764"/>
                    <a:pt x="16019" y="4647"/>
                    <a:pt x="16149" y="4543"/>
                  </a:cubicBezTo>
                  <a:lnTo>
                    <a:pt x="16162" y="4543"/>
                  </a:lnTo>
                  <a:cubicBezTo>
                    <a:pt x="16412" y="4476"/>
                    <a:pt x="16667" y="4443"/>
                    <a:pt x="16922" y="4443"/>
                  </a:cubicBezTo>
                  <a:close/>
                  <a:moveTo>
                    <a:pt x="5604" y="4414"/>
                  </a:moveTo>
                  <a:cubicBezTo>
                    <a:pt x="5967" y="5010"/>
                    <a:pt x="6473" y="5464"/>
                    <a:pt x="6966" y="5970"/>
                  </a:cubicBezTo>
                  <a:cubicBezTo>
                    <a:pt x="6668" y="6398"/>
                    <a:pt x="6447" y="6878"/>
                    <a:pt x="6292" y="7384"/>
                  </a:cubicBezTo>
                  <a:cubicBezTo>
                    <a:pt x="5993" y="6411"/>
                    <a:pt x="5760" y="5412"/>
                    <a:pt x="5604" y="4414"/>
                  </a:cubicBezTo>
                  <a:close/>
                  <a:moveTo>
                    <a:pt x="5487" y="4855"/>
                  </a:moveTo>
                  <a:cubicBezTo>
                    <a:pt x="5643" y="5711"/>
                    <a:pt x="5851" y="6554"/>
                    <a:pt x="6110" y="7397"/>
                  </a:cubicBezTo>
                  <a:cubicBezTo>
                    <a:pt x="5851" y="7163"/>
                    <a:pt x="5591" y="6930"/>
                    <a:pt x="5319" y="6696"/>
                  </a:cubicBezTo>
                  <a:cubicBezTo>
                    <a:pt x="5319" y="6696"/>
                    <a:pt x="5306" y="6683"/>
                    <a:pt x="5306" y="6683"/>
                  </a:cubicBezTo>
                  <a:cubicBezTo>
                    <a:pt x="5345" y="6074"/>
                    <a:pt x="5410" y="5464"/>
                    <a:pt x="5487" y="4855"/>
                  </a:cubicBezTo>
                  <a:close/>
                  <a:moveTo>
                    <a:pt x="13555" y="4180"/>
                  </a:moveTo>
                  <a:lnTo>
                    <a:pt x="13555" y="4180"/>
                  </a:lnTo>
                  <a:cubicBezTo>
                    <a:pt x="13542" y="4932"/>
                    <a:pt x="13321" y="5607"/>
                    <a:pt x="12906" y="6359"/>
                  </a:cubicBezTo>
                  <a:lnTo>
                    <a:pt x="12906" y="6346"/>
                  </a:lnTo>
                  <a:cubicBezTo>
                    <a:pt x="12673" y="6787"/>
                    <a:pt x="12465" y="7345"/>
                    <a:pt x="12167" y="7721"/>
                  </a:cubicBezTo>
                  <a:cubicBezTo>
                    <a:pt x="12048" y="7871"/>
                    <a:pt x="12060" y="7969"/>
                    <a:pt x="12058" y="7969"/>
                  </a:cubicBezTo>
                  <a:cubicBezTo>
                    <a:pt x="12056" y="7969"/>
                    <a:pt x="12049" y="7929"/>
                    <a:pt x="11998" y="7838"/>
                  </a:cubicBezTo>
                  <a:cubicBezTo>
                    <a:pt x="11908" y="7695"/>
                    <a:pt x="11934" y="7176"/>
                    <a:pt x="11934" y="7021"/>
                  </a:cubicBezTo>
                  <a:cubicBezTo>
                    <a:pt x="11908" y="6657"/>
                    <a:pt x="11908" y="6294"/>
                    <a:pt x="11908" y="5944"/>
                  </a:cubicBezTo>
                  <a:cubicBezTo>
                    <a:pt x="12336" y="5244"/>
                    <a:pt x="12893" y="4647"/>
                    <a:pt x="13555" y="4180"/>
                  </a:cubicBezTo>
                  <a:close/>
                  <a:moveTo>
                    <a:pt x="10507" y="4595"/>
                  </a:moveTo>
                  <a:lnTo>
                    <a:pt x="10507" y="4595"/>
                  </a:lnTo>
                  <a:cubicBezTo>
                    <a:pt x="10909" y="5075"/>
                    <a:pt x="11337" y="5516"/>
                    <a:pt x="11713" y="6009"/>
                  </a:cubicBezTo>
                  <a:lnTo>
                    <a:pt x="11726" y="6022"/>
                  </a:lnTo>
                  <a:cubicBezTo>
                    <a:pt x="11726" y="6800"/>
                    <a:pt x="11765" y="7578"/>
                    <a:pt x="11856" y="8344"/>
                  </a:cubicBezTo>
                  <a:cubicBezTo>
                    <a:pt x="11856" y="8346"/>
                    <a:pt x="11856" y="8349"/>
                    <a:pt x="11856" y="8351"/>
                  </a:cubicBezTo>
                  <a:lnTo>
                    <a:pt x="11856" y="8351"/>
                  </a:lnTo>
                  <a:cubicBezTo>
                    <a:pt x="10960" y="7307"/>
                    <a:pt x="10481" y="5976"/>
                    <a:pt x="10507" y="4595"/>
                  </a:cubicBezTo>
                  <a:close/>
                  <a:moveTo>
                    <a:pt x="16789" y="7399"/>
                  </a:moveTo>
                  <a:cubicBezTo>
                    <a:pt x="17231" y="7399"/>
                    <a:pt x="17672" y="7446"/>
                    <a:pt x="18108" y="7539"/>
                  </a:cubicBezTo>
                  <a:cubicBezTo>
                    <a:pt x="17732" y="7902"/>
                    <a:pt x="17330" y="8253"/>
                    <a:pt x="16889" y="8564"/>
                  </a:cubicBezTo>
                  <a:lnTo>
                    <a:pt x="16889" y="8564"/>
                  </a:lnTo>
                  <a:cubicBezTo>
                    <a:pt x="16485" y="8552"/>
                    <a:pt x="16084" y="8546"/>
                    <a:pt x="15682" y="8546"/>
                  </a:cubicBezTo>
                  <a:cubicBezTo>
                    <a:pt x="15186" y="8546"/>
                    <a:pt x="14690" y="8556"/>
                    <a:pt x="14190" y="8577"/>
                  </a:cubicBezTo>
                  <a:cubicBezTo>
                    <a:pt x="14268" y="8486"/>
                    <a:pt x="14359" y="8421"/>
                    <a:pt x="14463" y="8382"/>
                  </a:cubicBezTo>
                  <a:cubicBezTo>
                    <a:pt x="14631" y="8253"/>
                    <a:pt x="14826" y="8149"/>
                    <a:pt x="15008" y="8032"/>
                  </a:cubicBezTo>
                  <a:cubicBezTo>
                    <a:pt x="15306" y="7838"/>
                    <a:pt x="15617" y="7656"/>
                    <a:pt x="15903" y="7462"/>
                  </a:cubicBezTo>
                  <a:cubicBezTo>
                    <a:pt x="16198" y="7420"/>
                    <a:pt x="16494" y="7399"/>
                    <a:pt x="16789" y="7399"/>
                  </a:cubicBezTo>
                  <a:close/>
                  <a:moveTo>
                    <a:pt x="18276" y="7565"/>
                  </a:moveTo>
                  <a:cubicBezTo>
                    <a:pt x="18652" y="7656"/>
                    <a:pt x="19028" y="7786"/>
                    <a:pt x="19379" y="7967"/>
                  </a:cubicBezTo>
                  <a:cubicBezTo>
                    <a:pt x="19132" y="8188"/>
                    <a:pt x="18899" y="8434"/>
                    <a:pt x="18665" y="8668"/>
                  </a:cubicBezTo>
                  <a:lnTo>
                    <a:pt x="18665" y="8681"/>
                  </a:lnTo>
                  <a:cubicBezTo>
                    <a:pt x="18159" y="8629"/>
                    <a:pt x="17641" y="8590"/>
                    <a:pt x="17122" y="8564"/>
                  </a:cubicBezTo>
                  <a:cubicBezTo>
                    <a:pt x="17226" y="8473"/>
                    <a:pt x="17381" y="8382"/>
                    <a:pt x="17472" y="8305"/>
                  </a:cubicBezTo>
                  <a:cubicBezTo>
                    <a:pt x="17757" y="8084"/>
                    <a:pt x="18030" y="7838"/>
                    <a:pt x="18276" y="7565"/>
                  </a:cubicBezTo>
                  <a:close/>
                  <a:moveTo>
                    <a:pt x="19482" y="8032"/>
                  </a:moveTo>
                  <a:cubicBezTo>
                    <a:pt x="19923" y="8266"/>
                    <a:pt x="20325" y="8564"/>
                    <a:pt x="20676" y="8914"/>
                  </a:cubicBezTo>
                  <a:cubicBezTo>
                    <a:pt x="20079" y="8836"/>
                    <a:pt x="19469" y="8759"/>
                    <a:pt x="18860" y="8694"/>
                  </a:cubicBezTo>
                  <a:cubicBezTo>
                    <a:pt x="19080" y="8486"/>
                    <a:pt x="19288" y="8266"/>
                    <a:pt x="19482" y="8032"/>
                  </a:cubicBezTo>
                  <a:close/>
                  <a:moveTo>
                    <a:pt x="18717" y="8927"/>
                  </a:moveTo>
                  <a:cubicBezTo>
                    <a:pt x="19288" y="8979"/>
                    <a:pt x="19871" y="9031"/>
                    <a:pt x="20455" y="9122"/>
                  </a:cubicBezTo>
                  <a:cubicBezTo>
                    <a:pt x="20222" y="9252"/>
                    <a:pt x="20001" y="9407"/>
                    <a:pt x="19794" y="9589"/>
                  </a:cubicBezTo>
                  <a:lnTo>
                    <a:pt x="18717" y="8927"/>
                  </a:lnTo>
                  <a:close/>
                  <a:moveTo>
                    <a:pt x="7070" y="6048"/>
                  </a:moveTo>
                  <a:cubicBezTo>
                    <a:pt x="7433" y="6437"/>
                    <a:pt x="7757" y="6865"/>
                    <a:pt x="8043" y="7319"/>
                  </a:cubicBezTo>
                  <a:cubicBezTo>
                    <a:pt x="7511" y="7942"/>
                    <a:pt x="7212" y="8811"/>
                    <a:pt x="7057" y="9615"/>
                  </a:cubicBezTo>
                  <a:cubicBezTo>
                    <a:pt x="6823" y="8953"/>
                    <a:pt x="6590" y="8292"/>
                    <a:pt x="6382" y="7617"/>
                  </a:cubicBezTo>
                  <a:cubicBezTo>
                    <a:pt x="6577" y="7072"/>
                    <a:pt x="6849" y="6580"/>
                    <a:pt x="7070" y="6048"/>
                  </a:cubicBezTo>
                  <a:close/>
                  <a:moveTo>
                    <a:pt x="5293" y="6813"/>
                  </a:moveTo>
                  <a:lnTo>
                    <a:pt x="5293" y="6813"/>
                  </a:lnTo>
                  <a:cubicBezTo>
                    <a:pt x="5578" y="7098"/>
                    <a:pt x="5876" y="7384"/>
                    <a:pt x="6175" y="7656"/>
                  </a:cubicBezTo>
                  <a:cubicBezTo>
                    <a:pt x="6408" y="8408"/>
                    <a:pt x="6668" y="9148"/>
                    <a:pt x="6940" y="9887"/>
                  </a:cubicBezTo>
                  <a:cubicBezTo>
                    <a:pt x="6447" y="9641"/>
                    <a:pt x="5941" y="9446"/>
                    <a:pt x="5422" y="9290"/>
                  </a:cubicBezTo>
                  <a:cubicBezTo>
                    <a:pt x="5416" y="9284"/>
                    <a:pt x="5410" y="9281"/>
                    <a:pt x="5403" y="9281"/>
                  </a:cubicBezTo>
                  <a:cubicBezTo>
                    <a:pt x="5397" y="9281"/>
                    <a:pt x="5390" y="9284"/>
                    <a:pt x="5384" y="9290"/>
                  </a:cubicBezTo>
                  <a:cubicBezTo>
                    <a:pt x="5267" y="8460"/>
                    <a:pt x="5241" y="7643"/>
                    <a:pt x="5293" y="6813"/>
                  </a:cubicBezTo>
                  <a:close/>
                  <a:moveTo>
                    <a:pt x="16979" y="8823"/>
                  </a:moveTo>
                  <a:lnTo>
                    <a:pt x="16979" y="8823"/>
                  </a:lnTo>
                  <a:cubicBezTo>
                    <a:pt x="17472" y="8836"/>
                    <a:pt x="17978" y="8862"/>
                    <a:pt x="18471" y="8901"/>
                  </a:cubicBezTo>
                  <a:cubicBezTo>
                    <a:pt x="18458" y="8940"/>
                    <a:pt x="18484" y="8966"/>
                    <a:pt x="18510" y="8979"/>
                  </a:cubicBezTo>
                  <a:cubicBezTo>
                    <a:pt x="18886" y="9213"/>
                    <a:pt x="19275" y="9459"/>
                    <a:pt x="19664" y="9693"/>
                  </a:cubicBezTo>
                  <a:cubicBezTo>
                    <a:pt x="19560" y="9783"/>
                    <a:pt x="19456" y="9861"/>
                    <a:pt x="19340" y="9939"/>
                  </a:cubicBezTo>
                  <a:cubicBezTo>
                    <a:pt x="19119" y="10095"/>
                    <a:pt x="18886" y="10224"/>
                    <a:pt x="18639" y="10328"/>
                  </a:cubicBezTo>
                  <a:cubicBezTo>
                    <a:pt x="18367" y="10030"/>
                    <a:pt x="18095" y="9744"/>
                    <a:pt x="17783" y="9485"/>
                  </a:cubicBezTo>
                  <a:cubicBezTo>
                    <a:pt x="17667" y="9381"/>
                    <a:pt x="17005" y="8953"/>
                    <a:pt x="16979" y="8823"/>
                  </a:cubicBezTo>
                  <a:close/>
                  <a:moveTo>
                    <a:pt x="15565" y="7513"/>
                  </a:moveTo>
                  <a:lnTo>
                    <a:pt x="15565" y="7513"/>
                  </a:lnTo>
                  <a:cubicBezTo>
                    <a:pt x="15176" y="7747"/>
                    <a:pt x="14787" y="7993"/>
                    <a:pt x="14398" y="8240"/>
                  </a:cubicBezTo>
                  <a:cubicBezTo>
                    <a:pt x="14281" y="8318"/>
                    <a:pt x="13957" y="8447"/>
                    <a:pt x="13853" y="8603"/>
                  </a:cubicBezTo>
                  <a:cubicBezTo>
                    <a:pt x="13477" y="8629"/>
                    <a:pt x="13101" y="8668"/>
                    <a:pt x="12725" y="8720"/>
                  </a:cubicBezTo>
                  <a:lnTo>
                    <a:pt x="12699" y="8720"/>
                  </a:lnTo>
                  <a:cubicBezTo>
                    <a:pt x="12660" y="8746"/>
                    <a:pt x="12660" y="8811"/>
                    <a:pt x="12725" y="8811"/>
                  </a:cubicBezTo>
                  <a:cubicBezTo>
                    <a:pt x="13101" y="8811"/>
                    <a:pt x="13464" y="8785"/>
                    <a:pt x="13840" y="8785"/>
                  </a:cubicBezTo>
                  <a:cubicBezTo>
                    <a:pt x="13931" y="9044"/>
                    <a:pt x="14372" y="9290"/>
                    <a:pt x="14528" y="9420"/>
                  </a:cubicBezTo>
                  <a:cubicBezTo>
                    <a:pt x="15008" y="9848"/>
                    <a:pt x="15488" y="10289"/>
                    <a:pt x="15980" y="10691"/>
                  </a:cubicBezTo>
                  <a:lnTo>
                    <a:pt x="15980" y="10704"/>
                  </a:lnTo>
                  <a:cubicBezTo>
                    <a:pt x="14631" y="10484"/>
                    <a:pt x="13646" y="9654"/>
                    <a:pt x="12530" y="8785"/>
                  </a:cubicBezTo>
                  <a:lnTo>
                    <a:pt x="12660" y="8694"/>
                  </a:lnTo>
                  <a:cubicBezTo>
                    <a:pt x="13542" y="8097"/>
                    <a:pt x="14528" y="7708"/>
                    <a:pt x="15565" y="7513"/>
                  </a:cubicBezTo>
                  <a:close/>
                  <a:moveTo>
                    <a:pt x="14762" y="8779"/>
                  </a:moveTo>
                  <a:cubicBezTo>
                    <a:pt x="15422" y="8779"/>
                    <a:pt x="16078" y="8792"/>
                    <a:pt x="16733" y="8811"/>
                  </a:cubicBezTo>
                  <a:cubicBezTo>
                    <a:pt x="17368" y="9290"/>
                    <a:pt x="17939" y="9835"/>
                    <a:pt x="18536" y="10367"/>
                  </a:cubicBezTo>
                  <a:cubicBezTo>
                    <a:pt x="18004" y="10587"/>
                    <a:pt x="17446" y="10717"/>
                    <a:pt x="16875" y="10743"/>
                  </a:cubicBezTo>
                  <a:cubicBezTo>
                    <a:pt x="16779" y="10748"/>
                    <a:pt x="16682" y="10752"/>
                    <a:pt x="16585" y="10752"/>
                  </a:cubicBezTo>
                  <a:cubicBezTo>
                    <a:pt x="16448" y="10752"/>
                    <a:pt x="16312" y="10745"/>
                    <a:pt x="16175" y="10730"/>
                  </a:cubicBezTo>
                  <a:cubicBezTo>
                    <a:pt x="15864" y="10419"/>
                    <a:pt x="15539" y="10134"/>
                    <a:pt x="15215" y="9848"/>
                  </a:cubicBezTo>
                  <a:cubicBezTo>
                    <a:pt x="14943" y="9602"/>
                    <a:pt x="14268" y="9200"/>
                    <a:pt x="14139" y="8875"/>
                  </a:cubicBezTo>
                  <a:cubicBezTo>
                    <a:pt x="14074" y="8849"/>
                    <a:pt x="14048" y="8823"/>
                    <a:pt x="14035" y="8785"/>
                  </a:cubicBezTo>
                  <a:cubicBezTo>
                    <a:pt x="14278" y="8781"/>
                    <a:pt x="14520" y="8779"/>
                    <a:pt x="14762" y="8779"/>
                  </a:cubicBezTo>
                  <a:close/>
                  <a:moveTo>
                    <a:pt x="8107" y="7449"/>
                  </a:moveTo>
                  <a:cubicBezTo>
                    <a:pt x="8289" y="7760"/>
                    <a:pt x="8445" y="8084"/>
                    <a:pt x="8574" y="8421"/>
                  </a:cubicBezTo>
                  <a:cubicBezTo>
                    <a:pt x="8782" y="8966"/>
                    <a:pt x="8924" y="9537"/>
                    <a:pt x="9002" y="10121"/>
                  </a:cubicBezTo>
                  <a:cubicBezTo>
                    <a:pt x="8587" y="10756"/>
                    <a:pt x="8302" y="11469"/>
                    <a:pt x="8198" y="12222"/>
                  </a:cubicBezTo>
                  <a:cubicBezTo>
                    <a:pt x="8172" y="12287"/>
                    <a:pt x="8185" y="12390"/>
                    <a:pt x="8172" y="12481"/>
                  </a:cubicBezTo>
                  <a:cubicBezTo>
                    <a:pt x="7822" y="11638"/>
                    <a:pt x="7498" y="10795"/>
                    <a:pt x="7173" y="9939"/>
                  </a:cubicBezTo>
                  <a:cubicBezTo>
                    <a:pt x="7342" y="9031"/>
                    <a:pt x="7718" y="8279"/>
                    <a:pt x="8107" y="7449"/>
                  </a:cubicBezTo>
                  <a:close/>
                  <a:moveTo>
                    <a:pt x="5410" y="9407"/>
                  </a:moveTo>
                  <a:cubicBezTo>
                    <a:pt x="5954" y="9628"/>
                    <a:pt x="6499" y="9861"/>
                    <a:pt x="7031" y="10108"/>
                  </a:cubicBezTo>
                  <a:cubicBezTo>
                    <a:pt x="7355" y="10977"/>
                    <a:pt x="7692" y="11833"/>
                    <a:pt x="8043" y="12689"/>
                  </a:cubicBezTo>
                  <a:cubicBezTo>
                    <a:pt x="7887" y="12689"/>
                    <a:pt x="7563" y="12442"/>
                    <a:pt x="7459" y="12390"/>
                  </a:cubicBezTo>
                  <a:cubicBezTo>
                    <a:pt x="7018" y="12157"/>
                    <a:pt x="6590" y="11923"/>
                    <a:pt x="6136" y="11716"/>
                  </a:cubicBezTo>
                  <a:cubicBezTo>
                    <a:pt x="5838" y="11106"/>
                    <a:pt x="5604" y="10458"/>
                    <a:pt x="5474" y="9783"/>
                  </a:cubicBezTo>
                  <a:cubicBezTo>
                    <a:pt x="5448" y="9667"/>
                    <a:pt x="5435" y="9537"/>
                    <a:pt x="5410" y="9407"/>
                  </a:cubicBezTo>
                  <a:close/>
                  <a:moveTo>
                    <a:pt x="17083" y="12105"/>
                  </a:moveTo>
                  <a:cubicBezTo>
                    <a:pt x="17731" y="12377"/>
                    <a:pt x="18341" y="12689"/>
                    <a:pt x="18938" y="13052"/>
                  </a:cubicBezTo>
                  <a:lnTo>
                    <a:pt x="18951" y="13052"/>
                  </a:lnTo>
                  <a:cubicBezTo>
                    <a:pt x="17939" y="13117"/>
                    <a:pt x="16927" y="13233"/>
                    <a:pt x="15929" y="13415"/>
                  </a:cubicBezTo>
                  <a:cubicBezTo>
                    <a:pt x="16318" y="12974"/>
                    <a:pt x="16694" y="12533"/>
                    <a:pt x="17083" y="12105"/>
                  </a:cubicBezTo>
                  <a:close/>
                  <a:moveTo>
                    <a:pt x="9028" y="10406"/>
                  </a:moveTo>
                  <a:lnTo>
                    <a:pt x="9028" y="10406"/>
                  </a:lnTo>
                  <a:cubicBezTo>
                    <a:pt x="9119" y="11469"/>
                    <a:pt x="8976" y="12546"/>
                    <a:pt x="8600" y="13558"/>
                  </a:cubicBezTo>
                  <a:cubicBezTo>
                    <a:pt x="8509" y="13311"/>
                    <a:pt x="8406" y="13078"/>
                    <a:pt x="8315" y="12831"/>
                  </a:cubicBezTo>
                  <a:cubicBezTo>
                    <a:pt x="8354" y="11975"/>
                    <a:pt x="8600" y="11145"/>
                    <a:pt x="9028" y="10406"/>
                  </a:cubicBezTo>
                  <a:close/>
                  <a:moveTo>
                    <a:pt x="6227" y="11885"/>
                  </a:moveTo>
                  <a:lnTo>
                    <a:pt x="6227" y="11885"/>
                  </a:lnTo>
                  <a:cubicBezTo>
                    <a:pt x="6849" y="12261"/>
                    <a:pt x="7498" y="12611"/>
                    <a:pt x="8146" y="12961"/>
                  </a:cubicBezTo>
                  <a:lnTo>
                    <a:pt x="8484" y="13791"/>
                  </a:lnTo>
                  <a:lnTo>
                    <a:pt x="8484" y="13804"/>
                  </a:lnTo>
                  <a:cubicBezTo>
                    <a:pt x="7459" y="13532"/>
                    <a:pt x="6733" y="12779"/>
                    <a:pt x="6227" y="11885"/>
                  </a:cubicBezTo>
                  <a:close/>
                  <a:moveTo>
                    <a:pt x="15371" y="11625"/>
                  </a:moveTo>
                  <a:cubicBezTo>
                    <a:pt x="15903" y="11690"/>
                    <a:pt x="16434" y="11820"/>
                    <a:pt x="16940" y="12027"/>
                  </a:cubicBezTo>
                  <a:cubicBezTo>
                    <a:pt x="16525" y="12507"/>
                    <a:pt x="16110" y="12974"/>
                    <a:pt x="15695" y="13454"/>
                  </a:cubicBezTo>
                  <a:cubicBezTo>
                    <a:pt x="14865" y="13597"/>
                    <a:pt x="14048" y="13752"/>
                    <a:pt x="13218" y="13882"/>
                  </a:cubicBezTo>
                  <a:cubicBezTo>
                    <a:pt x="13308" y="13752"/>
                    <a:pt x="13607" y="13597"/>
                    <a:pt x="13711" y="13506"/>
                  </a:cubicBezTo>
                  <a:cubicBezTo>
                    <a:pt x="13931" y="13311"/>
                    <a:pt x="14152" y="13117"/>
                    <a:pt x="14359" y="12896"/>
                  </a:cubicBezTo>
                  <a:cubicBezTo>
                    <a:pt x="14735" y="12507"/>
                    <a:pt x="15072" y="12079"/>
                    <a:pt x="15371" y="11625"/>
                  </a:cubicBezTo>
                  <a:close/>
                  <a:moveTo>
                    <a:pt x="14834" y="11587"/>
                  </a:moveTo>
                  <a:cubicBezTo>
                    <a:pt x="14957" y="11587"/>
                    <a:pt x="15080" y="11591"/>
                    <a:pt x="15202" y="11599"/>
                  </a:cubicBezTo>
                  <a:lnTo>
                    <a:pt x="15202" y="11612"/>
                  </a:lnTo>
                  <a:cubicBezTo>
                    <a:pt x="14567" y="12507"/>
                    <a:pt x="13775" y="13298"/>
                    <a:pt x="12880" y="13934"/>
                  </a:cubicBezTo>
                  <a:cubicBezTo>
                    <a:pt x="12167" y="14051"/>
                    <a:pt x="11454" y="14128"/>
                    <a:pt x="10727" y="14180"/>
                  </a:cubicBezTo>
                  <a:cubicBezTo>
                    <a:pt x="10844" y="14089"/>
                    <a:pt x="11000" y="13999"/>
                    <a:pt x="11065" y="13934"/>
                  </a:cubicBezTo>
                  <a:cubicBezTo>
                    <a:pt x="11246" y="13765"/>
                    <a:pt x="11428" y="13584"/>
                    <a:pt x="11596" y="13402"/>
                  </a:cubicBezTo>
                  <a:cubicBezTo>
                    <a:pt x="11908" y="13039"/>
                    <a:pt x="12193" y="12637"/>
                    <a:pt x="12427" y="12222"/>
                  </a:cubicBezTo>
                  <a:cubicBezTo>
                    <a:pt x="12427" y="12209"/>
                    <a:pt x="12427" y="12209"/>
                    <a:pt x="12427" y="12209"/>
                  </a:cubicBezTo>
                  <a:cubicBezTo>
                    <a:pt x="12906" y="11949"/>
                    <a:pt x="13438" y="11768"/>
                    <a:pt x="13983" y="11664"/>
                  </a:cubicBezTo>
                  <a:cubicBezTo>
                    <a:pt x="14263" y="11610"/>
                    <a:pt x="14550" y="11587"/>
                    <a:pt x="14834" y="11587"/>
                  </a:cubicBezTo>
                  <a:close/>
                  <a:moveTo>
                    <a:pt x="12193" y="12326"/>
                  </a:moveTo>
                  <a:lnTo>
                    <a:pt x="12193" y="12326"/>
                  </a:lnTo>
                  <a:cubicBezTo>
                    <a:pt x="11739" y="13052"/>
                    <a:pt x="11155" y="13687"/>
                    <a:pt x="10468" y="14193"/>
                  </a:cubicBezTo>
                  <a:cubicBezTo>
                    <a:pt x="10196" y="14206"/>
                    <a:pt x="9923" y="14206"/>
                    <a:pt x="9651" y="14206"/>
                  </a:cubicBezTo>
                  <a:cubicBezTo>
                    <a:pt x="10429" y="13519"/>
                    <a:pt x="11259" y="12831"/>
                    <a:pt x="12193" y="12326"/>
                  </a:cubicBezTo>
                  <a:close/>
                  <a:moveTo>
                    <a:pt x="19275" y="13259"/>
                  </a:moveTo>
                  <a:cubicBezTo>
                    <a:pt x="19288" y="13259"/>
                    <a:pt x="19301" y="13272"/>
                    <a:pt x="19301" y="13272"/>
                  </a:cubicBezTo>
                  <a:cubicBezTo>
                    <a:pt x="18626" y="13674"/>
                    <a:pt x="17952" y="14102"/>
                    <a:pt x="17251" y="14492"/>
                  </a:cubicBezTo>
                  <a:cubicBezTo>
                    <a:pt x="16914" y="14064"/>
                    <a:pt x="16447" y="13765"/>
                    <a:pt x="15929" y="13623"/>
                  </a:cubicBezTo>
                  <a:cubicBezTo>
                    <a:pt x="17031" y="13428"/>
                    <a:pt x="18159" y="13298"/>
                    <a:pt x="19275" y="13259"/>
                  </a:cubicBezTo>
                  <a:close/>
                  <a:moveTo>
                    <a:pt x="2621" y="12209"/>
                  </a:moveTo>
                  <a:cubicBezTo>
                    <a:pt x="2984" y="13013"/>
                    <a:pt x="3360" y="13817"/>
                    <a:pt x="3749" y="14634"/>
                  </a:cubicBezTo>
                  <a:cubicBezTo>
                    <a:pt x="3334" y="14440"/>
                    <a:pt x="2906" y="14258"/>
                    <a:pt x="2478" y="14102"/>
                  </a:cubicBezTo>
                  <a:cubicBezTo>
                    <a:pt x="2504" y="13467"/>
                    <a:pt x="2647" y="12831"/>
                    <a:pt x="2621" y="12209"/>
                  </a:cubicBezTo>
                  <a:close/>
                  <a:moveTo>
                    <a:pt x="2751" y="11988"/>
                  </a:moveTo>
                  <a:lnTo>
                    <a:pt x="2751" y="11988"/>
                  </a:lnTo>
                  <a:cubicBezTo>
                    <a:pt x="3282" y="12326"/>
                    <a:pt x="3788" y="12702"/>
                    <a:pt x="4268" y="13130"/>
                  </a:cubicBezTo>
                  <a:cubicBezTo>
                    <a:pt x="4151" y="13648"/>
                    <a:pt x="4048" y="14180"/>
                    <a:pt x="3944" y="14712"/>
                  </a:cubicBezTo>
                  <a:cubicBezTo>
                    <a:pt x="3542" y="13804"/>
                    <a:pt x="3153" y="12896"/>
                    <a:pt x="2751" y="11988"/>
                  </a:cubicBezTo>
                  <a:close/>
                  <a:moveTo>
                    <a:pt x="15578" y="13687"/>
                  </a:moveTo>
                  <a:cubicBezTo>
                    <a:pt x="15591" y="13700"/>
                    <a:pt x="15604" y="13700"/>
                    <a:pt x="15617" y="13713"/>
                  </a:cubicBezTo>
                  <a:cubicBezTo>
                    <a:pt x="16201" y="13830"/>
                    <a:pt x="16733" y="14115"/>
                    <a:pt x="17161" y="14530"/>
                  </a:cubicBezTo>
                  <a:cubicBezTo>
                    <a:pt x="16499" y="14894"/>
                    <a:pt x="15799" y="15179"/>
                    <a:pt x="15072" y="15374"/>
                  </a:cubicBezTo>
                  <a:cubicBezTo>
                    <a:pt x="14839" y="15088"/>
                    <a:pt x="14554" y="14829"/>
                    <a:pt x="14242" y="14608"/>
                  </a:cubicBezTo>
                  <a:cubicBezTo>
                    <a:pt x="13957" y="14440"/>
                    <a:pt x="13672" y="14284"/>
                    <a:pt x="13373" y="14141"/>
                  </a:cubicBezTo>
                  <a:cubicBezTo>
                    <a:pt x="13334" y="14128"/>
                    <a:pt x="13308" y="14102"/>
                    <a:pt x="13283" y="14102"/>
                  </a:cubicBezTo>
                  <a:cubicBezTo>
                    <a:pt x="14048" y="13973"/>
                    <a:pt x="14813" y="13817"/>
                    <a:pt x="15578" y="13687"/>
                  </a:cubicBezTo>
                  <a:close/>
                  <a:moveTo>
                    <a:pt x="10222" y="14427"/>
                  </a:moveTo>
                  <a:cubicBezTo>
                    <a:pt x="10222" y="14466"/>
                    <a:pt x="10247" y="14492"/>
                    <a:pt x="10273" y="14492"/>
                  </a:cubicBezTo>
                  <a:cubicBezTo>
                    <a:pt x="11078" y="14738"/>
                    <a:pt x="11843" y="15088"/>
                    <a:pt x="12543" y="15542"/>
                  </a:cubicBezTo>
                  <a:cubicBezTo>
                    <a:pt x="11402" y="15399"/>
                    <a:pt x="10312" y="15036"/>
                    <a:pt x="9327" y="14440"/>
                  </a:cubicBezTo>
                  <a:cubicBezTo>
                    <a:pt x="9327" y="14440"/>
                    <a:pt x="9327" y="14427"/>
                    <a:pt x="9327" y="14427"/>
                  </a:cubicBezTo>
                  <a:lnTo>
                    <a:pt x="9340" y="14427"/>
                  </a:lnTo>
                  <a:cubicBezTo>
                    <a:pt x="9489" y="14433"/>
                    <a:pt x="9638" y="14436"/>
                    <a:pt x="9785" y="14436"/>
                  </a:cubicBezTo>
                  <a:cubicBezTo>
                    <a:pt x="9933" y="14436"/>
                    <a:pt x="10079" y="14433"/>
                    <a:pt x="10222" y="14427"/>
                  </a:cubicBezTo>
                  <a:close/>
                  <a:moveTo>
                    <a:pt x="12880" y="14154"/>
                  </a:moveTo>
                  <a:cubicBezTo>
                    <a:pt x="13659" y="14401"/>
                    <a:pt x="14359" y="14829"/>
                    <a:pt x="14930" y="15412"/>
                  </a:cubicBezTo>
                  <a:cubicBezTo>
                    <a:pt x="14852" y="15425"/>
                    <a:pt x="14787" y="15438"/>
                    <a:pt x="14722" y="15451"/>
                  </a:cubicBezTo>
                  <a:lnTo>
                    <a:pt x="14709" y="15464"/>
                  </a:lnTo>
                  <a:cubicBezTo>
                    <a:pt x="14280" y="15543"/>
                    <a:pt x="13845" y="15581"/>
                    <a:pt x="13412" y="15581"/>
                  </a:cubicBezTo>
                  <a:cubicBezTo>
                    <a:pt x="13204" y="15581"/>
                    <a:pt x="12996" y="15572"/>
                    <a:pt x="12790" y="15555"/>
                  </a:cubicBezTo>
                  <a:cubicBezTo>
                    <a:pt x="12439" y="15283"/>
                    <a:pt x="12076" y="15049"/>
                    <a:pt x="11674" y="14842"/>
                  </a:cubicBezTo>
                  <a:cubicBezTo>
                    <a:pt x="11454" y="14738"/>
                    <a:pt x="11233" y="14647"/>
                    <a:pt x="11000" y="14556"/>
                  </a:cubicBezTo>
                  <a:cubicBezTo>
                    <a:pt x="10870" y="14505"/>
                    <a:pt x="10727" y="14453"/>
                    <a:pt x="10585" y="14414"/>
                  </a:cubicBezTo>
                  <a:cubicBezTo>
                    <a:pt x="11350" y="14362"/>
                    <a:pt x="12128" y="14271"/>
                    <a:pt x="12880" y="14154"/>
                  </a:cubicBezTo>
                  <a:close/>
                  <a:moveTo>
                    <a:pt x="4398" y="13246"/>
                  </a:moveTo>
                  <a:cubicBezTo>
                    <a:pt x="4774" y="13610"/>
                    <a:pt x="5124" y="13986"/>
                    <a:pt x="5435" y="14401"/>
                  </a:cubicBezTo>
                  <a:cubicBezTo>
                    <a:pt x="5085" y="15140"/>
                    <a:pt x="4982" y="15853"/>
                    <a:pt x="4878" y="16658"/>
                  </a:cubicBezTo>
                  <a:cubicBezTo>
                    <a:pt x="4878" y="16735"/>
                    <a:pt x="4865" y="16774"/>
                    <a:pt x="4865" y="16813"/>
                  </a:cubicBezTo>
                  <a:lnTo>
                    <a:pt x="4022" y="14907"/>
                  </a:lnTo>
                  <a:cubicBezTo>
                    <a:pt x="4048" y="14894"/>
                    <a:pt x="4074" y="14881"/>
                    <a:pt x="4074" y="14855"/>
                  </a:cubicBezTo>
                  <a:cubicBezTo>
                    <a:pt x="4177" y="14323"/>
                    <a:pt x="4294" y="13791"/>
                    <a:pt x="4398" y="13246"/>
                  </a:cubicBezTo>
                  <a:close/>
                  <a:moveTo>
                    <a:pt x="2465" y="14219"/>
                  </a:moveTo>
                  <a:lnTo>
                    <a:pt x="2465" y="14219"/>
                  </a:lnTo>
                  <a:cubicBezTo>
                    <a:pt x="2906" y="14453"/>
                    <a:pt x="3373" y="14647"/>
                    <a:pt x="3840" y="14855"/>
                  </a:cubicBezTo>
                  <a:cubicBezTo>
                    <a:pt x="4151" y="15529"/>
                    <a:pt x="4463" y="16204"/>
                    <a:pt x="4761" y="16891"/>
                  </a:cubicBezTo>
                  <a:cubicBezTo>
                    <a:pt x="4735" y="16878"/>
                    <a:pt x="4683" y="16852"/>
                    <a:pt x="4592" y="16839"/>
                  </a:cubicBezTo>
                  <a:lnTo>
                    <a:pt x="4605" y="16839"/>
                  </a:lnTo>
                  <a:cubicBezTo>
                    <a:pt x="4398" y="16774"/>
                    <a:pt x="4203" y="16684"/>
                    <a:pt x="3983" y="16619"/>
                  </a:cubicBezTo>
                  <a:cubicBezTo>
                    <a:pt x="3555" y="16463"/>
                    <a:pt x="3114" y="16346"/>
                    <a:pt x="2673" y="16256"/>
                  </a:cubicBezTo>
                  <a:cubicBezTo>
                    <a:pt x="2517" y="15581"/>
                    <a:pt x="2452" y="14894"/>
                    <a:pt x="2465" y="14219"/>
                  </a:cubicBezTo>
                  <a:close/>
                  <a:moveTo>
                    <a:pt x="13568" y="17682"/>
                  </a:moveTo>
                  <a:cubicBezTo>
                    <a:pt x="14268" y="17877"/>
                    <a:pt x="14930" y="18162"/>
                    <a:pt x="15578" y="18512"/>
                  </a:cubicBezTo>
                  <a:cubicBezTo>
                    <a:pt x="15517" y="18512"/>
                    <a:pt x="15456" y="18511"/>
                    <a:pt x="15395" y="18511"/>
                  </a:cubicBezTo>
                  <a:cubicBezTo>
                    <a:pt x="14355" y="18511"/>
                    <a:pt x="13327" y="18615"/>
                    <a:pt x="12323" y="18824"/>
                  </a:cubicBezTo>
                  <a:cubicBezTo>
                    <a:pt x="12738" y="18448"/>
                    <a:pt x="13153" y="18058"/>
                    <a:pt x="13568" y="17682"/>
                  </a:cubicBezTo>
                  <a:close/>
                  <a:moveTo>
                    <a:pt x="5539" y="14556"/>
                  </a:moveTo>
                  <a:cubicBezTo>
                    <a:pt x="5721" y="14803"/>
                    <a:pt x="5876" y="15062"/>
                    <a:pt x="6019" y="15322"/>
                  </a:cubicBezTo>
                  <a:cubicBezTo>
                    <a:pt x="6279" y="15802"/>
                    <a:pt x="6473" y="16307"/>
                    <a:pt x="6603" y="16839"/>
                  </a:cubicBezTo>
                  <a:cubicBezTo>
                    <a:pt x="6590" y="16839"/>
                    <a:pt x="6577" y="16852"/>
                    <a:pt x="6564" y="16865"/>
                  </a:cubicBezTo>
                  <a:lnTo>
                    <a:pt x="6577" y="16865"/>
                  </a:lnTo>
                  <a:cubicBezTo>
                    <a:pt x="6149" y="17488"/>
                    <a:pt x="5863" y="18201"/>
                    <a:pt x="5760" y="18953"/>
                  </a:cubicBezTo>
                  <a:cubicBezTo>
                    <a:pt x="5526" y="18344"/>
                    <a:pt x="5267" y="17747"/>
                    <a:pt x="5007" y="17150"/>
                  </a:cubicBezTo>
                  <a:cubicBezTo>
                    <a:pt x="5033" y="17138"/>
                    <a:pt x="5059" y="17112"/>
                    <a:pt x="5059" y="17073"/>
                  </a:cubicBezTo>
                  <a:cubicBezTo>
                    <a:pt x="5020" y="16204"/>
                    <a:pt x="5189" y="15348"/>
                    <a:pt x="5539" y="14556"/>
                  </a:cubicBezTo>
                  <a:close/>
                  <a:moveTo>
                    <a:pt x="2712" y="16359"/>
                  </a:moveTo>
                  <a:lnTo>
                    <a:pt x="2712" y="16359"/>
                  </a:lnTo>
                  <a:cubicBezTo>
                    <a:pt x="3438" y="16580"/>
                    <a:pt x="4164" y="16826"/>
                    <a:pt x="4865" y="17125"/>
                  </a:cubicBezTo>
                  <a:cubicBezTo>
                    <a:pt x="5163" y="17825"/>
                    <a:pt x="5448" y="18525"/>
                    <a:pt x="5695" y="19239"/>
                  </a:cubicBezTo>
                  <a:cubicBezTo>
                    <a:pt x="5072" y="18940"/>
                    <a:pt x="4411" y="18733"/>
                    <a:pt x="3736" y="18629"/>
                  </a:cubicBezTo>
                  <a:cubicBezTo>
                    <a:pt x="3360" y="18097"/>
                    <a:pt x="3062" y="17514"/>
                    <a:pt x="2867" y="16891"/>
                  </a:cubicBezTo>
                  <a:cubicBezTo>
                    <a:pt x="2802" y="16710"/>
                    <a:pt x="2751" y="16541"/>
                    <a:pt x="2712" y="16359"/>
                  </a:cubicBezTo>
                  <a:close/>
                  <a:moveTo>
                    <a:pt x="12082" y="17486"/>
                  </a:moveTo>
                  <a:cubicBezTo>
                    <a:pt x="12530" y="17486"/>
                    <a:pt x="12979" y="17544"/>
                    <a:pt x="13412" y="17656"/>
                  </a:cubicBezTo>
                  <a:cubicBezTo>
                    <a:pt x="12945" y="18071"/>
                    <a:pt x="12478" y="18486"/>
                    <a:pt x="12011" y="18902"/>
                  </a:cubicBezTo>
                  <a:cubicBezTo>
                    <a:pt x="11752" y="18966"/>
                    <a:pt x="11506" y="19031"/>
                    <a:pt x="11246" y="19109"/>
                  </a:cubicBezTo>
                  <a:cubicBezTo>
                    <a:pt x="10909" y="19226"/>
                    <a:pt x="10572" y="19355"/>
                    <a:pt x="10247" y="19485"/>
                  </a:cubicBezTo>
                  <a:cubicBezTo>
                    <a:pt x="10273" y="19459"/>
                    <a:pt x="10286" y="19433"/>
                    <a:pt x="10299" y="19407"/>
                  </a:cubicBezTo>
                  <a:cubicBezTo>
                    <a:pt x="10442" y="19161"/>
                    <a:pt x="10611" y="18927"/>
                    <a:pt x="10753" y="18694"/>
                  </a:cubicBezTo>
                  <a:cubicBezTo>
                    <a:pt x="10961" y="18331"/>
                    <a:pt x="11129" y="17942"/>
                    <a:pt x="11259" y="17553"/>
                  </a:cubicBezTo>
                  <a:cubicBezTo>
                    <a:pt x="11531" y="17508"/>
                    <a:pt x="11807" y="17486"/>
                    <a:pt x="12082" y="17486"/>
                  </a:cubicBezTo>
                  <a:close/>
                  <a:moveTo>
                    <a:pt x="15124" y="18746"/>
                  </a:moveTo>
                  <a:cubicBezTo>
                    <a:pt x="14631" y="19031"/>
                    <a:pt x="14165" y="19381"/>
                    <a:pt x="13749" y="19783"/>
                  </a:cubicBezTo>
                  <a:cubicBezTo>
                    <a:pt x="13412" y="19394"/>
                    <a:pt x="12958" y="19122"/>
                    <a:pt x="12452" y="19031"/>
                  </a:cubicBezTo>
                  <a:cubicBezTo>
                    <a:pt x="13334" y="18863"/>
                    <a:pt x="14229" y="18759"/>
                    <a:pt x="15124" y="18746"/>
                  </a:cubicBezTo>
                  <a:close/>
                  <a:moveTo>
                    <a:pt x="11181" y="17566"/>
                  </a:moveTo>
                  <a:lnTo>
                    <a:pt x="11181" y="17566"/>
                  </a:lnTo>
                  <a:cubicBezTo>
                    <a:pt x="10831" y="18279"/>
                    <a:pt x="10429" y="18953"/>
                    <a:pt x="9962" y="19602"/>
                  </a:cubicBezTo>
                  <a:cubicBezTo>
                    <a:pt x="9482" y="19822"/>
                    <a:pt x="8989" y="20043"/>
                    <a:pt x="8522" y="20276"/>
                  </a:cubicBezTo>
                  <a:cubicBezTo>
                    <a:pt x="8587" y="20095"/>
                    <a:pt x="8704" y="19874"/>
                    <a:pt x="8769" y="19732"/>
                  </a:cubicBezTo>
                  <a:cubicBezTo>
                    <a:pt x="8937" y="19304"/>
                    <a:pt x="9249" y="18681"/>
                    <a:pt x="9391" y="18253"/>
                  </a:cubicBezTo>
                  <a:cubicBezTo>
                    <a:pt x="9832" y="17981"/>
                    <a:pt x="10325" y="17760"/>
                    <a:pt x="10831" y="17630"/>
                  </a:cubicBezTo>
                  <a:cubicBezTo>
                    <a:pt x="10948" y="17604"/>
                    <a:pt x="11065" y="17579"/>
                    <a:pt x="11181" y="17566"/>
                  </a:cubicBezTo>
                  <a:close/>
                  <a:moveTo>
                    <a:pt x="12011" y="19148"/>
                  </a:moveTo>
                  <a:cubicBezTo>
                    <a:pt x="12621" y="19174"/>
                    <a:pt x="13204" y="19433"/>
                    <a:pt x="13645" y="19873"/>
                  </a:cubicBezTo>
                  <a:lnTo>
                    <a:pt x="13645" y="19873"/>
                  </a:lnTo>
                  <a:cubicBezTo>
                    <a:pt x="13351" y="20128"/>
                    <a:pt x="13057" y="20357"/>
                    <a:pt x="12738" y="20562"/>
                  </a:cubicBezTo>
                  <a:cubicBezTo>
                    <a:pt x="12738" y="20523"/>
                    <a:pt x="12738" y="20497"/>
                    <a:pt x="12712" y="20484"/>
                  </a:cubicBezTo>
                  <a:cubicBezTo>
                    <a:pt x="12011" y="19965"/>
                    <a:pt x="11246" y="19861"/>
                    <a:pt x="10442" y="19667"/>
                  </a:cubicBezTo>
                  <a:cubicBezTo>
                    <a:pt x="10727" y="19550"/>
                    <a:pt x="11013" y="19446"/>
                    <a:pt x="11311" y="19342"/>
                  </a:cubicBezTo>
                  <a:cubicBezTo>
                    <a:pt x="11545" y="19265"/>
                    <a:pt x="11778" y="19200"/>
                    <a:pt x="12011" y="19148"/>
                  </a:cubicBezTo>
                  <a:close/>
                  <a:moveTo>
                    <a:pt x="3827" y="18746"/>
                  </a:moveTo>
                  <a:lnTo>
                    <a:pt x="3827" y="18746"/>
                  </a:lnTo>
                  <a:cubicBezTo>
                    <a:pt x="4489" y="18927"/>
                    <a:pt x="5124" y="19148"/>
                    <a:pt x="5747" y="19433"/>
                  </a:cubicBezTo>
                  <a:lnTo>
                    <a:pt x="5760" y="19433"/>
                  </a:lnTo>
                  <a:cubicBezTo>
                    <a:pt x="5915" y="19874"/>
                    <a:pt x="6045" y="20315"/>
                    <a:pt x="6162" y="20756"/>
                  </a:cubicBezTo>
                  <a:cubicBezTo>
                    <a:pt x="5254" y="20263"/>
                    <a:pt x="4450" y="19576"/>
                    <a:pt x="3827" y="18746"/>
                  </a:cubicBezTo>
                  <a:close/>
                  <a:moveTo>
                    <a:pt x="6655" y="17021"/>
                  </a:moveTo>
                  <a:cubicBezTo>
                    <a:pt x="6720" y="17358"/>
                    <a:pt x="6758" y="17695"/>
                    <a:pt x="6771" y="18032"/>
                  </a:cubicBezTo>
                  <a:cubicBezTo>
                    <a:pt x="6784" y="18564"/>
                    <a:pt x="6733" y="19083"/>
                    <a:pt x="6642" y="19602"/>
                  </a:cubicBezTo>
                  <a:cubicBezTo>
                    <a:pt x="6616" y="19732"/>
                    <a:pt x="6603" y="19913"/>
                    <a:pt x="6564" y="20082"/>
                  </a:cubicBezTo>
                  <a:cubicBezTo>
                    <a:pt x="6512" y="20289"/>
                    <a:pt x="6460" y="20484"/>
                    <a:pt x="6408" y="20691"/>
                  </a:cubicBezTo>
                  <a:cubicBezTo>
                    <a:pt x="6408" y="20691"/>
                    <a:pt x="6395" y="20704"/>
                    <a:pt x="6395" y="20704"/>
                  </a:cubicBezTo>
                  <a:cubicBezTo>
                    <a:pt x="6369" y="20730"/>
                    <a:pt x="6356" y="20756"/>
                    <a:pt x="6343" y="20782"/>
                  </a:cubicBezTo>
                  <a:cubicBezTo>
                    <a:pt x="6304" y="20614"/>
                    <a:pt x="6253" y="20432"/>
                    <a:pt x="6201" y="20263"/>
                  </a:cubicBezTo>
                  <a:cubicBezTo>
                    <a:pt x="6110" y="19926"/>
                    <a:pt x="5993" y="19602"/>
                    <a:pt x="5876" y="19278"/>
                  </a:cubicBezTo>
                  <a:cubicBezTo>
                    <a:pt x="5967" y="18473"/>
                    <a:pt x="6240" y="17708"/>
                    <a:pt x="6655" y="17021"/>
                  </a:cubicBezTo>
                  <a:close/>
                  <a:moveTo>
                    <a:pt x="9210" y="18370"/>
                  </a:moveTo>
                  <a:lnTo>
                    <a:pt x="9210" y="18370"/>
                  </a:lnTo>
                  <a:cubicBezTo>
                    <a:pt x="9197" y="18383"/>
                    <a:pt x="9184" y="18396"/>
                    <a:pt x="9171" y="18422"/>
                  </a:cubicBezTo>
                  <a:cubicBezTo>
                    <a:pt x="8873" y="19070"/>
                    <a:pt x="8613" y="19719"/>
                    <a:pt x="8354" y="20367"/>
                  </a:cubicBezTo>
                  <a:cubicBezTo>
                    <a:pt x="7926" y="20588"/>
                    <a:pt x="7511" y="20795"/>
                    <a:pt x="7096" y="21016"/>
                  </a:cubicBezTo>
                  <a:cubicBezTo>
                    <a:pt x="7524" y="19952"/>
                    <a:pt x="8263" y="19031"/>
                    <a:pt x="9210" y="18370"/>
                  </a:cubicBezTo>
                  <a:close/>
                  <a:moveTo>
                    <a:pt x="10118" y="19809"/>
                  </a:moveTo>
                  <a:cubicBezTo>
                    <a:pt x="11039" y="19861"/>
                    <a:pt x="11804" y="20173"/>
                    <a:pt x="12634" y="20588"/>
                  </a:cubicBezTo>
                  <a:lnTo>
                    <a:pt x="12660" y="20588"/>
                  </a:lnTo>
                  <a:cubicBezTo>
                    <a:pt x="12595" y="20614"/>
                    <a:pt x="12543" y="20653"/>
                    <a:pt x="12478" y="20691"/>
                  </a:cubicBezTo>
                  <a:cubicBezTo>
                    <a:pt x="11778" y="21029"/>
                    <a:pt x="11052" y="21249"/>
                    <a:pt x="10286" y="21340"/>
                  </a:cubicBezTo>
                  <a:cubicBezTo>
                    <a:pt x="10027" y="21145"/>
                    <a:pt x="9742" y="21003"/>
                    <a:pt x="9443" y="20886"/>
                  </a:cubicBezTo>
                  <a:cubicBezTo>
                    <a:pt x="9197" y="20808"/>
                    <a:pt x="8484" y="20640"/>
                    <a:pt x="8471" y="20588"/>
                  </a:cubicBezTo>
                  <a:cubicBezTo>
                    <a:pt x="9015" y="20315"/>
                    <a:pt x="9560" y="20043"/>
                    <a:pt x="10118" y="19809"/>
                  </a:cubicBezTo>
                  <a:close/>
                  <a:moveTo>
                    <a:pt x="8224" y="20704"/>
                  </a:moveTo>
                  <a:lnTo>
                    <a:pt x="8211" y="20743"/>
                  </a:lnTo>
                  <a:cubicBezTo>
                    <a:pt x="8185" y="20782"/>
                    <a:pt x="9508" y="21029"/>
                    <a:pt x="10053" y="21353"/>
                  </a:cubicBezTo>
                  <a:cubicBezTo>
                    <a:pt x="9872" y="21366"/>
                    <a:pt x="9691" y="21373"/>
                    <a:pt x="9510" y="21373"/>
                  </a:cubicBezTo>
                  <a:cubicBezTo>
                    <a:pt x="8824" y="21373"/>
                    <a:pt x="8142" y="21276"/>
                    <a:pt x="7485" y="21081"/>
                  </a:cubicBezTo>
                  <a:lnTo>
                    <a:pt x="8224" y="20704"/>
                  </a:lnTo>
                  <a:close/>
                  <a:moveTo>
                    <a:pt x="559" y="20575"/>
                  </a:moveTo>
                  <a:lnTo>
                    <a:pt x="559" y="20575"/>
                  </a:lnTo>
                  <a:cubicBezTo>
                    <a:pt x="844" y="20743"/>
                    <a:pt x="1415" y="21081"/>
                    <a:pt x="1739" y="21288"/>
                  </a:cubicBezTo>
                  <a:cubicBezTo>
                    <a:pt x="1531" y="21742"/>
                    <a:pt x="1389" y="22222"/>
                    <a:pt x="1324" y="22728"/>
                  </a:cubicBezTo>
                  <a:cubicBezTo>
                    <a:pt x="1013" y="22027"/>
                    <a:pt x="753" y="21314"/>
                    <a:pt x="559" y="20575"/>
                  </a:cubicBezTo>
                  <a:close/>
                  <a:moveTo>
                    <a:pt x="390" y="20497"/>
                  </a:moveTo>
                  <a:cubicBezTo>
                    <a:pt x="351" y="20510"/>
                    <a:pt x="338" y="20549"/>
                    <a:pt x="351" y="20588"/>
                  </a:cubicBezTo>
                  <a:cubicBezTo>
                    <a:pt x="546" y="21327"/>
                    <a:pt x="805" y="22053"/>
                    <a:pt x="1103" y="22754"/>
                  </a:cubicBezTo>
                  <a:cubicBezTo>
                    <a:pt x="883" y="22637"/>
                    <a:pt x="649" y="22546"/>
                    <a:pt x="429" y="22455"/>
                  </a:cubicBezTo>
                  <a:cubicBezTo>
                    <a:pt x="416" y="22157"/>
                    <a:pt x="403" y="21833"/>
                    <a:pt x="403" y="21522"/>
                  </a:cubicBezTo>
                  <a:cubicBezTo>
                    <a:pt x="403" y="21340"/>
                    <a:pt x="273" y="20627"/>
                    <a:pt x="364" y="20497"/>
                  </a:cubicBezTo>
                  <a:close/>
                  <a:moveTo>
                    <a:pt x="1882" y="21366"/>
                  </a:moveTo>
                  <a:lnTo>
                    <a:pt x="1985" y="21431"/>
                  </a:lnTo>
                  <a:cubicBezTo>
                    <a:pt x="2426" y="21677"/>
                    <a:pt x="2841" y="21975"/>
                    <a:pt x="3218" y="22326"/>
                  </a:cubicBezTo>
                  <a:cubicBezTo>
                    <a:pt x="2841" y="22974"/>
                    <a:pt x="2569" y="23662"/>
                    <a:pt x="2374" y="24388"/>
                  </a:cubicBezTo>
                  <a:cubicBezTo>
                    <a:pt x="2361" y="24466"/>
                    <a:pt x="2349" y="24583"/>
                    <a:pt x="2336" y="24686"/>
                  </a:cubicBezTo>
                  <a:cubicBezTo>
                    <a:pt x="2011" y="24142"/>
                    <a:pt x="1713" y="23571"/>
                    <a:pt x="1441" y="22987"/>
                  </a:cubicBezTo>
                  <a:cubicBezTo>
                    <a:pt x="1441" y="22974"/>
                    <a:pt x="1441" y="22974"/>
                    <a:pt x="1441" y="22961"/>
                  </a:cubicBezTo>
                  <a:cubicBezTo>
                    <a:pt x="1492" y="22404"/>
                    <a:pt x="1635" y="21872"/>
                    <a:pt x="1882" y="21366"/>
                  </a:cubicBezTo>
                  <a:close/>
                  <a:moveTo>
                    <a:pt x="429" y="22520"/>
                  </a:moveTo>
                  <a:lnTo>
                    <a:pt x="520" y="22598"/>
                  </a:lnTo>
                  <a:cubicBezTo>
                    <a:pt x="727" y="22741"/>
                    <a:pt x="948" y="22870"/>
                    <a:pt x="1194" y="22961"/>
                  </a:cubicBezTo>
                  <a:cubicBezTo>
                    <a:pt x="1492" y="23623"/>
                    <a:pt x="1830" y="24271"/>
                    <a:pt x="2206" y="24894"/>
                  </a:cubicBezTo>
                  <a:cubicBezTo>
                    <a:pt x="2178" y="24906"/>
                    <a:pt x="2146" y="24912"/>
                    <a:pt x="2112" y="24912"/>
                  </a:cubicBezTo>
                  <a:cubicBezTo>
                    <a:pt x="1971" y="24912"/>
                    <a:pt x="1786" y="24821"/>
                    <a:pt x="1661" y="24790"/>
                  </a:cubicBezTo>
                  <a:cubicBezTo>
                    <a:pt x="1350" y="24699"/>
                    <a:pt x="1026" y="24647"/>
                    <a:pt x="701" y="24608"/>
                  </a:cubicBezTo>
                  <a:cubicBezTo>
                    <a:pt x="546" y="24025"/>
                    <a:pt x="468" y="23428"/>
                    <a:pt x="442" y="22832"/>
                  </a:cubicBezTo>
                  <a:cubicBezTo>
                    <a:pt x="429" y="22728"/>
                    <a:pt x="429" y="22624"/>
                    <a:pt x="429" y="22520"/>
                  </a:cubicBezTo>
                  <a:close/>
                  <a:moveTo>
                    <a:pt x="10364" y="24440"/>
                  </a:moveTo>
                  <a:cubicBezTo>
                    <a:pt x="11078" y="24531"/>
                    <a:pt x="11778" y="24673"/>
                    <a:pt x="12478" y="24881"/>
                  </a:cubicBezTo>
                  <a:cubicBezTo>
                    <a:pt x="11532" y="25127"/>
                    <a:pt x="10611" y="25439"/>
                    <a:pt x="9716" y="25802"/>
                  </a:cubicBezTo>
                  <a:cubicBezTo>
                    <a:pt x="9962" y="25374"/>
                    <a:pt x="10183" y="24907"/>
                    <a:pt x="10364" y="24440"/>
                  </a:cubicBezTo>
                  <a:close/>
                  <a:moveTo>
                    <a:pt x="3321" y="22429"/>
                  </a:moveTo>
                  <a:cubicBezTo>
                    <a:pt x="3464" y="22598"/>
                    <a:pt x="3607" y="22767"/>
                    <a:pt x="3736" y="22948"/>
                  </a:cubicBezTo>
                  <a:cubicBezTo>
                    <a:pt x="3983" y="23337"/>
                    <a:pt x="4177" y="23765"/>
                    <a:pt x="4294" y="24219"/>
                  </a:cubicBezTo>
                  <a:cubicBezTo>
                    <a:pt x="4281" y="24219"/>
                    <a:pt x="4268" y="24232"/>
                    <a:pt x="4268" y="24245"/>
                  </a:cubicBezTo>
                  <a:cubicBezTo>
                    <a:pt x="4125" y="24608"/>
                    <a:pt x="3996" y="24985"/>
                    <a:pt x="3892" y="25374"/>
                  </a:cubicBezTo>
                  <a:cubicBezTo>
                    <a:pt x="3801" y="25750"/>
                    <a:pt x="3788" y="26256"/>
                    <a:pt x="3633" y="26619"/>
                  </a:cubicBezTo>
                  <a:cubicBezTo>
                    <a:pt x="3205" y="26074"/>
                    <a:pt x="2802" y="25490"/>
                    <a:pt x="2439" y="24881"/>
                  </a:cubicBezTo>
                  <a:cubicBezTo>
                    <a:pt x="2608" y="24038"/>
                    <a:pt x="2906" y="23208"/>
                    <a:pt x="3321" y="22429"/>
                  </a:cubicBezTo>
                  <a:close/>
                  <a:moveTo>
                    <a:pt x="9826" y="24406"/>
                  </a:moveTo>
                  <a:cubicBezTo>
                    <a:pt x="9966" y="24406"/>
                    <a:pt x="10106" y="24413"/>
                    <a:pt x="10247" y="24427"/>
                  </a:cubicBezTo>
                  <a:cubicBezTo>
                    <a:pt x="9988" y="24920"/>
                    <a:pt x="9755" y="25426"/>
                    <a:pt x="9469" y="25918"/>
                  </a:cubicBezTo>
                  <a:cubicBezTo>
                    <a:pt x="8886" y="26152"/>
                    <a:pt x="8302" y="26424"/>
                    <a:pt x="7731" y="26723"/>
                  </a:cubicBezTo>
                  <a:cubicBezTo>
                    <a:pt x="7744" y="26554"/>
                    <a:pt x="7796" y="26385"/>
                    <a:pt x="7861" y="26243"/>
                  </a:cubicBezTo>
                  <a:cubicBezTo>
                    <a:pt x="7991" y="25776"/>
                    <a:pt x="8120" y="25322"/>
                    <a:pt x="8211" y="24855"/>
                  </a:cubicBezTo>
                  <a:cubicBezTo>
                    <a:pt x="8263" y="24829"/>
                    <a:pt x="8302" y="24803"/>
                    <a:pt x="8341" y="24777"/>
                  </a:cubicBezTo>
                  <a:cubicBezTo>
                    <a:pt x="8792" y="24510"/>
                    <a:pt x="9300" y="24406"/>
                    <a:pt x="9826" y="24406"/>
                  </a:cubicBezTo>
                  <a:close/>
                  <a:moveTo>
                    <a:pt x="727" y="24764"/>
                  </a:moveTo>
                  <a:lnTo>
                    <a:pt x="727" y="24764"/>
                  </a:lnTo>
                  <a:cubicBezTo>
                    <a:pt x="1259" y="24842"/>
                    <a:pt x="1778" y="24985"/>
                    <a:pt x="2297" y="25153"/>
                  </a:cubicBezTo>
                  <a:cubicBezTo>
                    <a:pt x="2303" y="25160"/>
                    <a:pt x="2313" y="25163"/>
                    <a:pt x="2323" y="25163"/>
                  </a:cubicBezTo>
                  <a:cubicBezTo>
                    <a:pt x="2332" y="25163"/>
                    <a:pt x="2342" y="25160"/>
                    <a:pt x="2349" y="25153"/>
                  </a:cubicBezTo>
                  <a:cubicBezTo>
                    <a:pt x="2712" y="25711"/>
                    <a:pt x="3088" y="26256"/>
                    <a:pt x="3490" y="26775"/>
                  </a:cubicBezTo>
                  <a:cubicBezTo>
                    <a:pt x="3457" y="26786"/>
                    <a:pt x="3421" y="26790"/>
                    <a:pt x="3384" y="26790"/>
                  </a:cubicBezTo>
                  <a:cubicBezTo>
                    <a:pt x="3245" y="26790"/>
                    <a:pt x="3080" y="26727"/>
                    <a:pt x="2906" y="26697"/>
                  </a:cubicBezTo>
                  <a:cubicBezTo>
                    <a:pt x="2569" y="26658"/>
                    <a:pt x="2232" y="26645"/>
                    <a:pt x="1895" y="26645"/>
                  </a:cubicBezTo>
                  <a:cubicBezTo>
                    <a:pt x="1402" y="26230"/>
                    <a:pt x="1039" y="25685"/>
                    <a:pt x="831" y="25088"/>
                  </a:cubicBezTo>
                  <a:cubicBezTo>
                    <a:pt x="792" y="24972"/>
                    <a:pt x="753" y="24868"/>
                    <a:pt x="727" y="24764"/>
                  </a:cubicBezTo>
                  <a:close/>
                  <a:moveTo>
                    <a:pt x="8107" y="24920"/>
                  </a:moveTo>
                  <a:cubicBezTo>
                    <a:pt x="7887" y="25542"/>
                    <a:pt x="7705" y="26178"/>
                    <a:pt x="7524" y="26826"/>
                  </a:cubicBezTo>
                  <a:cubicBezTo>
                    <a:pt x="7161" y="27021"/>
                    <a:pt x="6797" y="27216"/>
                    <a:pt x="6447" y="27423"/>
                  </a:cubicBezTo>
                  <a:cubicBezTo>
                    <a:pt x="6447" y="27410"/>
                    <a:pt x="6460" y="27397"/>
                    <a:pt x="6473" y="27371"/>
                  </a:cubicBezTo>
                  <a:cubicBezTo>
                    <a:pt x="6525" y="27241"/>
                    <a:pt x="6577" y="27099"/>
                    <a:pt x="6629" y="26969"/>
                  </a:cubicBezTo>
                  <a:cubicBezTo>
                    <a:pt x="6745" y="26658"/>
                    <a:pt x="6823" y="26321"/>
                    <a:pt x="6875" y="25996"/>
                  </a:cubicBezTo>
                  <a:cubicBezTo>
                    <a:pt x="7238" y="25581"/>
                    <a:pt x="7653" y="25218"/>
                    <a:pt x="8107" y="24920"/>
                  </a:cubicBezTo>
                  <a:close/>
                  <a:moveTo>
                    <a:pt x="4359" y="24466"/>
                  </a:moveTo>
                  <a:cubicBezTo>
                    <a:pt x="4591" y="25537"/>
                    <a:pt x="4554" y="26686"/>
                    <a:pt x="4592" y="27771"/>
                  </a:cubicBezTo>
                  <a:lnTo>
                    <a:pt x="4592" y="27771"/>
                  </a:lnTo>
                  <a:cubicBezTo>
                    <a:pt x="4311" y="27464"/>
                    <a:pt x="4043" y="27132"/>
                    <a:pt x="3775" y="26800"/>
                  </a:cubicBezTo>
                  <a:cubicBezTo>
                    <a:pt x="3892" y="26009"/>
                    <a:pt x="4087" y="25231"/>
                    <a:pt x="4359" y="24466"/>
                  </a:cubicBezTo>
                  <a:close/>
                  <a:moveTo>
                    <a:pt x="2037" y="26762"/>
                  </a:moveTo>
                  <a:lnTo>
                    <a:pt x="2037" y="26762"/>
                  </a:lnTo>
                  <a:cubicBezTo>
                    <a:pt x="2582" y="26813"/>
                    <a:pt x="3127" y="26891"/>
                    <a:pt x="3659" y="27008"/>
                  </a:cubicBezTo>
                  <a:lnTo>
                    <a:pt x="3671" y="27008"/>
                  </a:lnTo>
                  <a:cubicBezTo>
                    <a:pt x="3931" y="27332"/>
                    <a:pt x="4190" y="27657"/>
                    <a:pt x="4463" y="27955"/>
                  </a:cubicBezTo>
                  <a:cubicBezTo>
                    <a:pt x="3568" y="27644"/>
                    <a:pt x="2725" y="27306"/>
                    <a:pt x="2037" y="26762"/>
                  </a:cubicBezTo>
                  <a:close/>
                  <a:moveTo>
                    <a:pt x="12686" y="24959"/>
                  </a:moveTo>
                  <a:lnTo>
                    <a:pt x="12686" y="24959"/>
                  </a:lnTo>
                  <a:cubicBezTo>
                    <a:pt x="12738" y="24985"/>
                    <a:pt x="12777" y="24985"/>
                    <a:pt x="12816" y="24985"/>
                  </a:cubicBezTo>
                  <a:lnTo>
                    <a:pt x="12829" y="24985"/>
                  </a:lnTo>
                  <a:cubicBezTo>
                    <a:pt x="11998" y="25387"/>
                    <a:pt x="11557" y="26165"/>
                    <a:pt x="11013" y="26904"/>
                  </a:cubicBezTo>
                  <a:cubicBezTo>
                    <a:pt x="10883" y="27086"/>
                    <a:pt x="10753" y="27241"/>
                    <a:pt x="10611" y="27410"/>
                  </a:cubicBezTo>
                  <a:cubicBezTo>
                    <a:pt x="10403" y="27631"/>
                    <a:pt x="10170" y="27838"/>
                    <a:pt x="9910" y="28020"/>
                  </a:cubicBezTo>
                  <a:cubicBezTo>
                    <a:pt x="9417" y="27605"/>
                    <a:pt x="8834" y="27293"/>
                    <a:pt x="8224" y="27086"/>
                  </a:cubicBezTo>
                  <a:cubicBezTo>
                    <a:pt x="8068" y="27034"/>
                    <a:pt x="7900" y="27034"/>
                    <a:pt x="7796" y="26917"/>
                  </a:cubicBezTo>
                  <a:lnTo>
                    <a:pt x="7952" y="26839"/>
                  </a:lnTo>
                  <a:cubicBezTo>
                    <a:pt x="8389" y="26621"/>
                    <a:pt x="8840" y="26414"/>
                    <a:pt x="9291" y="26221"/>
                  </a:cubicBezTo>
                  <a:lnTo>
                    <a:pt x="9291" y="26221"/>
                  </a:lnTo>
                  <a:cubicBezTo>
                    <a:pt x="9288" y="26225"/>
                    <a:pt x="9288" y="26230"/>
                    <a:pt x="9288" y="26230"/>
                  </a:cubicBezTo>
                  <a:cubicBezTo>
                    <a:pt x="9262" y="26269"/>
                    <a:pt x="9288" y="26334"/>
                    <a:pt x="9340" y="26347"/>
                  </a:cubicBezTo>
                  <a:cubicBezTo>
                    <a:pt x="9871" y="26437"/>
                    <a:pt x="10390" y="26619"/>
                    <a:pt x="10870" y="26878"/>
                  </a:cubicBezTo>
                  <a:cubicBezTo>
                    <a:pt x="10878" y="26882"/>
                    <a:pt x="10886" y="26884"/>
                    <a:pt x="10895" y="26884"/>
                  </a:cubicBezTo>
                  <a:cubicBezTo>
                    <a:pt x="10917" y="26884"/>
                    <a:pt x="10939" y="26875"/>
                    <a:pt x="10948" y="26865"/>
                  </a:cubicBezTo>
                  <a:cubicBezTo>
                    <a:pt x="10974" y="26826"/>
                    <a:pt x="10974" y="26788"/>
                    <a:pt x="10935" y="26762"/>
                  </a:cubicBezTo>
                  <a:cubicBezTo>
                    <a:pt x="10481" y="26502"/>
                    <a:pt x="9988" y="26321"/>
                    <a:pt x="9482" y="26217"/>
                  </a:cubicBezTo>
                  <a:cubicBezTo>
                    <a:pt x="9495" y="26178"/>
                    <a:pt x="9521" y="26139"/>
                    <a:pt x="9547" y="26113"/>
                  </a:cubicBezTo>
                  <a:cubicBezTo>
                    <a:pt x="10546" y="25698"/>
                    <a:pt x="11570" y="25348"/>
                    <a:pt x="12621" y="25075"/>
                  </a:cubicBezTo>
                  <a:cubicBezTo>
                    <a:pt x="12660" y="25062"/>
                    <a:pt x="12699" y="25011"/>
                    <a:pt x="12686" y="24959"/>
                  </a:cubicBezTo>
                  <a:close/>
                  <a:moveTo>
                    <a:pt x="6707" y="26165"/>
                  </a:moveTo>
                  <a:cubicBezTo>
                    <a:pt x="6590" y="26632"/>
                    <a:pt x="6421" y="27099"/>
                    <a:pt x="6227" y="27553"/>
                  </a:cubicBezTo>
                  <a:cubicBezTo>
                    <a:pt x="5941" y="27734"/>
                    <a:pt x="5656" y="27903"/>
                    <a:pt x="5371" y="28085"/>
                  </a:cubicBezTo>
                  <a:cubicBezTo>
                    <a:pt x="5760" y="27410"/>
                    <a:pt x="6214" y="26762"/>
                    <a:pt x="6707" y="26165"/>
                  </a:cubicBezTo>
                  <a:close/>
                  <a:moveTo>
                    <a:pt x="7550" y="27060"/>
                  </a:moveTo>
                  <a:cubicBezTo>
                    <a:pt x="8367" y="27216"/>
                    <a:pt x="9132" y="27566"/>
                    <a:pt x="9794" y="28085"/>
                  </a:cubicBezTo>
                  <a:cubicBezTo>
                    <a:pt x="9327" y="28383"/>
                    <a:pt x="8795" y="28590"/>
                    <a:pt x="8237" y="28694"/>
                  </a:cubicBezTo>
                  <a:cubicBezTo>
                    <a:pt x="8017" y="28500"/>
                    <a:pt x="7770" y="28331"/>
                    <a:pt x="7498" y="28188"/>
                  </a:cubicBezTo>
                  <a:cubicBezTo>
                    <a:pt x="7212" y="28033"/>
                    <a:pt x="6745" y="27981"/>
                    <a:pt x="6486" y="27799"/>
                  </a:cubicBezTo>
                  <a:cubicBezTo>
                    <a:pt x="6447" y="27773"/>
                    <a:pt x="6421" y="27734"/>
                    <a:pt x="6395" y="27708"/>
                  </a:cubicBezTo>
                  <a:cubicBezTo>
                    <a:pt x="6771" y="27488"/>
                    <a:pt x="7148" y="27267"/>
                    <a:pt x="7524" y="27060"/>
                  </a:cubicBezTo>
                  <a:close/>
                  <a:moveTo>
                    <a:pt x="6149" y="27864"/>
                  </a:moveTo>
                  <a:cubicBezTo>
                    <a:pt x="6149" y="27864"/>
                    <a:pt x="6162" y="27864"/>
                    <a:pt x="6175" y="27877"/>
                  </a:cubicBezTo>
                  <a:cubicBezTo>
                    <a:pt x="6849" y="28020"/>
                    <a:pt x="7498" y="28318"/>
                    <a:pt x="8055" y="28733"/>
                  </a:cubicBezTo>
                  <a:cubicBezTo>
                    <a:pt x="7814" y="28771"/>
                    <a:pt x="7567" y="28791"/>
                    <a:pt x="7322" y="28791"/>
                  </a:cubicBezTo>
                  <a:cubicBezTo>
                    <a:pt x="7146" y="28791"/>
                    <a:pt x="6971" y="28781"/>
                    <a:pt x="6797" y="28759"/>
                  </a:cubicBezTo>
                  <a:cubicBezTo>
                    <a:pt x="6486" y="28720"/>
                    <a:pt x="6175" y="28642"/>
                    <a:pt x="5876" y="28539"/>
                  </a:cubicBezTo>
                  <a:cubicBezTo>
                    <a:pt x="5176" y="28279"/>
                    <a:pt x="5617" y="28201"/>
                    <a:pt x="6045" y="27929"/>
                  </a:cubicBezTo>
                  <a:cubicBezTo>
                    <a:pt x="6084" y="27903"/>
                    <a:pt x="6110" y="27877"/>
                    <a:pt x="6149" y="27864"/>
                  </a:cubicBezTo>
                  <a:close/>
                  <a:moveTo>
                    <a:pt x="13205" y="7306"/>
                  </a:moveTo>
                  <a:cubicBezTo>
                    <a:pt x="10157" y="11028"/>
                    <a:pt x="8380" y="15750"/>
                    <a:pt x="7057" y="20315"/>
                  </a:cubicBezTo>
                  <a:cubicBezTo>
                    <a:pt x="6279" y="23000"/>
                    <a:pt x="5721" y="25737"/>
                    <a:pt x="4956" y="28422"/>
                  </a:cubicBezTo>
                  <a:cubicBezTo>
                    <a:pt x="4164" y="31236"/>
                    <a:pt x="3931" y="32897"/>
                    <a:pt x="766" y="36061"/>
                  </a:cubicBezTo>
                  <a:cubicBezTo>
                    <a:pt x="623" y="35945"/>
                    <a:pt x="533" y="35776"/>
                    <a:pt x="494" y="35607"/>
                  </a:cubicBezTo>
                  <a:cubicBezTo>
                    <a:pt x="481" y="35465"/>
                    <a:pt x="494" y="35322"/>
                    <a:pt x="533" y="35179"/>
                  </a:cubicBezTo>
                  <a:cubicBezTo>
                    <a:pt x="2413" y="33986"/>
                    <a:pt x="3529" y="31950"/>
                    <a:pt x="4255" y="29900"/>
                  </a:cubicBezTo>
                  <a:cubicBezTo>
                    <a:pt x="4450" y="29330"/>
                    <a:pt x="4631" y="28759"/>
                    <a:pt x="4800" y="28188"/>
                  </a:cubicBezTo>
                  <a:cubicBezTo>
                    <a:pt x="4800" y="28175"/>
                    <a:pt x="5851" y="23675"/>
                    <a:pt x="6408" y="21509"/>
                  </a:cubicBezTo>
                  <a:cubicBezTo>
                    <a:pt x="7173" y="18486"/>
                    <a:pt x="8107" y="15477"/>
                    <a:pt x="9508" y="12676"/>
                  </a:cubicBezTo>
                  <a:cubicBezTo>
                    <a:pt x="10494" y="10730"/>
                    <a:pt x="11739" y="8927"/>
                    <a:pt x="13192" y="7306"/>
                  </a:cubicBezTo>
                  <a:close/>
                  <a:moveTo>
                    <a:pt x="12925" y="1"/>
                  </a:moveTo>
                  <a:cubicBezTo>
                    <a:pt x="12900" y="1"/>
                    <a:pt x="12875" y="9"/>
                    <a:pt x="12855" y="30"/>
                  </a:cubicBezTo>
                  <a:cubicBezTo>
                    <a:pt x="12206" y="548"/>
                    <a:pt x="11272" y="1690"/>
                    <a:pt x="11272" y="1690"/>
                  </a:cubicBezTo>
                  <a:cubicBezTo>
                    <a:pt x="9923" y="3700"/>
                    <a:pt x="9858" y="6670"/>
                    <a:pt x="11817" y="8499"/>
                  </a:cubicBezTo>
                  <a:cubicBezTo>
                    <a:pt x="10564" y="10127"/>
                    <a:pt x="9516" y="11922"/>
                    <a:pt x="8726" y="13821"/>
                  </a:cubicBezTo>
                  <a:lnTo>
                    <a:pt x="8726" y="13821"/>
                  </a:lnTo>
                  <a:cubicBezTo>
                    <a:pt x="9212" y="12646"/>
                    <a:pt x="9377" y="11358"/>
                    <a:pt x="9223" y="10095"/>
                  </a:cubicBezTo>
                  <a:cubicBezTo>
                    <a:pt x="9145" y="9589"/>
                    <a:pt x="9028" y="9096"/>
                    <a:pt x="8886" y="8616"/>
                  </a:cubicBezTo>
                  <a:cubicBezTo>
                    <a:pt x="8613" y="7825"/>
                    <a:pt x="8211" y="7085"/>
                    <a:pt x="7679" y="6437"/>
                  </a:cubicBezTo>
                  <a:cubicBezTo>
                    <a:pt x="7005" y="5581"/>
                    <a:pt x="6071" y="4958"/>
                    <a:pt x="5591" y="3947"/>
                  </a:cubicBezTo>
                  <a:cubicBezTo>
                    <a:pt x="5569" y="3908"/>
                    <a:pt x="5535" y="3890"/>
                    <a:pt x="5501" y="3890"/>
                  </a:cubicBezTo>
                  <a:cubicBezTo>
                    <a:pt x="5456" y="3890"/>
                    <a:pt x="5411" y="3921"/>
                    <a:pt x="5397" y="3973"/>
                  </a:cubicBezTo>
                  <a:cubicBezTo>
                    <a:pt x="5059" y="6139"/>
                    <a:pt x="4800" y="8421"/>
                    <a:pt x="5435" y="10574"/>
                  </a:cubicBezTo>
                  <a:cubicBezTo>
                    <a:pt x="5902" y="12118"/>
                    <a:pt x="6927" y="13765"/>
                    <a:pt x="8639" y="14025"/>
                  </a:cubicBezTo>
                  <a:cubicBezTo>
                    <a:pt x="7965" y="15607"/>
                    <a:pt x="7394" y="17228"/>
                    <a:pt x="6914" y="18876"/>
                  </a:cubicBezTo>
                  <a:cubicBezTo>
                    <a:pt x="7057" y="17760"/>
                    <a:pt x="6875" y="16632"/>
                    <a:pt x="6408" y="15607"/>
                  </a:cubicBezTo>
                  <a:cubicBezTo>
                    <a:pt x="5604" y="13843"/>
                    <a:pt x="4112" y="12546"/>
                    <a:pt x="2491" y="11560"/>
                  </a:cubicBezTo>
                  <a:cubicBezTo>
                    <a:pt x="2477" y="11553"/>
                    <a:pt x="2462" y="11550"/>
                    <a:pt x="2447" y="11550"/>
                  </a:cubicBezTo>
                  <a:cubicBezTo>
                    <a:pt x="2380" y="11550"/>
                    <a:pt x="2314" y="11616"/>
                    <a:pt x="2336" y="11690"/>
                  </a:cubicBezTo>
                  <a:cubicBezTo>
                    <a:pt x="2595" y="12766"/>
                    <a:pt x="2193" y="13973"/>
                    <a:pt x="2284" y="15088"/>
                  </a:cubicBezTo>
                  <a:cubicBezTo>
                    <a:pt x="2349" y="15983"/>
                    <a:pt x="2582" y="16865"/>
                    <a:pt x="2945" y="17682"/>
                  </a:cubicBezTo>
                  <a:cubicBezTo>
                    <a:pt x="3607" y="19122"/>
                    <a:pt x="4748" y="20328"/>
                    <a:pt x="6214" y="20925"/>
                  </a:cubicBezTo>
                  <a:cubicBezTo>
                    <a:pt x="6240" y="21029"/>
                    <a:pt x="6266" y="21119"/>
                    <a:pt x="6279" y="21210"/>
                  </a:cubicBezTo>
                  <a:cubicBezTo>
                    <a:pt x="5786" y="23260"/>
                    <a:pt x="5358" y="25322"/>
                    <a:pt x="4826" y="27358"/>
                  </a:cubicBezTo>
                  <a:cubicBezTo>
                    <a:pt x="4787" y="25802"/>
                    <a:pt x="4813" y="24129"/>
                    <a:pt x="3957" y="22819"/>
                  </a:cubicBezTo>
                  <a:cubicBezTo>
                    <a:pt x="3101" y="21496"/>
                    <a:pt x="1492" y="20977"/>
                    <a:pt x="273" y="20082"/>
                  </a:cubicBezTo>
                  <a:cubicBezTo>
                    <a:pt x="257" y="20069"/>
                    <a:pt x="239" y="20063"/>
                    <a:pt x="221" y="20063"/>
                  </a:cubicBezTo>
                  <a:cubicBezTo>
                    <a:pt x="164" y="20063"/>
                    <a:pt x="105" y="20117"/>
                    <a:pt x="105" y="20186"/>
                  </a:cubicBezTo>
                  <a:cubicBezTo>
                    <a:pt x="247" y="22001"/>
                    <a:pt x="1" y="23973"/>
                    <a:pt x="844" y="25659"/>
                  </a:cubicBezTo>
                  <a:cubicBezTo>
                    <a:pt x="1570" y="27112"/>
                    <a:pt x="3075" y="27851"/>
                    <a:pt x="4605" y="28162"/>
                  </a:cubicBezTo>
                  <a:cubicBezTo>
                    <a:pt x="4592" y="28201"/>
                    <a:pt x="4579" y="28240"/>
                    <a:pt x="4579" y="28279"/>
                  </a:cubicBezTo>
                  <a:cubicBezTo>
                    <a:pt x="3840" y="30912"/>
                    <a:pt x="2841" y="33532"/>
                    <a:pt x="468" y="35011"/>
                  </a:cubicBezTo>
                  <a:cubicBezTo>
                    <a:pt x="61" y="35255"/>
                    <a:pt x="520" y="36178"/>
                    <a:pt x="871" y="36178"/>
                  </a:cubicBezTo>
                  <a:cubicBezTo>
                    <a:pt x="912" y="36178"/>
                    <a:pt x="951" y="36166"/>
                    <a:pt x="987" y="36139"/>
                  </a:cubicBezTo>
                  <a:cubicBezTo>
                    <a:pt x="3425" y="34388"/>
                    <a:pt x="4398" y="31379"/>
                    <a:pt x="5215" y="28474"/>
                  </a:cubicBezTo>
                  <a:cubicBezTo>
                    <a:pt x="5907" y="28853"/>
                    <a:pt x="6673" y="29043"/>
                    <a:pt x="7441" y="29043"/>
                  </a:cubicBezTo>
                  <a:cubicBezTo>
                    <a:pt x="8041" y="29043"/>
                    <a:pt x="8641" y="28927"/>
                    <a:pt x="9210" y="28694"/>
                  </a:cubicBezTo>
                  <a:cubicBezTo>
                    <a:pt x="9871" y="28422"/>
                    <a:pt x="10455" y="27994"/>
                    <a:pt x="10909" y="27449"/>
                  </a:cubicBezTo>
                  <a:cubicBezTo>
                    <a:pt x="11661" y="26554"/>
                    <a:pt x="12128" y="25387"/>
                    <a:pt x="13347" y="25049"/>
                  </a:cubicBezTo>
                  <a:cubicBezTo>
                    <a:pt x="13477" y="25011"/>
                    <a:pt x="13477" y="24842"/>
                    <a:pt x="13347" y="24803"/>
                  </a:cubicBezTo>
                  <a:cubicBezTo>
                    <a:pt x="12310" y="24583"/>
                    <a:pt x="11259" y="24336"/>
                    <a:pt x="10196" y="24167"/>
                  </a:cubicBezTo>
                  <a:cubicBezTo>
                    <a:pt x="10032" y="24137"/>
                    <a:pt x="9866" y="24121"/>
                    <a:pt x="9700" y="24121"/>
                  </a:cubicBezTo>
                  <a:cubicBezTo>
                    <a:pt x="9233" y="24121"/>
                    <a:pt x="8765" y="24243"/>
                    <a:pt x="8354" y="24492"/>
                  </a:cubicBezTo>
                  <a:cubicBezTo>
                    <a:pt x="7122" y="25244"/>
                    <a:pt x="6123" y="26321"/>
                    <a:pt x="5461" y="27605"/>
                  </a:cubicBezTo>
                  <a:cubicBezTo>
                    <a:pt x="6006" y="25542"/>
                    <a:pt x="6408" y="23428"/>
                    <a:pt x="6940" y="21496"/>
                  </a:cubicBezTo>
                  <a:lnTo>
                    <a:pt x="7044" y="21106"/>
                  </a:lnTo>
                  <a:lnTo>
                    <a:pt x="7057" y="21106"/>
                  </a:lnTo>
                  <a:cubicBezTo>
                    <a:pt x="7057" y="21171"/>
                    <a:pt x="7083" y="21210"/>
                    <a:pt x="7135" y="21236"/>
                  </a:cubicBezTo>
                  <a:cubicBezTo>
                    <a:pt x="7899" y="21505"/>
                    <a:pt x="8696" y="21638"/>
                    <a:pt x="9493" y="21638"/>
                  </a:cubicBezTo>
                  <a:cubicBezTo>
                    <a:pt x="10197" y="21638"/>
                    <a:pt x="10902" y="21534"/>
                    <a:pt x="11583" y="21327"/>
                  </a:cubicBezTo>
                  <a:cubicBezTo>
                    <a:pt x="12271" y="21106"/>
                    <a:pt x="12932" y="20782"/>
                    <a:pt x="13529" y="20367"/>
                  </a:cubicBezTo>
                  <a:cubicBezTo>
                    <a:pt x="14333" y="19796"/>
                    <a:pt x="14969" y="18850"/>
                    <a:pt x="16006" y="18720"/>
                  </a:cubicBezTo>
                  <a:cubicBezTo>
                    <a:pt x="16123" y="18707"/>
                    <a:pt x="16188" y="18551"/>
                    <a:pt x="16071" y="18486"/>
                  </a:cubicBezTo>
                  <a:cubicBezTo>
                    <a:pt x="14787" y="17788"/>
                    <a:pt x="13483" y="17234"/>
                    <a:pt x="12098" y="17234"/>
                  </a:cubicBezTo>
                  <a:cubicBezTo>
                    <a:pt x="11580" y="17234"/>
                    <a:pt x="11051" y="17311"/>
                    <a:pt x="10507" y="17488"/>
                  </a:cubicBezTo>
                  <a:cubicBezTo>
                    <a:pt x="9067" y="17955"/>
                    <a:pt x="7900" y="18979"/>
                    <a:pt x="7264" y="20341"/>
                  </a:cubicBezTo>
                  <a:cubicBezTo>
                    <a:pt x="7822" y="18383"/>
                    <a:pt x="8484" y="16463"/>
                    <a:pt x="9275" y="14582"/>
                  </a:cubicBezTo>
                  <a:cubicBezTo>
                    <a:pt x="10498" y="15391"/>
                    <a:pt x="11928" y="15818"/>
                    <a:pt x="13380" y="15818"/>
                  </a:cubicBezTo>
                  <a:cubicBezTo>
                    <a:pt x="13745" y="15818"/>
                    <a:pt x="14111" y="15791"/>
                    <a:pt x="14476" y="15737"/>
                  </a:cubicBezTo>
                  <a:cubicBezTo>
                    <a:pt x="16369" y="15464"/>
                    <a:pt x="17991" y="14323"/>
                    <a:pt x="19612" y="13376"/>
                  </a:cubicBezTo>
                  <a:cubicBezTo>
                    <a:pt x="19703" y="13337"/>
                    <a:pt x="19703" y="13220"/>
                    <a:pt x="19612" y="13169"/>
                  </a:cubicBezTo>
                  <a:lnTo>
                    <a:pt x="19456" y="13078"/>
                  </a:lnTo>
                  <a:cubicBezTo>
                    <a:pt x="19443" y="13052"/>
                    <a:pt x="19431" y="13052"/>
                    <a:pt x="19405" y="13039"/>
                  </a:cubicBezTo>
                  <a:cubicBezTo>
                    <a:pt x="18276" y="12351"/>
                    <a:pt x="17070" y="11664"/>
                    <a:pt x="15773" y="11431"/>
                  </a:cubicBezTo>
                  <a:cubicBezTo>
                    <a:pt x="15476" y="11371"/>
                    <a:pt x="15176" y="11342"/>
                    <a:pt x="14873" y="11342"/>
                  </a:cubicBezTo>
                  <a:cubicBezTo>
                    <a:pt x="14646" y="11342"/>
                    <a:pt x="14418" y="11358"/>
                    <a:pt x="14190" y="11392"/>
                  </a:cubicBezTo>
                  <a:cubicBezTo>
                    <a:pt x="12375" y="11638"/>
                    <a:pt x="10844" y="12818"/>
                    <a:pt x="9508" y="14025"/>
                  </a:cubicBezTo>
                  <a:cubicBezTo>
                    <a:pt x="10273" y="12261"/>
                    <a:pt x="11194" y="10562"/>
                    <a:pt x="12271" y="8966"/>
                  </a:cubicBezTo>
                  <a:cubicBezTo>
                    <a:pt x="12284" y="8966"/>
                    <a:pt x="12297" y="8953"/>
                    <a:pt x="12297" y="8953"/>
                  </a:cubicBezTo>
                  <a:cubicBezTo>
                    <a:pt x="12310" y="8940"/>
                    <a:pt x="12323" y="8927"/>
                    <a:pt x="12336" y="8927"/>
                  </a:cubicBezTo>
                  <a:cubicBezTo>
                    <a:pt x="13477" y="9809"/>
                    <a:pt x="14463" y="10691"/>
                    <a:pt x="15864" y="10938"/>
                  </a:cubicBezTo>
                  <a:cubicBezTo>
                    <a:pt x="16071" y="10964"/>
                    <a:pt x="16279" y="10990"/>
                    <a:pt x="16499" y="10990"/>
                  </a:cubicBezTo>
                  <a:cubicBezTo>
                    <a:pt x="16563" y="10992"/>
                    <a:pt x="16626" y="10993"/>
                    <a:pt x="16690" y="10993"/>
                  </a:cubicBezTo>
                  <a:cubicBezTo>
                    <a:pt x="17324" y="10993"/>
                    <a:pt x="17947" y="10875"/>
                    <a:pt x="18549" y="10639"/>
                  </a:cubicBezTo>
                  <a:cubicBezTo>
                    <a:pt x="19366" y="10302"/>
                    <a:pt x="20170" y="9303"/>
                    <a:pt x="21000" y="9187"/>
                  </a:cubicBezTo>
                  <a:cubicBezTo>
                    <a:pt x="21104" y="9174"/>
                    <a:pt x="21104" y="9044"/>
                    <a:pt x="21065" y="8992"/>
                  </a:cubicBezTo>
                  <a:cubicBezTo>
                    <a:pt x="20337" y="8136"/>
                    <a:pt x="18904" y="7069"/>
                    <a:pt x="16894" y="7069"/>
                  </a:cubicBezTo>
                  <a:cubicBezTo>
                    <a:pt x="15644" y="7069"/>
                    <a:pt x="14171" y="7482"/>
                    <a:pt x="12504" y="8616"/>
                  </a:cubicBezTo>
                  <a:cubicBezTo>
                    <a:pt x="13114" y="7734"/>
                    <a:pt x="13775" y="6891"/>
                    <a:pt x="14489" y="6087"/>
                  </a:cubicBezTo>
                  <a:cubicBezTo>
                    <a:pt x="14863" y="6157"/>
                    <a:pt x="15240" y="6192"/>
                    <a:pt x="15615" y="6192"/>
                  </a:cubicBezTo>
                  <a:cubicBezTo>
                    <a:pt x="16903" y="6192"/>
                    <a:pt x="18168" y="5784"/>
                    <a:pt x="19223" y="5010"/>
                  </a:cubicBezTo>
                  <a:cubicBezTo>
                    <a:pt x="19923" y="4452"/>
                    <a:pt x="20520" y="3791"/>
                    <a:pt x="20987" y="3039"/>
                  </a:cubicBezTo>
                  <a:cubicBezTo>
                    <a:pt x="21597" y="2118"/>
                    <a:pt x="22051" y="873"/>
                    <a:pt x="23101" y="367"/>
                  </a:cubicBezTo>
                  <a:cubicBezTo>
                    <a:pt x="23218" y="315"/>
                    <a:pt x="23153" y="133"/>
                    <a:pt x="23036" y="133"/>
                  </a:cubicBezTo>
                  <a:cubicBezTo>
                    <a:pt x="22450" y="108"/>
                    <a:pt x="21801" y="69"/>
                    <a:pt x="21142" y="69"/>
                  </a:cubicBezTo>
                  <a:cubicBezTo>
                    <a:pt x="19744" y="69"/>
                    <a:pt x="18299" y="247"/>
                    <a:pt x="17303" y="1119"/>
                  </a:cubicBezTo>
                  <a:cubicBezTo>
                    <a:pt x="16979" y="1404"/>
                    <a:pt x="16668" y="1703"/>
                    <a:pt x="16395" y="2040"/>
                  </a:cubicBezTo>
                  <a:cubicBezTo>
                    <a:pt x="16382" y="2040"/>
                    <a:pt x="16357" y="2040"/>
                    <a:pt x="16357" y="2066"/>
                  </a:cubicBezTo>
                  <a:lnTo>
                    <a:pt x="16357" y="2079"/>
                  </a:lnTo>
                  <a:cubicBezTo>
                    <a:pt x="15449" y="3155"/>
                    <a:pt x="14787" y="4427"/>
                    <a:pt x="14450" y="5801"/>
                  </a:cubicBezTo>
                  <a:cubicBezTo>
                    <a:pt x="14450" y="5814"/>
                    <a:pt x="14450" y="5827"/>
                    <a:pt x="14450" y="5840"/>
                  </a:cubicBezTo>
                  <a:cubicBezTo>
                    <a:pt x="13698" y="6437"/>
                    <a:pt x="12997" y="7111"/>
                    <a:pt x="12362" y="7838"/>
                  </a:cubicBezTo>
                  <a:cubicBezTo>
                    <a:pt x="12971" y="6839"/>
                    <a:pt x="13685" y="5750"/>
                    <a:pt x="13801" y="4621"/>
                  </a:cubicBezTo>
                  <a:cubicBezTo>
                    <a:pt x="13957" y="3078"/>
                    <a:pt x="13036" y="1651"/>
                    <a:pt x="13036" y="107"/>
                  </a:cubicBezTo>
                  <a:cubicBezTo>
                    <a:pt x="13036" y="45"/>
                    <a:pt x="12980" y="1"/>
                    <a:pt x="12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1064441" y="-161085"/>
              <a:ext cx="196291" cy="94087"/>
            </a:xfrm>
            <a:custGeom>
              <a:avLst/>
              <a:gdLst/>
              <a:ahLst/>
              <a:cxnLst/>
              <a:rect l="l" t="t" r="r" b="b"/>
              <a:pathLst>
                <a:path w="2491" h="1194" extrusionOk="0">
                  <a:moveTo>
                    <a:pt x="2491" y="0"/>
                  </a:moveTo>
                  <a:cubicBezTo>
                    <a:pt x="1583" y="104"/>
                    <a:pt x="766" y="493"/>
                    <a:pt x="0" y="999"/>
                  </a:cubicBezTo>
                  <a:cubicBezTo>
                    <a:pt x="113" y="988"/>
                    <a:pt x="226" y="982"/>
                    <a:pt x="339" y="982"/>
                  </a:cubicBezTo>
                  <a:cubicBezTo>
                    <a:pt x="735" y="982"/>
                    <a:pt x="1135" y="1053"/>
                    <a:pt x="1518" y="1194"/>
                  </a:cubicBezTo>
                  <a:cubicBezTo>
                    <a:pt x="1777" y="740"/>
                    <a:pt x="2102" y="338"/>
                    <a:pt x="2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1041904" y="-177239"/>
              <a:ext cx="198418" cy="91881"/>
            </a:xfrm>
            <a:custGeom>
              <a:avLst/>
              <a:gdLst/>
              <a:ahLst/>
              <a:cxnLst/>
              <a:rect l="l" t="t" r="r" b="b"/>
              <a:pathLst>
                <a:path w="2518" h="1166" extrusionOk="0">
                  <a:moveTo>
                    <a:pt x="1479" y="1"/>
                  </a:moveTo>
                  <a:cubicBezTo>
                    <a:pt x="1052" y="1"/>
                    <a:pt x="624" y="20"/>
                    <a:pt x="196" y="63"/>
                  </a:cubicBezTo>
                  <a:cubicBezTo>
                    <a:pt x="196" y="439"/>
                    <a:pt x="131" y="815"/>
                    <a:pt x="1" y="1165"/>
                  </a:cubicBezTo>
                  <a:cubicBezTo>
                    <a:pt x="766" y="633"/>
                    <a:pt x="1596" y="192"/>
                    <a:pt x="2517" y="37"/>
                  </a:cubicBezTo>
                  <a:cubicBezTo>
                    <a:pt x="2173" y="14"/>
                    <a:pt x="1827" y="1"/>
                    <a:pt x="1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918266" y="-72512"/>
              <a:ext cx="260670" cy="129232"/>
            </a:xfrm>
            <a:custGeom>
              <a:avLst/>
              <a:gdLst/>
              <a:ahLst/>
              <a:cxnLst/>
              <a:rect l="l" t="t" r="r" b="b"/>
              <a:pathLst>
                <a:path w="3308" h="1640" extrusionOk="0">
                  <a:moveTo>
                    <a:pt x="2146" y="0"/>
                  </a:moveTo>
                  <a:cubicBezTo>
                    <a:pt x="1962" y="0"/>
                    <a:pt x="1777" y="15"/>
                    <a:pt x="1596" y="44"/>
                  </a:cubicBezTo>
                  <a:cubicBezTo>
                    <a:pt x="1038" y="433"/>
                    <a:pt x="519" y="874"/>
                    <a:pt x="1" y="1289"/>
                  </a:cubicBezTo>
                  <a:cubicBezTo>
                    <a:pt x="65" y="1289"/>
                    <a:pt x="156" y="1250"/>
                    <a:pt x="234" y="1237"/>
                  </a:cubicBezTo>
                  <a:cubicBezTo>
                    <a:pt x="405" y="1211"/>
                    <a:pt x="578" y="1197"/>
                    <a:pt x="750" y="1197"/>
                  </a:cubicBezTo>
                  <a:cubicBezTo>
                    <a:pt x="1334" y="1197"/>
                    <a:pt x="1915" y="1349"/>
                    <a:pt x="2426" y="1639"/>
                  </a:cubicBezTo>
                  <a:cubicBezTo>
                    <a:pt x="2737" y="1211"/>
                    <a:pt x="3010" y="692"/>
                    <a:pt x="3308" y="199"/>
                  </a:cubicBezTo>
                  <a:cubicBezTo>
                    <a:pt x="2937" y="67"/>
                    <a:pt x="2541" y="0"/>
                    <a:pt x="2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967359" y="502263"/>
              <a:ext cx="137033" cy="52166"/>
            </a:xfrm>
            <a:custGeom>
              <a:avLst/>
              <a:gdLst/>
              <a:ahLst/>
              <a:cxnLst/>
              <a:rect l="l" t="t" r="r" b="b"/>
              <a:pathLst>
                <a:path w="1739" h="662" extrusionOk="0">
                  <a:moveTo>
                    <a:pt x="0" y="0"/>
                  </a:moveTo>
                  <a:lnTo>
                    <a:pt x="1077" y="662"/>
                  </a:lnTo>
                  <a:cubicBezTo>
                    <a:pt x="1284" y="480"/>
                    <a:pt x="1505" y="325"/>
                    <a:pt x="1738" y="195"/>
                  </a:cubicBezTo>
                  <a:cubicBezTo>
                    <a:pt x="1154" y="104"/>
                    <a:pt x="571" y="5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978548" y="431736"/>
              <a:ext cx="143180" cy="69580"/>
            </a:xfrm>
            <a:custGeom>
              <a:avLst/>
              <a:gdLst/>
              <a:ahLst/>
              <a:cxnLst/>
              <a:rect l="l" t="t" r="r" b="b"/>
              <a:pathLst>
                <a:path w="1817" h="883" extrusionOk="0">
                  <a:moveTo>
                    <a:pt x="623" y="0"/>
                  </a:moveTo>
                  <a:cubicBezTo>
                    <a:pt x="429" y="234"/>
                    <a:pt x="221" y="454"/>
                    <a:pt x="1" y="662"/>
                  </a:cubicBezTo>
                  <a:cubicBezTo>
                    <a:pt x="610" y="727"/>
                    <a:pt x="1207" y="804"/>
                    <a:pt x="1817" y="882"/>
                  </a:cubicBezTo>
                  <a:cubicBezTo>
                    <a:pt x="1466" y="532"/>
                    <a:pt x="1064" y="234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910070" y="-171329"/>
              <a:ext cx="139082" cy="187150"/>
            </a:xfrm>
            <a:custGeom>
              <a:avLst/>
              <a:gdLst/>
              <a:ahLst/>
              <a:cxnLst/>
              <a:rect l="l" t="t" r="r" b="b"/>
              <a:pathLst>
                <a:path w="1765" h="2375" extrusionOk="0">
                  <a:moveTo>
                    <a:pt x="1765" y="1"/>
                  </a:moveTo>
                  <a:cubicBezTo>
                    <a:pt x="1285" y="53"/>
                    <a:pt x="831" y="169"/>
                    <a:pt x="390" y="338"/>
                  </a:cubicBezTo>
                  <a:cubicBezTo>
                    <a:pt x="377" y="805"/>
                    <a:pt x="312" y="1272"/>
                    <a:pt x="208" y="1726"/>
                  </a:cubicBezTo>
                  <a:cubicBezTo>
                    <a:pt x="195" y="1791"/>
                    <a:pt x="53" y="2167"/>
                    <a:pt x="1" y="2374"/>
                  </a:cubicBezTo>
                  <a:cubicBezTo>
                    <a:pt x="312" y="2128"/>
                    <a:pt x="623" y="1868"/>
                    <a:pt x="948" y="1622"/>
                  </a:cubicBezTo>
                  <a:cubicBezTo>
                    <a:pt x="1116" y="1492"/>
                    <a:pt x="1298" y="1363"/>
                    <a:pt x="1466" y="1233"/>
                  </a:cubicBezTo>
                  <a:lnTo>
                    <a:pt x="1466" y="1220"/>
                  </a:lnTo>
                  <a:cubicBezTo>
                    <a:pt x="1635" y="831"/>
                    <a:pt x="1726" y="429"/>
                    <a:pt x="17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831427" y="494068"/>
              <a:ext cx="210554" cy="118673"/>
            </a:xfrm>
            <a:custGeom>
              <a:avLst/>
              <a:gdLst/>
              <a:ahLst/>
              <a:cxnLst/>
              <a:rect l="l" t="t" r="r" b="b"/>
              <a:pathLst>
                <a:path w="2672" h="1506" extrusionOk="0">
                  <a:moveTo>
                    <a:pt x="0" y="0"/>
                  </a:moveTo>
                  <a:cubicBezTo>
                    <a:pt x="26" y="130"/>
                    <a:pt x="688" y="558"/>
                    <a:pt x="804" y="662"/>
                  </a:cubicBezTo>
                  <a:cubicBezTo>
                    <a:pt x="1103" y="921"/>
                    <a:pt x="1388" y="1207"/>
                    <a:pt x="1660" y="1505"/>
                  </a:cubicBezTo>
                  <a:cubicBezTo>
                    <a:pt x="1894" y="1401"/>
                    <a:pt x="2127" y="1272"/>
                    <a:pt x="2348" y="1116"/>
                  </a:cubicBezTo>
                  <a:cubicBezTo>
                    <a:pt x="2464" y="1038"/>
                    <a:pt x="2568" y="960"/>
                    <a:pt x="2672" y="870"/>
                  </a:cubicBezTo>
                  <a:cubicBezTo>
                    <a:pt x="2296" y="636"/>
                    <a:pt x="1907" y="390"/>
                    <a:pt x="1518" y="156"/>
                  </a:cubicBezTo>
                  <a:cubicBezTo>
                    <a:pt x="1492" y="143"/>
                    <a:pt x="1479" y="117"/>
                    <a:pt x="1492" y="78"/>
                  </a:cubicBezTo>
                  <a:cubicBezTo>
                    <a:pt x="986" y="39"/>
                    <a:pt x="493" y="1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747583" y="843630"/>
              <a:ext cx="266817" cy="97160"/>
            </a:xfrm>
            <a:custGeom>
              <a:avLst/>
              <a:gdLst/>
              <a:ahLst/>
              <a:cxnLst/>
              <a:rect l="l" t="t" r="r" b="b"/>
              <a:pathLst>
                <a:path w="3386" h="1233" extrusionOk="0">
                  <a:moveTo>
                    <a:pt x="3360" y="0"/>
                  </a:moveTo>
                  <a:cubicBezTo>
                    <a:pt x="2231" y="39"/>
                    <a:pt x="1103" y="169"/>
                    <a:pt x="1" y="364"/>
                  </a:cubicBezTo>
                  <a:cubicBezTo>
                    <a:pt x="519" y="506"/>
                    <a:pt x="986" y="805"/>
                    <a:pt x="1323" y="1233"/>
                  </a:cubicBezTo>
                  <a:cubicBezTo>
                    <a:pt x="2024" y="843"/>
                    <a:pt x="2698" y="415"/>
                    <a:pt x="3386" y="13"/>
                  </a:cubicBezTo>
                  <a:cubicBezTo>
                    <a:pt x="3373" y="13"/>
                    <a:pt x="3360" y="0"/>
                    <a:pt x="3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782334" y="34185"/>
              <a:ext cx="321031" cy="154369"/>
            </a:xfrm>
            <a:custGeom>
              <a:avLst/>
              <a:gdLst/>
              <a:ahLst/>
              <a:cxnLst/>
              <a:rect l="l" t="t" r="r" b="b"/>
              <a:pathLst>
                <a:path w="4074" h="1959" extrusionOk="0">
                  <a:moveTo>
                    <a:pt x="2482" y="0"/>
                  </a:moveTo>
                  <a:cubicBezTo>
                    <a:pt x="2141" y="0"/>
                    <a:pt x="1799" y="51"/>
                    <a:pt x="1466" y="155"/>
                  </a:cubicBezTo>
                  <a:cubicBezTo>
                    <a:pt x="973" y="558"/>
                    <a:pt x="493" y="947"/>
                    <a:pt x="0" y="1362"/>
                  </a:cubicBezTo>
                  <a:cubicBezTo>
                    <a:pt x="52" y="1362"/>
                    <a:pt x="104" y="1336"/>
                    <a:pt x="208" y="1336"/>
                  </a:cubicBezTo>
                  <a:cubicBezTo>
                    <a:pt x="334" y="1320"/>
                    <a:pt x="460" y="1312"/>
                    <a:pt x="585" y="1312"/>
                  </a:cubicBezTo>
                  <a:cubicBezTo>
                    <a:pt x="1260" y="1312"/>
                    <a:pt x="1918" y="1543"/>
                    <a:pt x="2465" y="1958"/>
                  </a:cubicBezTo>
                  <a:cubicBezTo>
                    <a:pt x="3087" y="1530"/>
                    <a:pt x="3632" y="999"/>
                    <a:pt x="4073" y="389"/>
                  </a:cubicBezTo>
                  <a:cubicBezTo>
                    <a:pt x="3577" y="133"/>
                    <a:pt x="3031" y="0"/>
                    <a:pt x="2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841593" y="395961"/>
              <a:ext cx="177930" cy="86916"/>
            </a:xfrm>
            <a:custGeom>
              <a:avLst/>
              <a:gdLst/>
              <a:ahLst/>
              <a:cxnLst/>
              <a:rect l="l" t="t" r="r" b="b"/>
              <a:pathLst>
                <a:path w="2258" h="1103" extrusionOk="0">
                  <a:moveTo>
                    <a:pt x="1155" y="0"/>
                  </a:moveTo>
                  <a:cubicBezTo>
                    <a:pt x="909" y="260"/>
                    <a:pt x="636" y="506"/>
                    <a:pt x="351" y="740"/>
                  </a:cubicBezTo>
                  <a:cubicBezTo>
                    <a:pt x="260" y="817"/>
                    <a:pt x="118" y="895"/>
                    <a:pt x="1" y="986"/>
                  </a:cubicBezTo>
                  <a:cubicBezTo>
                    <a:pt x="520" y="1012"/>
                    <a:pt x="1038" y="1051"/>
                    <a:pt x="1544" y="1103"/>
                  </a:cubicBezTo>
                  <a:cubicBezTo>
                    <a:pt x="1778" y="856"/>
                    <a:pt x="2011" y="623"/>
                    <a:pt x="2258" y="389"/>
                  </a:cubicBezTo>
                  <a:cubicBezTo>
                    <a:pt x="1907" y="221"/>
                    <a:pt x="1544" y="91"/>
                    <a:pt x="1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777212" y="-140675"/>
              <a:ext cx="154448" cy="266896"/>
            </a:xfrm>
            <a:custGeom>
              <a:avLst/>
              <a:gdLst/>
              <a:ahLst/>
              <a:cxnLst/>
              <a:rect l="l" t="t" r="r" b="b"/>
              <a:pathLst>
                <a:path w="1960" h="3387" extrusionOk="0">
                  <a:moveTo>
                    <a:pt x="1959" y="1"/>
                  </a:moveTo>
                  <a:cubicBezTo>
                    <a:pt x="1570" y="169"/>
                    <a:pt x="1220" y="403"/>
                    <a:pt x="922" y="688"/>
                  </a:cubicBezTo>
                  <a:cubicBezTo>
                    <a:pt x="649" y="935"/>
                    <a:pt x="390" y="1220"/>
                    <a:pt x="156" y="1505"/>
                  </a:cubicBezTo>
                  <a:cubicBezTo>
                    <a:pt x="208" y="1908"/>
                    <a:pt x="208" y="2323"/>
                    <a:pt x="156" y="2738"/>
                  </a:cubicBezTo>
                  <a:cubicBezTo>
                    <a:pt x="130" y="2919"/>
                    <a:pt x="14" y="3179"/>
                    <a:pt x="1" y="3386"/>
                  </a:cubicBezTo>
                  <a:cubicBezTo>
                    <a:pt x="494" y="2958"/>
                    <a:pt x="999" y="2530"/>
                    <a:pt x="1505" y="2128"/>
                  </a:cubicBezTo>
                  <a:cubicBezTo>
                    <a:pt x="1726" y="1428"/>
                    <a:pt x="1868" y="727"/>
                    <a:pt x="1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654598" y="148919"/>
              <a:ext cx="311812" cy="121116"/>
            </a:xfrm>
            <a:custGeom>
              <a:avLst/>
              <a:gdLst/>
              <a:ahLst/>
              <a:cxnLst/>
              <a:rect l="l" t="t" r="r" b="b"/>
              <a:pathLst>
                <a:path w="3957" h="1537" extrusionOk="0">
                  <a:moveTo>
                    <a:pt x="2182" y="0"/>
                  </a:moveTo>
                  <a:cubicBezTo>
                    <a:pt x="1926" y="0"/>
                    <a:pt x="1668" y="33"/>
                    <a:pt x="1414" y="100"/>
                  </a:cubicBezTo>
                  <a:lnTo>
                    <a:pt x="1401" y="100"/>
                  </a:lnTo>
                  <a:cubicBezTo>
                    <a:pt x="1271" y="217"/>
                    <a:pt x="1129" y="347"/>
                    <a:pt x="1025" y="437"/>
                  </a:cubicBezTo>
                  <a:cubicBezTo>
                    <a:pt x="908" y="541"/>
                    <a:pt x="0" y="1255"/>
                    <a:pt x="39" y="1371"/>
                  </a:cubicBezTo>
                  <a:cubicBezTo>
                    <a:pt x="84" y="1505"/>
                    <a:pt x="364" y="1537"/>
                    <a:pt x="628" y="1537"/>
                  </a:cubicBezTo>
                  <a:cubicBezTo>
                    <a:pt x="825" y="1537"/>
                    <a:pt x="1012" y="1520"/>
                    <a:pt x="1090" y="1514"/>
                  </a:cubicBezTo>
                  <a:cubicBezTo>
                    <a:pt x="2114" y="1462"/>
                    <a:pt x="3100" y="1151"/>
                    <a:pt x="3956" y="580"/>
                  </a:cubicBezTo>
                  <a:cubicBezTo>
                    <a:pt x="3439" y="201"/>
                    <a:pt x="2816" y="0"/>
                    <a:pt x="2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747583" y="752694"/>
              <a:ext cx="238212" cy="103307"/>
            </a:xfrm>
            <a:custGeom>
              <a:avLst/>
              <a:gdLst/>
              <a:ahLst/>
              <a:cxnLst/>
              <a:rect l="l" t="t" r="r" b="b"/>
              <a:pathLst>
                <a:path w="3023" h="1311" extrusionOk="0">
                  <a:moveTo>
                    <a:pt x="1155" y="0"/>
                  </a:moveTo>
                  <a:cubicBezTo>
                    <a:pt x="766" y="428"/>
                    <a:pt x="390" y="869"/>
                    <a:pt x="1" y="1310"/>
                  </a:cubicBezTo>
                  <a:cubicBezTo>
                    <a:pt x="999" y="1141"/>
                    <a:pt x="2011" y="1012"/>
                    <a:pt x="3023" y="960"/>
                  </a:cubicBezTo>
                  <a:cubicBezTo>
                    <a:pt x="2426" y="597"/>
                    <a:pt x="1803" y="272"/>
                    <a:pt x="1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611652" y="381855"/>
              <a:ext cx="309763" cy="92905"/>
            </a:xfrm>
            <a:custGeom>
              <a:avLst/>
              <a:gdLst/>
              <a:ahLst/>
              <a:cxnLst/>
              <a:rect l="l" t="t" r="r" b="b"/>
              <a:pathLst>
                <a:path w="3931" h="1179" extrusionOk="0">
                  <a:moveTo>
                    <a:pt x="2600" y="0"/>
                  </a:moveTo>
                  <a:cubicBezTo>
                    <a:pt x="2304" y="0"/>
                    <a:pt x="2008" y="21"/>
                    <a:pt x="1713" y="63"/>
                  </a:cubicBezTo>
                  <a:cubicBezTo>
                    <a:pt x="1427" y="257"/>
                    <a:pt x="1116" y="439"/>
                    <a:pt x="818" y="633"/>
                  </a:cubicBezTo>
                  <a:cubicBezTo>
                    <a:pt x="636" y="750"/>
                    <a:pt x="454" y="854"/>
                    <a:pt x="273" y="983"/>
                  </a:cubicBezTo>
                  <a:cubicBezTo>
                    <a:pt x="169" y="1022"/>
                    <a:pt x="78" y="1087"/>
                    <a:pt x="0" y="1178"/>
                  </a:cubicBezTo>
                  <a:cubicBezTo>
                    <a:pt x="480" y="1150"/>
                    <a:pt x="963" y="1137"/>
                    <a:pt x="1446" y="1137"/>
                  </a:cubicBezTo>
                  <a:cubicBezTo>
                    <a:pt x="1865" y="1137"/>
                    <a:pt x="2283" y="1147"/>
                    <a:pt x="2698" y="1165"/>
                  </a:cubicBezTo>
                  <a:cubicBezTo>
                    <a:pt x="3139" y="854"/>
                    <a:pt x="3541" y="504"/>
                    <a:pt x="3930" y="140"/>
                  </a:cubicBezTo>
                  <a:cubicBezTo>
                    <a:pt x="3487" y="47"/>
                    <a:pt x="3043" y="0"/>
                    <a:pt x="26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599359" y="490364"/>
              <a:ext cx="354758" cy="155709"/>
            </a:xfrm>
            <a:custGeom>
              <a:avLst/>
              <a:gdLst/>
              <a:ahLst/>
              <a:cxnLst/>
              <a:rect l="l" t="t" r="r" b="b"/>
              <a:pathLst>
                <a:path w="4502" h="1976" extrusionOk="0">
                  <a:moveTo>
                    <a:pt x="984" y="1"/>
                  </a:moveTo>
                  <a:cubicBezTo>
                    <a:pt x="656" y="1"/>
                    <a:pt x="328" y="4"/>
                    <a:pt x="1" y="9"/>
                  </a:cubicBezTo>
                  <a:cubicBezTo>
                    <a:pt x="1" y="35"/>
                    <a:pt x="40" y="60"/>
                    <a:pt x="92" y="86"/>
                  </a:cubicBezTo>
                  <a:cubicBezTo>
                    <a:pt x="234" y="411"/>
                    <a:pt x="909" y="826"/>
                    <a:pt x="1168" y="1059"/>
                  </a:cubicBezTo>
                  <a:cubicBezTo>
                    <a:pt x="1492" y="1358"/>
                    <a:pt x="1817" y="1643"/>
                    <a:pt x="2128" y="1954"/>
                  </a:cubicBezTo>
                  <a:cubicBezTo>
                    <a:pt x="2265" y="1969"/>
                    <a:pt x="2401" y="1976"/>
                    <a:pt x="2538" y="1976"/>
                  </a:cubicBezTo>
                  <a:cubicBezTo>
                    <a:pt x="2635" y="1976"/>
                    <a:pt x="2732" y="1972"/>
                    <a:pt x="2828" y="1967"/>
                  </a:cubicBezTo>
                  <a:cubicBezTo>
                    <a:pt x="3399" y="1941"/>
                    <a:pt x="3970" y="1811"/>
                    <a:pt x="4502" y="1591"/>
                  </a:cubicBezTo>
                  <a:cubicBezTo>
                    <a:pt x="3905" y="1059"/>
                    <a:pt x="3321" y="514"/>
                    <a:pt x="2686" y="35"/>
                  </a:cubicBezTo>
                  <a:cubicBezTo>
                    <a:pt x="2118" y="10"/>
                    <a:pt x="1551" y="1"/>
                    <a:pt x="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533954" y="714869"/>
              <a:ext cx="293451" cy="177852"/>
            </a:xfrm>
            <a:custGeom>
              <a:avLst/>
              <a:gdLst/>
              <a:ahLst/>
              <a:cxnLst/>
              <a:rect l="l" t="t" r="r" b="b"/>
              <a:pathLst>
                <a:path w="3724" h="2257" extrusionOk="0">
                  <a:moveTo>
                    <a:pt x="2141" y="0"/>
                  </a:moveTo>
                  <a:cubicBezTo>
                    <a:pt x="1855" y="454"/>
                    <a:pt x="1518" y="882"/>
                    <a:pt x="1142" y="1271"/>
                  </a:cubicBezTo>
                  <a:cubicBezTo>
                    <a:pt x="922" y="1479"/>
                    <a:pt x="714" y="1686"/>
                    <a:pt x="494" y="1881"/>
                  </a:cubicBezTo>
                  <a:cubicBezTo>
                    <a:pt x="390" y="1972"/>
                    <a:pt x="91" y="2127"/>
                    <a:pt x="1" y="2257"/>
                  </a:cubicBezTo>
                  <a:cubicBezTo>
                    <a:pt x="831" y="2127"/>
                    <a:pt x="1648" y="1972"/>
                    <a:pt x="2478" y="1829"/>
                  </a:cubicBezTo>
                  <a:cubicBezTo>
                    <a:pt x="2893" y="1349"/>
                    <a:pt x="3308" y="882"/>
                    <a:pt x="3723" y="402"/>
                  </a:cubicBezTo>
                  <a:cubicBezTo>
                    <a:pt x="3217" y="195"/>
                    <a:pt x="2686" y="65"/>
                    <a:pt x="2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538052" y="877357"/>
              <a:ext cx="306690" cy="133960"/>
            </a:xfrm>
            <a:custGeom>
              <a:avLst/>
              <a:gdLst/>
              <a:ahLst/>
              <a:cxnLst/>
              <a:rect l="l" t="t" r="r" b="b"/>
              <a:pathLst>
                <a:path w="3892" h="1700" extrusionOk="0">
                  <a:moveTo>
                    <a:pt x="2309" y="0"/>
                  </a:moveTo>
                  <a:cubicBezTo>
                    <a:pt x="1544" y="130"/>
                    <a:pt x="779" y="286"/>
                    <a:pt x="1" y="415"/>
                  </a:cubicBezTo>
                  <a:cubicBezTo>
                    <a:pt x="39" y="415"/>
                    <a:pt x="65" y="441"/>
                    <a:pt x="91" y="454"/>
                  </a:cubicBezTo>
                  <a:cubicBezTo>
                    <a:pt x="390" y="597"/>
                    <a:pt x="688" y="753"/>
                    <a:pt x="973" y="921"/>
                  </a:cubicBezTo>
                  <a:cubicBezTo>
                    <a:pt x="1285" y="1142"/>
                    <a:pt x="1570" y="1401"/>
                    <a:pt x="1803" y="1700"/>
                  </a:cubicBezTo>
                  <a:cubicBezTo>
                    <a:pt x="2530" y="1492"/>
                    <a:pt x="3230" y="1207"/>
                    <a:pt x="3892" y="843"/>
                  </a:cubicBezTo>
                  <a:cubicBezTo>
                    <a:pt x="3464" y="428"/>
                    <a:pt x="2932" y="143"/>
                    <a:pt x="2348" y="26"/>
                  </a:cubicBezTo>
                  <a:cubicBezTo>
                    <a:pt x="2335" y="13"/>
                    <a:pt x="2309" y="13"/>
                    <a:pt x="2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643330" y="-13884"/>
              <a:ext cx="140106" cy="261695"/>
            </a:xfrm>
            <a:custGeom>
              <a:avLst/>
              <a:gdLst/>
              <a:ahLst/>
              <a:cxnLst/>
              <a:rect l="l" t="t" r="r" b="b"/>
              <a:pathLst>
                <a:path w="1778" h="3321" extrusionOk="0">
                  <a:moveTo>
                    <a:pt x="1764" y="0"/>
                  </a:moveTo>
                  <a:lnTo>
                    <a:pt x="1764" y="0"/>
                  </a:lnTo>
                  <a:cubicBezTo>
                    <a:pt x="973" y="986"/>
                    <a:pt x="377" y="2114"/>
                    <a:pt x="1" y="3321"/>
                  </a:cubicBezTo>
                  <a:cubicBezTo>
                    <a:pt x="493" y="2841"/>
                    <a:pt x="999" y="2374"/>
                    <a:pt x="1518" y="1933"/>
                  </a:cubicBezTo>
                  <a:cubicBezTo>
                    <a:pt x="1700" y="1297"/>
                    <a:pt x="1777" y="649"/>
                    <a:pt x="1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336716" y="712111"/>
              <a:ext cx="353733" cy="204171"/>
            </a:xfrm>
            <a:custGeom>
              <a:avLst/>
              <a:gdLst/>
              <a:ahLst/>
              <a:cxnLst/>
              <a:rect l="l" t="t" r="r" b="b"/>
              <a:pathLst>
                <a:path w="4489" h="2591" extrusionOk="0">
                  <a:moveTo>
                    <a:pt x="4046" y="1"/>
                  </a:moveTo>
                  <a:cubicBezTo>
                    <a:pt x="3784" y="1"/>
                    <a:pt x="3527" y="24"/>
                    <a:pt x="3269" y="74"/>
                  </a:cubicBezTo>
                  <a:cubicBezTo>
                    <a:pt x="2724" y="178"/>
                    <a:pt x="2192" y="359"/>
                    <a:pt x="1700" y="619"/>
                  </a:cubicBezTo>
                  <a:cubicBezTo>
                    <a:pt x="1700" y="619"/>
                    <a:pt x="1700" y="632"/>
                    <a:pt x="1700" y="632"/>
                  </a:cubicBezTo>
                  <a:cubicBezTo>
                    <a:pt x="1466" y="1060"/>
                    <a:pt x="1194" y="1449"/>
                    <a:pt x="869" y="1812"/>
                  </a:cubicBezTo>
                  <a:cubicBezTo>
                    <a:pt x="701" y="2007"/>
                    <a:pt x="532" y="2175"/>
                    <a:pt x="338" y="2357"/>
                  </a:cubicBezTo>
                  <a:cubicBezTo>
                    <a:pt x="273" y="2409"/>
                    <a:pt x="117" y="2499"/>
                    <a:pt x="0" y="2590"/>
                  </a:cubicBezTo>
                  <a:cubicBezTo>
                    <a:pt x="727" y="2551"/>
                    <a:pt x="1440" y="2461"/>
                    <a:pt x="2153" y="2357"/>
                  </a:cubicBezTo>
                  <a:cubicBezTo>
                    <a:pt x="3061" y="1708"/>
                    <a:pt x="3840" y="917"/>
                    <a:pt x="4488" y="22"/>
                  </a:cubicBezTo>
                  <a:cubicBezTo>
                    <a:pt x="4339" y="8"/>
                    <a:pt x="4192" y="1"/>
                    <a:pt x="4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478794" y="482800"/>
              <a:ext cx="272963" cy="159570"/>
            </a:xfrm>
            <a:custGeom>
              <a:avLst/>
              <a:gdLst/>
              <a:ahLst/>
              <a:cxnLst/>
              <a:rect l="l" t="t" r="r" b="b"/>
              <a:pathLst>
                <a:path w="3464" h="2025" extrusionOk="0">
                  <a:moveTo>
                    <a:pt x="143" y="1"/>
                  </a:moveTo>
                  <a:lnTo>
                    <a:pt x="0" y="105"/>
                  </a:lnTo>
                  <a:cubicBezTo>
                    <a:pt x="1129" y="974"/>
                    <a:pt x="2114" y="1804"/>
                    <a:pt x="3463" y="2024"/>
                  </a:cubicBezTo>
                  <a:cubicBezTo>
                    <a:pt x="2958" y="1609"/>
                    <a:pt x="2491" y="1168"/>
                    <a:pt x="1998" y="753"/>
                  </a:cubicBezTo>
                  <a:cubicBezTo>
                    <a:pt x="1855" y="610"/>
                    <a:pt x="1401" y="364"/>
                    <a:pt x="1310" y="118"/>
                  </a:cubicBezTo>
                  <a:cubicBezTo>
                    <a:pt x="934" y="118"/>
                    <a:pt x="558" y="131"/>
                    <a:pt x="195" y="143"/>
                  </a:cubicBezTo>
                  <a:cubicBezTo>
                    <a:pt x="130" y="143"/>
                    <a:pt x="130" y="66"/>
                    <a:pt x="169" y="40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326472" y="914157"/>
              <a:ext cx="341440" cy="113236"/>
            </a:xfrm>
            <a:custGeom>
              <a:avLst/>
              <a:gdLst/>
              <a:ahLst/>
              <a:cxnLst/>
              <a:rect l="l" t="t" r="r" b="b"/>
              <a:pathLst>
                <a:path w="4333" h="1437" extrusionOk="0">
                  <a:moveTo>
                    <a:pt x="2296" y="0"/>
                  </a:moveTo>
                  <a:cubicBezTo>
                    <a:pt x="1531" y="130"/>
                    <a:pt x="766" y="208"/>
                    <a:pt x="1" y="260"/>
                  </a:cubicBezTo>
                  <a:cubicBezTo>
                    <a:pt x="143" y="299"/>
                    <a:pt x="273" y="351"/>
                    <a:pt x="416" y="402"/>
                  </a:cubicBezTo>
                  <a:cubicBezTo>
                    <a:pt x="649" y="493"/>
                    <a:pt x="870" y="584"/>
                    <a:pt x="1090" y="701"/>
                  </a:cubicBezTo>
                  <a:cubicBezTo>
                    <a:pt x="1479" y="895"/>
                    <a:pt x="1855" y="1129"/>
                    <a:pt x="2206" y="1414"/>
                  </a:cubicBezTo>
                  <a:cubicBezTo>
                    <a:pt x="2391" y="1429"/>
                    <a:pt x="2578" y="1437"/>
                    <a:pt x="2765" y="1437"/>
                  </a:cubicBezTo>
                  <a:cubicBezTo>
                    <a:pt x="3219" y="1437"/>
                    <a:pt x="3675" y="1393"/>
                    <a:pt x="4125" y="1310"/>
                  </a:cubicBezTo>
                  <a:cubicBezTo>
                    <a:pt x="4203" y="1297"/>
                    <a:pt x="4268" y="1271"/>
                    <a:pt x="4333" y="1258"/>
                  </a:cubicBezTo>
                  <a:cubicBezTo>
                    <a:pt x="3775" y="675"/>
                    <a:pt x="3075" y="247"/>
                    <a:pt x="2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489983" y="390839"/>
              <a:ext cx="228047" cy="95112"/>
            </a:xfrm>
            <a:custGeom>
              <a:avLst/>
              <a:gdLst/>
              <a:ahLst/>
              <a:cxnLst/>
              <a:rect l="l" t="t" r="r" b="b"/>
              <a:pathLst>
                <a:path w="2894" h="1207" extrusionOk="0">
                  <a:moveTo>
                    <a:pt x="2893" y="0"/>
                  </a:moveTo>
                  <a:cubicBezTo>
                    <a:pt x="1856" y="182"/>
                    <a:pt x="883" y="584"/>
                    <a:pt x="1" y="1168"/>
                  </a:cubicBezTo>
                  <a:lnTo>
                    <a:pt x="27" y="1207"/>
                  </a:lnTo>
                  <a:lnTo>
                    <a:pt x="53" y="1207"/>
                  </a:lnTo>
                  <a:cubicBezTo>
                    <a:pt x="429" y="1155"/>
                    <a:pt x="805" y="1116"/>
                    <a:pt x="1194" y="1090"/>
                  </a:cubicBezTo>
                  <a:cubicBezTo>
                    <a:pt x="1298" y="921"/>
                    <a:pt x="1609" y="805"/>
                    <a:pt x="1726" y="727"/>
                  </a:cubicBezTo>
                  <a:cubicBezTo>
                    <a:pt x="2115" y="493"/>
                    <a:pt x="2504" y="234"/>
                    <a:pt x="2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463428" y="1192168"/>
              <a:ext cx="255627" cy="89990"/>
            </a:xfrm>
            <a:custGeom>
              <a:avLst/>
              <a:gdLst/>
              <a:ahLst/>
              <a:cxnLst/>
              <a:rect l="l" t="t" r="r" b="b"/>
              <a:pathLst>
                <a:path w="3244" h="1142" extrusionOk="0">
                  <a:moveTo>
                    <a:pt x="1246" y="0"/>
                  </a:moveTo>
                  <a:cubicBezTo>
                    <a:pt x="831" y="376"/>
                    <a:pt x="416" y="753"/>
                    <a:pt x="1" y="1142"/>
                  </a:cubicBezTo>
                  <a:cubicBezTo>
                    <a:pt x="1005" y="933"/>
                    <a:pt x="2033" y="829"/>
                    <a:pt x="3062" y="829"/>
                  </a:cubicBezTo>
                  <a:cubicBezTo>
                    <a:pt x="3122" y="829"/>
                    <a:pt x="3183" y="830"/>
                    <a:pt x="3243" y="830"/>
                  </a:cubicBezTo>
                  <a:cubicBezTo>
                    <a:pt x="2608" y="480"/>
                    <a:pt x="1933" y="208"/>
                    <a:pt x="1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473672" y="1275933"/>
              <a:ext cx="210632" cy="81873"/>
            </a:xfrm>
            <a:custGeom>
              <a:avLst/>
              <a:gdLst/>
              <a:ahLst/>
              <a:cxnLst/>
              <a:rect l="l" t="t" r="r" b="b"/>
              <a:pathLst>
                <a:path w="2673" h="1039" extrusionOk="0">
                  <a:moveTo>
                    <a:pt x="2672" y="1"/>
                  </a:moveTo>
                  <a:lnTo>
                    <a:pt x="2672" y="1"/>
                  </a:lnTo>
                  <a:cubicBezTo>
                    <a:pt x="1777" y="14"/>
                    <a:pt x="882" y="105"/>
                    <a:pt x="0" y="286"/>
                  </a:cubicBezTo>
                  <a:cubicBezTo>
                    <a:pt x="506" y="377"/>
                    <a:pt x="960" y="636"/>
                    <a:pt x="1297" y="1038"/>
                  </a:cubicBezTo>
                  <a:cubicBezTo>
                    <a:pt x="1713" y="636"/>
                    <a:pt x="2179" y="286"/>
                    <a:pt x="2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430725" y="-16957"/>
              <a:ext cx="129862" cy="256573"/>
            </a:xfrm>
            <a:custGeom>
              <a:avLst/>
              <a:gdLst/>
              <a:ahLst/>
              <a:cxnLst/>
              <a:rect l="l" t="t" r="r" b="b"/>
              <a:pathLst>
                <a:path w="1648" h="3256" extrusionOk="0">
                  <a:moveTo>
                    <a:pt x="1311" y="0"/>
                  </a:moveTo>
                  <a:cubicBezTo>
                    <a:pt x="960" y="273"/>
                    <a:pt x="610" y="545"/>
                    <a:pt x="260" y="804"/>
                  </a:cubicBezTo>
                  <a:cubicBezTo>
                    <a:pt x="117" y="1622"/>
                    <a:pt x="27" y="2439"/>
                    <a:pt x="1" y="3256"/>
                  </a:cubicBezTo>
                  <a:cubicBezTo>
                    <a:pt x="40" y="3217"/>
                    <a:pt x="79" y="3165"/>
                    <a:pt x="130" y="3100"/>
                  </a:cubicBezTo>
                  <a:cubicBezTo>
                    <a:pt x="532" y="2517"/>
                    <a:pt x="1051" y="2024"/>
                    <a:pt x="1648" y="1648"/>
                  </a:cubicBezTo>
                  <a:cubicBezTo>
                    <a:pt x="1635" y="1349"/>
                    <a:pt x="1583" y="1051"/>
                    <a:pt x="1518" y="766"/>
                  </a:cubicBezTo>
                  <a:cubicBezTo>
                    <a:pt x="1453" y="506"/>
                    <a:pt x="1389" y="260"/>
                    <a:pt x="1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430725" y="128194"/>
              <a:ext cx="129862" cy="299046"/>
            </a:xfrm>
            <a:custGeom>
              <a:avLst/>
              <a:gdLst/>
              <a:ahLst/>
              <a:cxnLst/>
              <a:rect l="l" t="t" r="r" b="b"/>
              <a:pathLst>
                <a:path w="1648" h="3795" extrusionOk="0">
                  <a:moveTo>
                    <a:pt x="1648" y="0"/>
                  </a:moveTo>
                  <a:lnTo>
                    <a:pt x="1648" y="0"/>
                  </a:lnTo>
                  <a:cubicBezTo>
                    <a:pt x="986" y="467"/>
                    <a:pt x="429" y="1064"/>
                    <a:pt x="1" y="1764"/>
                  </a:cubicBezTo>
                  <a:cubicBezTo>
                    <a:pt x="1" y="2127"/>
                    <a:pt x="1" y="2490"/>
                    <a:pt x="27" y="2854"/>
                  </a:cubicBezTo>
                  <a:cubicBezTo>
                    <a:pt x="27" y="2996"/>
                    <a:pt x="1" y="3515"/>
                    <a:pt x="79" y="3658"/>
                  </a:cubicBezTo>
                  <a:cubicBezTo>
                    <a:pt x="134" y="3754"/>
                    <a:pt x="142" y="3795"/>
                    <a:pt x="144" y="3795"/>
                  </a:cubicBezTo>
                  <a:cubicBezTo>
                    <a:pt x="147" y="3795"/>
                    <a:pt x="134" y="3696"/>
                    <a:pt x="260" y="3554"/>
                  </a:cubicBezTo>
                  <a:cubicBezTo>
                    <a:pt x="558" y="3165"/>
                    <a:pt x="766" y="2607"/>
                    <a:pt x="999" y="2166"/>
                  </a:cubicBezTo>
                  <a:cubicBezTo>
                    <a:pt x="1414" y="1414"/>
                    <a:pt x="1648" y="752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300940" y="1176329"/>
              <a:ext cx="249481" cy="157994"/>
            </a:xfrm>
            <a:custGeom>
              <a:avLst/>
              <a:gdLst/>
              <a:ahLst/>
              <a:cxnLst/>
              <a:rect l="l" t="t" r="r" b="b"/>
              <a:pathLst>
                <a:path w="3166" h="2005" extrusionOk="0">
                  <a:moveTo>
                    <a:pt x="1880" y="1"/>
                  </a:moveTo>
                  <a:cubicBezTo>
                    <a:pt x="1590" y="1"/>
                    <a:pt x="1299" y="25"/>
                    <a:pt x="1012" y="72"/>
                  </a:cubicBezTo>
                  <a:cubicBezTo>
                    <a:pt x="882" y="461"/>
                    <a:pt x="714" y="850"/>
                    <a:pt x="506" y="1200"/>
                  </a:cubicBezTo>
                  <a:cubicBezTo>
                    <a:pt x="364" y="1446"/>
                    <a:pt x="195" y="1680"/>
                    <a:pt x="52" y="1926"/>
                  </a:cubicBezTo>
                  <a:cubicBezTo>
                    <a:pt x="39" y="1952"/>
                    <a:pt x="13" y="1978"/>
                    <a:pt x="0" y="2004"/>
                  </a:cubicBezTo>
                  <a:cubicBezTo>
                    <a:pt x="338" y="1874"/>
                    <a:pt x="662" y="1745"/>
                    <a:pt x="999" y="1628"/>
                  </a:cubicBezTo>
                  <a:cubicBezTo>
                    <a:pt x="1259" y="1550"/>
                    <a:pt x="1505" y="1485"/>
                    <a:pt x="1764" y="1421"/>
                  </a:cubicBezTo>
                  <a:cubicBezTo>
                    <a:pt x="2231" y="1005"/>
                    <a:pt x="2698" y="577"/>
                    <a:pt x="3165" y="162"/>
                  </a:cubicBezTo>
                  <a:cubicBezTo>
                    <a:pt x="2746" y="54"/>
                    <a:pt x="2313" y="1"/>
                    <a:pt x="18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454287" y="-164158"/>
              <a:ext cx="76672" cy="193218"/>
            </a:xfrm>
            <a:custGeom>
              <a:avLst/>
              <a:gdLst/>
              <a:ahLst/>
              <a:cxnLst/>
              <a:rect l="l" t="t" r="r" b="b"/>
              <a:pathLst>
                <a:path w="973" h="2452" extrusionOk="0">
                  <a:moveTo>
                    <a:pt x="636" y="1"/>
                  </a:moveTo>
                  <a:cubicBezTo>
                    <a:pt x="363" y="805"/>
                    <a:pt x="156" y="1622"/>
                    <a:pt x="0" y="2452"/>
                  </a:cubicBezTo>
                  <a:lnTo>
                    <a:pt x="65" y="2413"/>
                  </a:lnTo>
                  <a:cubicBezTo>
                    <a:pt x="169" y="2348"/>
                    <a:pt x="272" y="2270"/>
                    <a:pt x="363" y="2180"/>
                  </a:cubicBezTo>
                  <a:cubicBezTo>
                    <a:pt x="571" y="2024"/>
                    <a:pt x="765" y="1881"/>
                    <a:pt x="973" y="1726"/>
                  </a:cubicBezTo>
                  <a:cubicBezTo>
                    <a:pt x="921" y="1557"/>
                    <a:pt x="869" y="1388"/>
                    <a:pt x="830" y="1233"/>
                  </a:cubicBezTo>
                  <a:cubicBezTo>
                    <a:pt x="791" y="1038"/>
                    <a:pt x="752" y="221"/>
                    <a:pt x="636" y="65"/>
                  </a:cubicBezTo>
                  <a:cubicBezTo>
                    <a:pt x="636" y="39"/>
                    <a:pt x="636" y="26"/>
                    <a:pt x="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315282" y="1306587"/>
              <a:ext cx="253500" cy="111502"/>
            </a:xfrm>
            <a:custGeom>
              <a:avLst/>
              <a:gdLst/>
              <a:ahLst/>
              <a:cxnLst/>
              <a:rect l="l" t="t" r="r" b="b"/>
              <a:pathLst>
                <a:path w="3217" h="1415" extrusionOk="0">
                  <a:moveTo>
                    <a:pt x="1569" y="1"/>
                  </a:moveTo>
                  <a:cubicBezTo>
                    <a:pt x="1336" y="66"/>
                    <a:pt x="1103" y="131"/>
                    <a:pt x="869" y="208"/>
                  </a:cubicBezTo>
                  <a:cubicBezTo>
                    <a:pt x="571" y="299"/>
                    <a:pt x="285" y="416"/>
                    <a:pt x="0" y="533"/>
                  </a:cubicBezTo>
                  <a:cubicBezTo>
                    <a:pt x="804" y="727"/>
                    <a:pt x="1569" y="818"/>
                    <a:pt x="2270" y="1337"/>
                  </a:cubicBezTo>
                  <a:cubicBezTo>
                    <a:pt x="2283" y="1350"/>
                    <a:pt x="2296" y="1389"/>
                    <a:pt x="2283" y="1415"/>
                  </a:cubicBezTo>
                  <a:cubicBezTo>
                    <a:pt x="2607" y="1207"/>
                    <a:pt x="2918" y="974"/>
                    <a:pt x="3217" y="727"/>
                  </a:cubicBezTo>
                  <a:cubicBezTo>
                    <a:pt x="2776" y="299"/>
                    <a:pt x="2192" y="40"/>
                    <a:pt x="1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239633" y="1765525"/>
              <a:ext cx="263744" cy="152399"/>
            </a:xfrm>
            <a:custGeom>
              <a:avLst/>
              <a:gdLst/>
              <a:ahLst/>
              <a:cxnLst/>
              <a:rect l="l" t="t" r="r" b="b"/>
              <a:pathLst>
                <a:path w="3347" h="1934" extrusionOk="0">
                  <a:moveTo>
                    <a:pt x="3204" y="1"/>
                  </a:moveTo>
                  <a:cubicBezTo>
                    <a:pt x="3217" y="53"/>
                    <a:pt x="3178" y="104"/>
                    <a:pt x="3139" y="117"/>
                  </a:cubicBezTo>
                  <a:cubicBezTo>
                    <a:pt x="2088" y="390"/>
                    <a:pt x="1064" y="727"/>
                    <a:pt x="65" y="1142"/>
                  </a:cubicBezTo>
                  <a:cubicBezTo>
                    <a:pt x="52" y="1181"/>
                    <a:pt x="26" y="1207"/>
                    <a:pt x="0" y="1246"/>
                  </a:cubicBezTo>
                  <a:cubicBezTo>
                    <a:pt x="519" y="1350"/>
                    <a:pt x="1012" y="1531"/>
                    <a:pt x="1466" y="1791"/>
                  </a:cubicBezTo>
                  <a:cubicBezTo>
                    <a:pt x="1492" y="1817"/>
                    <a:pt x="1505" y="1868"/>
                    <a:pt x="1479" y="1894"/>
                  </a:cubicBezTo>
                  <a:lnTo>
                    <a:pt x="1531" y="1933"/>
                  </a:lnTo>
                  <a:cubicBezTo>
                    <a:pt x="2075" y="1207"/>
                    <a:pt x="2516" y="429"/>
                    <a:pt x="3347" y="27"/>
                  </a:cubicBezTo>
                  <a:cubicBezTo>
                    <a:pt x="3295" y="27"/>
                    <a:pt x="3256" y="14"/>
                    <a:pt x="3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159887" y="1357729"/>
              <a:ext cx="330172" cy="120643"/>
            </a:xfrm>
            <a:custGeom>
              <a:avLst/>
              <a:gdLst/>
              <a:ahLst/>
              <a:cxnLst/>
              <a:rect l="l" t="t" r="r" b="b"/>
              <a:pathLst>
                <a:path w="4190" h="1531" extrusionOk="0">
                  <a:moveTo>
                    <a:pt x="1648" y="0"/>
                  </a:moveTo>
                  <a:cubicBezTo>
                    <a:pt x="1090" y="247"/>
                    <a:pt x="545" y="506"/>
                    <a:pt x="1" y="779"/>
                  </a:cubicBezTo>
                  <a:cubicBezTo>
                    <a:pt x="14" y="831"/>
                    <a:pt x="740" y="999"/>
                    <a:pt x="973" y="1090"/>
                  </a:cubicBezTo>
                  <a:cubicBezTo>
                    <a:pt x="1272" y="1194"/>
                    <a:pt x="1557" y="1349"/>
                    <a:pt x="1816" y="1531"/>
                  </a:cubicBezTo>
                  <a:cubicBezTo>
                    <a:pt x="2582" y="1440"/>
                    <a:pt x="3308" y="1233"/>
                    <a:pt x="4008" y="895"/>
                  </a:cubicBezTo>
                  <a:cubicBezTo>
                    <a:pt x="4073" y="870"/>
                    <a:pt x="4125" y="831"/>
                    <a:pt x="4190" y="792"/>
                  </a:cubicBezTo>
                  <a:lnTo>
                    <a:pt x="4177" y="792"/>
                  </a:lnTo>
                  <a:cubicBezTo>
                    <a:pt x="3347" y="377"/>
                    <a:pt x="2582" y="65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384784" y="-168256"/>
              <a:ext cx="106301" cy="189199"/>
            </a:xfrm>
            <a:custGeom>
              <a:avLst/>
              <a:gdLst/>
              <a:ahLst/>
              <a:cxnLst/>
              <a:rect l="l" t="t" r="r" b="b"/>
              <a:pathLst>
                <a:path w="1349" h="2401" extrusionOk="0">
                  <a:moveTo>
                    <a:pt x="1349" y="1"/>
                  </a:moveTo>
                  <a:cubicBezTo>
                    <a:pt x="1310" y="27"/>
                    <a:pt x="1284" y="53"/>
                    <a:pt x="1245" y="78"/>
                  </a:cubicBezTo>
                  <a:lnTo>
                    <a:pt x="1051" y="247"/>
                  </a:lnTo>
                  <a:cubicBezTo>
                    <a:pt x="882" y="390"/>
                    <a:pt x="726" y="558"/>
                    <a:pt x="584" y="740"/>
                  </a:cubicBezTo>
                  <a:cubicBezTo>
                    <a:pt x="363" y="986"/>
                    <a:pt x="169" y="1259"/>
                    <a:pt x="0" y="1544"/>
                  </a:cubicBezTo>
                  <a:cubicBezTo>
                    <a:pt x="272" y="1804"/>
                    <a:pt x="506" y="2089"/>
                    <a:pt x="726" y="2400"/>
                  </a:cubicBezTo>
                  <a:cubicBezTo>
                    <a:pt x="882" y="1583"/>
                    <a:pt x="1090" y="792"/>
                    <a:pt x="1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319301" y="159872"/>
              <a:ext cx="110478" cy="300543"/>
            </a:xfrm>
            <a:custGeom>
              <a:avLst/>
              <a:gdLst/>
              <a:ahLst/>
              <a:cxnLst/>
              <a:rect l="l" t="t" r="r" b="b"/>
              <a:pathLst>
                <a:path w="1402" h="3814" extrusionOk="0">
                  <a:moveTo>
                    <a:pt x="27" y="0"/>
                  </a:moveTo>
                  <a:lnTo>
                    <a:pt x="27" y="0"/>
                  </a:lnTo>
                  <a:cubicBezTo>
                    <a:pt x="1" y="1398"/>
                    <a:pt x="491" y="2743"/>
                    <a:pt x="1395" y="3806"/>
                  </a:cubicBezTo>
                  <a:lnTo>
                    <a:pt x="1395" y="3806"/>
                  </a:lnTo>
                  <a:cubicBezTo>
                    <a:pt x="1385" y="3792"/>
                    <a:pt x="1376" y="3770"/>
                    <a:pt x="1376" y="3749"/>
                  </a:cubicBezTo>
                  <a:cubicBezTo>
                    <a:pt x="1285" y="2983"/>
                    <a:pt x="1246" y="2205"/>
                    <a:pt x="1246" y="1427"/>
                  </a:cubicBezTo>
                  <a:lnTo>
                    <a:pt x="1233" y="1414"/>
                  </a:lnTo>
                  <a:cubicBezTo>
                    <a:pt x="857" y="921"/>
                    <a:pt x="429" y="480"/>
                    <a:pt x="27" y="0"/>
                  </a:cubicBezTo>
                  <a:close/>
                  <a:moveTo>
                    <a:pt x="1395" y="3806"/>
                  </a:moveTo>
                  <a:cubicBezTo>
                    <a:pt x="1397" y="3809"/>
                    <a:pt x="1399" y="3811"/>
                    <a:pt x="1402" y="3813"/>
                  </a:cubicBezTo>
                  <a:cubicBezTo>
                    <a:pt x="1400" y="3811"/>
                    <a:pt x="1397" y="3808"/>
                    <a:pt x="1395" y="38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321350" y="-41543"/>
              <a:ext cx="117648" cy="290378"/>
            </a:xfrm>
            <a:custGeom>
              <a:avLst/>
              <a:gdLst/>
              <a:ahLst/>
              <a:cxnLst/>
              <a:rect l="l" t="t" r="r" b="b"/>
              <a:pathLst>
                <a:path w="1493" h="3685" extrusionOk="0">
                  <a:moveTo>
                    <a:pt x="753" y="1"/>
                  </a:moveTo>
                  <a:cubicBezTo>
                    <a:pt x="701" y="118"/>
                    <a:pt x="636" y="221"/>
                    <a:pt x="585" y="325"/>
                  </a:cubicBezTo>
                  <a:cubicBezTo>
                    <a:pt x="234" y="1000"/>
                    <a:pt x="40" y="1739"/>
                    <a:pt x="1" y="2491"/>
                  </a:cubicBezTo>
                  <a:lnTo>
                    <a:pt x="27" y="2491"/>
                  </a:lnTo>
                  <a:cubicBezTo>
                    <a:pt x="364" y="2751"/>
                    <a:pt x="675" y="3049"/>
                    <a:pt x="948" y="3386"/>
                  </a:cubicBezTo>
                  <a:cubicBezTo>
                    <a:pt x="1090" y="3555"/>
                    <a:pt x="1168" y="3659"/>
                    <a:pt x="1220" y="3685"/>
                  </a:cubicBezTo>
                  <a:cubicBezTo>
                    <a:pt x="1246" y="2790"/>
                    <a:pt x="1337" y="1908"/>
                    <a:pt x="1492" y="1026"/>
                  </a:cubicBezTo>
                  <a:cubicBezTo>
                    <a:pt x="1285" y="662"/>
                    <a:pt x="1038" y="325"/>
                    <a:pt x="7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-468707" y="374448"/>
              <a:ext cx="1001706" cy="2266052"/>
            </a:xfrm>
            <a:custGeom>
              <a:avLst/>
              <a:gdLst/>
              <a:ahLst/>
              <a:cxnLst/>
              <a:rect l="l" t="t" r="r" b="b"/>
              <a:pathLst>
                <a:path w="12712" h="28757" extrusionOk="0">
                  <a:moveTo>
                    <a:pt x="12712" y="1"/>
                  </a:moveTo>
                  <a:cubicBezTo>
                    <a:pt x="11259" y="1622"/>
                    <a:pt x="10014" y="3425"/>
                    <a:pt x="9028" y="5371"/>
                  </a:cubicBezTo>
                  <a:cubicBezTo>
                    <a:pt x="7627" y="8172"/>
                    <a:pt x="6693" y="11168"/>
                    <a:pt x="5928" y="14204"/>
                  </a:cubicBezTo>
                  <a:cubicBezTo>
                    <a:pt x="5370" y="16370"/>
                    <a:pt x="4320" y="20883"/>
                    <a:pt x="4320" y="20883"/>
                  </a:cubicBezTo>
                  <a:cubicBezTo>
                    <a:pt x="4151" y="21454"/>
                    <a:pt x="3970" y="22025"/>
                    <a:pt x="3775" y="22595"/>
                  </a:cubicBezTo>
                  <a:cubicBezTo>
                    <a:pt x="3049" y="24645"/>
                    <a:pt x="1933" y="26681"/>
                    <a:pt x="53" y="27874"/>
                  </a:cubicBezTo>
                  <a:cubicBezTo>
                    <a:pt x="14" y="28017"/>
                    <a:pt x="1" y="28160"/>
                    <a:pt x="14" y="28302"/>
                  </a:cubicBezTo>
                  <a:cubicBezTo>
                    <a:pt x="53" y="28484"/>
                    <a:pt x="143" y="28640"/>
                    <a:pt x="286" y="28756"/>
                  </a:cubicBezTo>
                  <a:cubicBezTo>
                    <a:pt x="3451" y="25592"/>
                    <a:pt x="3684" y="23931"/>
                    <a:pt x="4476" y="21117"/>
                  </a:cubicBezTo>
                  <a:cubicBezTo>
                    <a:pt x="5241" y="18432"/>
                    <a:pt x="5799" y="15695"/>
                    <a:pt x="6577" y="13010"/>
                  </a:cubicBezTo>
                  <a:cubicBezTo>
                    <a:pt x="7887" y="8445"/>
                    <a:pt x="9664" y="3723"/>
                    <a:pt x="12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227340" y="935591"/>
              <a:ext cx="253578" cy="88020"/>
            </a:xfrm>
            <a:custGeom>
              <a:avLst/>
              <a:gdLst/>
              <a:ahLst/>
              <a:cxnLst/>
              <a:rect l="l" t="t" r="r" b="b"/>
              <a:pathLst>
                <a:path w="3218" h="1117" extrusionOk="0">
                  <a:moveTo>
                    <a:pt x="1" y="1"/>
                  </a:moveTo>
                  <a:cubicBezTo>
                    <a:pt x="1" y="1"/>
                    <a:pt x="1" y="14"/>
                    <a:pt x="1" y="14"/>
                  </a:cubicBezTo>
                  <a:cubicBezTo>
                    <a:pt x="986" y="610"/>
                    <a:pt x="2076" y="973"/>
                    <a:pt x="3217" y="1116"/>
                  </a:cubicBezTo>
                  <a:cubicBezTo>
                    <a:pt x="2517" y="662"/>
                    <a:pt x="1752" y="299"/>
                    <a:pt x="947" y="66"/>
                  </a:cubicBezTo>
                  <a:cubicBezTo>
                    <a:pt x="921" y="53"/>
                    <a:pt x="896" y="27"/>
                    <a:pt x="896" y="1"/>
                  </a:cubicBezTo>
                  <a:cubicBezTo>
                    <a:pt x="697" y="1"/>
                    <a:pt x="504" y="6"/>
                    <a:pt x="309" y="6"/>
                  </a:cubicBezTo>
                  <a:cubicBezTo>
                    <a:pt x="211" y="6"/>
                    <a:pt x="113" y="5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252872" y="770030"/>
              <a:ext cx="200467" cy="148302"/>
            </a:xfrm>
            <a:custGeom>
              <a:avLst/>
              <a:gdLst/>
              <a:ahLst/>
              <a:cxnLst/>
              <a:rect l="l" t="t" r="r" b="b"/>
              <a:pathLst>
                <a:path w="2544" h="1882" extrusionOk="0">
                  <a:moveTo>
                    <a:pt x="2543" y="1"/>
                  </a:moveTo>
                  <a:lnTo>
                    <a:pt x="2543" y="1"/>
                  </a:lnTo>
                  <a:cubicBezTo>
                    <a:pt x="1622" y="506"/>
                    <a:pt x="779" y="1194"/>
                    <a:pt x="1" y="1881"/>
                  </a:cubicBezTo>
                  <a:cubicBezTo>
                    <a:pt x="273" y="1881"/>
                    <a:pt x="546" y="1881"/>
                    <a:pt x="818" y="1868"/>
                  </a:cubicBezTo>
                  <a:cubicBezTo>
                    <a:pt x="1505" y="1362"/>
                    <a:pt x="2089" y="727"/>
                    <a:pt x="2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107800" y="1863632"/>
              <a:ext cx="252475" cy="142155"/>
            </a:xfrm>
            <a:custGeom>
              <a:avLst/>
              <a:gdLst/>
              <a:ahLst/>
              <a:cxnLst/>
              <a:rect l="l" t="t" r="r" b="b"/>
              <a:pathLst>
                <a:path w="3204" h="1804" extrusionOk="0">
                  <a:moveTo>
                    <a:pt x="1505" y="1"/>
                  </a:moveTo>
                  <a:cubicBezTo>
                    <a:pt x="1500" y="1"/>
                    <a:pt x="1497" y="3"/>
                    <a:pt x="1495" y="5"/>
                  </a:cubicBezTo>
                  <a:lnTo>
                    <a:pt x="1495" y="5"/>
                  </a:lnTo>
                  <a:cubicBezTo>
                    <a:pt x="1498" y="4"/>
                    <a:pt x="1501" y="2"/>
                    <a:pt x="1505" y="1"/>
                  </a:cubicBezTo>
                  <a:close/>
                  <a:moveTo>
                    <a:pt x="1495" y="5"/>
                  </a:moveTo>
                  <a:lnTo>
                    <a:pt x="1495" y="5"/>
                  </a:lnTo>
                  <a:cubicBezTo>
                    <a:pt x="1044" y="198"/>
                    <a:pt x="593" y="405"/>
                    <a:pt x="156" y="623"/>
                  </a:cubicBezTo>
                  <a:lnTo>
                    <a:pt x="0" y="701"/>
                  </a:lnTo>
                  <a:cubicBezTo>
                    <a:pt x="104" y="818"/>
                    <a:pt x="272" y="818"/>
                    <a:pt x="428" y="870"/>
                  </a:cubicBezTo>
                  <a:cubicBezTo>
                    <a:pt x="1038" y="1077"/>
                    <a:pt x="1608" y="1389"/>
                    <a:pt x="2114" y="1804"/>
                  </a:cubicBezTo>
                  <a:cubicBezTo>
                    <a:pt x="2361" y="1622"/>
                    <a:pt x="2594" y="1415"/>
                    <a:pt x="2802" y="1194"/>
                  </a:cubicBezTo>
                  <a:cubicBezTo>
                    <a:pt x="2944" y="1026"/>
                    <a:pt x="3074" y="857"/>
                    <a:pt x="3204" y="688"/>
                  </a:cubicBezTo>
                  <a:lnTo>
                    <a:pt x="3152" y="649"/>
                  </a:lnTo>
                  <a:cubicBezTo>
                    <a:pt x="3126" y="662"/>
                    <a:pt x="3100" y="662"/>
                    <a:pt x="3074" y="662"/>
                  </a:cubicBezTo>
                  <a:cubicBezTo>
                    <a:pt x="2594" y="403"/>
                    <a:pt x="2075" y="221"/>
                    <a:pt x="1531" y="131"/>
                  </a:cubicBezTo>
                  <a:cubicBezTo>
                    <a:pt x="1492" y="118"/>
                    <a:pt x="1466" y="53"/>
                    <a:pt x="1492" y="14"/>
                  </a:cubicBezTo>
                  <a:cubicBezTo>
                    <a:pt x="1492" y="14"/>
                    <a:pt x="1492" y="9"/>
                    <a:pt x="1495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163985" y="1182948"/>
              <a:ext cx="209608" cy="213706"/>
            </a:xfrm>
            <a:custGeom>
              <a:avLst/>
              <a:gdLst/>
              <a:ahLst/>
              <a:cxnLst/>
              <a:rect l="l" t="t" r="r" b="b"/>
              <a:pathLst>
                <a:path w="2660" h="2712" extrusionOk="0">
                  <a:moveTo>
                    <a:pt x="2659" y="1"/>
                  </a:moveTo>
                  <a:lnTo>
                    <a:pt x="2659" y="1"/>
                  </a:lnTo>
                  <a:cubicBezTo>
                    <a:pt x="2543" y="14"/>
                    <a:pt x="2426" y="39"/>
                    <a:pt x="2309" y="65"/>
                  </a:cubicBezTo>
                  <a:cubicBezTo>
                    <a:pt x="1803" y="195"/>
                    <a:pt x="1310" y="416"/>
                    <a:pt x="869" y="688"/>
                  </a:cubicBezTo>
                  <a:cubicBezTo>
                    <a:pt x="727" y="1116"/>
                    <a:pt x="402" y="1739"/>
                    <a:pt x="234" y="2167"/>
                  </a:cubicBezTo>
                  <a:cubicBezTo>
                    <a:pt x="182" y="2309"/>
                    <a:pt x="65" y="2517"/>
                    <a:pt x="0" y="2711"/>
                  </a:cubicBezTo>
                  <a:cubicBezTo>
                    <a:pt x="467" y="2478"/>
                    <a:pt x="947" y="2244"/>
                    <a:pt x="1440" y="2037"/>
                  </a:cubicBezTo>
                  <a:cubicBezTo>
                    <a:pt x="1894" y="1388"/>
                    <a:pt x="2309" y="714"/>
                    <a:pt x="2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257994" y="1724627"/>
              <a:ext cx="217803" cy="107404"/>
            </a:xfrm>
            <a:custGeom>
              <a:avLst/>
              <a:gdLst/>
              <a:ahLst/>
              <a:cxnLst/>
              <a:rect l="l" t="t" r="r" b="b"/>
              <a:pathLst>
                <a:path w="2764" h="1363" extrusionOk="0">
                  <a:moveTo>
                    <a:pt x="636" y="1"/>
                  </a:moveTo>
                  <a:cubicBezTo>
                    <a:pt x="468" y="468"/>
                    <a:pt x="260" y="935"/>
                    <a:pt x="1" y="1363"/>
                  </a:cubicBezTo>
                  <a:cubicBezTo>
                    <a:pt x="896" y="1000"/>
                    <a:pt x="1817" y="688"/>
                    <a:pt x="2763" y="442"/>
                  </a:cubicBezTo>
                  <a:cubicBezTo>
                    <a:pt x="2063" y="234"/>
                    <a:pt x="1363" y="92"/>
                    <a:pt x="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101653" y="1722421"/>
              <a:ext cx="198340" cy="182186"/>
            </a:xfrm>
            <a:custGeom>
              <a:avLst/>
              <a:gdLst/>
              <a:ahLst/>
              <a:cxnLst/>
              <a:rect l="l" t="t" r="r" b="b"/>
              <a:pathLst>
                <a:path w="2517" h="2312" extrusionOk="0">
                  <a:moveTo>
                    <a:pt x="2121" y="0"/>
                  </a:moveTo>
                  <a:cubicBezTo>
                    <a:pt x="1586" y="0"/>
                    <a:pt x="1068" y="95"/>
                    <a:pt x="610" y="366"/>
                  </a:cubicBezTo>
                  <a:cubicBezTo>
                    <a:pt x="571" y="392"/>
                    <a:pt x="532" y="418"/>
                    <a:pt x="480" y="431"/>
                  </a:cubicBezTo>
                  <a:cubicBezTo>
                    <a:pt x="389" y="911"/>
                    <a:pt x="260" y="1365"/>
                    <a:pt x="130" y="1819"/>
                  </a:cubicBezTo>
                  <a:cubicBezTo>
                    <a:pt x="65" y="1974"/>
                    <a:pt x="13" y="2143"/>
                    <a:pt x="0" y="2312"/>
                  </a:cubicBezTo>
                  <a:cubicBezTo>
                    <a:pt x="571" y="2013"/>
                    <a:pt x="1155" y="1754"/>
                    <a:pt x="1738" y="1495"/>
                  </a:cubicBezTo>
                  <a:cubicBezTo>
                    <a:pt x="2024" y="1015"/>
                    <a:pt x="2257" y="509"/>
                    <a:pt x="2516" y="16"/>
                  </a:cubicBezTo>
                  <a:cubicBezTo>
                    <a:pt x="2384" y="6"/>
                    <a:pt x="2252" y="0"/>
                    <a:pt x="2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82189" y="1430305"/>
              <a:ext cx="201413" cy="52796"/>
            </a:xfrm>
            <a:custGeom>
              <a:avLst/>
              <a:gdLst/>
              <a:ahLst/>
              <a:cxnLst/>
              <a:rect l="l" t="t" r="r" b="b"/>
              <a:pathLst>
                <a:path w="2556" h="670" extrusionOk="0">
                  <a:moveTo>
                    <a:pt x="727" y="0"/>
                  </a:moveTo>
                  <a:lnTo>
                    <a:pt x="1" y="390"/>
                  </a:lnTo>
                  <a:cubicBezTo>
                    <a:pt x="656" y="574"/>
                    <a:pt x="1336" y="669"/>
                    <a:pt x="2015" y="669"/>
                  </a:cubicBezTo>
                  <a:cubicBezTo>
                    <a:pt x="2196" y="669"/>
                    <a:pt x="2376" y="663"/>
                    <a:pt x="2556" y="649"/>
                  </a:cubicBezTo>
                  <a:cubicBezTo>
                    <a:pt x="2024" y="312"/>
                    <a:pt x="701" y="91"/>
                    <a:pt x="714" y="39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51536" y="1246304"/>
              <a:ext cx="166662" cy="208584"/>
            </a:xfrm>
            <a:custGeom>
              <a:avLst/>
              <a:gdLst/>
              <a:ahLst/>
              <a:cxnLst/>
              <a:rect l="l" t="t" r="r" b="b"/>
              <a:pathLst>
                <a:path w="2115" h="2647" extrusionOk="0">
                  <a:moveTo>
                    <a:pt x="2115" y="1"/>
                  </a:moveTo>
                  <a:cubicBezTo>
                    <a:pt x="2108" y="4"/>
                    <a:pt x="2101" y="9"/>
                    <a:pt x="2096" y="14"/>
                  </a:cubicBezTo>
                  <a:lnTo>
                    <a:pt x="2096" y="14"/>
                  </a:lnTo>
                  <a:cubicBezTo>
                    <a:pt x="2102" y="10"/>
                    <a:pt x="2109" y="5"/>
                    <a:pt x="2115" y="1"/>
                  </a:cubicBezTo>
                  <a:close/>
                  <a:moveTo>
                    <a:pt x="2096" y="14"/>
                  </a:moveTo>
                  <a:lnTo>
                    <a:pt x="2096" y="14"/>
                  </a:lnTo>
                  <a:cubicBezTo>
                    <a:pt x="1158" y="674"/>
                    <a:pt x="426" y="1590"/>
                    <a:pt x="1" y="2647"/>
                  </a:cubicBezTo>
                  <a:cubicBezTo>
                    <a:pt x="416" y="2426"/>
                    <a:pt x="831" y="2219"/>
                    <a:pt x="1259" y="1998"/>
                  </a:cubicBezTo>
                  <a:cubicBezTo>
                    <a:pt x="1505" y="1350"/>
                    <a:pt x="1765" y="688"/>
                    <a:pt x="2063" y="53"/>
                  </a:cubicBezTo>
                  <a:cubicBezTo>
                    <a:pt x="2072" y="43"/>
                    <a:pt x="2082" y="27"/>
                    <a:pt x="2096" y="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147594" y="618732"/>
              <a:ext cx="63513" cy="248456"/>
            </a:xfrm>
            <a:custGeom>
              <a:avLst/>
              <a:gdLst/>
              <a:ahLst/>
              <a:cxnLst/>
              <a:rect l="l" t="t" r="r" b="b"/>
              <a:pathLst>
                <a:path w="806" h="3153" extrusionOk="0">
                  <a:moveTo>
                    <a:pt x="714" y="1"/>
                  </a:moveTo>
                  <a:lnTo>
                    <a:pt x="714" y="1"/>
                  </a:lnTo>
                  <a:cubicBezTo>
                    <a:pt x="286" y="740"/>
                    <a:pt x="40" y="1570"/>
                    <a:pt x="1" y="2426"/>
                  </a:cubicBezTo>
                  <a:cubicBezTo>
                    <a:pt x="92" y="2673"/>
                    <a:pt x="195" y="2906"/>
                    <a:pt x="286" y="3153"/>
                  </a:cubicBezTo>
                  <a:cubicBezTo>
                    <a:pt x="662" y="2141"/>
                    <a:pt x="805" y="1064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-3625" y="1931086"/>
              <a:ext cx="267841" cy="129941"/>
            </a:xfrm>
            <a:custGeom>
              <a:avLst/>
              <a:gdLst/>
              <a:ahLst/>
              <a:cxnLst/>
              <a:rect l="l" t="t" r="r" b="b"/>
              <a:pathLst>
                <a:path w="3399" h="1649" extrusionOk="0">
                  <a:moveTo>
                    <a:pt x="1142" y="1"/>
                  </a:moveTo>
                  <a:cubicBezTo>
                    <a:pt x="753" y="208"/>
                    <a:pt x="376" y="429"/>
                    <a:pt x="0" y="649"/>
                  </a:cubicBezTo>
                  <a:cubicBezTo>
                    <a:pt x="26" y="688"/>
                    <a:pt x="65" y="714"/>
                    <a:pt x="104" y="740"/>
                  </a:cubicBezTo>
                  <a:cubicBezTo>
                    <a:pt x="350" y="922"/>
                    <a:pt x="817" y="974"/>
                    <a:pt x="1116" y="1142"/>
                  </a:cubicBezTo>
                  <a:cubicBezTo>
                    <a:pt x="1375" y="1285"/>
                    <a:pt x="1622" y="1454"/>
                    <a:pt x="1855" y="1648"/>
                  </a:cubicBezTo>
                  <a:cubicBezTo>
                    <a:pt x="2400" y="1544"/>
                    <a:pt x="2932" y="1337"/>
                    <a:pt x="3399" y="1026"/>
                  </a:cubicBezTo>
                  <a:cubicBezTo>
                    <a:pt x="2737" y="520"/>
                    <a:pt x="1972" y="170"/>
                    <a:pt x="1155" y="14"/>
                  </a:cubicBezTo>
                  <a:lnTo>
                    <a:pt x="11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57682" y="385717"/>
              <a:ext cx="144204" cy="396679"/>
            </a:xfrm>
            <a:custGeom>
              <a:avLst/>
              <a:gdLst/>
              <a:ahLst/>
              <a:cxnLst/>
              <a:rect l="l" t="t" r="r" b="b"/>
              <a:pathLst>
                <a:path w="1830" h="5034" extrusionOk="0">
                  <a:moveTo>
                    <a:pt x="934" y="1"/>
                  </a:moveTo>
                  <a:cubicBezTo>
                    <a:pt x="545" y="831"/>
                    <a:pt x="169" y="1583"/>
                    <a:pt x="0" y="2504"/>
                  </a:cubicBezTo>
                  <a:cubicBezTo>
                    <a:pt x="325" y="3347"/>
                    <a:pt x="662" y="4190"/>
                    <a:pt x="999" y="5033"/>
                  </a:cubicBezTo>
                  <a:cubicBezTo>
                    <a:pt x="1012" y="4929"/>
                    <a:pt x="999" y="4839"/>
                    <a:pt x="1012" y="4774"/>
                  </a:cubicBezTo>
                  <a:cubicBezTo>
                    <a:pt x="1129" y="4021"/>
                    <a:pt x="1401" y="3308"/>
                    <a:pt x="1829" y="2673"/>
                  </a:cubicBezTo>
                  <a:cubicBezTo>
                    <a:pt x="1751" y="2089"/>
                    <a:pt x="1609" y="1531"/>
                    <a:pt x="1401" y="986"/>
                  </a:cubicBezTo>
                  <a:cubicBezTo>
                    <a:pt x="1272" y="636"/>
                    <a:pt x="1116" y="312"/>
                    <a:pt x="9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-16942" y="735278"/>
              <a:ext cx="177930" cy="151375"/>
            </a:xfrm>
            <a:custGeom>
              <a:avLst/>
              <a:gdLst/>
              <a:ahLst/>
              <a:cxnLst/>
              <a:rect l="l" t="t" r="r" b="b"/>
              <a:pathLst>
                <a:path w="2258" h="1921" extrusionOk="0">
                  <a:moveTo>
                    <a:pt x="1" y="1"/>
                  </a:moveTo>
                  <a:cubicBezTo>
                    <a:pt x="507" y="895"/>
                    <a:pt x="1233" y="1648"/>
                    <a:pt x="2258" y="1920"/>
                  </a:cubicBezTo>
                  <a:lnTo>
                    <a:pt x="1920" y="1077"/>
                  </a:lnTo>
                  <a:cubicBezTo>
                    <a:pt x="1285" y="727"/>
                    <a:pt x="623" y="37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-4649" y="275316"/>
              <a:ext cx="130887" cy="281158"/>
            </a:xfrm>
            <a:custGeom>
              <a:avLst/>
              <a:gdLst/>
              <a:ahLst/>
              <a:cxnLst/>
              <a:rect l="l" t="t" r="r" b="b"/>
              <a:pathLst>
                <a:path w="1661" h="3568" extrusionOk="0">
                  <a:moveTo>
                    <a:pt x="675" y="1"/>
                  </a:moveTo>
                  <a:cubicBezTo>
                    <a:pt x="467" y="533"/>
                    <a:pt x="182" y="1025"/>
                    <a:pt x="0" y="1570"/>
                  </a:cubicBezTo>
                  <a:cubicBezTo>
                    <a:pt x="208" y="2245"/>
                    <a:pt x="428" y="2906"/>
                    <a:pt x="675" y="3568"/>
                  </a:cubicBezTo>
                  <a:cubicBezTo>
                    <a:pt x="830" y="2764"/>
                    <a:pt x="1129" y="1895"/>
                    <a:pt x="1661" y="1272"/>
                  </a:cubicBezTo>
                  <a:cubicBezTo>
                    <a:pt x="1375" y="818"/>
                    <a:pt x="1051" y="390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-81322" y="540088"/>
              <a:ext cx="207559" cy="258622"/>
            </a:xfrm>
            <a:custGeom>
              <a:avLst/>
              <a:gdLst/>
              <a:ahLst/>
              <a:cxnLst/>
              <a:rect l="l" t="t" r="r" b="b"/>
              <a:pathLst>
                <a:path w="2634" h="3282" extrusionOk="0">
                  <a:moveTo>
                    <a:pt x="1" y="0"/>
                  </a:moveTo>
                  <a:cubicBezTo>
                    <a:pt x="26" y="130"/>
                    <a:pt x="52" y="260"/>
                    <a:pt x="78" y="389"/>
                  </a:cubicBezTo>
                  <a:cubicBezTo>
                    <a:pt x="208" y="1051"/>
                    <a:pt x="429" y="1699"/>
                    <a:pt x="727" y="2309"/>
                  </a:cubicBezTo>
                  <a:cubicBezTo>
                    <a:pt x="1181" y="2516"/>
                    <a:pt x="1609" y="2750"/>
                    <a:pt x="2050" y="2983"/>
                  </a:cubicBezTo>
                  <a:cubicBezTo>
                    <a:pt x="2154" y="3035"/>
                    <a:pt x="2478" y="3282"/>
                    <a:pt x="2634" y="3282"/>
                  </a:cubicBezTo>
                  <a:cubicBezTo>
                    <a:pt x="2283" y="2426"/>
                    <a:pt x="1946" y="1570"/>
                    <a:pt x="1622" y="701"/>
                  </a:cubicBezTo>
                  <a:cubicBezTo>
                    <a:pt x="1090" y="454"/>
                    <a:pt x="545" y="23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473" y="1762452"/>
              <a:ext cx="130887" cy="197394"/>
            </a:xfrm>
            <a:custGeom>
              <a:avLst/>
              <a:gdLst/>
              <a:ahLst/>
              <a:cxnLst/>
              <a:rect l="l" t="t" r="r" b="b"/>
              <a:pathLst>
                <a:path w="1661" h="2505" extrusionOk="0">
                  <a:moveTo>
                    <a:pt x="1660" y="1"/>
                  </a:moveTo>
                  <a:lnTo>
                    <a:pt x="1660" y="1"/>
                  </a:lnTo>
                  <a:cubicBezTo>
                    <a:pt x="1206" y="299"/>
                    <a:pt x="791" y="662"/>
                    <a:pt x="428" y="1077"/>
                  </a:cubicBezTo>
                  <a:cubicBezTo>
                    <a:pt x="376" y="1415"/>
                    <a:pt x="298" y="1739"/>
                    <a:pt x="182" y="2050"/>
                  </a:cubicBezTo>
                  <a:cubicBezTo>
                    <a:pt x="130" y="2193"/>
                    <a:pt x="78" y="2322"/>
                    <a:pt x="26" y="2452"/>
                  </a:cubicBezTo>
                  <a:cubicBezTo>
                    <a:pt x="13" y="2478"/>
                    <a:pt x="0" y="2491"/>
                    <a:pt x="0" y="2504"/>
                  </a:cubicBezTo>
                  <a:cubicBezTo>
                    <a:pt x="363" y="2297"/>
                    <a:pt x="714" y="2102"/>
                    <a:pt x="1077" y="1907"/>
                  </a:cubicBezTo>
                  <a:cubicBezTo>
                    <a:pt x="1258" y="1272"/>
                    <a:pt x="1440" y="623"/>
                    <a:pt x="1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-99683" y="1994521"/>
              <a:ext cx="226944" cy="73126"/>
            </a:xfrm>
            <a:custGeom>
              <a:avLst/>
              <a:gdLst/>
              <a:ahLst/>
              <a:cxnLst/>
              <a:rect l="l" t="t" r="r" b="b"/>
              <a:pathLst>
                <a:path w="2880" h="928" extrusionOk="0">
                  <a:moveTo>
                    <a:pt x="973" y="0"/>
                  </a:moveTo>
                  <a:cubicBezTo>
                    <a:pt x="947" y="26"/>
                    <a:pt x="908" y="39"/>
                    <a:pt x="869" y="65"/>
                  </a:cubicBezTo>
                  <a:cubicBezTo>
                    <a:pt x="441" y="337"/>
                    <a:pt x="0" y="415"/>
                    <a:pt x="713" y="675"/>
                  </a:cubicBezTo>
                  <a:cubicBezTo>
                    <a:pt x="999" y="778"/>
                    <a:pt x="1310" y="856"/>
                    <a:pt x="1621" y="895"/>
                  </a:cubicBezTo>
                  <a:cubicBezTo>
                    <a:pt x="1795" y="917"/>
                    <a:pt x="1970" y="927"/>
                    <a:pt x="2146" y="927"/>
                  </a:cubicBezTo>
                  <a:cubicBezTo>
                    <a:pt x="2391" y="927"/>
                    <a:pt x="2638" y="907"/>
                    <a:pt x="2879" y="869"/>
                  </a:cubicBezTo>
                  <a:cubicBezTo>
                    <a:pt x="2322" y="454"/>
                    <a:pt x="1686" y="156"/>
                    <a:pt x="999" y="13"/>
                  </a:cubicBezTo>
                  <a:cubicBezTo>
                    <a:pt x="986" y="13"/>
                    <a:pt x="986" y="0"/>
                    <a:pt x="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-64932" y="146555"/>
              <a:ext cx="107326" cy="233090"/>
            </a:xfrm>
            <a:custGeom>
              <a:avLst/>
              <a:gdLst/>
              <a:ahLst/>
              <a:cxnLst/>
              <a:rect l="l" t="t" r="r" b="b"/>
              <a:pathLst>
                <a:path w="1362" h="2958" extrusionOk="0">
                  <a:moveTo>
                    <a:pt x="0" y="1"/>
                  </a:moveTo>
                  <a:lnTo>
                    <a:pt x="0" y="1"/>
                  </a:lnTo>
                  <a:cubicBezTo>
                    <a:pt x="169" y="999"/>
                    <a:pt x="402" y="1985"/>
                    <a:pt x="687" y="2958"/>
                  </a:cubicBezTo>
                  <a:cubicBezTo>
                    <a:pt x="843" y="2452"/>
                    <a:pt x="1064" y="1985"/>
                    <a:pt x="1362" y="1544"/>
                  </a:cubicBezTo>
                  <a:cubicBezTo>
                    <a:pt x="856" y="1051"/>
                    <a:pt x="350" y="59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-43498" y="1141026"/>
              <a:ext cx="70605" cy="296524"/>
            </a:xfrm>
            <a:custGeom>
              <a:avLst/>
              <a:gdLst/>
              <a:ahLst/>
              <a:cxnLst/>
              <a:rect l="l" t="t" r="r" b="b"/>
              <a:pathLst>
                <a:path w="896" h="3763" extrusionOk="0">
                  <a:moveTo>
                    <a:pt x="766" y="1"/>
                  </a:moveTo>
                  <a:cubicBezTo>
                    <a:pt x="351" y="688"/>
                    <a:pt x="91" y="1453"/>
                    <a:pt x="0" y="2245"/>
                  </a:cubicBezTo>
                  <a:cubicBezTo>
                    <a:pt x="104" y="2582"/>
                    <a:pt x="221" y="2906"/>
                    <a:pt x="325" y="3230"/>
                  </a:cubicBezTo>
                  <a:cubicBezTo>
                    <a:pt x="377" y="3412"/>
                    <a:pt x="415" y="3581"/>
                    <a:pt x="467" y="3762"/>
                  </a:cubicBezTo>
                  <a:cubicBezTo>
                    <a:pt x="480" y="3736"/>
                    <a:pt x="493" y="3710"/>
                    <a:pt x="519" y="3684"/>
                  </a:cubicBezTo>
                  <a:cubicBezTo>
                    <a:pt x="519" y="3684"/>
                    <a:pt x="519" y="3671"/>
                    <a:pt x="532" y="3658"/>
                  </a:cubicBezTo>
                  <a:cubicBezTo>
                    <a:pt x="584" y="3464"/>
                    <a:pt x="636" y="3256"/>
                    <a:pt x="688" y="3062"/>
                  </a:cubicBezTo>
                  <a:cubicBezTo>
                    <a:pt x="714" y="2880"/>
                    <a:pt x="727" y="2699"/>
                    <a:pt x="753" y="2569"/>
                  </a:cubicBezTo>
                  <a:cubicBezTo>
                    <a:pt x="844" y="2050"/>
                    <a:pt x="895" y="1531"/>
                    <a:pt x="895" y="999"/>
                  </a:cubicBezTo>
                  <a:cubicBezTo>
                    <a:pt x="882" y="662"/>
                    <a:pt x="844" y="325"/>
                    <a:pt x="7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-111976" y="945835"/>
              <a:ext cx="125765" cy="346562"/>
            </a:xfrm>
            <a:custGeom>
              <a:avLst/>
              <a:gdLst/>
              <a:ahLst/>
              <a:cxnLst/>
              <a:rect l="l" t="t" r="r" b="b"/>
              <a:pathLst>
                <a:path w="1596" h="4398" extrusionOk="0">
                  <a:moveTo>
                    <a:pt x="532" y="0"/>
                  </a:moveTo>
                  <a:cubicBezTo>
                    <a:pt x="169" y="792"/>
                    <a:pt x="0" y="1661"/>
                    <a:pt x="52" y="2517"/>
                  </a:cubicBezTo>
                  <a:cubicBezTo>
                    <a:pt x="52" y="2556"/>
                    <a:pt x="26" y="2582"/>
                    <a:pt x="0" y="2594"/>
                  </a:cubicBezTo>
                  <a:cubicBezTo>
                    <a:pt x="260" y="3191"/>
                    <a:pt x="519" y="3788"/>
                    <a:pt x="753" y="4397"/>
                  </a:cubicBezTo>
                  <a:cubicBezTo>
                    <a:pt x="856" y="3645"/>
                    <a:pt x="1129" y="2932"/>
                    <a:pt x="1557" y="2309"/>
                  </a:cubicBezTo>
                  <a:cubicBezTo>
                    <a:pt x="1570" y="2296"/>
                    <a:pt x="1583" y="2296"/>
                    <a:pt x="1596" y="2283"/>
                  </a:cubicBezTo>
                  <a:cubicBezTo>
                    <a:pt x="1466" y="1764"/>
                    <a:pt x="1272" y="1246"/>
                    <a:pt x="1012" y="779"/>
                  </a:cubicBezTo>
                  <a:cubicBezTo>
                    <a:pt x="869" y="506"/>
                    <a:pt x="714" y="247"/>
                    <a:pt x="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-94640" y="335678"/>
              <a:ext cx="134039" cy="242310"/>
            </a:xfrm>
            <a:custGeom>
              <a:avLst/>
              <a:gdLst/>
              <a:ahLst/>
              <a:cxnLst/>
              <a:rect l="l" t="t" r="r" b="b"/>
              <a:pathLst>
                <a:path w="1701" h="3075" extrusionOk="0">
                  <a:moveTo>
                    <a:pt x="53" y="0"/>
                  </a:moveTo>
                  <a:cubicBezTo>
                    <a:pt x="1" y="817"/>
                    <a:pt x="40" y="1647"/>
                    <a:pt x="157" y="2477"/>
                  </a:cubicBezTo>
                  <a:cubicBezTo>
                    <a:pt x="157" y="2471"/>
                    <a:pt x="160" y="2468"/>
                    <a:pt x="165" y="2468"/>
                  </a:cubicBezTo>
                  <a:cubicBezTo>
                    <a:pt x="170" y="2468"/>
                    <a:pt x="176" y="2471"/>
                    <a:pt x="182" y="2477"/>
                  </a:cubicBezTo>
                  <a:cubicBezTo>
                    <a:pt x="701" y="2633"/>
                    <a:pt x="1207" y="2828"/>
                    <a:pt x="1700" y="3074"/>
                  </a:cubicBezTo>
                  <a:cubicBezTo>
                    <a:pt x="1428" y="2335"/>
                    <a:pt x="1168" y="1595"/>
                    <a:pt x="948" y="843"/>
                  </a:cubicBezTo>
                  <a:cubicBezTo>
                    <a:pt x="649" y="571"/>
                    <a:pt x="351" y="285"/>
                    <a:pt x="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-82347" y="1860559"/>
              <a:ext cx="104331" cy="151375"/>
            </a:xfrm>
            <a:custGeom>
              <a:avLst/>
              <a:gdLst/>
              <a:ahLst/>
              <a:cxnLst/>
              <a:rect l="l" t="t" r="r" b="b"/>
              <a:pathLst>
                <a:path w="1324" h="1921" extrusionOk="0">
                  <a:moveTo>
                    <a:pt x="1324" y="1"/>
                  </a:moveTo>
                  <a:lnTo>
                    <a:pt x="1324" y="1"/>
                  </a:lnTo>
                  <a:cubicBezTo>
                    <a:pt x="831" y="598"/>
                    <a:pt x="377" y="1246"/>
                    <a:pt x="1" y="1921"/>
                  </a:cubicBezTo>
                  <a:cubicBezTo>
                    <a:pt x="273" y="1739"/>
                    <a:pt x="558" y="1570"/>
                    <a:pt x="844" y="1389"/>
                  </a:cubicBezTo>
                  <a:cubicBezTo>
                    <a:pt x="1038" y="948"/>
                    <a:pt x="1207" y="481"/>
                    <a:pt x="1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-205985" y="1275933"/>
              <a:ext cx="183998" cy="158546"/>
            </a:xfrm>
            <a:custGeom>
              <a:avLst/>
              <a:gdLst/>
              <a:ahLst/>
              <a:cxnLst/>
              <a:rect l="l" t="t" r="r" b="b"/>
              <a:pathLst>
                <a:path w="2335" h="2012" extrusionOk="0">
                  <a:moveTo>
                    <a:pt x="0" y="1"/>
                  </a:moveTo>
                  <a:lnTo>
                    <a:pt x="0" y="1"/>
                  </a:lnTo>
                  <a:cubicBezTo>
                    <a:pt x="623" y="831"/>
                    <a:pt x="1427" y="1518"/>
                    <a:pt x="2335" y="2011"/>
                  </a:cubicBezTo>
                  <a:cubicBezTo>
                    <a:pt x="2218" y="1570"/>
                    <a:pt x="2088" y="1129"/>
                    <a:pt x="1933" y="701"/>
                  </a:cubicBezTo>
                  <a:lnTo>
                    <a:pt x="1920" y="688"/>
                  </a:lnTo>
                  <a:cubicBezTo>
                    <a:pt x="1297" y="403"/>
                    <a:pt x="662" y="16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-89517" y="182331"/>
              <a:ext cx="63434" cy="199364"/>
            </a:xfrm>
            <a:custGeom>
              <a:avLst/>
              <a:gdLst/>
              <a:ahLst/>
              <a:cxnLst/>
              <a:rect l="l" t="t" r="r" b="b"/>
              <a:pathLst>
                <a:path w="805" h="2530" extrusionOk="0">
                  <a:moveTo>
                    <a:pt x="182" y="1"/>
                  </a:moveTo>
                  <a:cubicBezTo>
                    <a:pt x="105" y="597"/>
                    <a:pt x="40" y="1207"/>
                    <a:pt x="1" y="1816"/>
                  </a:cubicBezTo>
                  <a:cubicBezTo>
                    <a:pt x="1" y="1829"/>
                    <a:pt x="14" y="1829"/>
                    <a:pt x="14" y="1829"/>
                  </a:cubicBezTo>
                  <a:cubicBezTo>
                    <a:pt x="286" y="2063"/>
                    <a:pt x="546" y="2296"/>
                    <a:pt x="805" y="2530"/>
                  </a:cubicBezTo>
                  <a:cubicBezTo>
                    <a:pt x="546" y="1700"/>
                    <a:pt x="338" y="844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-190698" y="842606"/>
              <a:ext cx="111502" cy="281158"/>
            </a:xfrm>
            <a:custGeom>
              <a:avLst/>
              <a:gdLst/>
              <a:ahLst/>
              <a:cxnLst/>
              <a:rect l="l" t="t" r="r" b="b"/>
              <a:pathLst>
                <a:path w="1415" h="3568" extrusionOk="0">
                  <a:moveTo>
                    <a:pt x="377" y="0"/>
                  </a:moveTo>
                  <a:cubicBezTo>
                    <a:pt x="260" y="545"/>
                    <a:pt x="156" y="1077"/>
                    <a:pt x="53" y="1609"/>
                  </a:cubicBezTo>
                  <a:cubicBezTo>
                    <a:pt x="40" y="1635"/>
                    <a:pt x="27" y="1648"/>
                    <a:pt x="1" y="1661"/>
                  </a:cubicBezTo>
                  <a:lnTo>
                    <a:pt x="844" y="3567"/>
                  </a:lnTo>
                  <a:cubicBezTo>
                    <a:pt x="844" y="3528"/>
                    <a:pt x="857" y="3489"/>
                    <a:pt x="857" y="3412"/>
                  </a:cubicBezTo>
                  <a:cubicBezTo>
                    <a:pt x="961" y="2620"/>
                    <a:pt x="1064" y="1894"/>
                    <a:pt x="1414" y="1168"/>
                  </a:cubicBezTo>
                  <a:cubicBezTo>
                    <a:pt x="1103" y="740"/>
                    <a:pt x="753" y="364"/>
                    <a:pt x="3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-293927" y="1086889"/>
              <a:ext cx="235139" cy="227968"/>
            </a:xfrm>
            <a:custGeom>
              <a:avLst/>
              <a:gdLst/>
              <a:ahLst/>
              <a:cxnLst/>
              <a:rect l="l" t="t" r="r" b="b"/>
              <a:pathLst>
                <a:path w="2984" h="2893" extrusionOk="0">
                  <a:moveTo>
                    <a:pt x="1" y="0"/>
                  </a:moveTo>
                  <a:cubicBezTo>
                    <a:pt x="53" y="182"/>
                    <a:pt x="91" y="364"/>
                    <a:pt x="156" y="532"/>
                  </a:cubicBezTo>
                  <a:cubicBezTo>
                    <a:pt x="364" y="1155"/>
                    <a:pt x="649" y="1738"/>
                    <a:pt x="1025" y="2270"/>
                  </a:cubicBezTo>
                  <a:cubicBezTo>
                    <a:pt x="1713" y="2387"/>
                    <a:pt x="2361" y="2594"/>
                    <a:pt x="2984" y="2893"/>
                  </a:cubicBezTo>
                  <a:cubicBezTo>
                    <a:pt x="2737" y="2179"/>
                    <a:pt x="2465" y="1479"/>
                    <a:pt x="2167" y="779"/>
                  </a:cubicBezTo>
                  <a:cubicBezTo>
                    <a:pt x="1453" y="480"/>
                    <a:pt x="727" y="23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-313312" y="918255"/>
              <a:ext cx="181949" cy="211657"/>
            </a:xfrm>
            <a:custGeom>
              <a:avLst/>
              <a:gdLst/>
              <a:ahLst/>
              <a:cxnLst/>
              <a:rect l="l" t="t" r="r" b="b"/>
              <a:pathLst>
                <a:path w="2309" h="2686" extrusionOk="0">
                  <a:moveTo>
                    <a:pt x="26" y="0"/>
                  </a:moveTo>
                  <a:lnTo>
                    <a:pt x="26" y="0"/>
                  </a:lnTo>
                  <a:cubicBezTo>
                    <a:pt x="0" y="688"/>
                    <a:pt x="78" y="1375"/>
                    <a:pt x="234" y="2050"/>
                  </a:cubicBezTo>
                  <a:cubicBezTo>
                    <a:pt x="675" y="2140"/>
                    <a:pt x="1116" y="2257"/>
                    <a:pt x="1544" y="2413"/>
                  </a:cubicBezTo>
                  <a:cubicBezTo>
                    <a:pt x="1751" y="2465"/>
                    <a:pt x="1946" y="2568"/>
                    <a:pt x="2140" y="2633"/>
                  </a:cubicBezTo>
                  <a:cubicBezTo>
                    <a:pt x="2218" y="2646"/>
                    <a:pt x="2270" y="2672"/>
                    <a:pt x="2309" y="2685"/>
                  </a:cubicBezTo>
                  <a:cubicBezTo>
                    <a:pt x="2011" y="1998"/>
                    <a:pt x="1699" y="1323"/>
                    <a:pt x="1388" y="649"/>
                  </a:cubicBezTo>
                  <a:cubicBezTo>
                    <a:pt x="934" y="441"/>
                    <a:pt x="467" y="234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-209058" y="1726676"/>
              <a:ext cx="64458" cy="261774"/>
            </a:xfrm>
            <a:custGeom>
              <a:avLst/>
              <a:gdLst/>
              <a:ahLst/>
              <a:cxnLst/>
              <a:rect l="l" t="t" r="r" b="b"/>
              <a:pathLst>
                <a:path w="818" h="3322" extrusionOk="0">
                  <a:moveTo>
                    <a:pt x="571" y="1"/>
                  </a:moveTo>
                  <a:cubicBezTo>
                    <a:pt x="312" y="766"/>
                    <a:pt x="117" y="1544"/>
                    <a:pt x="0" y="2348"/>
                  </a:cubicBezTo>
                  <a:cubicBezTo>
                    <a:pt x="260" y="2673"/>
                    <a:pt x="532" y="2997"/>
                    <a:pt x="817" y="3321"/>
                  </a:cubicBezTo>
                  <a:cubicBezTo>
                    <a:pt x="765" y="2232"/>
                    <a:pt x="817" y="1077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-314336" y="1567261"/>
              <a:ext cx="145228" cy="330172"/>
            </a:xfrm>
            <a:custGeom>
              <a:avLst/>
              <a:gdLst/>
              <a:ahLst/>
              <a:cxnLst/>
              <a:rect l="l" t="t" r="r" b="b"/>
              <a:pathLst>
                <a:path w="1843" h="4190" extrusionOk="0">
                  <a:moveTo>
                    <a:pt x="869" y="0"/>
                  </a:moveTo>
                  <a:cubicBezTo>
                    <a:pt x="467" y="766"/>
                    <a:pt x="169" y="1596"/>
                    <a:pt x="0" y="2452"/>
                  </a:cubicBezTo>
                  <a:cubicBezTo>
                    <a:pt x="363" y="3048"/>
                    <a:pt x="766" y="3632"/>
                    <a:pt x="1194" y="4190"/>
                  </a:cubicBezTo>
                  <a:cubicBezTo>
                    <a:pt x="1194" y="4177"/>
                    <a:pt x="1194" y="4177"/>
                    <a:pt x="1194" y="4177"/>
                  </a:cubicBezTo>
                  <a:cubicBezTo>
                    <a:pt x="1349" y="3814"/>
                    <a:pt x="1349" y="3308"/>
                    <a:pt x="1453" y="2932"/>
                  </a:cubicBezTo>
                  <a:cubicBezTo>
                    <a:pt x="1557" y="2543"/>
                    <a:pt x="1673" y="2179"/>
                    <a:pt x="1816" y="1803"/>
                  </a:cubicBezTo>
                  <a:cubicBezTo>
                    <a:pt x="1829" y="1790"/>
                    <a:pt x="1829" y="1777"/>
                    <a:pt x="1842" y="1777"/>
                  </a:cubicBezTo>
                  <a:cubicBezTo>
                    <a:pt x="1725" y="1323"/>
                    <a:pt x="1544" y="895"/>
                    <a:pt x="1297" y="506"/>
                  </a:cubicBezTo>
                  <a:cubicBezTo>
                    <a:pt x="1168" y="325"/>
                    <a:pt x="1025" y="156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-291878" y="743474"/>
              <a:ext cx="119697" cy="214730"/>
            </a:xfrm>
            <a:custGeom>
              <a:avLst/>
              <a:gdLst/>
              <a:ahLst/>
              <a:cxnLst/>
              <a:rect l="l" t="t" r="r" b="b"/>
              <a:pathLst>
                <a:path w="1519" h="2725" extrusionOk="0">
                  <a:moveTo>
                    <a:pt x="1" y="0"/>
                  </a:moveTo>
                  <a:cubicBezTo>
                    <a:pt x="403" y="908"/>
                    <a:pt x="805" y="1816"/>
                    <a:pt x="1194" y="2724"/>
                  </a:cubicBezTo>
                  <a:cubicBezTo>
                    <a:pt x="1311" y="2192"/>
                    <a:pt x="1414" y="1660"/>
                    <a:pt x="1518" y="1142"/>
                  </a:cubicBezTo>
                  <a:cubicBezTo>
                    <a:pt x="1051" y="714"/>
                    <a:pt x="545" y="33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-347038" y="1908628"/>
              <a:ext cx="191169" cy="94087"/>
            </a:xfrm>
            <a:custGeom>
              <a:avLst/>
              <a:gdLst/>
              <a:ahLst/>
              <a:cxnLst/>
              <a:rect l="l" t="t" r="r" b="b"/>
              <a:pathLst>
                <a:path w="2426" h="1194" extrusionOk="0">
                  <a:moveTo>
                    <a:pt x="0" y="1"/>
                  </a:moveTo>
                  <a:cubicBezTo>
                    <a:pt x="675" y="545"/>
                    <a:pt x="1531" y="870"/>
                    <a:pt x="2426" y="1194"/>
                  </a:cubicBezTo>
                  <a:cubicBezTo>
                    <a:pt x="2153" y="896"/>
                    <a:pt x="1894" y="571"/>
                    <a:pt x="1634" y="247"/>
                  </a:cubicBezTo>
                  <a:lnTo>
                    <a:pt x="1622" y="234"/>
                  </a:lnTo>
                  <a:cubicBezTo>
                    <a:pt x="1077" y="117"/>
                    <a:pt x="545" y="3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-450267" y="1749213"/>
              <a:ext cx="217724" cy="160752"/>
            </a:xfrm>
            <a:custGeom>
              <a:avLst/>
              <a:gdLst/>
              <a:ahLst/>
              <a:cxnLst/>
              <a:rect l="l" t="t" r="r" b="b"/>
              <a:pathLst>
                <a:path w="2763" h="2040" extrusionOk="0">
                  <a:moveTo>
                    <a:pt x="0" y="0"/>
                  </a:moveTo>
                  <a:lnTo>
                    <a:pt x="0" y="0"/>
                  </a:lnTo>
                  <a:cubicBezTo>
                    <a:pt x="39" y="117"/>
                    <a:pt x="65" y="221"/>
                    <a:pt x="104" y="324"/>
                  </a:cubicBezTo>
                  <a:cubicBezTo>
                    <a:pt x="324" y="934"/>
                    <a:pt x="688" y="1466"/>
                    <a:pt x="1168" y="1894"/>
                  </a:cubicBezTo>
                  <a:cubicBezTo>
                    <a:pt x="1505" y="1894"/>
                    <a:pt x="1842" y="1907"/>
                    <a:pt x="2179" y="1959"/>
                  </a:cubicBezTo>
                  <a:cubicBezTo>
                    <a:pt x="2352" y="1979"/>
                    <a:pt x="2517" y="2039"/>
                    <a:pt x="2655" y="2039"/>
                  </a:cubicBezTo>
                  <a:cubicBezTo>
                    <a:pt x="2693" y="2039"/>
                    <a:pt x="2729" y="2035"/>
                    <a:pt x="2763" y="2024"/>
                  </a:cubicBezTo>
                  <a:cubicBezTo>
                    <a:pt x="2361" y="1505"/>
                    <a:pt x="1985" y="973"/>
                    <a:pt x="1634" y="402"/>
                  </a:cubicBezTo>
                  <a:cubicBezTo>
                    <a:pt x="1622" y="409"/>
                    <a:pt x="1612" y="412"/>
                    <a:pt x="1602" y="412"/>
                  </a:cubicBezTo>
                  <a:cubicBezTo>
                    <a:pt x="1592" y="412"/>
                    <a:pt x="1583" y="409"/>
                    <a:pt x="1570" y="402"/>
                  </a:cubicBezTo>
                  <a:cubicBezTo>
                    <a:pt x="1064" y="221"/>
                    <a:pt x="532" y="9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-312287" y="760810"/>
              <a:ext cx="100234" cy="191248"/>
            </a:xfrm>
            <a:custGeom>
              <a:avLst/>
              <a:gdLst/>
              <a:ahLst/>
              <a:cxnLst/>
              <a:rect l="l" t="t" r="r" b="b"/>
              <a:pathLst>
                <a:path w="1272" h="2427" extrusionOk="0">
                  <a:moveTo>
                    <a:pt x="143" y="1"/>
                  </a:moveTo>
                  <a:lnTo>
                    <a:pt x="143" y="1"/>
                  </a:lnTo>
                  <a:cubicBezTo>
                    <a:pt x="169" y="636"/>
                    <a:pt x="26" y="1259"/>
                    <a:pt x="0" y="1894"/>
                  </a:cubicBezTo>
                  <a:cubicBezTo>
                    <a:pt x="428" y="2050"/>
                    <a:pt x="843" y="2232"/>
                    <a:pt x="1271" y="2426"/>
                  </a:cubicBezTo>
                  <a:cubicBezTo>
                    <a:pt x="882" y="1609"/>
                    <a:pt x="506" y="81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-394082" y="1482392"/>
              <a:ext cx="140106" cy="261774"/>
            </a:xfrm>
            <a:custGeom>
              <a:avLst/>
              <a:gdLst/>
              <a:ahLst/>
              <a:cxnLst/>
              <a:rect l="l" t="t" r="r" b="b"/>
              <a:pathLst>
                <a:path w="1778" h="3322" extrusionOk="0">
                  <a:moveTo>
                    <a:pt x="429" y="1"/>
                  </a:moveTo>
                  <a:cubicBezTo>
                    <a:pt x="195" y="507"/>
                    <a:pt x="40" y="1039"/>
                    <a:pt x="1" y="1596"/>
                  </a:cubicBezTo>
                  <a:cubicBezTo>
                    <a:pt x="1" y="1609"/>
                    <a:pt x="1" y="1609"/>
                    <a:pt x="1" y="1622"/>
                  </a:cubicBezTo>
                  <a:cubicBezTo>
                    <a:pt x="260" y="2206"/>
                    <a:pt x="558" y="2777"/>
                    <a:pt x="883" y="3321"/>
                  </a:cubicBezTo>
                  <a:cubicBezTo>
                    <a:pt x="909" y="3218"/>
                    <a:pt x="921" y="3101"/>
                    <a:pt x="947" y="3023"/>
                  </a:cubicBezTo>
                  <a:cubicBezTo>
                    <a:pt x="1129" y="2297"/>
                    <a:pt x="1401" y="1609"/>
                    <a:pt x="1778" y="961"/>
                  </a:cubicBezTo>
                  <a:cubicBezTo>
                    <a:pt x="1388" y="610"/>
                    <a:pt x="986" y="312"/>
                    <a:pt x="532" y="66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-474853" y="1574432"/>
              <a:ext cx="141131" cy="188411"/>
            </a:xfrm>
            <a:custGeom>
              <a:avLst/>
              <a:gdLst/>
              <a:ahLst/>
              <a:cxnLst/>
              <a:rect l="l" t="t" r="r" b="b"/>
              <a:pathLst>
                <a:path w="1791" h="2391" extrusionOk="0">
                  <a:moveTo>
                    <a:pt x="1" y="0"/>
                  </a:moveTo>
                  <a:lnTo>
                    <a:pt x="1" y="0"/>
                  </a:lnTo>
                  <a:cubicBezTo>
                    <a:pt x="14" y="104"/>
                    <a:pt x="14" y="208"/>
                    <a:pt x="14" y="312"/>
                  </a:cubicBezTo>
                  <a:cubicBezTo>
                    <a:pt x="40" y="921"/>
                    <a:pt x="131" y="1518"/>
                    <a:pt x="273" y="2101"/>
                  </a:cubicBezTo>
                  <a:cubicBezTo>
                    <a:pt x="598" y="2127"/>
                    <a:pt x="935" y="2179"/>
                    <a:pt x="1246" y="2257"/>
                  </a:cubicBezTo>
                  <a:cubicBezTo>
                    <a:pt x="1374" y="2289"/>
                    <a:pt x="1562" y="2390"/>
                    <a:pt x="1704" y="2390"/>
                  </a:cubicBezTo>
                  <a:cubicBezTo>
                    <a:pt x="1736" y="2390"/>
                    <a:pt x="1765" y="2386"/>
                    <a:pt x="1791" y="2374"/>
                  </a:cubicBezTo>
                  <a:cubicBezTo>
                    <a:pt x="1415" y="1751"/>
                    <a:pt x="1065" y="1103"/>
                    <a:pt x="766" y="441"/>
                  </a:cubicBezTo>
                  <a:cubicBezTo>
                    <a:pt x="533" y="350"/>
                    <a:pt x="312" y="234"/>
                    <a:pt x="105" y="7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-463585" y="1421085"/>
              <a:ext cx="93063" cy="168711"/>
            </a:xfrm>
            <a:custGeom>
              <a:avLst/>
              <a:gdLst/>
              <a:ahLst/>
              <a:cxnLst/>
              <a:rect l="l" t="t" r="r" b="b"/>
              <a:pathLst>
                <a:path w="1181" h="2141" extrusionOk="0">
                  <a:moveTo>
                    <a:pt x="1" y="1"/>
                  </a:moveTo>
                  <a:lnTo>
                    <a:pt x="1" y="1"/>
                  </a:lnTo>
                  <a:cubicBezTo>
                    <a:pt x="195" y="727"/>
                    <a:pt x="455" y="1440"/>
                    <a:pt x="766" y="2141"/>
                  </a:cubicBezTo>
                  <a:cubicBezTo>
                    <a:pt x="831" y="1635"/>
                    <a:pt x="973" y="1155"/>
                    <a:pt x="1181" y="701"/>
                  </a:cubicBezTo>
                  <a:cubicBezTo>
                    <a:pt x="857" y="494"/>
                    <a:pt x="286" y="15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-486043" y="1412890"/>
              <a:ext cx="65483" cy="178955"/>
            </a:xfrm>
            <a:custGeom>
              <a:avLst/>
              <a:gdLst/>
              <a:ahLst/>
              <a:cxnLst/>
              <a:rect l="l" t="t" r="r" b="b"/>
              <a:pathLst>
                <a:path w="831" h="2271" extrusionOk="0">
                  <a:moveTo>
                    <a:pt x="91" y="1"/>
                  </a:moveTo>
                  <a:cubicBezTo>
                    <a:pt x="0" y="131"/>
                    <a:pt x="130" y="857"/>
                    <a:pt x="130" y="1026"/>
                  </a:cubicBezTo>
                  <a:cubicBezTo>
                    <a:pt x="143" y="1350"/>
                    <a:pt x="143" y="1661"/>
                    <a:pt x="156" y="1972"/>
                  </a:cubicBezTo>
                  <a:cubicBezTo>
                    <a:pt x="389" y="2063"/>
                    <a:pt x="610" y="2154"/>
                    <a:pt x="830" y="2271"/>
                  </a:cubicBezTo>
                  <a:cubicBezTo>
                    <a:pt x="532" y="1570"/>
                    <a:pt x="273" y="844"/>
                    <a:pt x="78" y="105"/>
                  </a:cubicBezTo>
                  <a:cubicBezTo>
                    <a:pt x="65" y="66"/>
                    <a:pt x="78" y="27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1064441" y="-161085"/>
              <a:ext cx="196291" cy="94087"/>
            </a:xfrm>
            <a:custGeom>
              <a:avLst/>
              <a:gdLst/>
              <a:ahLst/>
              <a:cxnLst/>
              <a:rect l="l" t="t" r="r" b="b"/>
              <a:pathLst>
                <a:path w="2491" h="1194" extrusionOk="0">
                  <a:moveTo>
                    <a:pt x="2491" y="0"/>
                  </a:moveTo>
                  <a:cubicBezTo>
                    <a:pt x="1583" y="104"/>
                    <a:pt x="766" y="493"/>
                    <a:pt x="0" y="999"/>
                  </a:cubicBezTo>
                  <a:cubicBezTo>
                    <a:pt x="113" y="988"/>
                    <a:pt x="226" y="982"/>
                    <a:pt x="339" y="982"/>
                  </a:cubicBezTo>
                  <a:cubicBezTo>
                    <a:pt x="735" y="982"/>
                    <a:pt x="1135" y="1053"/>
                    <a:pt x="1518" y="1194"/>
                  </a:cubicBezTo>
                  <a:cubicBezTo>
                    <a:pt x="1777" y="740"/>
                    <a:pt x="2102" y="338"/>
                    <a:pt x="2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918266" y="-72512"/>
              <a:ext cx="260670" cy="129232"/>
            </a:xfrm>
            <a:custGeom>
              <a:avLst/>
              <a:gdLst/>
              <a:ahLst/>
              <a:cxnLst/>
              <a:rect l="l" t="t" r="r" b="b"/>
              <a:pathLst>
                <a:path w="3308" h="1640" extrusionOk="0">
                  <a:moveTo>
                    <a:pt x="2146" y="0"/>
                  </a:moveTo>
                  <a:cubicBezTo>
                    <a:pt x="1962" y="0"/>
                    <a:pt x="1777" y="15"/>
                    <a:pt x="1596" y="44"/>
                  </a:cubicBezTo>
                  <a:cubicBezTo>
                    <a:pt x="1038" y="433"/>
                    <a:pt x="519" y="874"/>
                    <a:pt x="1" y="1289"/>
                  </a:cubicBezTo>
                  <a:cubicBezTo>
                    <a:pt x="65" y="1289"/>
                    <a:pt x="156" y="1250"/>
                    <a:pt x="234" y="1237"/>
                  </a:cubicBezTo>
                  <a:cubicBezTo>
                    <a:pt x="405" y="1211"/>
                    <a:pt x="578" y="1197"/>
                    <a:pt x="750" y="1197"/>
                  </a:cubicBezTo>
                  <a:cubicBezTo>
                    <a:pt x="1334" y="1197"/>
                    <a:pt x="1915" y="1349"/>
                    <a:pt x="2426" y="1639"/>
                  </a:cubicBezTo>
                  <a:cubicBezTo>
                    <a:pt x="2737" y="1211"/>
                    <a:pt x="3010" y="692"/>
                    <a:pt x="3308" y="199"/>
                  </a:cubicBezTo>
                  <a:cubicBezTo>
                    <a:pt x="2937" y="67"/>
                    <a:pt x="2541" y="0"/>
                    <a:pt x="2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967359" y="502263"/>
              <a:ext cx="137033" cy="52166"/>
            </a:xfrm>
            <a:custGeom>
              <a:avLst/>
              <a:gdLst/>
              <a:ahLst/>
              <a:cxnLst/>
              <a:rect l="l" t="t" r="r" b="b"/>
              <a:pathLst>
                <a:path w="1739" h="662" extrusionOk="0">
                  <a:moveTo>
                    <a:pt x="0" y="0"/>
                  </a:moveTo>
                  <a:lnTo>
                    <a:pt x="1077" y="662"/>
                  </a:lnTo>
                  <a:cubicBezTo>
                    <a:pt x="1284" y="480"/>
                    <a:pt x="1505" y="325"/>
                    <a:pt x="1738" y="195"/>
                  </a:cubicBezTo>
                  <a:cubicBezTo>
                    <a:pt x="1154" y="104"/>
                    <a:pt x="571" y="5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978548" y="431736"/>
              <a:ext cx="143180" cy="69580"/>
            </a:xfrm>
            <a:custGeom>
              <a:avLst/>
              <a:gdLst/>
              <a:ahLst/>
              <a:cxnLst/>
              <a:rect l="l" t="t" r="r" b="b"/>
              <a:pathLst>
                <a:path w="1817" h="883" extrusionOk="0">
                  <a:moveTo>
                    <a:pt x="623" y="0"/>
                  </a:moveTo>
                  <a:cubicBezTo>
                    <a:pt x="429" y="234"/>
                    <a:pt x="221" y="454"/>
                    <a:pt x="1" y="662"/>
                  </a:cubicBezTo>
                  <a:cubicBezTo>
                    <a:pt x="610" y="727"/>
                    <a:pt x="1207" y="804"/>
                    <a:pt x="1817" y="882"/>
                  </a:cubicBezTo>
                  <a:cubicBezTo>
                    <a:pt x="1466" y="532"/>
                    <a:pt x="1064" y="234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831427" y="494068"/>
              <a:ext cx="210554" cy="118673"/>
            </a:xfrm>
            <a:custGeom>
              <a:avLst/>
              <a:gdLst/>
              <a:ahLst/>
              <a:cxnLst/>
              <a:rect l="l" t="t" r="r" b="b"/>
              <a:pathLst>
                <a:path w="2672" h="1506" extrusionOk="0">
                  <a:moveTo>
                    <a:pt x="0" y="0"/>
                  </a:moveTo>
                  <a:cubicBezTo>
                    <a:pt x="26" y="130"/>
                    <a:pt x="688" y="558"/>
                    <a:pt x="804" y="662"/>
                  </a:cubicBezTo>
                  <a:cubicBezTo>
                    <a:pt x="1103" y="921"/>
                    <a:pt x="1388" y="1207"/>
                    <a:pt x="1660" y="1505"/>
                  </a:cubicBezTo>
                  <a:cubicBezTo>
                    <a:pt x="1894" y="1401"/>
                    <a:pt x="2127" y="1272"/>
                    <a:pt x="2348" y="1116"/>
                  </a:cubicBezTo>
                  <a:cubicBezTo>
                    <a:pt x="2464" y="1038"/>
                    <a:pt x="2568" y="960"/>
                    <a:pt x="2672" y="870"/>
                  </a:cubicBezTo>
                  <a:cubicBezTo>
                    <a:pt x="2296" y="636"/>
                    <a:pt x="1907" y="390"/>
                    <a:pt x="1518" y="156"/>
                  </a:cubicBezTo>
                  <a:cubicBezTo>
                    <a:pt x="1492" y="143"/>
                    <a:pt x="1479" y="117"/>
                    <a:pt x="1492" y="78"/>
                  </a:cubicBezTo>
                  <a:cubicBezTo>
                    <a:pt x="986" y="39"/>
                    <a:pt x="493" y="1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747583" y="843630"/>
              <a:ext cx="266817" cy="97160"/>
            </a:xfrm>
            <a:custGeom>
              <a:avLst/>
              <a:gdLst/>
              <a:ahLst/>
              <a:cxnLst/>
              <a:rect l="l" t="t" r="r" b="b"/>
              <a:pathLst>
                <a:path w="3386" h="1233" extrusionOk="0">
                  <a:moveTo>
                    <a:pt x="3360" y="0"/>
                  </a:moveTo>
                  <a:cubicBezTo>
                    <a:pt x="2231" y="39"/>
                    <a:pt x="1103" y="169"/>
                    <a:pt x="1" y="364"/>
                  </a:cubicBezTo>
                  <a:cubicBezTo>
                    <a:pt x="519" y="506"/>
                    <a:pt x="986" y="805"/>
                    <a:pt x="1323" y="1233"/>
                  </a:cubicBezTo>
                  <a:cubicBezTo>
                    <a:pt x="2024" y="843"/>
                    <a:pt x="2698" y="415"/>
                    <a:pt x="3386" y="13"/>
                  </a:cubicBezTo>
                  <a:cubicBezTo>
                    <a:pt x="3373" y="13"/>
                    <a:pt x="3360" y="0"/>
                    <a:pt x="3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782334" y="34185"/>
              <a:ext cx="321031" cy="154369"/>
            </a:xfrm>
            <a:custGeom>
              <a:avLst/>
              <a:gdLst/>
              <a:ahLst/>
              <a:cxnLst/>
              <a:rect l="l" t="t" r="r" b="b"/>
              <a:pathLst>
                <a:path w="4074" h="1959" extrusionOk="0">
                  <a:moveTo>
                    <a:pt x="2482" y="0"/>
                  </a:moveTo>
                  <a:cubicBezTo>
                    <a:pt x="2141" y="0"/>
                    <a:pt x="1799" y="51"/>
                    <a:pt x="1466" y="155"/>
                  </a:cubicBezTo>
                  <a:cubicBezTo>
                    <a:pt x="973" y="558"/>
                    <a:pt x="493" y="947"/>
                    <a:pt x="0" y="1362"/>
                  </a:cubicBezTo>
                  <a:cubicBezTo>
                    <a:pt x="52" y="1362"/>
                    <a:pt x="104" y="1336"/>
                    <a:pt x="208" y="1336"/>
                  </a:cubicBezTo>
                  <a:cubicBezTo>
                    <a:pt x="334" y="1320"/>
                    <a:pt x="460" y="1312"/>
                    <a:pt x="585" y="1312"/>
                  </a:cubicBezTo>
                  <a:cubicBezTo>
                    <a:pt x="1260" y="1312"/>
                    <a:pt x="1918" y="1543"/>
                    <a:pt x="2465" y="1958"/>
                  </a:cubicBezTo>
                  <a:cubicBezTo>
                    <a:pt x="3087" y="1530"/>
                    <a:pt x="3632" y="999"/>
                    <a:pt x="4073" y="389"/>
                  </a:cubicBezTo>
                  <a:cubicBezTo>
                    <a:pt x="3577" y="133"/>
                    <a:pt x="3031" y="0"/>
                    <a:pt x="2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841593" y="395961"/>
              <a:ext cx="177930" cy="86916"/>
            </a:xfrm>
            <a:custGeom>
              <a:avLst/>
              <a:gdLst/>
              <a:ahLst/>
              <a:cxnLst/>
              <a:rect l="l" t="t" r="r" b="b"/>
              <a:pathLst>
                <a:path w="2258" h="1103" extrusionOk="0">
                  <a:moveTo>
                    <a:pt x="1155" y="0"/>
                  </a:moveTo>
                  <a:cubicBezTo>
                    <a:pt x="909" y="260"/>
                    <a:pt x="636" y="506"/>
                    <a:pt x="351" y="740"/>
                  </a:cubicBezTo>
                  <a:cubicBezTo>
                    <a:pt x="260" y="817"/>
                    <a:pt x="118" y="895"/>
                    <a:pt x="1" y="986"/>
                  </a:cubicBezTo>
                  <a:cubicBezTo>
                    <a:pt x="520" y="1012"/>
                    <a:pt x="1038" y="1051"/>
                    <a:pt x="1544" y="1103"/>
                  </a:cubicBezTo>
                  <a:cubicBezTo>
                    <a:pt x="1778" y="856"/>
                    <a:pt x="2011" y="623"/>
                    <a:pt x="2258" y="389"/>
                  </a:cubicBezTo>
                  <a:cubicBezTo>
                    <a:pt x="1907" y="221"/>
                    <a:pt x="1544" y="91"/>
                    <a:pt x="1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654598" y="148919"/>
              <a:ext cx="311812" cy="121116"/>
            </a:xfrm>
            <a:custGeom>
              <a:avLst/>
              <a:gdLst/>
              <a:ahLst/>
              <a:cxnLst/>
              <a:rect l="l" t="t" r="r" b="b"/>
              <a:pathLst>
                <a:path w="3957" h="1537" extrusionOk="0">
                  <a:moveTo>
                    <a:pt x="2182" y="0"/>
                  </a:moveTo>
                  <a:cubicBezTo>
                    <a:pt x="1926" y="0"/>
                    <a:pt x="1668" y="33"/>
                    <a:pt x="1414" y="100"/>
                  </a:cubicBezTo>
                  <a:lnTo>
                    <a:pt x="1401" y="100"/>
                  </a:lnTo>
                  <a:cubicBezTo>
                    <a:pt x="1271" y="217"/>
                    <a:pt x="1129" y="347"/>
                    <a:pt x="1025" y="437"/>
                  </a:cubicBezTo>
                  <a:cubicBezTo>
                    <a:pt x="908" y="541"/>
                    <a:pt x="0" y="1255"/>
                    <a:pt x="39" y="1371"/>
                  </a:cubicBezTo>
                  <a:cubicBezTo>
                    <a:pt x="84" y="1505"/>
                    <a:pt x="364" y="1537"/>
                    <a:pt x="628" y="1537"/>
                  </a:cubicBezTo>
                  <a:cubicBezTo>
                    <a:pt x="825" y="1537"/>
                    <a:pt x="1012" y="1520"/>
                    <a:pt x="1090" y="1514"/>
                  </a:cubicBezTo>
                  <a:cubicBezTo>
                    <a:pt x="2114" y="1462"/>
                    <a:pt x="3100" y="1151"/>
                    <a:pt x="3956" y="580"/>
                  </a:cubicBezTo>
                  <a:cubicBezTo>
                    <a:pt x="3439" y="201"/>
                    <a:pt x="2816" y="0"/>
                    <a:pt x="2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747583" y="752694"/>
              <a:ext cx="238212" cy="103307"/>
            </a:xfrm>
            <a:custGeom>
              <a:avLst/>
              <a:gdLst/>
              <a:ahLst/>
              <a:cxnLst/>
              <a:rect l="l" t="t" r="r" b="b"/>
              <a:pathLst>
                <a:path w="3023" h="1311" extrusionOk="0">
                  <a:moveTo>
                    <a:pt x="1155" y="0"/>
                  </a:moveTo>
                  <a:cubicBezTo>
                    <a:pt x="766" y="428"/>
                    <a:pt x="390" y="869"/>
                    <a:pt x="1" y="1310"/>
                  </a:cubicBezTo>
                  <a:cubicBezTo>
                    <a:pt x="999" y="1141"/>
                    <a:pt x="2011" y="1012"/>
                    <a:pt x="3023" y="960"/>
                  </a:cubicBezTo>
                  <a:cubicBezTo>
                    <a:pt x="2426" y="597"/>
                    <a:pt x="1803" y="272"/>
                    <a:pt x="1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611652" y="381855"/>
              <a:ext cx="309763" cy="92905"/>
            </a:xfrm>
            <a:custGeom>
              <a:avLst/>
              <a:gdLst/>
              <a:ahLst/>
              <a:cxnLst/>
              <a:rect l="l" t="t" r="r" b="b"/>
              <a:pathLst>
                <a:path w="3931" h="1179" extrusionOk="0">
                  <a:moveTo>
                    <a:pt x="2600" y="0"/>
                  </a:moveTo>
                  <a:cubicBezTo>
                    <a:pt x="2304" y="0"/>
                    <a:pt x="2008" y="21"/>
                    <a:pt x="1713" y="63"/>
                  </a:cubicBezTo>
                  <a:cubicBezTo>
                    <a:pt x="1427" y="257"/>
                    <a:pt x="1116" y="439"/>
                    <a:pt x="818" y="633"/>
                  </a:cubicBezTo>
                  <a:cubicBezTo>
                    <a:pt x="636" y="750"/>
                    <a:pt x="454" y="854"/>
                    <a:pt x="273" y="983"/>
                  </a:cubicBezTo>
                  <a:cubicBezTo>
                    <a:pt x="169" y="1022"/>
                    <a:pt x="78" y="1087"/>
                    <a:pt x="0" y="1178"/>
                  </a:cubicBezTo>
                  <a:cubicBezTo>
                    <a:pt x="480" y="1150"/>
                    <a:pt x="963" y="1137"/>
                    <a:pt x="1446" y="1137"/>
                  </a:cubicBezTo>
                  <a:cubicBezTo>
                    <a:pt x="1865" y="1137"/>
                    <a:pt x="2283" y="1147"/>
                    <a:pt x="2698" y="1165"/>
                  </a:cubicBezTo>
                  <a:cubicBezTo>
                    <a:pt x="3139" y="854"/>
                    <a:pt x="3541" y="504"/>
                    <a:pt x="3930" y="140"/>
                  </a:cubicBezTo>
                  <a:cubicBezTo>
                    <a:pt x="3487" y="47"/>
                    <a:pt x="3043" y="0"/>
                    <a:pt x="26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599359" y="490364"/>
              <a:ext cx="354758" cy="155709"/>
            </a:xfrm>
            <a:custGeom>
              <a:avLst/>
              <a:gdLst/>
              <a:ahLst/>
              <a:cxnLst/>
              <a:rect l="l" t="t" r="r" b="b"/>
              <a:pathLst>
                <a:path w="4502" h="1976" extrusionOk="0">
                  <a:moveTo>
                    <a:pt x="984" y="1"/>
                  </a:moveTo>
                  <a:cubicBezTo>
                    <a:pt x="656" y="1"/>
                    <a:pt x="328" y="4"/>
                    <a:pt x="1" y="9"/>
                  </a:cubicBezTo>
                  <a:cubicBezTo>
                    <a:pt x="1" y="35"/>
                    <a:pt x="40" y="60"/>
                    <a:pt x="92" y="86"/>
                  </a:cubicBezTo>
                  <a:cubicBezTo>
                    <a:pt x="234" y="411"/>
                    <a:pt x="909" y="826"/>
                    <a:pt x="1168" y="1059"/>
                  </a:cubicBezTo>
                  <a:cubicBezTo>
                    <a:pt x="1492" y="1358"/>
                    <a:pt x="1817" y="1643"/>
                    <a:pt x="2128" y="1954"/>
                  </a:cubicBezTo>
                  <a:cubicBezTo>
                    <a:pt x="2265" y="1969"/>
                    <a:pt x="2401" y="1976"/>
                    <a:pt x="2538" y="1976"/>
                  </a:cubicBezTo>
                  <a:cubicBezTo>
                    <a:pt x="2635" y="1976"/>
                    <a:pt x="2732" y="1972"/>
                    <a:pt x="2828" y="1967"/>
                  </a:cubicBezTo>
                  <a:cubicBezTo>
                    <a:pt x="3399" y="1941"/>
                    <a:pt x="3970" y="1811"/>
                    <a:pt x="4502" y="1591"/>
                  </a:cubicBezTo>
                  <a:cubicBezTo>
                    <a:pt x="3905" y="1059"/>
                    <a:pt x="3321" y="514"/>
                    <a:pt x="2686" y="35"/>
                  </a:cubicBezTo>
                  <a:cubicBezTo>
                    <a:pt x="2118" y="10"/>
                    <a:pt x="1551" y="1"/>
                    <a:pt x="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533954" y="714869"/>
              <a:ext cx="293451" cy="177852"/>
            </a:xfrm>
            <a:custGeom>
              <a:avLst/>
              <a:gdLst/>
              <a:ahLst/>
              <a:cxnLst/>
              <a:rect l="l" t="t" r="r" b="b"/>
              <a:pathLst>
                <a:path w="3724" h="2257" extrusionOk="0">
                  <a:moveTo>
                    <a:pt x="2141" y="0"/>
                  </a:moveTo>
                  <a:cubicBezTo>
                    <a:pt x="1855" y="454"/>
                    <a:pt x="1518" y="882"/>
                    <a:pt x="1142" y="1271"/>
                  </a:cubicBezTo>
                  <a:cubicBezTo>
                    <a:pt x="922" y="1479"/>
                    <a:pt x="714" y="1686"/>
                    <a:pt x="494" y="1881"/>
                  </a:cubicBezTo>
                  <a:cubicBezTo>
                    <a:pt x="390" y="1972"/>
                    <a:pt x="91" y="2127"/>
                    <a:pt x="1" y="2257"/>
                  </a:cubicBezTo>
                  <a:cubicBezTo>
                    <a:pt x="831" y="2127"/>
                    <a:pt x="1648" y="1972"/>
                    <a:pt x="2478" y="1829"/>
                  </a:cubicBezTo>
                  <a:cubicBezTo>
                    <a:pt x="2893" y="1349"/>
                    <a:pt x="3308" y="882"/>
                    <a:pt x="3723" y="402"/>
                  </a:cubicBezTo>
                  <a:cubicBezTo>
                    <a:pt x="3217" y="195"/>
                    <a:pt x="2686" y="65"/>
                    <a:pt x="2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538052" y="877357"/>
              <a:ext cx="306690" cy="133960"/>
            </a:xfrm>
            <a:custGeom>
              <a:avLst/>
              <a:gdLst/>
              <a:ahLst/>
              <a:cxnLst/>
              <a:rect l="l" t="t" r="r" b="b"/>
              <a:pathLst>
                <a:path w="3892" h="1700" extrusionOk="0">
                  <a:moveTo>
                    <a:pt x="2309" y="0"/>
                  </a:moveTo>
                  <a:cubicBezTo>
                    <a:pt x="1544" y="130"/>
                    <a:pt x="779" y="286"/>
                    <a:pt x="1" y="415"/>
                  </a:cubicBezTo>
                  <a:cubicBezTo>
                    <a:pt x="39" y="415"/>
                    <a:pt x="65" y="441"/>
                    <a:pt x="91" y="454"/>
                  </a:cubicBezTo>
                  <a:cubicBezTo>
                    <a:pt x="390" y="597"/>
                    <a:pt x="688" y="753"/>
                    <a:pt x="973" y="921"/>
                  </a:cubicBezTo>
                  <a:cubicBezTo>
                    <a:pt x="1285" y="1142"/>
                    <a:pt x="1570" y="1401"/>
                    <a:pt x="1803" y="1700"/>
                  </a:cubicBezTo>
                  <a:cubicBezTo>
                    <a:pt x="2530" y="1492"/>
                    <a:pt x="3230" y="1207"/>
                    <a:pt x="3892" y="843"/>
                  </a:cubicBezTo>
                  <a:cubicBezTo>
                    <a:pt x="3464" y="428"/>
                    <a:pt x="2932" y="143"/>
                    <a:pt x="2348" y="26"/>
                  </a:cubicBezTo>
                  <a:cubicBezTo>
                    <a:pt x="2335" y="13"/>
                    <a:pt x="2309" y="13"/>
                    <a:pt x="2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336716" y="712111"/>
              <a:ext cx="353733" cy="204171"/>
            </a:xfrm>
            <a:custGeom>
              <a:avLst/>
              <a:gdLst/>
              <a:ahLst/>
              <a:cxnLst/>
              <a:rect l="l" t="t" r="r" b="b"/>
              <a:pathLst>
                <a:path w="4489" h="2591" extrusionOk="0">
                  <a:moveTo>
                    <a:pt x="4046" y="1"/>
                  </a:moveTo>
                  <a:cubicBezTo>
                    <a:pt x="3784" y="1"/>
                    <a:pt x="3527" y="24"/>
                    <a:pt x="3269" y="74"/>
                  </a:cubicBezTo>
                  <a:cubicBezTo>
                    <a:pt x="2724" y="178"/>
                    <a:pt x="2192" y="359"/>
                    <a:pt x="1700" y="619"/>
                  </a:cubicBezTo>
                  <a:cubicBezTo>
                    <a:pt x="1700" y="619"/>
                    <a:pt x="1700" y="632"/>
                    <a:pt x="1700" y="632"/>
                  </a:cubicBezTo>
                  <a:cubicBezTo>
                    <a:pt x="1466" y="1060"/>
                    <a:pt x="1194" y="1449"/>
                    <a:pt x="869" y="1812"/>
                  </a:cubicBezTo>
                  <a:cubicBezTo>
                    <a:pt x="701" y="2007"/>
                    <a:pt x="532" y="2175"/>
                    <a:pt x="338" y="2357"/>
                  </a:cubicBezTo>
                  <a:cubicBezTo>
                    <a:pt x="273" y="2409"/>
                    <a:pt x="117" y="2499"/>
                    <a:pt x="0" y="2590"/>
                  </a:cubicBezTo>
                  <a:cubicBezTo>
                    <a:pt x="727" y="2551"/>
                    <a:pt x="1440" y="2461"/>
                    <a:pt x="2153" y="2357"/>
                  </a:cubicBezTo>
                  <a:cubicBezTo>
                    <a:pt x="3061" y="1708"/>
                    <a:pt x="3840" y="917"/>
                    <a:pt x="4488" y="22"/>
                  </a:cubicBezTo>
                  <a:cubicBezTo>
                    <a:pt x="4339" y="8"/>
                    <a:pt x="4192" y="1"/>
                    <a:pt x="4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478794" y="482800"/>
              <a:ext cx="272963" cy="159570"/>
            </a:xfrm>
            <a:custGeom>
              <a:avLst/>
              <a:gdLst/>
              <a:ahLst/>
              <a:cxnLst/>
              <a:rect l="l" t="t" r="r" b="b"/>
              <a:pathLst>
                <a:path w="3464" h="2025" extrusionOk="0">
                  <a:moveTo>
                    <a:pt x="143" y="1"/>
                  </a:moveTo>
                  <a:lnTo>
                    <a:pt x="0" y="105"/>
                  </a:lnTo>
                  <a:cubicBezTo>
                    <a:pt x="1129" y="974"/>
                    <a:pt x="2114" y="1804"/>
                    <a:pt x="3463" y="2024"/>
                  </a:cubicBezTo>
                  <a:cubicBezTo>
                    <a:pt x="2958" y="1609"/>
                    <a:pt x="2491" y="1168"/>
                    <a:pt x="1998" y="753"/>
                  </a:cubicBezTo>
                  <a:cubicBezTo>
                    <a:pt x="1855" y="610"/>
                    <a:pt x="1401" y="364"/>
                    <a:pt x="1310" y="118"/>
                  </a:cubicBezTo>
                  <a:cubicBezTo>
                    <a:pt x="934" y="118"/>
                    <a:pt x="558" y="131"/>
                    <a:pt x="195" y="143"/>
                  </a:cubicBezTo>
                  <a:cubicBezTo>
                    <a:pt x="130" y="143"/>
                    <a:pt x="130" y="66"/>
                    <a:pt x="169" y="40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326472" y="914157"/>
              <a:ext cx="341440" cy="113236"/>
            </a:xfrm>
            <a:custGeom>
              <a:avLst/>
              <a:gdLst/>
              <a:ahLst/>
              <a:cxnLst/>
              <a:rect l="l" t="t" r="r" b="b"/>
              <a:pathLst>
                <a:path w="4333" h="1437" extrusionOk="0">
                  <a:moveTo>
                    <a:pt x="2296" y="0"/>
                  </a:moveTo>
                  <a:cubicBezTo>
                    <a:pt x="1531" y="130"/>
                    <a:pt x="766" y="208"/>
                    <a:pt x="1" y="260"/>
                  </a:cubicBezTo>
                  <a:cubicBezTo>
                    <a:pt x="143" y="299"/>
                    <a:pt x="273" y="351"/>
                    <a:pt x="416" y="402"/>
                  </a:cubicBezTo>
                  <a:cubicBezTo>
                    <a:pt x="649" y="493"/>
                    <a:pt x="870" y="584"/>
                    <a:pt x="1090" y="701"/>
                  </a:cubicBezTo>
                  <a:cubicBezTo>
                    <a:pt x="1479" y="895"/>
                    <a:pt x="1855" y="1129"/>
                    <a:pt x="2206" y="1414"/>
                  </a:cubicBezTo>
                  <a:cubicBezTo>
                    <a:pt x="2391" y="1429"/>
                    <a:pt x="2578" y="1437"/>
                    <a:pt x="2765" y="1437"/>
                  </a:cubicBezTo>
                  <a:cubicBezTo>
                    <a:pt x="3219" y="1437"/>
                    <a:pt x="3675" y="1393"/>
                    <a:pt x="4125" y="1310"/>
                  </a:cubicBezTo>
                  <a:cubicBezTo>
                    <a:pt x="4203" y="1297"/>
                    <a:pt x="4268" y="1271"/>
                    <a:pt x="4333" y="1258"/>
                  </a:cubicBezTo>
                  <a:cubicBezTo>
                    <a:pt x="3775" y="675"/>
                    <a:pt x="3075" y="247"/>
                    <a:pt x="2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489983" y="390839"/>
              <a:ext cx="228047" cy="95112"/>
            </a:xfrm>
            <a:custGeom>
              <a:avLst/>
              <a:gdLst/>
              <a:ahLst/>
              <a:cxnLst/>
              <a:rect l="l" t="t" r="r" b="b"/>
              <a:pathLst>
                <a:path w="2894" h="1207" extrusionOk="0">
                  <a:moveTo>
                    <a:pt x="2893" y="0"/>
                  </a:moveTo>
                  <a:cubicBezTo>
                    <a:pt x="1856" y="182"/>
                    <a:pt x="883" y="584"/>
                    <a:pt x="1" y="1168"/>
                  </a:cubicBezTo>
                  <a:lnTo>
                    <a:pt x="27" y="1207"/>
                  </a:lnTo>
                  <a:lnTo>
                    <a:pt x="53" y="1207"/>
                  </a:lnTo>
                  <a:cubicBezTo>
                    <a:pt x="429" y="1155"/>
                    <a:pt x="805" y="1116"/>
                    <a:pt x="1194" y="1090"/>
                  </a:cubicBezTo>
                  <a:cubicBezTo>
                    <a:pt x="1298" y="921"/>
                    <a:pt x="1609" y="805"/>
                    <a:pt x="1726" y="727"/>
                  </a:cubicBezTo>
                  <a:cubicBezTo>
                    <a:pt x="2115" y="493"/>
                    <a:pt x="2504" y="234"/>
                    <a:pt x="2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463428" y="1192168"/>
              <a:ext cx="255627" cy="89990"/>
            </a:xfrm>
            <a:custGeom>
              <a:avLst/>
              <a:gdLst/>
              <a:ahLst/>
              <a:cxnLst/>
              <a:rect l="l" t="t" r="r" b="b"/>
              <a:pathLst>
                <a:path w="3244" h="1142" extrusionOk="0">
                  <a:moveTo>
                    <a:pt x="1246" y="0"/>
                  </a:moveTo>
                  <a:cubicBezTo>
                    <a:pt x="831" y="376"/>
                    <a:pt x="416" y="753"/>
                    <a:pt x="1" y="1142"/>
                  </a:cubicBezTo>
                  <a:cubicBezTo>
                    <a:pt x="1005" y="933"/>
                    <a:pt x="2033" y="829"/>
                    <a:pt x="3062" y="829"/>
                  </a:cubicBezTo>
                  <a:cubicBezTo>
                    <a:pt x="3122" y="829"/>
                    <a:pt x="3183" y="830"/>
                    <a:pt x="3243" y="830"/>
                  </a:cubicBezTo>
                  <a:cubicBezTo>
                    <a:pt x="2608" y="480"/>
                    <a:pt x="1933" y="208"/>
                    <a:pt x="1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473672" y="1275933"/>
              <a:ext cx="210632" cy="81873"/>
            </a:xfrm>
            <a:custGeom>
              <a:avLst/>
              <a:gdLst/>
              <a:ahLst/>
              <a:cxnLst/>
              <a:rect l="l" t="t" r="r" b="b"/>
              <a:pathLst>
                <a:path w="2673" h="1039" extrusionOk="0">
                  <a:moveTo>
                    <a:pt x="2672" y="1"/>
                  </a:moveTo>
                  <a:lnTo>
                    <a:pt x="2672" y="1"/>
                  </a:lnTo>
                  <a:cubicBezTo>
                    <a:pt x="1777" y="14"/>
                    <a:pt x="882" y="105"/>
                    <a:pt x="0" y="286"/>
                  </a:cubicBezTo>
                  <a:cubicBezTo>
                    <a:pt x="506" y="377"/>
                    <a:pt x="960" y="636"/>
                    <a:pt x="1297" y="1038"/>
                  </a:cubicBezTo>
                  <a:cubicBezTo>
                    <a:pt x="1713" y="636"/>
                    <a:pt x="2179" y="286"/>
                    <a:pt x="2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300940" y="1176329"/>
              <a:ext cx="249481" cy="157994"/>
            </a:xfrm>
            <a:custGeom>
              <a:avLst/>
              <a:gdLst/>
              <a:ahLst/>
              <a:cxnLst/>
              <a:rect l="l" t="t" r="r" b="b"/>
              <a:pathLst>
                <a:path w="3166" h="2005" extrusionOk="0">
                  <a:moveTo>
                    <a:pt x="1880" y="1"/>
                  </a:moveTo>
                  <a:cubicBezTo>
                    <a:pt x="1590" y="1"/>
                    <a:pt x="1299" y="25"/>
                    <a:pt x="1012" y="72"/>
                  </a:cubicBezTo>
                  <a:cubicBezTo>
                    <a:pt x="882" y="461"/>
                    <a:pt x="714" y="850"/>
                    <a:pt x="506" y="1200"/>
                  </a:cubicBezTo>
                  <a:cubicBezTo>
                    <a:pt x="364" y="1446"/>
                    <a:pt x="195" y="1680"/>
                    <a:pt x="52" y="1926"/>
                  </a:cubicBezTo>
                  <a:cubicBezTo>
                    <a:pt x="39" y="1952"/>
                    <a:pt x="13" y="1978"/>
                    <a:pt x="0" y="2004"/>
                  </a:cubicBezTo>
                  <a:cubicBezTo>
                    <a:pt x="338" y="1874"/>
                    <a:pt x="662" y="1745"/>
                    <a:pt x="999" y="1628"/>
                  </a:cubicBezTo>
                  <a:cubicBezTo>
                    <a:pt x="1259" y="1550"/>
                    <a:pt x="1505" y="1485"/>
                    <a:pt x="1764" y="1421"/>
                  </a:cubicBezTo>
                  <a:cubicBezTo>
                    <a:pt x="2231" y="1005"/>
                    <a:pt x="2698" y="577"/>
                    <a:pt x="3165" y="162"/>
                  </a:cubicBezTo>
                  <a:cubicBezTo>
                    <a:pt x="2746" y="54"/>
                    <a:pt x="2313" y="1"/>
                    <a:pt x="18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315282" y="1306587"/>
              <a:ext cx="253500" cy="111502"/>
            </a:xfrm>
            <a:custGeom>
              <a:avLst/>
              <a:gdLst/>
              <a:ahLst/>
              <a:cxnLst/>
              <a:rect l="l" t="t" r="r" b="b"/>
              <a:pathLst>
                <a:path w="3217" h="1415" extrusionOk="0">
                  <a:moveTo>
                    <a:pt x="1569" y="1"/>
                  </a:moveTo>
                  <a:cubicBezTo>
                    <a:pt x="1336" y="66"/>
                    <a:pt x="1103" y="131"/>
                    <a:pt x="869" y="208"/>
                  </a:cubicBezTo>
                  <a:cubicBezTo>
                    <a:pt x="571" y="299"/>
                    <a:pt x="285" y="416"/>
                    <a:pt x="0" y="533"/>
                  </a:cubicBezTo>
                  <a:cubicBezTo>
                    <a:pt x="804" y="727"/>
                    <a:pt x="1569" y="818"/>
                    <a:pt x="2270" y="1337"/>
                  </a:cubicBezTo>
                  <a:cubicBezTo>
                    <a:pt x="2283" y="1350"/>
                    <a:pt x="2296" y="1389"/>
                    <a:pt x="2283" y="1415"/>
                  </a:cubicBezTo>
                  <a:cubicBezTo>
                    <a:pt x="2607" y="1207"/>
                    <a:pt x="2918" y="974"/>
                    <a:pt x="3217" y="727"/>
                  </a:cubicBezTo>
                  <a:cubicBezTo>
                    <a:pt x="2776" y="299"/>
                    <a:pt x="2192" y="40"/>
                    <a:pt x="1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239633" y="1765525"/>
              <a:ext cx="263744" cy="152399"/>
            </a:xfrm>
            <a:custGeom>
              <a:avLst/>
              <a:gdLst/>
              <a:ahLst/>
              <a:cxnLst/>
              <a:rect l="l" t="t" r="r" b="b"/>
              <a:pathLst>
                <a:path w="3347" h="1934" extrusionOk="0">
                  <a:moveTo>
                    <a:pt x="3204" y="1"/>
                  </a:moveTo>
                  <a:cubicBezTo>
                    <a:pt x="3217" y="53"/>
                    <a:pt x="3178" y="104"/>
                    <a:pt x="3139" y="117"/>
                  </a:cubicBezTo>
                  <a:cubicBezTo>
                    <a:pt x="2088" y="390"/>
                    <a:pt x="1064" y="727"/>
                    <a:pt x="65" y="1142"/>
                  </a:cubicBezTo>
                  <a:cubicBezTo>
                    <a:pt x="52" y="1181"/>
                    <a:pt x="26" y="1207"/>
                    <a:pt x="0" y="1246"/>
                  </a:cubicBezTo>
                  <a:cubicBezTo>
                    <a:pt x="519" y="1350"/>
                    <a:pt x="1012" y="1531"/>
                    <a:pt x="1466" y="1791"/>
                  </a:cubicBezTo>
                  <a:cubicBezTo>
                    <a:pt x="1492" y="1817"/>
                    <a:pt x="1505" y="1868"/>
                    <a:pt x="1479" y="1894"/>
                  </a:cubicBezTo>
                  <a:lnTo>
                    <a:pt x="1531" y="1933"/>
                  </a:lnTo>
                  <a:cubicBezTo>
                    <a:pt x="2075" y="1207"/>
                    <a:pt x="2516" y="429"/>
                    <a:pt x="3347" y="27"/>
                  </a:cubicBezTo>
                  <a:cubicBezTo>
                    <a:pt x="3295" y="27"/>
                    <a:pt x="3256" y="14"/>
                    <a:pt x="3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159887" y="1357729"/>
              <a:ext cx="330172" cy="120643"/>
            </a:xfrm>
            <a:custGeom>
              <a:avLst/>
              <a:gdLst/>
              <a:ahLst/>
              <a:cxnLst/>
              <a:rect l="l" t="t" r="r" b="b"/>
              <a:pathLst>
                <a:path w="4190" h="1531" extrusionOk="0">
                  <a:moveTo>
                    <a:pt x="1648" y="0"/>
                  </a:moveTo>
                  <a:cubicBezTo>
                    <a:pt x="1090" y="247"/>
                    <a:pt x="545" y="506"/>
                    <a:pt x="1" y="779"/>
                  </a:cubicBezTo>
                  <a:cubicBezTo>
                    <a:pt x="14" y="831"/>
                    <a:pt x="740" y="999"/>
                    <a:pt x="973" y="1090"/>
                  </a:cubicBezTo>
                  <a:cubicBezTo>
                    <a:pt x="1272" y="1194"/>
                    <a:pt x="1557" y="1349"/>
                    <a:pt x="1816" y="1531"/>
                  </a:cubicBezTo>
                  <a:cubicBezTo>
                    <a:pt x="2582" y="1440"/>
                    <a:pt x="3308" y="1233"/>
                    <a:pt x="4008" y="895"/>
                  </a:cubicBezTo>
                  <a:cubicBezTo>
                    <a:pt x="4073" y="870"/>
                    <a:pt x="4125" y="831"/>
                    <a:pt x="4190" y="792"/>
                  </a:cubicBezTo>
                  <a:lnTo>
                    <a:pt x="4177" y="792"/>
                  </a:lnTo>
                  <a:cubicBezTo>
                    <a:pt x="3347" y="377"/>
                    <a:pt x="2582" y="65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227340" y="935591"/>
              <a:ext cx="253578" cy="88020"/>
            </a:xfrm>
            <a:custGeom>
              <a:avLst/>
              <a:gdLst/>
              <a:ahLst/>
              <a:cxnLst/>
              <a:rect l="l" t="t" r="r" b="b"/>
              <a:pathLst>
                <a:path w="3218" h="1117" extrusionOk="0">
                  <a:moveTo>
                    <a:pt x="1" y="1"/>
                  </a:moveTo>
                  <a:cubicBezTo>
                    <a:pt x="1" y="1"/>
                    <a:pt x="1" y="14"/>
                    <a:pt x="1" y="14"/>
                  </a:cubicBezTo>
                  <a:cubicBezTo>
                    <a:pt x="986" y="610"/>
                    <a:pt x="2076" y="973"/>
                    <a:pt x="3217" y="1116"/>
                  </a:cubicBezTo>
                  <a:cubicBezTo>
                    <a:pt x="2517" y="662"/>
                    <a:pt x="1752" y="299"/>
                    <a:pt x="947" y="66"/>
                  </a:cubicBezTo>
                  <a:cubicBezTo>
                    <a:pt x="921" y="53"/>
                    <a:pt x="896" y="27"/>
                    <a:pt x="896" y="1"/>
                  </a:cubicBezTo>
                  <a:cubicBezTo>
                    <a:pt x="697" y="1"/>
                    <a:pt x="504" y="6"/>
                    <a:pt x="309" y="6"/>
                  </a:cubicBezTo>
                  <a:cubicBezTo>
                    <a:pt x="211" y="6"/>
                    <a:pt x="113" y="5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252872" y="770030"/>
              <a:ext cx="200467" cy="148302"/>
            </a:xfrm>
            <a:custGeom>
              <a:avLst/>
              <a:gdLst/>
              <a:ahLst/>
              <a:cxnLst/>
              <a:rect l="l" t="t" r="r" b="b"/>
              <a:pathLst>
                <a:path w="2544" h="1882" extrusionOk="0">
                  <a:moveTo>
                    <a:pt x="2543" y="1"/>
                  </a:moveTo>
                  <a:lnTo>
                    <a:pt x="2543" y="1"/>
                  </a:lnTo>
                  <a:cubicBezTo>
                    <a:pt x="1622" y="506"/>
                    <a:pt x="779" y="1194"/>
                    <a:pt x="1" y="1881"/>
                  </a:cubicBezTo>
                  <a:cubicBezTo>
                    <a:pt x="273" y="1881"/>
                    <a:pt x="546" y="1881"/>
                    <a:pt x="818" y="1868"/>
                  </a:cubicBezTo>
                  <a:cubicBezTo>
                    <a:pt x="1505" y="1362"/>
                    <a:pt x="2089" y="727"/>
                    <a:pt x="2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107800" y="1863632"/>
              <a:ext cx="252475" cy="142155"/>
            </a:xfrm>
            <a:custGeom>
              <a:avLst/>
              <a:gdLst/>
              <a:ahLst/>
              <a:cxnLst/>
              <a:rect l="l" t="t" r="r" b="b"/>
              <a:pathLst>
                <a:path w="3204" h="1804" extrusionOk="0">
                  <a:moveTo>
                    <a:pt x="1505" y="1"/>
                  </a:moveTo>
                  <a:cubicBezTo>
                    <a:pt x="1500" y="1"/>
                    <a:pt x="1497" y="3"/>
                    <a:pt x="1495" y="5"/>
                  </a:cubicBezTo>
                  <a:lnTo>
                    <a:pt x="1495" y="5"/>
                  </a:lnTo>
                  <a:cubicBezTo>
                    <a:pt x="1498" y="4"/>
                    <a:pt x="1501" y="2"/>
                    <a:pt x="1505" y="1"/>
                  </a:cubicBezTo>
                  <a:close/>
                  <a:moveTo>
                    <a:pt x="1495" y="5"/>
                  </a:moveTo>
                  <a:lnTo>
                    <a:pt x="1495" y="5"/>
                  </a:lnTo>
                  <a:cubicBezTo>
                    <a:pt x="1044" y="198"/>
                    <a:pt x="593" y="405"/>
                    <a:pt x="156" y="623"/>
                  </a:cubicBezTo>
                  <a:lnTo>
                    <a:pt x="0" y="701"/>
                  </a:lnTo>
                  <a:cubicBezTo>
                    <a:pt x="104" y="818"/>
                    <a:pt x="272" y="818"/>
                    <a:pt x="428" y="870"/>
                  </a:cubicBezTo>
                  <a:cubicBezTo>
                    <a:pt x="1038" y="1077"/>
                    <a:pt x="1608" y="1389"/>
                    <a:pt x="2114" y="1804"/>
                  </a:cubicBezTo>
                  <a:cubicBezTo>
                    <a:pt x="2361" y="1622"/>
                    <a:pt x="2594" y="1415"/>
                    <a:pt x="2802" y="1194"/>
                  </a:cubicBezTo>
                  <a:cubicBezTo>
                    <a:pt x="2944" y="1026"/>
                    <a:pt x="3074" y="857"/>
                    <a:pt x="3204" y="688"/>
                  </a:cubicBezTo>
                  <a:lnTo>
                    <a:pt x="3152" y="649"/>
                  </a:lnTo>
                  <a:cubicBezTo>
                    <a:pt x="3126" y="662"/>
                    <a:pt x="3100" y="662"/>
                    <a:pt x="3074" y="662"/>
                  </a:cubicBezTo>
                  <a:cubicBezTo>
                    <a:pt x="2594" y="403"/>
                    <a:pt x="2075" y="221"/>
                    <a:pt x="1531" y="131"/>
                  </a:cubicBezTo>
                  <a:cubicBezTo>
                    <a:pt x="1492" y="118"/>
                    <a:pt x="1466" y="53"/>
                    <a:pt x="1492" y="14"/>
                  </a:cubicBezTo>
                  <a:cubicBezTo>
                    <a:pt x="1492" y="14"/>
                    <a:pt x="1492" y="9"/>
                    <a:pt x="1495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163985" y="1182948"/>
              <a:ext cx="209608" cy="213706"/>
            </a:xfrm>
            <a:custGeom>
              <a:avLst/>
              <a:gdLst/>
              <a:ahLst/>
              <a:cxnLst/>
              <a:rect l="l" t="t" r="r" b="b"/>
              <a:pathLst>
                <a:path w="2660" h="2712" extrusionOk="0">
                  <a:moveTo>
                    <a:pt x="2659" y="1"/>
                  </a:moveTo>
                  <a:lnTo>
                    <a:pt x="2659" y="1"/>
                  </a:lnTo>
                  <a:cubicBezTo>
                    <a:pt x="2543" y="14"/>
                    <a:pt x="2426" y="39"/>
                    <a:pt x="2309" y="65"/>
                  </a:cubicBezTo>
                  <a:cubicBezTo>
                    <a:pt x="1803" y="195"/>
                    <a:pt x="1310" y="416"/>
                    <a:pt x="869" y="688"/>
                  </a:cubicBezTo>
                  <a:cubicBezTo>
                    <a:pt x="727" y="1116"/>
                    <a:pt x="402" y="1739"/>
                    <a:pt x="234" y="2167"/>
                  </a:cubicBezTo>
                  <a:cubicBezTo>
                    <a:pt x="182" y="2309"/>
                    <a:pt x="65" y="2517"/>
                    <a:pt x="0" y="2711"/>
                  </a:cubicBezTo>
                  <a:cubicBezTo>
                    <a:pt x="467" y="2478"/>
                    <a:pt x="947" y="2244"/>
                    <a:pt x="1440" y="2037"/>
                  </a:cubicBezTo>
                  <a:cubicBezTo>
                    <a:pt x="1894" y="1388"/>
                    <a:pt x="2309" y="714"/>
                    <a:pt x="2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257994" y="1724627"/>
              <a:ext cx="217803" cy="107404"/>
            </a:xfrm>
            <a:custGeom>
              <a:avLst/>
              <a:gdLst/>
              <a:ahLst/>
              <a:cxnLst/>
              <a:rect l="l" t="t" r="r" b="b"/>
              <a:pathLst>
                <a:path w="2764" h="1363" extrusionOk="0">
                  <a:moveTo>
                    <a:pt x="636" y="1"/>
                  </a:moveTo>
                  <a:cubicBezTo>
                    <a:pt x="468" y="468"/>
                    <a:pt x="260" y="935"/>
                    <a:pt x="1" y="1363"/>
                  </a:cubicBezTo>
                  <a:cubicBezTo>
                    <a:pt x="896" y="1000"/>
                    <a:pt x="1817" y="688"/>
                    <a:pt x="2763" y="442"/>
                  </a:cubicBezTo>
                  <a:cubicBezTo>
                    <a:pt x="2063" y="234"/>
                    <a:pt x="1363" y="92"/>
                    <a:pt x="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101653" y="1722421"/>
              <a:ext cx="198340" cy="182186"/>
            </a:xfrm>
            <a:custGeom>
              <a:avLst/>
              <a:gdLst/>
              <a:ahLst/>
              <a:cxnLst/>
              <a:rect l="l" t="t" r="r" b="b"/>
              <a:pathLst>
                <a:path w="2517" h="2312" extrusionOk="0">
                  <a:moveTo>
                    <a:pt x="2121" y="0"/>
                  </a:moveTo>
                  <a:cubicBezTo>
                    <a:pt x="1586" y="0"/>
                    <a:pt x="1068" y="95"/>
                    <a:pt x="610" y="366"/>
                  </a:cubicBezTo>
                  <a:cubicBezTo>
                    <a:pt x="571" y="392"/>
                    <a:pt x="532" y="418"/>
                    <a:pt x="480" y="431"/>
                  </a:cubicBezTo>
                  <a:cubicBezTo>
                    <a:pt x="389" y="911"/>
                    <a:pt x="260" y="1365"/>
                    <a:pt x="130" y="1819"/>
                  </a:cubicBezTo>
                  <a:cubicBezTo>
                    <a:pt x="65" y="1974"/>
                    <a:pt x="13" y="2143"/>
                    <a:pt x="0" y="2312"/>
                  </a:cubicBezTo>
                  <a:cubicBezTo>
                    <a:pt x="571" y="2013"/>
                    <a:pt x="1155" y="1754"/>
                    <a:pt x="1738" y="1495"/>
                  </a:cubicBezTo>
                  <a:cubicBezTo>
                    <a:pt x="2024" y="1015"/>
                    <a:pt x="2257" y="509"/>
                    <a:pt x="2516" y="16"/>
                  </a:cubicBezTo>
                  <a:cubicBezTo>
                    <a:pt x="2384" y="6"/>
                    <a:pt x="2252" y="0"/>
                    <a:pt x="2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82189" y="1430305"/>
              <a:ext cx="201413" cy="52796"/>
            </a:xfrm>
            <a:custGeom>
              <a:avLst/>
              <a:gdLst/>
              <a:ahLst/>
              <a:cxnLst/>
              <a:rect l="l" t="t" r="r" b="b"/>
              <a:pathLst>
                <a:path w="2556" h="670" extrusionOk="0">
                  <a:moveTo>
                    <a:pt x="727" y="0"/>
                  </a:moveTo>
                  <a:lnTo>
                    <a:pt x="1" y="390"/>
                  </a:lnTo>
                  <a:cubicBezTo>
                    <a:pt x="656" y="574"/>
                    <a:pt x="1336" y="669"/>
                    <a:pt x="2015" y="669"/>
                  </a:cubicBezTo>
                  <a:cubicBezTo>
                    <a:pt x="2196" y="669"/>
                    <a:pt x="2376" y="663"/>
                    <a:pt x="2556" y="649"/>
                  </a:cubicBezTo>
                  <a:cubicBezTo>
                    <a:pt x="2024" y="312"/>
                    <a:pt x="701" y="91"/>
                    <a:pt x="714" y="39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1536" y="1246304"/>
              <a:ext cx="166662" cy="208584"/>
            </a:xfrm>
            <a:custGeom>
              <a:avLst/>
              <a:gdLst/>
              <a:ahLst/>
              <a:cxnLst/>
              <a:rect l="l" t="t" r="r" b="b"/>
              <a:pathLst>
                <a:path w="2115" h="2647" extrusionOk="0">
                  <a:moveTo>
                    <a:pt x="2115" y="1"/>
                  </a:moveTo>
                  <a:cubicBezTo>
                    <a:pt x="2108" y="4"/>
                    <a:pt x="2101" y="9"/>
                    <a:pt x="2096" y="14"/>
                  </a:cubicBezTo>
                  <a:lnTo>
                    <a:pt x="2096" y="14"/>
                  </a:lnTo>
                  <a:cubicBezTo>
                    <a:pt x="2102" y="10"/>
                    <a:pt x="2109" y="5"/>
                    <a:pt x="2115" y="1"/>
                  </a:cubicBezTo>
                  <a:close/>
                  <a:moveTo>
                    <a:pt x="2096" y="14"/>
                  </a:moveTo>
                  <a:lnTo>
                    <a:pt x="2096" y="14"/>
                  </a:lnTo>
                  <a:cubicBezTo>
                    <a:pt x="1158" y="674"/>
                    <a:pt x="426" y="1590"/>
                    <a:pt x="1" y="2647"/>
                  </a:cubicBezTo>
                  <a:cubicBezTo>
                    <a:pt x="416" y="2426"/>
                    <a:pt x="831" y="2219"/>
                    <a:pt x="1259" y="1998"/>
                  </a:cubicBezTo>
                  <a:cubicBezTo>
                    <a:pt x="1505" y="1350"/>
                    <a:pt x="1765" y="688"/>
                    <a:pt x="2063" y="53"/>
                  </a:cubicBezTo>
                  <a:cubicBezTo>
                    <a:pt x="2072" y="43"/>
                    <a:pt x="2082" y="27"/>
                    <a:pt x="2096" y="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-3625" y="1931086"/>
              <a:ext cx="267841" cy="129941"/>
            </a:xfrm>
            <a:custGeom>
              <a:avLst/>
              <a:gdLst/>
              <a:ahLst/>
              <a:cxnLst/>
              <a:rect l="l" t="t" r="r" b="b"/>
              <a:pathLst>
                <a:path w="3399" h="1649" extrusionOk="0">
                  <a:moveTo>
                    <a:pt x="1142" y="1"/>
                  </a:moveTo>
                  <a:cubicBezTo>
                    <a:pt x="753" y="208"/>
                    <a:pt x="376" y="429"/>
                    <a:pt x="0" y="649"/>
                  </a:cubicBezTo>
                  <a:cubicBezTo>
                    <a:pt x="26" y="688"/>
                    <a:pt x="65" y="714"/>
                    <a:pt x="104" y="740"/>
                  </a:cubicBezTo>
                  <a:cubicBezTo>
                    <a:pt x="350" y="922"/>
                    <a:pt x="817" y="974"/>
                    <a:pt x="1116" y="1142"/>
                  </a:cubicBezTo>
                  <a:cubicBezTo>
                    <a:pt x="1375" y="1285"/>
                    <a:pt x="1622" y="1454"/>
                    <a:pt x="1855" y="1648"/>
                  </a:cubicBezTo>
                  <a:cubicBezTo>
                    <a:pt x="2400" y="1544"/>
                    <a:pt x="2932" y="1337"/>
                    <a:pt x="3399" y="1026"/>
                  </a:cubicBezTo>
                  <a:cubicBezTo>
                    <a:pt x="2737" y="520"/>
                    <a:pt x="1972" y="170"/>
                    <a:pt x="1155" y="14"/>
                  </a:cubicBezTo>
                  <a:lnTo>
                    <a:pt x="11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73" y="1762452"/>
              <a:ext cx="130887" cy="197394"/>
            </a:xfrm>
            <a:custGeom>
              <a:avLst/>
              <a:gdLst/>
              <a:ahLst/>
              <a:cxnLst/>
              <a:rect l="l" t="t" r="r" b="b"/>
              <a:pathLst>
                <a:path w="1661" h="2505" extrusionOk="0">
                  <a:moveTo>
                    <a:pt x="1660" y="1"/>
                  </a:moveTo>
                  <a:lnTo>
                    <a:pt x="1660" y="1"/>
                  </a:lnTo>
                  <a:cubicBezTo>
                    <a:pt x="1206" y="299"/>
                    <a:pt x="791" y="662"/>
                    <a:pt x="428" y="1077"/>
                  </a:cubicBezTo>
                  <a:cubicBezTo>
                    <a:pt x="376" y="1415"/>
                    <a:pt x="298" y="1739"/>
                    <a:pt x="182" y="2050"/>
                  </a:cubicBezTo>
                  <a:cubicBezTo>
                    <a:pt x="130" y="2193"/>
                    <a:pt x="78" y="2322"/>
                    <a:pt x="26" y="2452"/>
                  </a:cubicBezTo>
                  <a:cubicBezTo>
                    <a:pt x="13" y="2478"/>
                    <a:pt x="0" y="2491"/>
                    <a:pt x="0" y="2504"/>
                  </a:cubicBezTo>
                  <a:cubicBezTo>
                    <a:pt x="363" y="2297"/>
                    <a:pt x="714" y="2102"/>
                    <a:pt x="1077" y="1907"/>
                  </a:cubicBezTo>
                  <a:cubicBezTo>
                    <a:pt x="1258" y="1272"/>
                    <a:pt x="1440" y="623"/>
                    <a:pt x="1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-99683" y="1994521"/>
              <a:ext cx="226944" cy="73126"/>
            </a:xfrm>
            <a:custGeom>
              <a:avLst/>
              <a:gdLst/>
              <a:ahLst/>
              <a:cxnLst/>
              <a:rect l="l" t="t" r="r" b="b"/>
              <a:pathLst>
                <a:path w="2880" h="928" extrusionOk="0">
                  <a:moveTo>
                    <a:pt x="973" y="0"/>
                  </a:moveTo>
                  <a:cubicBezTo>
                    <a:pt x="947" y="26"/>
                    <a:pt x="908" y="39"/>
                    <a:pt x="869" y="65"/>
                  </a:cubicBezTo>
                  <a:cubicBezTo>
                    <a:pt x="441" y="337"/>
                    <a:pt x="0" y="415"/>
                    <a:pt x="713" y="675"/>
                  </a:cubicBezTo>
                  <a:cubicBezTo>
                    <a:pt x="999" y="778"/>
                    <a:pt x="1310" y="856"/>
                    <a:pt x="1621" y="895"/>
                  </a:cubicBezTo>
                  <a:cubicBezTo>
                    <a:pt x="1795" y="917"/>
                    <a:pt x="1970" y="927"/>
                    <a:pt x="2146" y="927"/>
                  </a:cubicBezTo>
                  <a:cubicBezTo>
                    <a:pt x="2391" y="927"/>
                    <a:pt x="2638" y="907"/>
                    <a:pt x="2879" y="869"/>
                  </a:cubicBezTo>
                  <a:cubicBezTo>
                    <a:pt x="2322" y="454"/>
                    <a:pt x="1686" y="156"/>
                    <a:pt x="999" y="13"/>
                  </a:cubicBezTo>
                  <a:cubicBezTo>
                    <a:pt x="986" y="13"/>
                    <a:pt x="986" y="0"/>
                    <a:pt x="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-82347" y="1860559"/>
              <a:ext cx="104331" cy="151375"/>
            </a:xfrm>
            <a:custGeom>
              <a:avLst/>
              <a:gdLst/>
              <a:ahLst/>
              <a:cxnLst/>
              <a:rect l="l" t="t" r="r" b="b"/>
              <a:pathLst>
                <a:path w="1324" h="1921" extrusionOk="0">
                  <a:moveTo>
                    <a:pt x="1324" y="1"/>
                  </a:moveTo>
                  <a:lnTo>
                    <a:pt x="1324" y="1"/>
                  </a:lnTo>
                  <a:cubicBezTo>
                    <a:pt x="831" y="598"/>
                    <a:pt x="377" y="1246"/>
                    <a:pt x="1" y="1921"/>
                  </a:cubicBezTo>
                  <a:cubicBezTo>
                    <a:pt x="273" y="1739"/>
                    <a:pt x="558" y="1570"/>
                    <a:pt x="844" y="1389"/>
                  </a:cubicBezTo>
                  <a:cubicBezTo>
                    <a:pt x="1038" y="948"/>
                    <a:pt x="1207" y="481"/>
                    <a:pt x="1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28"/>
          <p:cNvGrpSpPr/>
          <p:nvPr/>
        </p:nvGrpSpPr>
        <p:grpSpPr>
          <a:xfrm>
            <a:off x="8054430" y="2430843"/>
            <a:ext cx="1332099" cy="2810160"/>
            <a:chOff x="7962054" y="2105452"/>
            <a:chExt cx="1482746" cy="3127961"/>
          </a:xfrm>
        </p:grpSpPr>
        <p:sp>
          <p:nvSpPr>
            <p:cNvPr id="451" name="Google Shape;451;p28"/>
            <p:cNvSpPr/>
            <p:nvPr/>
          </p:nvSpPr>
          <p:spPr>
            <a:xfrm>
              <a:off x="7967999" y="2105452"/>
              <a:ext cx="1340844" cy="3127961"/>
            </a:xfrm>
            <a:custGeom>
              <a:avLst/>
              <a:gdLst/>
              <a:ahLst/>
              <a:cxnLst/>
              <a:rect l="l" t="t" r="r" b="b"/>
              <a:pathLst>
                <a:path w="14580" h="34011" extrusionOk="0">
                  <a:moveTo>
                    <a:pt x="11713" y="1"/>
                  </a:moveTo>
                  <a:cubicBezTo>
                    <a:pt x="11687" y="1"/>
                    <a:pt x="11674" y="14"/>
                    <a:pt x="11674" y="40"/>
                  </a:cubicBezTo>
                  <a:cubicBezTo>
                    <a:pt x="11667" y="33"/>
                    <a:pt x="11661" y="30"/>
                    <a:pt x="11654" y="30"/>
                  </a:cubicBezTo>
                  <a:cubicBezTo>
                    <a:pt x="11648" y="30"/>
                    <a:pt x="11641" y="33"/>
                    <a:pt x="11635" y="40"/>
                  </a:cubicBezTo>
                  <a:cubicBezTo>
                    <a:pt x="10636" y="416"/>
                    <a:pt x="10014" y="1259"/>
                    <a:pt x="9378" y="2089"/>
                  </a:cubicBezTo>
                  <a:cubicBezTo>
                    <a:pt x="8470" y="3269"/>
                    <a:pt x="7523" y="4450"/>
                    <a:pt x="6680" y="5682"/>
                  </a:cubicBezTo>
                  <a:cubicBezTo>
                    <a:pt x="6672" y="5682"/>
                    <a:pt x="6665" y="5682"/>
                    <a:pt x="6657" y="5682"/>
                  </a:cubicBezTo>
                  <a:cubicBezTo>
                    <a:pt x="4853" y="5682"/>
                    <a:pt x="3512" y="7193"/>
                    <a:pt x="2750" y="8782"/>
                  </a:cubicBezTo>
                  <a:cubicBezTo>
                    <a:pt x="1622" y="11143"/>
                    <a:pt x="895" y="13776"/>
                    <a:pt x="493" y="16370"/>
                  </a:cubicBezTo>
                  <a:cubicBezTo>
                    <a:pt x="78" y="18977"/>
                    <a:pt x="0" y="21623"/>
                    <a:pt x="260" y="24243"/>
                  </a:cubicBezTo>
                  <a:cubicBezTo>
                    <a:pt x="506" y="26577"/>
                    <a:pt x="882" y="29107"/>
                    <a:pt x="2153" y="31130"/>
                  </a:cubicBezTo>
                  <a:cubicBezTo>
                    <a:pt x="3119" y="32675"/>
                    <a:pt x="4795" y="33891"/>
                    <a:pt x="6608" y="33891"/>
                  </a:cubicBezTo>
                  <a:cubicBezTo>
                    <a:pt x="6986" y="33891"/>
                    <a:pt x="7371" y="33838"/>
                    <a:pt x="7757" y="33724"/>
                  </a:cubicBezTo>
                  <a:cubicBezTo>
                    <a:pt x="8254" y="33913"/>
                    <a:pt x="8775" y="34011"/>
                    <a:pt x="9300" y="34011"/>
                  </a:cubicBezTo>
                  <a:cubicBezTo>
                    <a:pt x="9460" y="34011"/>
                    <a:pt x="9620" y="34002"/>
                    <a:pt x="9780" y="33983"/>
                  </a:cubicBezTo>
                  <a:cubicBezTo>
                    <a:pt x="10753" y="33880"/>
                    <a:pt x="11635" y="33361"/>
                    <a:pt x="12180" y="32544"/>
                  </a:cubicBezTo>
                  <a:cubicBezTo>
                    <a:pt x="12193" y="32550"/>
                    <a:pt x="12209" y="32553"/>
                    <a:pt x="12227" y="32553"/>
                  </a:cubicBezTo>
                  <a:cubicBezTo>
                    <a:pt x="12244" y="32553"/>
                    <a:pt x="12264" y="32550"/>
                    <a:pt x="12283" y="32544"/>
                  </a:cubicBezTo>
                  <a:cubicBezTo>
                    <a:pt x="13982" y="31649"/>
                    <a:pt x="14540" y="29664"/>
                    <a:pt x="14553" y="27861"/>
                  </a:cubicBezTo>
                  <a:cubicBezTo>
                    <a:pt x="14579" y="25293"/>
                    <a:pt x="13606" y="22790"/>
                    <a:pt x="12815" y="20377"/>
                  </a:cubicBezTo>
                  <a:cubicBezTo>
                    <a:pt x="11881" y="17537"/>
                    <a:pt x="11194" y="14696"/>
                    <a:pt x="11518" y="11687"/>
                  </a:cubicBezTo>
                  <a:cubicBezTo>
                    <a:pt x="11687" y="10040"/>
                    <a:pt x="12685" y="6772"/>
                    <a:pt x="10364" y="6175"/>
                  </a:cubicBezTo>
                  <a:cubicBezTo>
                    <a:pt x="10688" y="4385"/>
                    <a:pt x="11220" y="2543"/>
                    <a:pt x="12958" y="1622"/>
                  </a:cubicBezTo>
                  <a:cubicBezTo>
                    <a:pt x="13282" y="1454"/>
                    <a:pt x="12465" y="40"/>
                    <a:pt x="11713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4762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2" name="Google Shape;452;p28"/>
            <p:cNvGrpSpPr/>
            <p:nvPr/>
          </p:nvGrpSpPr>
          <p:grpSpPr>
            <a:xfrm>
              <a:off x="7962054" y="2105505"/>
              <a:ext cx="1482746" cy="3127869"/>
              <a:chOff x="3192230" y="1846057"/>
              <a:chExt cx="724528" cy="1528324"/>
            </a:xfrm>
          </p:grpSpPr>
          <p:sp>
            <p:nvSpPr>
              <p:cNvPr id="453" name="Google Shape;453;p28"/>
              <p:cNvSpPr/>
              <p:nvPr/>
            </p:nvSpPr>
            <p:spPr>
              <a:xfrm>
                <a:off x="3192230" y="1846057"/>
                <a:ext cx="724527" cy="1528324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34010" extrusionOk="0">
                    <a:moveTo>
                      <a:pt x="11790" y="169"/>
                    </a:moveTo>
                    <a:cubicBezTo>
                      <a:pt x="12011" y="298"/>
                      <a:pt x="12218" y="480"/>
                      <a:pt x="12400" y="675"/>
                    </a:cubicBezTo>
                    <a:cubicBezTo>
                      <a:pt x="12568" y="895"/>
                      <a:pt x="12672" y="1154"/>
                      <a:pt x="12711" y="1427"/>
                    </a:cubicBezTo>
                    <a:cubicBezTo>
                      <a:pt x="12218" y="1232"/>
                      <a:pt x="11868" y="804"/>
                      <a:pt x="11790" y="285"/>
                    </a:cubicBezTo>
                    <a:cubicBezTo>
                      <a:pt x="11777" y="272"/>
                      <a:pt x="11777" y="247"/>
                      <a:pt x="11764" y="234"/>
                    </a:cubicBezTo>
                    <a:cubicBezTo>
                      <a:pt x="11777" y="208"/>
                      <a:pt x="11777" y="195"/>
                      <a:pt x="11790" y="169"/>
                    </a:cubicBezTo>
                    <a:close/>
                    <a:moveTo>
                      <a:pt x="11570" y="350"/>
                    </a:moveTo>
                    <a:cubicBezTo>
                      <a:pt x="11661" y="882"/>
                      <a:pt x="11998" y="1336"/>
                      <a:pt x="12478" y="1582"/>
                    </a:cubicBezTo>
                    <a:cubicBezTo>
                      <a:pt x="10701" y="2205"/>
                      <a:pt x="10247" y="4436"/>
                      <a:pt x="10182" y="6122"/>
                    </a:cubicBezTo>
                    <a:cubicBezTo>
                      <a:pt x="10156" y="6122"/>
                      <a:pt x="10130" y="6109"/>
                      <a:pt x="10104" y="6109"/>
                    </a:cubicBezTo>
                    <a:cubicBezTo>
                      <a:pt x="10091" y="6103"/>
                      <a:pt x="10078" y="6099"/>
                      <a:pt x="10065" y="6099"/>
                    </a:cubicBezTo>
                    <a:cubicBezTo>
                      <a:pt x="10052" y="6099"/>
                      <a:pt x="10039" y="6103"/>
                      <a:pt x="10026" y="6109"/>
                    </a:cubicBezTo>
                    <a:cubicBezTo>
                      <a:pt x="9819" y="5759"/>
                      <a:pt x="9482" y="5500"/>
                      <a:pt x="9079" y="5409"/>
                    </a:cubicBezTo>
                    <a:cubicBezTo>
                      <a:pt x="8924" y="5371"/>
                      <a:pt x="8765" y="5352"/>
                      <a:pt x="8607" y="5352"/>
                    </a:cubicBezTo>
                    <a:cubicBezTo>
                      <a:pt x="8173" y="5352"/>
                      <a:pt x="7742" y="5493"/>
                      <a:pt x="7380" y="5759"/>
                    </a:cubicBezTo>
                    <a:cubicBezTo>
                      <a:pt x="7225" y="5720"/>
                      <a:pt x="7069" y="5707"/>
                      <a:pt x="6926" y="5694"/>
                    </a:cubicBezTo>
                    <a:cubicBezTo>
                      <a:pt x="7653" y="4825"/>
                      <a:pt x="8327" y="3917"/>
                      <a:pt x="9015" y="3022"/>
                    </a:cubicBezTo>
                    <a:cubicBezTo>
                      <a:pt x="9767" y="2023"/>
                      <a:pt x="10467" y="973"/>
                      <a:pt x="11570" y="350"/>
                    </a:cubicBezTo>
                    <a:close/>
                    <a:moveTo>
                      <a:pt x="8514" y="5630"/>
                    </a:moveTo>
                    <a:cubicBezTo>
                      <a:pt x="8766" y="5630"/>
                      <a:pt x="9028" y="5697"/>
                      <a:pt x="9300" y="5850"/>
                    </a:cubicBezTo>
                    <a:cubicBezTo>
                      <a:pt x="10584" y="6576"/>
                      <a:pt x="10065" y="9002"/>
                      <a:pt x="10130" y="10247"/>
                    </a:cubicBezTo>
                    <a:cubicBezTo>
                      <a:pt x="10130" y="10337"/>
                      <a:pt x="10195" y="10383"/>
                      <a:pt x="10260" y="10383"/>
                    </a:cubicBezTo>
                    <a:cubicBezTo>
                      <a:pt x="10325" y="10383"/>
                      <a:pt x="10389" y="10337"/>
                      <a:pt x="10389" y="10247"/>
                    </a:cubicBezTo>
                    <a:cubicBezTo>
                      <a:pt x="10545" y="9144"/>
                      <a:pt x="10532" y="8016"/>
                      <a:pt x="10338" y="6913"/>
                    </a:cubicBezTo>
                    <a:cubicBezTo>
                      <a:pt x="10312" y="6745"/>
                      <a:pt x="10260" y="6589"/>
                      <a:pt x="10195" y="6433"/>
                    </a:cubicBezTo>
                    <a:lnTo>
                      <a:pt x="10195" y="6433"/>
                    </a:lnTo>
                    <a:cubicBezTo>
                      <a:pt x="11738" y="6835"/>
                      <a:pt x="11674" y="8729"/>
                      <a:pt x="11453" y="10000"/>
                    </a:cubicBezTo>
                    <a:cubicBezTo>
                      <a:pt x="11233" y="11090"/>
                      <a:pt x="11116" y="12192"/>
                      <a:pt x="11090" y="13308"/>
                    </a:cubicBezTo>
                    <a:cubicBezTo>
                      <a:pt x="11077" y="15655"/>
                      <a:pt x="11661" y="17912"/>
                      <a:pt x="12387" y="20130"/>
                    </a:cubicBezTo>
                    <a:cubicBezTo>
                      <a:pt x="13489" y="23477"/>
                      <a:pt x="16122" y="29599"/>
                      <a:pt x="12361" y="32219"/>
                    </a:cubicBezTo>
                    <a:cubicBezTo>
                      <a:pt x="12530" y="31907"/>
                      <a:pt x="12646" y="31570"/>
                      <a:pt x="12724" y="31220"/>
                    </a:cubicBezTo>
                    <a:cubicBezTo>
                      <a:pt x="13139" y="29339"/>
                      <a:pt x="12309" y="27445"/>
                      <a:pt x="11401" y="25850"/>
                    </a:cubicBezTo>
                    <a:cubicBezTo>
                      <a:pt x="11373" y="25803"/>
                      <a:pt x="11332" y="25783"/>
                      <a:pt x="11291" y="25783"/>
                    </a:cubicBezTo>
                    <a:cubicBezTo>
                      <a:pt x="11197" y="25783"/>
                      <a:pt x="11101" y="25885"/>
                      <a:pt x="11155" y="25993"/>
                    </a:cubicBezTo>
                    <a:cubicBezTo>
                      <a:pt x="11855" y="27458"/>
                      <a:pt x="12659" y="28963"/>
                      <a:pt x="12504" y="30649"/>
                    </a:cubicBezTo>
                    <a:cubicBezTo>
                      <a:pt x="12329" y="32374"/>
                      <a:pt x="11082" y="33677"/>
                      <a:pt x="9332" y="33677"/>
                    </a:cubicBezTo>
                    <a:cubicBezTo>
                      <a:pt x="9266" y="33677"/>
                      <a:pt x="9199" y="33675"/>
                      <a:pt x="9131" y="33671"/>
                    </a:cubicBezTo>
                    <a:cubicBezTo>
                      <a:pt x="5798" y="33490"/>
                      <a:pt x="3943" y="29624"/>
                      <a:pt x="3334" y="26810"/>
                    </a:cubicBezTo>
                    <a:cubicBezTo>
                      <a:pt x="3327" y="26785"/>
                      <a:pt x="3304" y="26772"/>
                      <a:pt x="3281" y="26772"/>
                    </a:cubicBezTo>
                    <a:cubicBezTo>
                      <a:pt x="3255" y="26772"/>
                      <a:pt x="3230" y="26789"/>
                      <a:pt x="3230" y="26823"/>
                    </a:cubicBezTo>
                    <a:cubicBezTo>
                      <a:pt x="3489" y="29235"/>
                      <a:pt x="4994" y="32374"/>
                      <a:pt x="7367" y="33542"/>
                    </a:cubicBezTo>
                    <a:cubicBezTo>
                      <a:pt x="7145" y="33575"/>
                      <a:pt x="6927" y="33591"/>
                      <a:pt x="6714" y="33591"/>
                    </a:cubicBezTo>
                    <a:cubicBezTo>
                      <a:pt x="4190" y="33591"/>
                      <a:pt x="2320" y="31347"/>
                      <a:pt x="1531" y="29015"/>
                    </a:cubicBezTo>
                    <a:cubicBezTo>
                      <a:pt x="636" y="26382"/>
                      <a:pt x="389" y="23464"/>
                      <a:pt x="428" y="20714"/>
                    </a:cubicBezTo>
                    <a:cubicBezTo>
                      <a:pt x="480" y="17834"/>
                      <a:pt x="921" y="14968"/>
                      <a:pt x="1777" y="12218"/>
                    </a:cubicBezTo>
                    <a:cubicBezTo>
                      <a:pt x="2480" y="9923"/>
                      <a:pt x="3712" y="5974"/>
                      <a:pt x="6621" y="5974"/>
                    </a:cubicBezTo>
                    <a:cubicBezTo>
                      <a:pt x="6770" y="5974"/>
                      <a:pt x="6924" y="5984"/>
                      <a:pt x="7082" y="6005"/>
                    </a:cubicBezTo>
                    <a:cubicBezTo>
                      <a:pt x="6356" y="6680"/>
                      <a:pt x="5837" y="7717"/>
                      <a:pt x="5564" y="8522"/>
                    </a:cubicBezTo>
                    <a:cubicBezTo>
                      <a:pt x="5564" y="8540"/>
                      <a:pt x="5590" y="8558"/>
                      <a:pt x="5610" y="8558"/>
                    </a:cubicBezTo>
                    <a:cubicBezTo>
                      <a:pt x="5618" y="8558"/>
                      <a:pt x="5626" y="8555"/>
                      <a:pt x="5629" y="8548"/>
                    </a:cubicBezTo>
                    <a:cubicBezTo>
                      <a:pt x="6153" y="7511"/>
                      <a:pt x="7181" y="5630"/>
                      <a:pt x="8514" y="5630"/>
                    </a:cubicBezTo>
                    <a:close/>
                    <a:moveTo>
                      <a:pt x="11699" y="0"/>
                    </a:moveTo>
                    <a:cubicBezTo>
                      <a:pt x="11686" y="0"/>
                      <a:pt x="11674" y="13"/>
                      <a:pt x="11661" y="26"/>
                    </a:cubicBezTo>
                    <a:lnTo>
                      <a:pt x="11622" y="26"/>
                    </a:lnTo>
                    <a:cubicBezTo>
                      <a:pt x="10636" y="415"/>
                      <a:pt x="10000" y="1271"/>
                      <a:pt x="9378" y="2075"/>
                    </a:cubicBezTo>
                    <a:cubicBezTo>
                      <a:pt x="8457" y="3269"/>
                      <a:pt x="7523" y="4449"/>
                      <a:pt x="6680" y="5681"/>
                    </a:cubicBezTo>
                    <a:cubicBezTo>
                      <a:pt x="6665" y="5681"/>
                      <a:pt x="6650" y="5681"/>
                      <a:pt x="6634" y="5681"/>
                    </a:cubicBezTo>
                    <a:cubicBezTo>
                      <a:pt x="4841" y="5681"/>
                      <a:pt x="3496" y="7199"/>
                      <a:pt x="2750" y="8768"/>
                    </a:cubicBezTo>
                    <a:cubicBezTo>
                      <a:pt x="1608" y="11142"/>
                      <a:pt x="895" y="13762"/>
                      <a:pt x="493" y="16356"/>
                    </a:cubicBezTo>
                    <a:cubicBezTo>
                      <a:pt x="78" y="18963"/>
                      <a:pt x="0" y="21622"/>
                      <a:pt x="260" y="24242"/>
                    </a:cubicBezTo>
                    <a:cubicBezTo>
                      <a:pt x="493" y="26576"/>
                      <a:pt x="882" y="29106"/>
                      <a:pt x="2140" y="31129"/>
                    </a:cubicBezTo>
                    <a:cubicBezTo>
                      <a:pt x="3107" y="32665"/>
                      <a:pt x="4794" y="33890"/>
                      <a:pt x="6612" y="33890"/>
                    </a:cubicBezTo>
                    <a:cubicBezTo>
                      <a:pt x="6990" y="33890"/>
                      <a:pt x="7373" y="33837"/>
                      <a:pt x="7756" y="33723"/>
                    </a:cubicBezTo>
                    <a:cubicBezTo>
                      <a:pt x="8244" y="33912"/>
                      <a:pt x="8770" y="34010"/>
                      <a:pt x="9298" y="34010"/>
                    </a:cubicBezTo>
                    <a:cubicBezTo>
                      <a:pt x="9459" y="34010"/>
                      <a:pt x="9620" y="34001"/>
                      <a:pt x="9780" y="33983"/>
                    </a:cubicBezTo>
                    <a:cubicBezTo>
                      <a:pt x="10753" y="33879"/>
                      <a:pt x="11635" y="33347"/>
                      <a:pt x="12166" y="32530"/>
                    </a:cubicBezTo>
                    <a:cubicBezTo>
                      <a:pt x="12186" y="32543"/>
                      <a:pt x="12205" y="32549"/>
                      <a:pt x="12225" y="32549"/>
                    </a:cubicBezTo>
                    <a:cubicBezTo>
                      <a:pt x="12244" y="32549"/>
                      <a:pt x="12264" y="32543"/>
                      <a:pt x="12283" y="32530"/>
                    </a:cubicBezTo>
                    <a:cubicBezTo>
                      <a:pt x="13982" y="31635"/>
                      <a:pt x="14540" y="29650"/>
                      <a:pt x="14553" y="27861"/>
                    </a:cubicBezTo>
                    <a:cubicBezTo>
                      <a:pt x="14566" y="25279"/>
                      <a:pt x="13593" y="22763"/>
                      <a:pt x="12802" y="20351"/>
                    </a:cubicBezTo>
                    <a:cubicBezTo>
                      <a:pt x="11868" y="17523"/>
                      <a:pt x="11168" y="14683"/>
                      <a:pt x="11492" y="11686"/>
                    </a:cubicBezTo>
                    <a:cubicBezTo>
                      <a:pt x="11686" y="10039"/>
                      <a:pt x="12685" y="6771"/>
                      <a:pt x="10364" y="6174"/>
                    </a:cubicBezTo>
                    <a:cubicBezTo>
                      <a:pt x="10675" y="4371"/>
                      <a:pt x="11207" y="2529"/>
                      <a:pt x="12958" y="1608"/>
                    </a:cubicBezTo>
                    <a:cubicBezTo>
                      <a:pt x="13282" y="1440"/>
                      <a:pt x="12465" y="39"/>
                      <a:pt x="116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8"/>
              <p:cNvSpPr/>
              <p:nvPr/>
            </p:nvSpPr>
            <p:spPr>
              <a:xfrm>
                <a:off x="3210295" y="2099596"/>
                <a:ext cx="706462" cy="1259823"/>
              </a:xfrm>
              <a:custGeom>
                <a:avLst/>
                <a:gdLst/>
                <a:ahLst/>
                <a:cxnLst/>
                <a:rect l="l" t="t" r="r" b="b"/>
                <a:pathLst>
                  <a:path w="15721" h="28035" extrusionOk="0">
                    <a:moveTo>
                      <a:pt x="8109" y="0"/>
                    </a:moveTo>
                    <a:cubicBezTo>
                      <a:pt x="6778" y="0"/>
                      <a:pt x="5753" y="1870"/>
                      <a:pt x="5240" y="2906"/>
                    </a:cubicBezTo>
                    <a:cubicBezTo>
                      <a:pt x="5231" y="2919"/>
                      <a:pt x="5219" y="2925"/>
                      <a:pt x="5208" y="2925"/>
                    </a:cubicBezTo>
                    <a:cubicBezTo>
                      <a:pt x="5186" y="2925"/>
                      <a:pt x="5167" y="2905"/>
                      <a:pt x="5175" y="2880"/>
                    </a:cubicBezTo>
                    <a:cubicBezTo>
                      <a:pt x="5448" y="2075"/>
                      <a:pt x="5967" y="1038"/>
                      <a:pt x="6693" y="376"/>
                    </a:cubicBezTo>
                    <a:cubicBezTo>
                      <a:pt x="6535" y="355"/>
                      <a:pt x="6381" y="344"/>
                      <a:pt x="6232" y="344"/>
                    </a:cubicBezTo>
                    <a:cubicBezTo>
                      <a:pt x="3323" y="344"/>
                      <a:pt x="2091" y="4294"/>
                      <a:pt x="1375" y="6576"/>
                    </a:cubicBezTo>
                    <a:cubicBezTo>
                      <a:pt x="532" y="9326"/>
                      <a:pt x="78" y="12192"/>
                      <a:pt x="39" y="15072"/>
                    </a:cubicBezTo>
                    <a:cubicBezTo>
                      <a:pt x="0" y="17835"/>
                      <a:pt x="234" y="20753"/>
                      <a:pt x="1129" y="23386"/>
                    </a:cubicBezTo>
                    <a:cubicBezTo>
                      <a:pt x="1918" y="25717"/>
                      <a:pt x="3787" y="27949"/>
                      <a:pt x="6309" y="27949"/>
                    </a:cubicBezTo>
                    <a:cubicBezTo>
                      <a:pt x="6523" y="27949"/>
                      <a:pt x="6742" y="27933"/>
                      <a:pt x="6965" y="27900"/>
                    </a:cubicBezTo>
                    <a:cubicBezTo>
                      <a:pt x="4605" y="26745"/>
                      <a:pt x="3087" y="23606"/>
                      <a:pt x="2841" y="21181"/>
                    </a:cubicBezTo>
                    <a:cubicBezTo>
                      <a:pt x="2833" y="21152"/>
                      <a:pt x="2863" y="21135"/>
                      <a:pt x="2893" y="21135"/>
                    </a:cubicBezTo>
                    <a:cubicBezTo>
                      <a:pt x="2916" y="21135"/>
                      <a:pt x="2939" y="21145"/>
                      <a:pt x="2945" y="21168"/>
                    </a:cubicBezTo>
                    <a:cubicBezTo>
                      <a:pt x="3554" y="23995"/>
                      <a:pt x="5409" y="27848"/>
                      <a:pt x="8742" y="28029"/>
                    </a:cubicBezTo>
                    <a:cubicBezTo>
                      <a:pt x="8810" y="28033"/>
                      <a:pt x="8877" y="28035"/>
                      <a:pt x="8943" y="28035"/>
                    </a:cubicBezTo>
                    <a:cubicBezTo>
                      <a:pt x="10692" y="28035"/>
                      <a:pt x="11927" y="26732"/>
                      <a:pt x="12102" y="25007"/>
                    </a:cubicBezTo>
                    <a:cubicBezTo>
                      <a:pt x="12270" y="23321"/>
                      <a:pt x="11453" y="21816"/>
                      <a:pt x="10766" y="20351"/>
                    </a:cubicBezTo>
                    <a:cubicBezTo>
                      <a:pt x="10712" y="20243"/>
                      <a:pt x="10801" y="20141"/>
                      <a:pt x="10892" y="20141"/>
                    </a:cubicBezTo>
                    <a:cubicBezTo>
                      <a:pt x="10932" y="20141"/>
                      <a:pt x="10971" y="20161"/>
                      <a:pt x="10999" y="20208"/>
                    </a:cubicBezTo>
                    <a:cubicBezTo>
                      <a:pt x="11907" y="21803"/>
                      <a:pt x="12750" y="23697"/>
                      <a:pt x="12335" y="25578"/>
                    </a:cubicBezTo>
                    <a:cubicBezTo>
                      <a:pt x="12257" y="25928"/>
                      <a:pt x="12128" y="26265"/>
                      <a:pt x="11959" y="26590"/>
                    </a:cubicBezTo>
                    <a:cubicBezTo>
                      <a:pt x="15720" y="23970"/>
                      <a:pt x="13087" y="17847"/>
                      <a:pt x="11998" y="14488"/>
                    </a:cubicBezTo>
                    <a:cubicBezTo>
                      <a:pt x="11272" y="12270"/>
                      <a:pt x="10688" y="10026"/>
                      <a:pt x="10701" y="7666"/>
                    </a:cubicBezTo>
                    <a:cubicBezTo>
                      <a:pt x="10727" y="6563"/>
                      <a:pt x="10843" y="5448"/>
                      <a:pt x="11051" y="4358"/>
                    </a:cubicBezTo>
                    <a:cubicBezTo>
                      <a:pt x="11272" y="3087"/>
                      <a:pt x="11349" y="1193"/>
                      <a:pt x="9806" y="791"/>
                    </a:cubicBezTo>
                    <a:lnTo>
                      <a:pt x="9806" y="791"/>
                    </a:lnTo>
                    <a:cubicBezTo>
                      <a:pt x="9871" y="947"/>
                      <a:pt x="9910" y="1103"/>
                      <a:pt x="9949" y="1271"/>
                    </a:cubicBezTo>
                    <a:cubicBezTo>
                      <a:pt x="10130" y="2374"/>
                      <a:pt x="10156" y="3502"/>
                      <a:pt x="10000" y="4618"/>
                    </a:cubicBezTo>
                    <a:cubicBezTo>
                      <a:pt x="10000" y="4702"/>
                      <a:pt x="9936" y="4744"/>
                      <a:pt x="9871" y="4744"/>
                    </a:cubicBezTo>
                    <a:cubicBezTo>
                      <a:pt x="9806" y="4744"/>
                      <a:pt x="9741" y="4702"/>
                      <a:pt x="9741" y="4618"/>
                    </a:cubicBezTo>
                    <a:cubicBezTo>
                      <a:pt x="9676" y="3373"/>
                      <a:pt x="10195" y="947"/>
                      <a:pt x="8898" y="221"/>
                    </a:cubicBezTo>
                    <a:cubicBezTo>
                      <a:pt x="8625" y="68"/>
                      <a:pt x="8361" y="0"/>
                      <a:pt x="81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8"/>
              <p:cNvSpPr/>
              <p:nvPr/>
            </p:nvSpPr>
            <p:spPr>
              <a:xfrm>
                <a:off x="3720876" y="1853607"/>
                <a:ext cx="42601" cy="56576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259" extrusionOk="0">
                    <a:moveTo>
                      <a:pt x="26" y="1"/>
                    </a:moveTo>
                    <a:cubicBezTo>
                      <a:pt x="13" y="27"/>
                      <a:pt x="13" y="40"/>
                      <a:pt x="0" y="66"/>
                    </a:cubicBezTo>
                    <a:cubicBezTo>
                      <a:pt x="13" y="79"/>
                      <a:pt x="13" y="104"/>
                      <a:pt x="26" y="117"/>
                    </a:cubicBezTo>
                    <a:cubicBezTo>
                      <a:pt x="104" y="636"/>
                      <a:pt x="454" y="1064"/>
                      <a:pt x="947" y="1259"/>
                    </a:cubicBezTo>
                    <a:cubicBezTo>
                      <a:pt x="908" y="986"/>
                      <a:pt x="804" y="727"/>
                      <a:pt x="636" y="507"/>
                    </a:cubicBezTo>
                    <a:cubicBezTo>
                      <a:pt x="454" y="312"/>
                      <a:pt x="247" y="130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8"/>
              <p:cNvSpPr/>
              <p:nvPr/>
            </p:nvSpPr>
            <p:spPr>
              <a:xfrm>
                <a:off x="3503468" y="1861785"/>
                <a:ext cx="249493" cy="259424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773" extrusionOk="0">
                    <a:moveTo>
                      <a:pt x="4644" y="0"/>
                    </a:moveTo>
                    <a:cubicBezTo>
                      <a:pt x="3541" y="623"/>
                      <a:pt x="2854" y="1673"/>
                      <a:pt x="2089" y="2672"/>
                    </a:cubicBezTo>
                    <a:cubicBezTo>
                      <a:pt x="1401" y="3567"/>
                      <a:pt x="727" y="4475"/>
                      <a:pt x="0" y="5344"/>
                    </a:cubicBezTo>
                    <a:cubicBezTo>
                      <a:pt x="156" y="5357"/>
                      <a:pt x="299" y="5383"/>
                      <a:pt x="454" y="5409"/>
                    </a:cubicBezTo>
                    <a:lnTo>
                      <a:pt x="467" y="5409"/>
                    </a:lnTo>
                    <a:cubicBezTo>
                      <a:pt x="817" y="5144"/>
                      <a:pt x="1244" y="4996"/>
                      <a:pt x="1675" y="4996"/>
                    </a:cubicBezTo>
                    <a:cubicBezTo>
                      <a:pt x="1835" y="4996"/>
                      <a:pt x="1996" y="5017"/>
                      <a:pt x="2153" y="5059"/>
                    </a:cubicBezTo>
                    <a:cubicBezTo>
                      <a:pt x="2556" y="5150"/>
                      <a:pt x="2893" y="5396"/>
                      <a:pt x="3100" y="5746"/>
                    </a:cubicBezTo>
                    <a:lnTo>
                      <a:pt x="3178" y="5746"/>
                    </a:lnTo>
                    <a:cubicBezTo>
                      <a:pt x="3204" y="5759"/>
                      <a:pt x="3230" y="5772"/>
                      <a:pt x="3256" y="5772"/>
                    </a:cubicBezTo>
                    <a:cubicBezTo>
                      <a:pt x="3321" y="4086"/>
                      <a:pt x="3775" y="1855"/>
                      <a:pt x="5552" y="1232"/>
                    </a:cubicBezTo>
                    <a:cubicBezTo>
                      <a:pt x="5072" y="986"/>
                      <a:pt x="4735" y="532"/>
                      <a:pt x="46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8"/>
              <p:cNvSpPr/>
              <p:nvPr/>
            </p:nvSpPr>
            <p:spPr>
              <a:xfrm>
                <a:off x="3456823" y="2114695"/>
                <a:ext cx="53655" cy="78191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1740" extrusionOk="0">
                    <a:moveTo>
                      <a:pt x="701" y="1"/>
                    </a:moveTo>
                    <a:cubicBezTo>
                      <a:pt x="611" y="1"/>
                      <a:pt x="521" y="5"/>
                      <a:pt x="429" y="14"/>
                    </a:cubicBezTo>
                    <a:cubicBezTo>
                      <a:pt x="195" y="559"/>
                      <a:pt x="53" y="1143"/>
                      <a:pt x="1" y="1739"/>
                    </a:cubicBezTo>
                    <a:cubicBezTo>
                      <a:pt x="286" y="1104"/>
                      <a:pt x="688" y="520"/>
                      <a:pt x="1194" y="40"/>
                    </a:cubicBezTo>
                    <a:cubicBezTo>
                      <a:pt x="1026" y="15"/>
                      <a:pt x="864" y="1"/>
                      <a:pt x="701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8"/>
              <p:cNvSpPr/>
              <p:nvPr/>
            </p:nvSpPr>
            <p:spPr>
              <a:xfrm>
                <a:off x="3390989" y="2099146"/>
                <a:ext cx="525769" cy="1260272"/>
              </a:xfrm>
              <a:custGeom>
                <a:avLst/>
                <a:gdLst/>
                <a:ahLst/>
                <a:cxnLst/>
                <a:rect l="l" t="t" r="r" b="b"/>
                <a:pathLst>
                  <a:path w="11700" h="28045" extrusionOk="0">
                    <a:moveTo>
                      <a:pt x="4092" y="0"/>
                    </a:moveTo>
                    <a:cubicBezTo>
                      <a:pt x="3481" y="0"/>
                      <a:pt x="2933" y="394"/>
                      <a:pt x="2464" y="918"/>
                    </a:cubicBezTo>
                    <a:cubicBezTo>
                      <a:pt x="2568" y="827"/>
                      <a:pt x="2672" y="737"/>
                      <a:pt x="2789" y="646"/>
                    </a:cubicBezTo>
                    <a:cubicBezTo>
                      <a:pt x="3117" y="398"/>
                      <a:pt x="3439" y="285"/>
                      <a:pt x="3736" y="285"/>
                    </a:cubicBezTo>
                    <a:cubicBezTo>
                      <a:pt x="4342" y="285"/>
                      <a:pt x="4845" y="754"/>
                      <a:pt x="5097" y="1502"/>
                    </a:cubicBezTo>
                    <a:cubicBezTo>
                      <a:pt x="5733" y="3421"/>
                      <a:pt x="5487" y="5717"/>
                      <a:pt x="5344" y="7689"/>
                    </a:cubicBezTo>
                    <a:cubicBezTo>
                      <a:pt x="5188" y="9855"/>
                      <a:pt x="5020" y="12008"/>
                      <a:pt x="5110" y="14187"/>
                    </a:cubicBezTo>
                    <a:cubicBezTo>
                      <a:pt x="5175" y="16210"/>
                      <a:pt x="5538" y="18221"/>
                      <a:pt x="6213" y="20140"/>
                    </a:cubicBezTo>
                    <a:cubicBezTo>
                      <a:pt x="6732" y="21580"/>
                      <a:pt x="7367" y="23175"/>
                      <a:pt x="7121" y="24745"/>
                    </a:cubicBezTo>
                    <a:cubicBezTo>
                      <a:pt x="6939" y="25938"/>
                      <a:pt x="6044" y="27054"/>
                      <a:pt x="4851" y="27391"/>
                    </a:cubicBezTo>
                    <a:cubicBezTo>
                      <a:pt x="4625" y="27456"/>
                      <a:pt x="4401" y="27486"/>
                      <a:pt x="4180" y="27486"/>
                    </a:cubicBezTo>
                    <a:cubicBezTo>
                      <a:pt x="3349" y="27486"/>
                      <a:pt x="2565" y="27062"/>
                      <a:pt x="1920" y="26509"/>
                    </a:cubicBezTo>
                    <a:cubicBezTo>
                      <a:pt x="1180" y="25860"/>
                      <a:pt x="532" y="25095"/>
                      <a:pt x="0" y="24252"/>
                    </a:cubicBezTo>
                    <a:lnTo>
                      <a:pt x="0" y="24252"/>
                    </a:lnTo>
                    <a:cubicBezTo>
                      <a:pt x="973" y="26210"/>
                      <a:pt x="2529" y="27923"/>
                      <a:pt x="4721" y="28039"/>
                    </a:cubicBezTo>
                    <a:cubicBezTo>
                      <a:pt x="4789" y="28043"/>
                      <a:pt x="4856" y="28045"/>
                      <a:pt x="4922" y="28045"/>
                    </a:cubicBezTo>
                    <a:cubicBezTo>
                      <a:pt x="6672" y="28045"/>
                      <a:pt x="7918" y="26742"/>
                      <a:pt x="8081" y="25017"/>
                    </a:cubicBezTo>
                    <a:cubicBezTo>
                      <a:pt x="8249" y="23331"/>
                      <a:pt x="7432" y="21826"/>
                      <a:pt x="6745" y="20348"/>
                    </a:cubicBezTo>
                    <a:cubicBezTo>
                      <a:pt x="6692" y="20242"/>
                      <a:pt x="6783" y="20148"/>
                      <a:pt x="6875" y="20148"/>
                    </a:cubicBezTo>
                    <a:cubicBezTo>
                      <a:pt x="6919" y="20148"/>
                      <a:pt x="6962" y="20168"/>
                      <a:pt x="6991" y="20218"/>
                    </a:cubicBezTo>
                    <a:cubicBezTo>
                      <a:pt x="7899" y="21813"/>
                      <a:pt x="8729" y="23707"/>
                      <a:pt x="8314" y="25575"/>
                    </a:cubicBezTo>
                    <a:cubicBezTo>
                      <a:pt x="8249" y="25925"/>
                      <a:pt x="8120" y="26262"/>
                      <a:pt x="7951" y="26587"/>
                    </a:cubicBezTo>
                    <a:cubicBezTo>
                      <a:pt x="11699" y="23967"/>
                      <a:pt x="9066" y="17845"/>
                      <a:pt x="7964" y="14498"/>
                    </a:cubicBezTo>
                    <a:cubicBezTo>
                      <a:pt x="7238" y="12280"/>
                      <a:pt x="6654" y="10023"/>
                      <a:pt x="6667" y="7676"/>
                    </a:cubicBezTo>
                    <a:cubicBezTo>
                      <a:pt x="6693" y="6560"/>
                      <a:pt x="6810" y="5458"/>
                      <a:pt x="7030" y="4368"/>
                    </a:cubicBezTo>
                    <a:cubicBezTo>
                      <a:pt x="7251" y="3097"/>
                      <a:pt x="7315" y="1203"/>
                      <a:pt x="5772" y="801"/>
                    </a:cubicBezTo>
                    <a:lnTo>
                      <a:pt x="5772" y="801"/>
                    </a:lnTo>
                    <a:cubicBezTo>
                      <a:pt x="5837" y="957"/>
                      <a:pt x="5889" y="1113"/>
                      <a:pt x="5915" y="1281"/>
                    </a:cubicBezTo>
                    <a:cubicBezTo>
                      <a:pt x="6109" y="2384"/>
                      <a:pt x="6122" y="3512"/>
                      <a:pt x="5966" y="4615"/>
                    </a:cubicBezTo>
                    <a:cubicBezTo>
                      <a:pt x="5966" y="4705"/>
                      <a:pt x="5902" y="4751"/>
                      <a:pt x="5837" y="4751"/>
                    </a:cubicBezTo>
                    <a:cubicBezTo>
                      <a:pt x="5772" y="4751"/>
                      <a:pt x="5707" y="4705"/>
                      <a:pt x="5707" y="4615"/>
                    </a:cubicBezTo>
                    <a:cubicBezTo>
                      <a:pt x="5642" y="3370"/>
                      <a:pt x="6161" y="944"/>
                      <a:pt x="4877" y="218"/>
                    </a:cubicBezTo>
                    <a:cubicBezTo>
                      <a:pt x="4605" y="67"/>
                      <a:pt x="4343" y="0"/>
                      <a:pt x="4092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8"/>
              <p:cNvSpPr/>
              <p:nvPr/>
            </p:nvSpPr>
            <p:spPr>
              <a:xfrm>
                <a:off x="3340255" y="3102111"/>
                <a:ext cx="182491" cy="25340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5639" extrusionOk="0">
                    <a:moveTo>
                      <a:pt x="1" y="0"/>
                    </a:moveTo>
                    <a:cubicBezTo>
                      <a:pt x="1" y="1933"/>
                      <a:pt x="805" y="3814"/>
                      <a:pt x="1985" y="5396"/>
                    </a:cubicBezTo>
                    <a:cubicBezTo>
                      <a:pt x="2443" y="5558"/>
                      <a:pt x="2926" y="5638"/>
                      <a:pt x="3412" y="5638"/>
                    </a:cubicBezTo>
                    <a:cubicBezTo>
                      <a:pt x="3628" y="5638"/>
                      <a:pt x="3845" y="5622"/>
                      <a:pt x="4060" y="5591"/>
                    </a:cubicBezTo>
                    <a:cubicBezTo>
                      <a:pt x="2219" y="4683"/>
                      <a:pt x="896" y="2568"/>
                      <a:pt x="286" y="532"/>
                    </a:cubicBezTo>
                    <a:cubicBezTo>
                      <a:pt x="182" y="363"/>
                      <a:pt x="91" y="182"/>
                      <a:pt x="1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8"/>
              <p:cNvSpPr/>
              <p:nvPr/>
            </p:nvSpPr>
            <p:spPr>
              <a:xfrm>
                <a:off x="3217845" y="2213153"/>
                <a:ext cx="198893" cy="760747"/>
              </a:xfrm>
              <a:custGeom>
                <a:avLst/>
                <a:gdLst/>
                <a:ahLst/>
                <a:cxnLst/>
                <a:rect l="l" t="t" r="r" b="b"/>
                <a:pathLst>
                  <a:path w="4426" h="16929" extrusionOk="0">
                    <a:moveTo>
                      <a:pt x="3853" y="0"/>
                    </a:moveTo>
                    <a:cubicBezTo>
                      <a:pt x="3726" y="0"/>
                      <a:pt x="3600" y="62"/>
                      <a:pt x="3516" y="210"/>
                    </a:cubicBezTo>
                    <a:cubicBezTo>
                      <a:pt x="675" y="5217"/>
                      <a:pt x="1" y="11313"/>
                      <a:pt x="1246" y="16877"/>
                    </a:cubicBezTo>
                    <a:cubicBezTo>
                      <a:pt x="1251" y="16913"/>
                      <a:pt x="1273" y="16929"/>
                      <a:pt x="1296" y="16929"/>
                    </a:cubicBezTo>
                    <a:cubicBezTo>
                      <a:pt x="1331" y="16929"/>
                      <a:pt x="1371" y="16893"/>
                      <a:pt x="1363" y="16838"/>
                    </a:cubicBezTo>
                    <a:cubicBezTo>
                      <a:pt x="455" y="11222"/>
                      <a:pt x="1609" y="5658"/>
                      <a:pt x="4255" y="651"/>
                    </a:cubicBezTo>
                    <a:cubicBezTo>
                      <a:pt x="4426" y="310"/>
                      <a:pt x="4137" y="0"/>
                      <a:pt x="38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1" name="Google Shape;461;p28"/>
          <p:cNvGrpSpPr/>
          <p:nvPr/>
        </p:nvGrpSpPr>
        <p:grpSpPr>
          <a:xfrm>
            <a:off x="6097876" y="3610264"/>
            <a:ext cx="1189877" cy="1228110"/>
            <a:chOff x="5763527" y="2985948"/>
            <a:chExt cx="1324440" cy="1366997"/>
          </a:xfrm>
        </p:grpSpPr>
        <p:sp>
          <p:nvSpPr>
            <p:cNvPr id="462" name="Google Shape;462;p28"/>
            <p:cNvSpPr/>
            <p:nvPr/>
          </p:nvSpPr>
          <p:spPr>
            <a:xfrm>
              <a:off x="5763527" y="2985948"/>
              <a:ext cx="1324440" cy="1366997"/>
            </a:xfrm>
            <a:custGeom>
              <a:avLst/>
              <a:gdLst/>
              <a:ahLst/>
              <a:cxnLst/>
              <a:rect l="l" t="t" r="r" b="b"/>
              <a:pathLst>
                <a:path w="17459" h="18020" extrusionOk="0">
                  <a:moveTo>
                    <a:pt x="8673" y="1"/>
                  </a:moveTo>
                  <a:cubicBezTo>
                    <a:pt x="8563" y="1"/>
                    <a:pt x="8452" y="2"/>
                    <a:pt x="8341" y="5"/>
                  </a:cubicBezTo>
                  <a:cubicBezTo>
                    <a:pt x="6810" y="44"/>
                    <a:pt x="1220" y="887"/>
                    <a:pt x="66" y="1108"/>
                  </a:cubicBezTo>
                  <a:cubicBezTo>
                    <a:pt x="1" y="1147"/>
                    <a:pt x="584" y="5245"/>
                    <a:pt x="909" y="9824"/>
                  </a:cubicBezTo>
                  <a:cubicBezTo>
                    <a:pt x="1077" y="12249"/>
                    <a:pt x="1855" y="14947"/>
                    <a:pt x="3775" y="16633"/>
                  </a:cubicBezTo>
                  <a:cubicBezTo>
                    <a:pt x="4124" y="16934"/>
                    <a:pt x="5636" y="18020"/>
                    <a:pt x="7326" y="18020"/>
                  </a:cubicBezTo>
                  <a:cubicBezTo>
                    <a:pt x="7894" y="18020"/>
                    <a:pt x="8483" y="17897"/>
                    <a:pt x="9054" y="17580"/>
                  </a:cubicBezTo>
                  <a:cubicBezTo>
                    <a:pt x="10831" y="16608"/>
                    <a:pt x="11389" y="14506"/>
                    <a:pt x="11765" y="12665"/>
                  </a:cubicBezTo>
                  <a:cubicBezTo>
                    <a:pt x="12997" y="13534"/>
                    <a:pt x="14359" y="14169"/>
                    <a:pt x="15825" y="14286"/>
                  </a:cubicBezTo>
                  <a:cubicBezTo>
                    <a:pt x="15876" y="14286"/>
                    <a:pt x="16149" y="14013"/>
                    <a:pt x="16188" y="13417"/>
                  </a:cubicBezTo>
                  <a:cubicBezTo>
                    <a:pt x="16201" y="13248"/>
                    <a:pt x="16240" y="12716"/>
                    <a:pt x="15630" y="12665"/>
                  </a:cubicBezTo>
                  <a:cubicBezTo>
                    <a:pt x="14553" y="12587"/>
                    <a:pt x="13503" y="12301"/>
                    <a:pt x="12530" y="11821"/>
                  </a:cubicBezTo>
                  <a:cubicBezTo>
                    <a:pt x="14411" y="11121"/>
                    <a:pt x="16538" y="10135"/>
                    <a:pt x="16979" y="7969"/>
                  </a:cubicBezTo>
                  <a:cubicBezTo>
                    <a:pt x="17459" y="5648"/>
                    <a:pt x="15889" y="3546"/>
                    <a:pt x="14268" y="2068"/>
                  </a:cubicBezTo>
                  <a:cubicBezTo>
                    <a:pt x="12653" y="600"/>
                    <a:pt x="10792" y="1"/>
                    <a:pt x="8673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4762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3" name="Google Shape;463;p28"/>
            <p:cNvGrpSpPr/>
            <p:nvPr/>
          </p:nvGrpSpPr>
          <p:grpSpPr>
            <a:xfrm>
              <a:off x="5763529" y="2986051"/>
              <a:ext cx="1324422" cy="1366751"/>
              <a:chOff x="1040889" y="2959569"/>
              <a:chExt cx="784564" cy="809639"/>
            </a:xfrm>
          </p:grpSpPr>
          <p:sp>
            <p:nvSpPr>
              <p:cNvPr id="464" name="Google Shape;464;p28"/>
              <p:cNvSpPr/>
              <p:nvPr/>
            </p:nvSpPr>
            <p:spPr>
              <a:xfrm>
                <a:off x="1478042" y="3030390"/>
                <a:ext cx="299643" cy="441286"/>
              </a:xfrm>
              <a:custGeom>
                <a:avLst/>
                <a:gdLst/>
                <a:ahLst/>
                <a:cxnLst/>
                <a:rect l="l" t="t" r="r" b="b"/>
                <a:pathLst>
                  <a:path w="6668" h="9820" extrusionOk="0">
                    <a:moveTo>
                      <a:pt x="3424" y="1"/>
                    </a:moveTo>
                    <a:cubicBezTo>
                      <a:pt x="3593" y="3036"/>
                      <a:pt x="1258" y="7264"/>
                      <a:pt x="0" y="8276"/>
                    </a:cubicBezTo>
                    <a:cubicBezTo>
                      <a:pt x="636" y="8860"/>
                      <a:pt x="1310" y="9379"/>
                      <a:pt x="2050" y="9820"/>
                    </a:cubicBezTo>
                    <a:cubicBezTo>
                      <a:pt x="2063" y="9807"/>
                      <a:pt x="2063" y="9807"/>
                      <a:pt x="2076" y="9794"/>
                    </a:cubicBezTo>
                    <a:cubicBezTo>
                      <a:pt x="3308" y="9080"/>
                      <a:pt x="4527" y="8315"/>
                      <a:pt x="5409" y="7174"/>
                    </a:cubicBezTo>
                    <a:cubicBezTo>
                      <a:pt x="6200" y="6162"/>
                      <a:pt x="6524" y="5085"/>
                      <a:pt x="6667" y="3840"/>
                    </a:cubicBezTo>
                    <a:cubicBezTo>
                      <a:pt x="6070" y="2271"/>
                      <a:pt x="4423" y="753"/>
                      <a:pt x="3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8"/>
              <p:cNvSpPr/>
              <p:nvPr/>
            </p:nvSpPr>
            <p:spPr>
              <a:xfrm>
                <a:off x="1040889" y="2959569"/>
                <a:ext cx="784564" cy="809639"/>
              </a:xfrm>
              <a:custGeom>
                <a:avLst/>
                <a:gdLst/>
                <a:ahLst/>
                <a:cxnLst/>
                <a:rect l="l" t="t" r="r" b="b"/>
                <a:pathLst>
                  <a:path w="17459" h="18017" extrusionOk="0">
                    <a:moveTo>
                      <a:pt x="3671" y="851"/>
                    </a:moveTo>
                    <a:cubicBezTo>
                      <a:pt x="3762" y="1279"/>
                      <a:pt x="3879" y="1707"/>
                      <a:pt x="3944" y="2148"/>
                    </a:cubicBezTo>
                    <a:cubicBezTo>
                      <a:pt x="4034" y="2666"/>
                      <a:pt x="4008" y="3172"/>
                      <a:pt x="4073" y="3678"/>
                    </a:cubicBezTo>
                    <a:cubicBezTo>
                      <a:pt x="3010" y="2641"/>
                      <a:pt x="1829" y="1759"/>
                      <a:pt x="454" y="1266"/>
                    </a:cubicBezTo>
                    <a:cubicBezTo>
                      <a:pt x="1531" y="1162"/>
                      <a:pt x="2608" y="1006"/>
                      <a:pt x="3671" y="851"/>
                    </a:cubicBezTo>
                    <a:close/>
                    <a:moveTo>
                      <a:pt x="299" y="1499"/>
                    </a:moveTo>
                    <a:cubicBezTo>
                      <a:pt x="1596" y="2277"/>
                      <a:pt x="2789" y="3224"/>
                      <a:pt x="3827" y="4314"/>
                    </a:cubicBezTo>
                    <a:cubicBezTo>
                      <a:pt x="3386" y="4417"/>
                      <a:pt x="2971" y="4612"/>
                      <a:pt x="2517" y="4664"/>
                    </a:cubicBezTo>
                    <a:cubicBezTo>
                      <a:pt x="2307" y="4684"/>
                      <a:pt x="2095" y="4694"/>
                      <a:pt x="1884" y="4694"/>
                    </a:cubicBezTo>
                    <a:cubicBezTo>
                      <a:pt x="1546" y="4694"/>
                      <a:pt x="1209" y="4668"/>
                      <a:pt x="882" y="4612"/>
                    </a:cubicBezTo>
                    <a:cubicBezTo>
                      <a:pt x="831" y="3523"/>
                      <a:pt x="714" y="2459"/>
                      <a:pt x="299" y="1499"/>
                    </a:cubicBezTo>
                    <a:close/>
                    <a:moveTo>
                      <a:pt x="8198" y="332"/>
                    </a:moveTo>
                    <a:cubicBezTo>
                      <a:pt x="8470" y="2692"/>
                      <a:pt x="7316" y="4677"/>
                      <a:pt x="7069" y="6960"/>
                    </a:cubicBezTo>
                    <a:cubicBezTo>
                      <a:pt x="7069" y="6999"/>
                      <a:pt x="7069" y="7025"/>
                      <a:pt x="7069" y="7050"/>
                    </a:cubicBezTo>
                    <a:cubicBezTo>
                      <a:pt x="6187" y="6000"/>
                      <a:pt x="5266" y="4858"/>
                      <a:pt x="4242" y="3847"/>
                    </a:cubicBezTo>
                    <a:cubicBezTo>
                      <a:pt x="4255" y="3834"/>
                      <a:pt x="4268" y="3808"/>
                      <a:pt x="4268" y="3795"/>
                    </a:cubicBezTo>
                    <a:cubicBezTo>
                      <a:pt x="4423" y="2887"/>
                      <a:pt x="4229" y="1720"/>
                      <a:pt x="3866" y="825"/>
                    </a:cubicBezTo>
                    <a:cubicBezTo>
                      <a:pt x="4903" y="669"/>
                      <a:pt x="5941" y="526"/>
                      <a:pt x="6979" y="423"/>
                    </a:cubicBezTo>
                    <a:cubicBezTo>
                      <a:pt x="7381" y="371"/>
                      <a:pt x="7796" y="345"/>
                      <a:pt x="8198" y="332"/>
                    </a:cubicBezTo>
                    <a:close/>
                    <a:moveTo>
                      <a:pt x="3969" y="4456"/>
                    </a:moveTo>
                    <a:cubicBezTo>
                      <a:pt x="4903" y="5416"/>
                      <a:pt x="5759" y="6441"/>
                      <a:pt x="6628" y="7478"/>
                    </a:cubicBezTo>
                    <a:cubicBezTo>
                      <a:pt x="4903" y="8464"/>
                      <a:pt x="3074" y="8892"/>
                      <a:pt x="1116" y="8970"/>
                    </a:cubicBezTo>
                    <a:cubicBezTo>
                      <a:pt x="1064" y="8555"/>
                      <a:pt x="1025" y="8127"/>
                      <a:pt x="986" y="7699"/>
                    </a:cubicBezTo>
                    <a:cubicBezTo>
                      <a:pt x="895" y="6778"/>
                      <a:pt x="921" y="5779"/>
                      <a:pt x="882" y="4781"/>
                    </a:cubicBezTo>
                    <a:lnTo>
                      <a:pt x="882" y="4781"/>
                    </a:lnTo>
                    <a:cubicBezTo>
                      <a:pt x="1260" y="4874"/>
                      <a:pt x="1697" y="4932"/>
                      <a:pt x="2138" y="4932"/>
                    </a:cubicBezTo>
                    <a:cubicBezTo>
                      <a:pt x="2804" y="4932"/>
                      <a:pt x="3478" y="4800"/>
                      <a:pt x="3969" y="4456"/>
                    </a:cubicBezTo>
                    <a:close/>
                    <a:moveTo>
                      <a:pt x="8679" y="328"/>
                    </a:moveTo>
                    <a:cubicBezTo>
                      <a:pt x="10144" y="328"/>
                      <a:pt x="11576" y="574"/>
                      <a:pt x="12841" y="1369"/>
                    </a:cubicBezTo>
                    <a:cubicBezTo>
                      <a:pt x="12815" y="1369"/>
                      <a:pt x="12789" y="1408"/>
                      <a:pt x="12789" y="1434"/>
                    </a:cubicBezTo>
                    <a:cubicBezTo>
                      <a:pt x="12815" y="2874"/>
                      <a:pt x="12374" y="4236"/>
                      <a:pt x="11946" y="5598"/>
                    </a:cubicBezTo>
                    <a:cubicBezTo>
                      <a:pt x="11427" y="7193"/>
                      <a:pt x="10701" y="8477"/>
                      <a:pt x="9508" y="9670"/>
                    </a:cubicBezTo>
                    <a:cubicBezTo>
                      <a:pt x="8743" y="8944"/>
                      <a:pt x="8029" y="8179"/>
                      <a:pt x="7342" y="7375"/>
                    </a:cubicBezTo>
                    <a:cubicBezTo>
                      <a:pt x="7303" y="7323"/>
                      <a:pt x="7264" y="7271"/>
                      <a:pt x="7212" y="7219"/>
                    </a:cubicBezTo>
                    <a:cubicBezTo>
                      <a:pt x="7757" y="5987"/>
                      <a:pt x="8094" y="4288"/>
                      <a:pt x="8366" y="2978"/>
                    </a:cubicBezTo>
                    <a:cubicBezTo>
                      <a:pt x="8548" y="2109"/>
                      <a:pt x="8665" y="1175"/>
                      <a:pt x="8340" y="332"/>
                    </a:cubicBezTo>
                    <a:cubicBezTo>
                      <a:pt x="8453" y="329"/>
                      <a:pt x="8566" y="328"/>
                      <a:pt x="8679" y="328"/>
                    </a:cubicBezTo>
                    <a:close/>
                    <a:moveTo>
                      <a:pt x="13152" y="1577"/>
                    </a:moveTo>
                    <a:lnTo>
                      <a:pt x="13152" y="1577"/>
                    </a:lnTo>
                    <a:cubicBezTo>
                      <a:pt x="14151" y="2342"/>
                      <a:pt x="15798" y="3847"/>
                      <a:pt x="16395" y="5416"/>
                    </a:cubicBezTo>
                    <a:cubicBezTo>
                      <a:pt x="16252" y="6661"/>
                      <a:pt x="15928" y="7738"/>
                      <a:pt x="15137" y="8750"/>
                    </a:cubicBezTo>
                    <a:cubicBezTo>
                      <a:pt x="14242" y="9878"/>
                      <a:pt x="13023" y="10656"/>
                      <a:pt x="11804" y="11370"/>
                    </a:cubicBezTo>
                    <a:cubicBezTo>
                      <a:pt x="11791" y="11383"/>
                      <a:pt x="11778" y="11383"/>
                      <a:pt x="11765" y="11396"/>
                    </a:cubicBezTo>
                    <a:cubicBezTo>
                      <a:pt x="11038" y="10955"/>
                      <a:pt x="10351" y="10436"/>
                      <a:pt x="9715" y="9852"/>
                    </a:cubicBezTo>
                    <a:cubicBezTo>
                      <a:pt x="10986" y="8840"/>
                      <a:pt x="13321" y="4612"/>
                      <a:pt x="13152" y="1577"/>
                    </a:cubicBezTo>
                    <a:close/>
                    <a:moveTo>
                      <a:pt x="16564" y="5922"/>
                    </a:moveTo>
                    <a:cubicBezTo>
                      <a:pt x="16693" y="6363"/>
                      <a:pt x="16758" y="6830"/>
                      <a:pt x="16745" y="7297"/>
                    </a:cubicBezTo>
                    <a:cubicBezTo>
                      <a:pt x="16680" y="9800"/>
                      <a:pt x="14216" y="10864"/>
                      <a:pt x="12193" y="11603"/>
                    </a:cubicBezTo>
                    <a:cubicBezTo>
                      <a:pt x="12180" y="11603"/>
                      <a:pt x="12167" y="11616"/>
                      <a:pt x="12167" y="11616"/>
                    </a:cubicBezTo>
                    <a:cubicBezTo>
                      <a:pt x="12141" y="11603"/>
                      <a:pt x="12102" y="11590"/>
                      <a:pt x="12089" y="11577"/>
                    </a:cubicBezTo>
                    <a:cubicBezTo>
                      <a:pt x="12115" y="11538"/>
                      <a:pt x="13568" y="10643"/>
                      <a:pt x="13827" y="10436"/>
                    </a:cubicBezTo>
                    <a:cubicBezTo>
                      <a:pt x="14450" y="9982"/>
                      <a:pt x="15007" y="9437"/>
                      <a:pt x="15487" y="8814"/>
                    </a:cubicBezTo>
                    <a:cubicBezTo>
                      <a:pt x="16084" y="8010"/>
                      <a:pt x="16564" y="6960"/>
                      <a:pt x="16564" y="5922"/>
                    </a:cubicBezTo>
                    <a:close/>
                    <a:moveTo>
                      <a:pt x="6797" y="7699"/>
                    </a:moveTo>
                    <a:cubicBezTo>
                      <a:pt x="7199" y="8179"/>
                      <a:pt x="7601" y="8659"/>
                      <a:pt x="8003" y="9126"/>
                    </a:cubicBezTo>
                    <a:cubicBezTo>
                      <a:pt x="8263" y="9424"/>
                      <a:pt x="8548" y="9735"/>
                      <a:pt x="8833" y="10047"/>
                    </a:cubicBezTo>
                    <a:cubicBezTo>
                      <a:pt x="6979" y="12044"/>
                      <a:pt x="4592" y="12874"/>
                      <a:pt x="1907" y="13017"/>
                    </a:cubicBezTo>
                    <a:cubicBezTo>
                      <a:pt x="1518" y="11746"/>
                      <a:pt x="1246" y="10449"/>
                      <a:pt x="1116" y="9126"/>
                    </a:cubicBezTo>
                    <a:lnTo>
                      <a:pt x="1116" y="9126"/>
                    </a:lnTo>
                    <a:cubicBezTo>
                      <a:pt x="1307" y="9138"/>
                      <a:pt x="1497" y="9144"/>
                      <a:pt x="1687" y="9144"/>
                    </a:cubicBezTo>
                    <a:cubicBezTo>
                      <a:pt x="3477" y="9144"/>
                      <a:pt x="5235" y="8603"/>
                      <a:pt x="6771" y="7712"/>
                    </a:cubicBezTo>
                    <a:cubicBezTo>
                      <a:pt x="6771" y="7699"/>
                      <a:pt x="6784" y="7699"/>
                      <a:pt x="6797" y="7699"/>
                    </a:cubicBezTo>
                    <a:close/>
                    <a:moveTo>
                      <a:pt x="208" y="1305"/>
                    </a:moveTo>
                    <a:lnTo>
                      <a:pt x="208" y="1305"/>
                    </a:lnTo>
                    <a:cubicBezTo>
                      <a:pt x="1868" y="2122"/>
                      <a:pt x="3360" y="3237"/>
                      <a:pt x="4618" y="4586"/>
                    </a:cubicBezTo>
                    <a:cubicBezTo>
                      <a:pt x="5824" y="5857"/>
                      <a:pt x="6875" y="7245"/>
                      <a:pt x="8055" y="8529"/>
                    </a:cubicBezTo>
                    <a:cubicBezTo>
                      <a:pt x="10027" y="10695"/>
                      <a:pt x="12543" y="12796"/>
                      <a:pt x="15604" y="12900"/>
                    </a:cubicBezTo>
                    <a:cubicBezTo>
                      <a:pt x="15609" y="12900"/>
                      <a:pt x="15615" y="12900"/>
                      <a:pt x="15623" y="12900"/>
                    </a:cubicBezTo>
                    <a:cubicBezTo>
                      <a:pt x="15703" y="12900"/>
                      <a:pt x="15928" y="12921"/>
                      <a:pt x="15928" y="13393"/>
                    </a:cubicBezTo>
                    <a:cubicBezTo>
                      <a:pt x="15941" y="13626"/>
                      <a:pt x="15876" y="13847"/>
                      <a:pt x="15760" y="14042"/>
                    </a:cubicBezTo>
                    <a:cubicBezTo>
                      <a:pt x="14099" y="13588"/>
                      <a:pt x="12660" y="12991"/>
                      <a:pt x="11285" y="11927"/>
                    </a:cubicBezTo>
                    <a:cubicBezTo>
                      <a:pt x="9858" y="10838"/>
                      <a:pt x="8652" y="9502"/>
                      <a:pt x="7497" y="8127"/>
                    </a:cubicBezTo>
                    <a:cubicBezTo>
                      <a:pt x="5383" y="5585"/>
                      <a:pt x="3295" y="2783"/>
                      <a:pt x="221" y="1343"/>
                    </a:cubicBezTo>
                    <a:cubicBezTo>
                      <a:pt x="221" y="1331"/>
                      <a:pt x="208" y="1318"/>
                      <a:pt x="208" y="1305"/>
                    </a:cubicBezTo>
                    <a:close/>
                    <a:moveTo>
                      <a:pt x="9028" y="10254"/>
                    </a:moveTo>
                    <a:cubicBezTo>
                      <a:pt x="9741" y="11006"/>
                      <a:pt x="10507" y="11707"/>
                      <a:pt x="11311" y="12342"/>
                    </a:cubicBezTo>
                    <a:cubicBezTo>
                      <a:pt x="9988" y="14703"/>
                      <a:pt x="8107" y="16259"/>
                      <a:pt x="5695" y="17414"/>
                    </a:cubicBezTo>
                    <a:cubicBezTo>
                      <a:pt x="4384" y="16921"/>
                      <a:pt x="3269" y="15844"/>
                      <a:pt x="2608" y="14612"/>
                    </a:cubicBezTo>
                    <a:cubicBezTo>
                      <a:pt x="2348" y="14158"/>
                      <a:pt x="2141" y="13665"/>
                      <a:pt x="1972" y="13173"/>
                    </a:cubicBezTo>
                    <a:lnTo>
                      <a:pt x="1972" y="13173"/>
                    </a:lnTo>
                    <a:cubicBezTo>
                      <a:pt x="2206" y="13197"/>
                      <a:pt x="2440" y="13209"/>
                      <a:pt x="2674" y="13209"/>
                    </a:cubicBezTo>
                    <a:cubicBezTo>
                      <a:pt x="5064" y="13209"/>
                      <a:pt x="7433" y="11979"/>
                      <a:pt x="9028" y="10254"/>
                    </a:cubicBezTo>
                    <a:close/>
                    <a:moveTo>
                      <a:pt x="11427" y="12706"/>
                    </a:moveTo>
                    <a:cubicBezTo>
                      <a:pt x="11012" y="14716"/>
                      <a:pt x="10338" y="17128"/>
                      <a:pt x="8042" y="17608"/>
                    </a:cubicBezTo>
                    <a:lnTo>
                      <a:pt x="8029" y="17608"/>
                    </a:lnTo>
                    <a:cubicBezTo>
                      <a:pt x="7755" y="17665"/>
                      <a:pt x="7477" y="17693"/>
                      <a:pt x="7200" y="17693"/>
                    </a:cubicBezTo>
                    <a:cubicBezTo>
                      <a:pt x="6781" y="17693"/>
                      <a:pt x="6365" y="17629"/>
                      <a:pt x="5967" y="17505"/>
                    </a:cubicBezTo>
                    <a:cubicBezTo>
                      <a:pt x="8276" y="16687"/>
                      <a:pt x="10273" y="14846"/>
                      <a:pt x="11427" y="12706"/>
                    </a:cubicBezTo>
                    <a:close/>
                    <a:moveTo>
                      <a:pt x="8726" y="1"/>
                    </a:moveTo>
                    <a:cubicBezTo>
                      <a:pt x="8598" y="1"/>
                      <a:pt x="8470" y="3"/>
                      <a:pt x="8340" y="8"/>
                    </a:cubicBezTo>
                    <a:cubicBezTo>
                      <a:pt x="6810" y="46"/>
                      <a:pt x="1233" y="890"/>
                      <a:pt x="65" y="1110"/>
                    </a:cubicBezTo>
                    <a:cubicBezTo>
                      <a:pt x="1" y="1136"/>
                      <a:pt x="584" y="5248"/>
                      <a:pt x="908" y="9826"/>
                    </a:cubicBezTo>
                    <a:cubicBezTo>
                      <a:pt x="1077" y="12252"/>
                      <a:pt x="1855" y="14949"/>
                      <a:pt x="3775" y="16636"/>
                    </a:cubicBezTo>
                    <a:cubicBezTo>
                      <a:pt x="4125" y="16937"/>
                      <a:pt x="5638" y="18016"/>
                      <a:pt x="7330" y="18016"/>
                    </a:cubicBezTo>
                    <a:cubicBezTo>
                      <a:pt x="7897" y="18016"/>
                      <a:pt x="8484" y="17895"/>
                      <a:pt x="9054" y="17582"/>
                    </a:cubicBezTo>
                    <a:cubicBezTo>
                      <a:pt x="10844" y="16610"/>
                      <a:pt x="11376" y="14495"/>
                      <a:pt x="11765" y="12667"/>
                    </a:cubicBezTo>
                    <a:cubicBezTo>
                      <a:pt x="12997" y="13536"/>
                      <a:pt x="14359" y="14171"/>
                      <a:pt x="15824" y="14288"/>
                    </a:cubicBezTo>
                    <a:cubicBezTo>
                      <a:pt x="15863" y="14288"/>
                      <a:pt x="16149" y="14016"/>
                      <a:pt x="16188" y="13419"/>
                    </a:cubicBezTo>
                    <a:cubicBezTo>
                      <a:pt x="16201" y="13250"/>
                      <a:pt x="16239" y="12719"/>
                      <a:pt x="15630" y="12667"/>
                    </a:cubicBezTo>
                    <a:cubicBezTo>
                      <a:pt x="14553" y="12589"/>
                      <a:pt x="13503" y="12291"/>
                      <a:pt x="12530" y="11824"/>
                    </a:cubicBezTo>
                    <a:cubicBezTo>
                      <a:pt x="14411" y="11110"/>
                      <a:pt x="16538" y="10137"/>
                      <a:pt x="16979" y="7971"/>
                    </a:cubicBezTo>
                    <a:cubicBezTo>
                      <a:pt x="17459" y="5637"/>
                      <a:pt x="15889" y="3535"/>
                      <a:pt x="14268" y="2070"/>
                    </a:cubicBezTo>
                    <a:cubicBezTo>
                      <a:pt x="12666" y="614"/>
                      <a:pt x="10833" y="1"/>
                      <a:pt x="87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8"/>
              <p:cNvSpPr/>
              <p:nvPr/>
            </p:nvSpPr>
            <p:spPr>
              <a:xfrm>
                <a:off x="1584095" y="3225690"/>
                <a:ext cx="209903" cy="256503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5708" extrusionOk="0">
                    <a:moveTo>
                      <a:pt x="4476" y="0"/>
                    </a:moveTo>
                    <a:lnTo>
                      <a:pt x="4476" y="0"/>
                    </a:lnTo>
                    <a:cubicBezTo>
                      <a:pt x="4489" y="1038"/>
                      <a:pt x="3996" y="2088"/>
                      <a:pt x="3399" y="2905"/>
                    </a:cubicBezTo>
                    <a:cubicBezTo>
                      <a:pt x="2932" y="3515"/>
                      <a:pt x="2374" y="4060"/>
                      <a:pt x="1752" y="4527"/>
                    </a:cubicBezTo>
                    <a:cubicBezTo>
                      <a:pt x="1492" y="4721"/>
                      <a:pt x="40" y="5616"/>
                      <a:pt x="1" y="5655"/>
                    </a:cubicBezTo>
                    <a:cubicBezTo>
                      <a:pt x="27" y="5668"/>
                      <a:pt x="53" y="5694"/>
                      <a:pt x="79" y="5707"/>
                    </a:cubicBezTo>
                    <a:cubicBezTo>
                      <a:pt x="92" y="5694"/>
                      <a:pt x="105" y="5681"/>
                      <a:pt x="118" y="5681"/>
                    </a:cubicBezTo>
                    <a:cubicBezTo>
                      <a:pt x="2128" y="4942"/>
                      <a:pt x="4579" y="3878"/>
                      <a:pt x="4657" y="1375"/>
                    </a:cubicBezTo>
                    <a:cubicBezTo>
                      <a:pt x="4670" y="908"/>
                      <a:pt x="4605" y="441"/>
                      <a:pt x="4476" y="0"/>
                    </a:cubicBezTo>
                    <a:close/>
                  </a:path>
                </a:pathLst>
              </a:custGeom>
              <a:solidFill>
                <a:srgbClr val="D24C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8"/>
              <p:cNvSpPr/>
              <p:nvPr/>
            </p:nvSpPr>
            <p:spPr>
              <a:xfrm>
                <a:off x="1364979" y="2973769"/>
                <a:ext cx="252998" cy="419806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9342" extrusionOk="0">
                    <a:moveTo>
                      <a:pt x="1368" y="1"/>
                    </a:moveTo>
                    <a:cubicBezTo>
                      <a:pt x="1289" y="1"/>
                      <a:pt x="1209" y="2"/>
                      <a:pt x="1128" y="3"/>
                    </a:cubicBezTo>
                    <a:cubicBezTo>
                      <a:pt x="1440" y="846"/>
                      <a:pt x="1336" y="1767"/>
                      <a:pt x="1154" y="2649"/>
                    </a:cubicBezTo>
                    <a:cubicBezTo>
                      <a:pt x="882" y="3972"/>
                      <a:pt x="545" y="5658"/>
                      <a:pt x="0" y="6890"/>
                    </a:cubicBezTo>
                    <a:cubicBezTo>
                      <a:pt x="52" y="6942"/>
                      <a:pt x="91" y="6994"/>
                      <a:pt x="130" y="7046"/>
                    </a:cubicBezTo>
                    <a:cubicBezTo>
                      <a:pt x="804" y="7850"/>
                      <a:pt x="1531" y="8615"/>
                      <a:pt x="2296" y="9342"/>
                    </a:cubicBezTo>
                    <a:cubicBezTo>
                      <a:pt x="3489" y="8148"/>
                      <a:pt x="4215" y="6864"/>
                      <a:pt x="4734" y="5269"/>
                    </a:cubicBezTo>
                    <a:cubicBezTo>
                      <a:pt x="5162" y="3920"/>
                      <a:pt x="5603" y="2545"/>
                      <a:pt x="5577" y="1118"/>
                    </a:cubicBezTo>
                    <a:cubicBezTo>
                      <a:pt x="5577" y="1079"/>
                      <a:pt x="5603" y="1053"/>
                      <a:pt x="5629" y="1053"/>
                    </a:cubicBezTo>
                    <a:cubicBezTo>
                      <a:pt x="4336" y="241"/>
                      <a:pt x="2868" y="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8"/>
              <p:cNvSpPr/>
              <p:nvPr/>
            </p:nvSpPr>
            <p:spPr>
              <a:xfrm>
                <a:off x="1050820" y="3018167"/>
                <a:ext cx="707047" cy="572414"/>
              </a:xfrm>
              <a:custGeom>
                <a:avLst/>
                <a:gdLst/>
                <a:ahLst/>
                <a:cxnLst/>
                <a:rect l="l" t="t" r="r" b="b"/>
                <a:pathLst>
                  <a:path w="15734" h="12738" extrusionOk="0">
                    <a:moveTo>
                      <a:pt x="0" y="1"/>
                    </a:moveTo>
                    <a:cubicBezTo>
                      <a:pt x="13" y="14"/>
                      <a:pt x="13" y="27"/>
                      <a:pt x="26" y="52"/>
                    </a:cubicBezTo>
                    <a:cubicBezTo>
                      <a:pt x="3087" y="1479"/>
                      <a:pt x="5175" y="4281"/>
                      <a:pt x="7302" y="6823"/>
                    </a:cubicBezTo>
                    <a:cubicBezTo>
                      <a:pt x="8444" y="8198"/>
                      <a:pt x="9663" y="9534"/>
                      <a:pt x="11077" y="10636"/>
                    </a:cubicBezTo>
                    <a:cubicBezTo>
                      <a:pt x="12452" y="11700"/>
                      <a:pt x="13904" y="12297"/>
                      <a:pt x="15551" y="12738"/>
                    </a:cubicBezTo>
                    <a:cubicBezTo>
                      <a:pt x="15681" y="12556"/>
                      <a:pt x="15733" y="12322"/>
                      <a:pt x="15720" y="12089"/>
                    </a:cubicBezTo>
                    <a:cubicBezTo>
                      <a:pt x="15708" y="11617"/>
                      <a:pt x="15482" y="11596"/>
                      <a:pt x="15412" y="11596"/>
                    </a:cubicBezTo>
                    <a:cubicBezTo>
                      <a:pt x="15405" y="11596"/>
                      <a:pt x="15399" y="11596"/>
                      <a:pt x="15396" y="11596"/>
                    </a:cubicBezTo>
                    <a:cubicBezTo>
                      <a:pt x="12322" y="11492"/>
                      <a:pt x="9819" y="9391"/>
                      <a:pt x="7847" y="7225"/>
                    </a:cubicBezTo>
                    <a:cubicBezTo>
                      <a:pt x="6680" y="5941"/>
                      <a:pt x="5616" y="4553"/>
                      <a:pt x="4423" y="3295"/>
                    </a:cubicBezTo>
                    <a:cubicBezTo>
                      <a:pt x="3165" y="1946"/>
                      <a:pt x="1660" y="83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8"/>
              <p:cNvSpPr/>
              <p:nvPr/>
            </p:nvSpPr>
            <p:spPr>
              <a:xfrm>
                <a:off x="1213989" y="2974443"/>
                <a:ext cx="207566" cy="301980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6720" extrusionOk="0">
                    <a:moveTo>
                      <a:pt x="4346" y="1"/>
                    </a:moveTo>
                    <a:cubicBezTo>
                      <a:pt x="3944" y="14"/>
                      <a:pt x="3542" y="40"/>
                      <a:pt x="3140" y="92"/>
                    </a:cubicBezTo>
                    <a:cubicBezTo>
                      <a:pt x="2089" y="195"/>
                      <a:pt x="1051" y="338"/>
                      <a:pt x="1" y="494"/>
                    </a:cubicBezTo>
                    <a:cubicBezTo>
                      <a:pt x="364" y="1389"/>
                      <a:pt x="558" y="2556"/>
                      <a:pt x="403" y="3464"/>
                    </a:cubicBezTo>
                    <a:cubicBezTo>
                      <a:pt x="403" y="3477"/>
                      <a:pt x="390" y="3503"/>
                      <a:pt x="377" y="3516"/>
                    </a:cubicBezTo>
                    <a:cubicBezTo>
                      <a:pt x="1402" y="4527"/>
                      <a:pt x="2322" y="5669"/>
                      <a:pt x="3204" y="6719"/>
                    </a:cubicBezTo>
                    <a:cubicBezTo>
                      <a:pt x="3204" y="6694"/>
                      <a:pt x="3204" y="6668"/>
                      <a:pt x="3204" y="6629"/>
                    </a:cubicBezTo>
                    <a:cubicBezTo>
                      <a:pt x="3464" y="4346"/>
                      <a:pt x="4618" y="2361"/>
                      <a:pt x="43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8"/>
              <p:cNvSpPr/>
              <p:nvPr/>
            </p:nvSpPr>
            <p:spPr>
              <a:xfrm>
                <a:off x="1129506" y="3420360"/>
                <a:ext cx="419671" cy="321753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7160" extrusionOk="0">
                    <a:moveTo>
                      <a:pt x="7056" y="0"/>
                    </a:moveTo>
                    <a:cubicBezTo>
                      <a:pt x="5461" y="1725"/>
                      <a:pt x="3092" y="2955"/>
                      <a:pt x="702" y="2955"/>
                    </a:cubicBezTo>
                    <a:cubicBezTo>
                      <a:pt x="468" y="2955"/>
                      <a:pt x="234" y="2943"/>
                      <a:pt x="0" y="2919"/>
                    </a:cubicBezTo>
                    <a:lnTo>
                      <a:pt x="0" y="2919"/>
                    </a:lnTo>
                    <a:cubicBezTo>
                      <a:pt x="169" y="3424"/>
                      <a:pt x="376" y="3904"/>
                      <a:pt x="636" y="4371"/>
                    </a:cubicBezTo>
                    <a:cubicBezTo>
                      <a:pt x="1297" y="5590"/>
                      <a:pt x="2412" y="6667"/>
                      <a:pt x="3723" y="7160"/>
                    </a:cubicBezTo>
                    <a:cubicBezTo>
                      <a:pt x="6135" y="6005"/>
                      <a:pt x="8016" y="4449"/>
                      <a:pt x="9339" y="2088"/>
                    </a:cubicBezTo>
                    <a:cubicBezTo>
                      <a:pt x="8535" y="1453"/>
                      <a:pt x="7769" y="752"/>
                      <a:pt x="70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8"/>
              <p:cNvSpPr/>
              <p:nvPr/>
            </p:nvSpPr>
            <p:spPr>
              <a:xfrm>
                <a:off x="1090995" y="3305499"/>
                <a:ext cx="346873" cy="239023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5319" extrusionOk="0">
                    <a:moveTo>
                      <a:pt x="5682" y="1"/>
                    </a:moveTo>
                    <a:cubicBezTo>
                      <a:pt x="5669" y="1"/>
                      <a:pt x="5656" y="14"/>
                      <a:pt x="5656" y="14"/>
                    </a:cubicBezTo>
                    <a:cubicBezTo>
                      <a:pt x="4120" y="905"/>
                      <a:pt x="2362" y="1446"/>
                      <a:pt x="572" y="1446"/>
                    </a:cubicBezTo>
                    <a:cubicBezTo>
                      <a:pt x="382" y="1446"/>
                      <a:pt x="192" y="1440"/>
                      <a:pt x="1" y="1428"/>
                    </a:cubicBezTo>
                    <a:lnTo>
                      <a:pt x="1" y="1428"/>
                    </a:lnTo>
                    <a:cubicBezTo>
                      <a:pt x="131" y="2751"/>
                      <a:pt x="403" y="4061"/>
                      <a:pt x="792" y="5319"/>
                    </a:cubicBezTo>
                    <a:cubicBezTo>
                      <a:pt x="3477" y="5176"/>
                      <a:pt x="5864" y="4346"/>
                      <a:pt x="7718" y="2349"/>
                    </a:cubicBezTo>
                    <a:cubicBezTo>
                      <a:pt x="7433" y="2037"/>
                      <a:pt x="7161" y="1726"/>
                      <a:pt x="6888" y="1428"/>
                    </a:cubicBezTo>
                    <a:cubicBezTo>
                      <a:pt x="6486" y="961"/>
                      <a:pt x="6084" y="481"/>
                      <a:pt x="56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8"/>
              <p:cNvSpPr/>
              <p:nvPr/>
            </p:nvSpPr>
            <p:spPr>
              <a:xfrm>
                <a:off x="1061291" y="2997766"/>
                <a:ext cx="163258" cy="127712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2842" extrusionOk="0">
                    <a:moveTo>
                      <a:pt x="3217" y="1"/>
                    </a:moveTo>
                    <a:cubicBezTo>
                      <a:pt x="2154" y="156"/>
                      <a:pt x="1077" y="312"/>
                      <a:pt x="0" y="416"/>
                    </a:cubicBezTo>
                    <a:cubicBezTo>
                      <a:pt x="1375" y="922"/>
                      <a:pt x="2556" y="1803"/>
                      <a:pt x="3632" y="2841"/>
                    </a:cubicBezTo>
                    <a:cubicBezTo>
                      <a:pt x="3554" y="2322"/>
                      <a:pt x="3567" y="1803"/>
                      <a:pt x="3490" y="1298"/>
                    </a:cubicBezTo>
                    <a:cubicBezTo>
                      <a:pt x="3425" y="857"/>
                      <a:pt x="3308" y="429"/>
                      <a:pt x="32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8"/>
              <p:cNvSpPr/>
              <p:nvPr/>
            </p:nvSpPr>
            <p:spPr>
              <a:xfrm>
                <a:off x="1081108" y="3159811"/>
                <a:ext cx="257672" cy="202893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4515" extrusionOk="0">
                    <a:moveTo>
                      <a:pt x="3074" y="0"/>
                    </a:moveTo>
                    <a:cubicBezTo>
                      <a:pt x="2586" y="347"/>
                      <a:pt x="1895" y="479"/>
                      <a:pt x="1222" y="479"/>
                    </a:cubicBezTo>
                    <a:cubicBezTo>
                      <a:pt x="788" y="479"/>
                      <a:pt x="361" y="424"/>
                      <a:pt x="0" y="338"/>
                    </a:cubicBezTo>
                    <a:lnTo>
                      <a:pt x="0" y="338"/>
                    </a:lnTo>
                    <a:cubicBezTo>
                      <a:pt x="26" y="1323"/>
                      <a:pt x="13" y="2322"/>
                      <a:pt x="91" y="3256"/>
                    </a:cubicBezTo>
                    <a:cubicBezTo>
                      <a:pt x="130" y="3671"/>
                      <a:pt x="169" y="4099"/>
                      <a:pt x="221" y="4514"/>
                    </a:cubicBezTo>
                    <a:cubicBezTo>
                      <a:pt x="2179" y="4436"/>
                      <a:pt x="4008" y="3995"/>
                      <a:pt x="5733" y="3022"/>
                    </a:cubicBezTo>
                    <a:cubicBezTo>
                      <a:pt x="4851" y="1985"/>
                      <a:pt x="3995" y="960"/>
                      <a:pt x="30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8"/>
              <p:cNvSpPr/>
              <p:nvPr/>
            </p:nvSpPr>
            <p:spPr>
              <a:xfrm>
                <a:off x="1054281" y="3026930"/>
                <a:ext cx="158584" cy="143575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3195" extrusionOk="0">
                    <a:moveTo>
                      <a:pt x="1" y="0"/>
                    </a:moveTo>
                    <a:cubicBezTo>
                      <a:pt x="416" y="960"/>
                      <a:pt x="533" y="2024"/>
                      <a:pt x="584" y="3100"/>
                    </a:cubicBezTo>
                    <a:cubicBezTo>
                      <a:pt x="918" y="3165"/>
                      <a:pt x="1262" y="3195"/>
                      <a:pt x="1607" y="3195"/>
                    </a:cubicBezTo>
                    <a:cubicBezTo>
                      <a:pt x="1811" y="3195"/>
                      <a:pt x="2016" y="3184"/>
                      <a:pt x="2219" y="3165"/>
                    </a:cubicBezTo>
                    <a:cubicBezTo>
                      <a:pt x="2673" y="3100"/>
                      <a:pt x="3088" y="2918"/>
                      <a:pt x="3529" y="2815"/>
                    </a:cubicBezTo>
                    <a:cubicBezTo>
                      <a:pt x="2491" y="1725"/>
                      <a:pt x="1298" y="77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8"/>
              <p:cNvSpPr/>
              <p:nvPr/>
            </p:nvSpPr>
            <p:spPr>
              <a:xfrm>
                <a:off x="1308403" y="3531086"/>
                <a:ext cx="246033" cy="223744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4979" extrusionOk="0">
                    <a:moveTo>
                      <a:pt x="5474" y="1"/>
                    </a:moveTo>
                    <a:cubicBezTo>
                      <a:pt x="4320" y="2115"/>
                      <a:pt x="2323" y="3969"/>
                      <a:pt x="1" y="4787"/>
                    </a:cubicBezTo>
                    <a:cubicBezTo>
                      <a:pt x="416" y="4914"/>
                      <a:pt x="846" y="4978"/>
                      <a:pt x="1275" y="4978"/>
                    </a:cubicBezTo>
                    <a:cubicBezTo>
                      <a:pt x="1544" y="4978"/>
                      <a:pt x="1812" y="4953"/>
                      <a:pt x="2076" y="4903"/>
                    </a:cubicBezTo>
                    <a:cubicBezTo>
                      <a:pt x="4385" y="4423"/>
                      <a:pt x="5059" y="1998"/>
                      <a:pt x="54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8"/>
              <p:cNvSpPr/>
              <p:nvPr/>
            </p:nvSpPr>
            <p:spPr>
              <a:xfrm>
                <a:off x="1612091" y="3030390"/>
                <a:ext cx="165595" cy="369611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8225" extrusionOk="0">
                    <a:moveTo>
                      <a:pt x="441" y="1"/>
                    </a:moveTo>
                    <a:cubicBezTo>
                      <a:pt x="467" y="1000"/>
                      <a:pt x="325" y="2011"/>
                      <a:pt x="0" y="2958"/>
                    </a:cubicBezTo>
                    <a:cubicBezTo>
                      <a:pt x="480" y="3412"/>
                      <a:pt x="882" y="3931"/>
                      <a:pt x="1220" y="4489"/>
                    </a:cubicBezTo>
                    <a:cubicBezTo>
                      <a:pt x="1855" y="5604"/>
                      <a:pt x="1998" y="7083"/>
                      <a:pt x="1414" y="8224"/>
                    </a:cubicBezTo>
                    <a:cubicBezTo>
                      <a:pt x="1790" y="7913"/>
                      <a:pt x="2128" y="7563"/>
                      <a:pt x="2426" y="7187"/>
                    </a:cubicBezTo>
                    <a:cubicBezTo>
                      <a:pt x="3217" y="6162"/>
                      <a:pt x="3541" y="5085"/>
                      <a:pt x="3684" y="3840"/>
                    </a:cubicBezTo>
                    <a:cubicBezTo>
                      <a:pt x="3087" y="2271"/>
                      <a:pt x="1440" y="766"/>
                      <a:pt x="441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8"/>
              <p:cNvSpPr/>
              <p:nvPr/>
            </p:nvSpPr>
            <p:spPr>
              <a:xfrm>
                <a:off x="1584095" y="3225105"/>
                <a:ext cx="209319" cy="256503"/>
              </a:xfrm>
              <a:custGeom>
                <a:avLst/>
                <a:gdLst/>
                <a:ahLst/>
                <a:cxnLst/>
                <a:rect l="l" t="t" r="r" b="b"/>
                <a:pathLst>
                  <a:path w="4658" h="5708" extrusionOk="0">
                    <a:moveTo>
                      <a:pt x="4476" y="0"/>
                    </a:moveTo>
                    <a:cubicBezTo>
                      <a:pt x="4489" y="1051"/>
                      <a:pt x="3996" y="2101"/>
                      <a:pt x="3399" y="2918"/>
                    </a:cubicBezTo>
                    <a:cubicBezTo>
                      <a:pt x="2919" y="3528"/>
                      <a:pt x="2362" y="4073"/>
                      <a:pt x="1739" y="4540"/>
                    </a:cubicBezTo>
                    <a:cubicBezTo>
                      <a:pt x="1648" y="4605"/>
                      <a:pt x="1415" y="4760"/>
                      <a:pt x="1142" y="4929"/>
                    </a:cubicBezTo>
                    <a:cubicBezTo>
                      <a:pt x="1039" y="5007"/>
                      <a:pt x="909" y="5084"/>
                      <a:pt x="792" y="5149"/>
                    </a:cubicBezTo>
                    <a:cubicBezTo>
                      <a:pt x="390" y="5409"/>
                      <a:pt x="14" y="5642"/>
                      <a:pt x="1" y="5668"/>
                    </a:cubicBezTo>
                    <a:cubicBezTo>
                      <a:pt x="14" y="5681"/>
                      <a:pt x="53" y="5694"/>
                      <a:pt x="79" y="5707"/>
                    </a:cubicBezTo>
                    <a:cubicBezTo>
                      <a:pt x="79" y="5707"/>
                      <a:pt x="92" y="5694"/>
                      <a:pt x="105" y="5694"/>
                    </a:cubicBezTo>
                    <a:cubicBezTo>
                      <a:pt x="2128" y="4942"/>
                      <a:pt x="4579" y="3891"/>
                      <a:pt x="4644" y="1375"/>
                    </a:cubicBezTo>
                    <a:cubicBezTo>
                      <a:pt x="4657" y="908"/>
                      <a:pt x="4592" y="454"/>
                      <a:pt x="44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8"/>
              <p:cNvSpPr/>
              <p:nvPr/>
            </p:nvSpPr>
            <p:spPr>
              <a:xfrm>
                <a:off x="1415669" y="2974263"/>
                <a:ext cx="202309" cy="174492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3883" extrusionOk="0">
                    <a:moveTo>
                      <a:pt x="339" y="1"/>
                    </a:moveTo>
                    <a:cubicBezTo>
                      <a:pt x="226" y="1"/>
                      <a:pt x="113" y="2"/>
                      <a:pt x="0" y="5"/>
                    </a:cubicBezTo>
                    <a:cubicBezTo>
                      <a:pt x="182" y="524"/>
                      <a:pt x="247" y="1094"/>
                      <a:pt x="182" y="1652"/>
                    </a:cubicBezTo>
                    <a:lnTo>
                      <a:pt x="325" y="1704"/>
                    </a:lnTo>
                    <a:cubicBezTo>
                      <a:pt x="1583" y="2210"/>
                      <a:pt x="2919" y="2936"/>
                      <a:pt x="4021" y="3883"/>
                    </a:cubicBezTo>
                    <a:cubicBezTo>
                      <a:pt x="4294" y="2988"/>
                      <a:pt x="4436" y="2054"/>
                      <a:pt x="4449" y="1107"/>
                    </a:cubicBezTo>
                    <a:cubicBezTo>
                      <a:pt x="4449" y="1081"/>
                      <a:pt x="4475" y="1042"/>
                      <a:pt x="4501" y="1042"/>
                    </a:cubicBezTo>
                    <a:cubicBezTo>
                      <a:pt x="3236" y="247"/>
                      <a:pt x="1804" y="1"/>
                      <a:pt x="339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8"/>
              <p:cNvSpPr/>
              <p:nvPr/>
            </p:nvSpPr>
            <p:spPr>
              <a:xfrm>
                <a:off x="1214573" y="2974443"/>
                <a:ext cx="197051" cy="68260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1519" extrusionOk="0">
                    <a:moveTo>
                      <a:pt x="4320" y="1"/>
                    </a:moveTo>
                    <a:cubicBezTo>
                      <a:pt x="3918" y="14"/>
                      <a:pt x="3516" y="40"/>
                      <a:pt x="3114" y="92"/>
                    </a:cubicBezTo>
                    <a:cubicBezTo>
                      <a:pt x="2076" y="195"/>
                      <a:pt x="1038" y="338"/>
                      <a:pt x="1" y="494"/>
                    </a:cubicBezTo>
                    <a:cubicBezTo>
                      <a:pt x="40" y="610"/>
                      <a:pt x="91" y="727"/>
                      <a:pt x="130" y="857"/>
                    </a:cubicBezTo>
                    <a:cubicBezTo>
                      <a:pt x="1557" y="896"/>
                      <a:pt x="2971" y="1038"/>
                      <a:pt x="4320" y="1518"/>
                    </a:cubicBezTo>
                    <a:cubicBezTo>
                      <a:pt x="4385" y="1012"/>
                      <a:pt x="4385" y="507"/>
                      <a:pt x="4320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8"/>
              <p:cNvSpPr/>
              <p:nvPr/>
            </p:nvSpPr>
            <p:spPr>
              <a:xfrm>
                <a:off x="1106184" y="2997766"/>
                <a:ext cx="103176" cy="14605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325" extrusionOk="0">
                    <a:moveTo>
                      <a:pt x="2218" y="1"/>
                    </a:moveTo>
                    <a:cubicBezTo>
                      <a:pt x="1479" y="104"/>
                      <a:pt x="740" y="208"/>
                      <a:pt x="0" y="312"/>
                    </a:cubicBezTo>
                    <a:cubicBezTo>
                      <a:pt x="765" y="312"/>
                      <a:pt x="1531" y="312"/>
                      <a:pt x="2296" y="325"/>
                    </a:cubicBezTo>
                    <a:cubicBezTo>
                      <a:pt x="2270" y="221"/>
                      <a:pt x="2244" y="104"/>
                      <a:pt x="2218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1" name="Google Shape;481;p28"/>
          <p:cNvGrpSpPr/>
          <p:nvPr/>
        </p:nvGrpSpPr>
        <p:grpSpPr>
          <a:xfrm>
            <a:off x="7232461" y="3037859"/>
            <a:ext cx="1079957" cy="1438237"/>
            <a:chOff x="7025534" y="2959279"/>
            <a:chExt cx="1202089" cy="1600887"/>
          </a:xfrm>
        </p:grpSpPr>
        <p:sp>
          <p:nvSpPr>
            <p:cNvPr id="482" name="Google Shape;482;p28"/>
            <p:cNvSpPr/>
            <p:nvPr/>
          </p:nvSpPr>
          <p:spPr>
            <a:xfrm rot="4621164">
              <a:off x="6912538" y="3310913"/>
              <a:ext cx="1428084" cy="903884"/>
            </a:xfrm>
            <a:custGeom>
              <a:avLst/>
              <a:gdLst/>
              <a:ahLst/>
              <a:cxnLst/>
              <a:rect l="l" t="t" r="r" b="b"/>
              <a:pathLst>
                <a:path w="18825" h="11915" extrusionOk="0">
                  <a:moveTo>
                    <a:pt x="10788" y="1"/>
                  </a:moveTo>
                  <a:cubicBezTo>
                    <a:pt x="10724" y="1"/>
                    <a:pt x="11399" y="742"/>
                    <a:pt x="11257" y="896"/>
                  </a:cubicBezTo>
                  <a:cubicBezTo>
                    <a:pt x="11257" y="896"/>
                    <a:pt x="11257" y="896"/>
                    <a:pt x="11257" y="896"/>
                  </a:cubicBezTo>
                  <a:cubicBezTo>
                    <a:pt x="11232" y="896"/>
                    <a:pt x="9863" y="404"/>
                    <a:pt x="8384" y="404"/>
                  </a:cubicBezTo>
                  <a:cubicBezTo>
                    <a:pt x="7761" y="404"/>
                    <a:pt x="7118" y="492"/>
                    <a:pt x="6549" y="740"/>
                  </a:cubicBezTo>
                  <a:cubicBezTo>
                    <a:pt x="6484" y="766"/>
                    <a:pt x="6873" y="1064"/>
                    <a:pt x="7055" y="1116"/>
                  </a:cubicBezTo>
                  <a:cubicBezTo>
                    <a:pt x="6873" y="1142"/>
                    <a:pt x="6536" y="1194"/>
                    <a:pt x="6497" y="1194"/>
                  </a:cubicBezTo>
                  <a:cubicBezTo>
                    <a:pt x="6095" y="1259"/>
                    <a:pt x="5706" y="1376"/>
                    <a:pt x="5317" y="1518"/>
                  </a:cubicBezTo>
                  <a:cubicBezTo>
                    <a:pt x="4577" y="1830"/>
                    <a:pt x="3890" y="2297"/>
                    <a:pt x="3332" y="2893"/>
                  </a:cubicBezTo>
                  <a:cubicBezTo>
                    <a:pt x="3280" y="2958"/>
                    <a:pt x="3332" y="2893"/>
                    <a:pt x="3631" y="3101"/>
                  </a:cubicBezTo>
                  <a:cubicBezTo>
                    <a:pt x="2995" y="3334"/>
                    <a:pt x="1763" y="5954"/>
                    <a:pt x="1516" y="6746"/>
                  </a:cubicBezTo>
                  <a:cubicBezTo>
                    <a:pt x="1501" y="6785"/>
                    <a:pt x="1601" y="6801"/>
                    <a:pt x="1700" y="6801"/>
                  </a:cubicBezTo>
                  <a:cubicBezTo>
                    <a:pt x="1762" y="6801"/>
                    <a:pt x="1823" y="6794"/>
                    <a:pt x="1854" y="6784"/>
                  </a:cubicBezTo>
                  <a:lnTo>
                    <a:pt x="1854" y="6784"/>
                  </a:lnTo>
                  <a:cubicBezTo>
                    <a:pt x="1183" y="7545"/>
                    <a:pt x="1" y="9573"/>
                    <a:pt x="24" y="9573"/>
                  </a:cubicBezTo>
                  <a:cubicBezTo>
                    <a:pt x="24" y="9573"/>
                    <a:pt x="25" y="9573"/>
                    <a:pt x="25" y="9573"/>
                  </a:cubicBezTo>
                  <a:cubicBezTo>
                    <a:pt x="28" y="9571"/>
                    <a:pt x="31" y="9570"/>
                    <a:pt x="33" y="9570"/>
                  </a:cubicBezTo>
                  <a:cubicBezTo>
                    <a:pt x="56" y="9570"/>
                    <a:pt x="19" y="9692"/>
                    <a:pt x="103" y="9716"/>
                  </a:cubicBezTo>
                  <a:cubicBezTo>
                    <a:pt x="966" y="10065"/>
                    <a:pt x="1884" y="10240"/>
                    <a:pt x="2803" y="10240"/>
                  </a:cubicBezTo>
                  <a:cubicBezTo>
                    <a:pt x="2975" y="10240"/>
                    <a:pt x="3147" y="10234"/>
                    <a:pt x="3319" y="10222"/>
                  </a:cubicBezTo>
                  <a:lnTo>
                    <a:pt x="3319" y="10222"/>
                  </a:lnTo>
                  <a:cubicBezTo>
                    <a:pt x="3293" y="10235"/>
                    <a:pt x="3177" y="10416"/>
                    <a:pt x="3241" y="10442"/>
                  </a:cubicBezTo>
                  <a:cubicBezTo>
                    <a:pt x="4242" y="10932"/>
                    <a:pt x="5334" y="11183"/>
                    <a:pt x="6436" y="11183"/>
                  </a:cubicBezTo>
                  <a:cubicBezTo>
                    <a:pt x="6764" y="11183"/>
                    <a:pt x="7091" y="11161"/>
                    <a:pt x="7418" y="11117"/>
                  </a:cubicBezTo>
                  <a:lnTo>
                    <a:pt x="7418" y="11117"/>
                  </a:lnTo>
                  <a:cubicBezTo>
                    <a:pt x="7236" y="11259"/>
                    <a:pt x="6808" y="11687"/>
                    <a:pt x="6886" y="11713"/>
                  </a:cubicBezTo>
                  <a:cubicBezTo>
                    <a:pt x="7357" y="11849"/>
                    <a:pt x="7842" y="11915"/>
                    <a:pt x="8326" y="11915"/>
                  </a:cubicBezTo>
                  <a:cubicBezTo>
                    <a:pt x="8907" y="11915"/>
                    <a:pt x="9486" y="11819"/>
                    <a:pt x="10038" y="11635"/>
                  </a:cubicBezTo>
                  <a:cubicBezTo>
                    <a:pt x="10515" y="11464"/>
                    <a:pt x="11904" y="10404"/>
                    <a:pt x="12060" y="10404"/>
                  </a:cubicBezTo>
                  <a:cubicBezTo>
                    <a:pt x="12069" y="10404"/>
                    <a:pt x="12074" y="10408"/>
                    <a:pt x="12074" y="10416"/>
                  </a:cubicBezTo>
                  <a:cubicBezTo>
                    <a:pt x="12074" y="10629"/>
                    <a:pt x="12159" y="11157"/>
                    <a:pt x="12223" y="11157"/>
                  </a:cubicBezTo>
                  <a:cubicBezTo>
                    <a:pt x="12226" y="11157"/>
                    <a:pt x="12228" y="11157"/>
                    <a:pt x="12230" y="11155"/>
                  </a:cubicBezTo>
                  <a:cubicBezTo>
                    <a:pt x="13281" y="10689"/>
                    <a:pt x="14163" y="9923"/>
                    <a:pt x="14785" y="8963"/>
                  </a:cubicBezTo>
                  <a:cubicBezTo>
                    <a:pt x="15486" y="7861"/>
                    <a:pt x="15473" y="6227"/>
                    <a:pt x="16847" y="5254"/>
                  </a:cubicBezTo>
                  <a:cubicBezTo>
                    <a:pt x="17366" y="5228"/>
                    <a:pt x="18417" y="5176"/>
                    <a:pt x="18443" y="5163"/>
                  </a:cubicBezTo>
                  <a:cubicBezTo>
                    <a:pt x="18825" y="5102"/>
                    <a:pt x="18621" y="4431"/>
                    <a:pt x="18333" y="4431"/>
                  </a:cubicBezTo>
                  <a:cubicBezTo>
                    <a:pt x="18318" y="4431"/>
                    <a:pt x="18303" y="4433"/>
                    <a:pt x="18287" y="4437"/>
                  </a:cubicBezTo>
                  <a:cubicBezTo>
                    <a:pt x="17716" y="4592"/>
                    <a:pt x="17120" y="4528"/>
                    <a:pt x="16523" y="4579"/>
                  </a:cubicBezTo>
                  <a:cubicBezTo>
                    <a:pt x="16523" y="4579"/>
                    <a:pt x="16510" y="4567"/>
                    <a:pt x="16497" y="4567"/>
                  </a:cubicBezTo>
                  <a:cubicBezTo>
                    <a:pt x="14150" y="3607"/>
                    <a:pt x="13501" y="312"/>
                    <a:pt x="10790" y="1"/>
                  </a:cubicBezTo>
                  <a:cubicBezTo>
                    <a:pt x="10790" y="1"/>
                    <a:pt x="10789" y="1"/>
                    <a:pt x="10788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4762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3" name="Google Shape;483;p28"/>
            <p:cNvGrpSpPr/>
            <p:nvPr/>
          </p:nvGrpSpPr>
          <p:grpSpPr>
            <a:xfrm rot="4621147">
              <a:off x="6912198" y="3304834"/>
              <a:ext cx="1428762" cy="904261"/>
              <a:chOff x="171347" y="3737395"/>
              <a:chExt cx="846353" cy="535655"/>
            </a:xfrm>
          </p:grpSpPr>
          <p:sp>
            <p:nvSpPr>
              <p:cNvPr id="484" name="Google Shape;484;p28"/>
              <p:cNvSpPr/>
              <p:nvPr/>
            </p:nvSpPr>
            <p:spPr>
              <a:xfrm>
                <a:off x="171347" y="3737395"/>
                <a:ext cx="846353" cy="535655"/>
              </a:xfrm>
              <a:custGeom>
                <a:avLst/>
                <a:gdLst/>
                <a:ahLst/>
                <a:cxnLst/>
                <a:rect l="l" t="t" r="r" b="b"/>
                <a:pathLst>
                  <a:path w="18834" h="11920" extrusionOk="0">
                    <a:moveTo>
                      <a:pt x="11075" y="209"/>
                    </a:moveTo>
                    <a:lnTo>
                      <a:pt x="11075" y="209"/>
                    </a:lnTo>
                    <a:cubicBezTo>
                      <a:pt x="11140" y="235"/>
                      <a:pt x="11218" y="260"/>
                      <a:pt x="11309" y="273"/>
                    </a:cubicBezTo>
                    <a:cubicBezTo>
                      <a:pt x="12243" y="481"/>
                      <a:pt x="13008" y="1376"/>
                      <a:pt x="13579" y="2089"/>
                    </a:cubicBezTo>
                    <a:cubicBezTo>
                      <a:pt x="14331" y="3049"/>
                      <a:pt x="15005" y="4048"/>
                      <a:pt x="16095" y="4619"/>
                    </a:cubicBezTo>
                    <a:cubicBezTo>
                      <a:pt x="15291" y="4696"/>
                      <a:pt x="14500" y="4774"/>
                      <a:pt x="13682" y="4865"/>
                    </a:cubicBezTo>
                    <a:cubicBezTo>
                      <a:pt x="12904" y="3179"/>
                      <a:pt x="11633" y="1648"/>
                      <a:pt x="9986" y="714"/>
                    </a:cubicBezTo>
                    <a:lnTo>
                      <a:pt x="9986" y="714"/>
                    </a:lnTo>
                    <a:cubicBezTo>
                      <a:pt x="10479" y="818"/>
                      <a:pt x="10972" y="974"/>
                      <a:pt x="11439" y="1168"/>
                    </a:cubicBezTo>
                    <a:cubicBezTo>
                      <a:pt x="11455" y="1176"/>
                      <a:pt x="11471" y="1180"/>
                      <a:pt x="11486" y="1180"/>
                    </a:cubicBezTo>
                    <a:cubicBezTo>
                      <a:pt x="11545" y="1180"/>
                      <a:pt x="11592" y="1126"/>
                      <a:pt x="11581" y="1065"/>
                    </a:cubicBezTo>
                    <a:cubicBezTo>
                      <a:pt x="11490" y="805"/>
                      <a:pt x="11322" y="611"/>
                      <a:pt x="11218" y="377"/>
                    </a:cubicBezTo>
                    <a:cubicBezTo>
                      <a:pt x="11179" y="312"/>
                      <a:pt x="11127" y="248"/>
                      <a:pt x="11075" y="209"/>
                    </a:cubicBezTo>
                    <a:close/>
                    <a:moveTo>
                      <a:pt x="8768" y="595"/>
                    </a:moveTo>
                    <a:cubicBezTo>
                      <a:pt x="9086" y="595"/>
                      <a:pt x="9411" y="630"/>
                      <a:pt x="9726" y="676"/>
                    </a:cubicBezTo>
                    <a:cubicBezTo>
                      <a:pt x="11348" y="1778"/>
                      <a:pt x="12645" y="3101"/>
                      <a:pt x="13501" y="4891"/>
                    </a:cubicBezTo>
                    <a:cubicBezTo>
                      <a:pt x="12684" y="4995"/>
                      <a:pt x="11867" y="5111"/>
                      <a:pt x="11036" y="5254"/>
                    </a:cubicBezTo>
                    <a:cubicBezTo>
                      <a:pt x="9714" y="3360"/>
                      <a:pt x="7677" y="2076"/>
                      <a:pt x="5381" y="1713"/>
                    </a:cubicBezTo>
                    <a:cubicBezTo>
                      <a:pt x="6043" y="1454"/>
                      <a:pt x="6743" y="1324"/>
                      <a:pt x="7444" y="1311"/>
                    </a:cubicBezTo>
                    <a:cubicBezTo>
                      <a:pt x="7534" y="1298"/>
                      <a:pt x="7560" y="1181"/>
                      <a:pt x="7483" y="1142"/>
                    </a:cubicBezTo>
                    <a:lnTo>
                      <a:pt x="6912" y="883"/>
                    </a:lnTo>
                    <a:cubicBezTo>
                      <a:pt x="6847" y="753"/>
                      <a:pt x="8222" y="598"/>
                      <a:pt x="8624" y="598"/>
                    </a:cubicBezTo>
                    <a:cubicBezTo>
                      <a:pt x="8672" y="596"/>
                      <a:pt x="8720" y="595"/>
                      <a:pt x="8768" y="595"/>
                    </a:cubicBezTo>
                    <a:close/>
                    <a:moveTo>
                      <a:pt x="5213" y="1778"/>
                    </a:moveTo>
                    <a:cubicBezTo>
                      <a:pt x="5226" y="1804"/>
                      <a:pt x="5239" y="1817"/>
                      <a:pt x="5265" y="1817"/>
                    </a:cubicBezTo>
                    <a:cubicBezTo>
                      <a:pt x="7534" y="2258"/>
                      <a:pt x="9480" y="3412"/>
                      <a:pt x="10855" y="5280"/>
                    </a:cubicBezTo>
                    <a:cubicBezTo>
                      <a:pt x="9856" y="5462"/>
                      <a:pt x="8845" y="5669"/>
                      <a:pt x="7859" y="5929"/>
                    </a:cubicBezTo>
                    <a:cubicBezTo>
                      <a:pt x="6717" y="4670"/>
                      <a:pt x="5174" y="3866"/>
                      <a:pt x="3501" y="3633"/>
                    </a:cubicBezTo>
                    <a:cubicBezTo>
                      <a:pt x="3695" y="3412"/>
                      <a:pt x="3903" y="3192"/>
                      <a:pt x="4123" y="2984"/>
                    </a:cubicBezTo>
                    <a:cubicBezTo>
                      <a:pt x="4175" y="2932"/>
                      <a:pt x="3397" y="2906"/>
                      <a:pt x="3734" y="2660"/>
                    </a:cubicBezTo>
                    <a:cubicBezTo>
                      <a:pt x="4188" y="2349"/>
                      <a:pt x="4655" y="2063"/>
                      <a:pt x="5148" y="1804"/>
                    </a:cubicBezTo>
                    <a:lnTo>
                      <a:pt x="5213" y="1778"/>
                    </a:lnTo>
                    <a:close/>
                    <a:moveTo>
                      <a:pt x="3397" y="3750"/>
                    </a:moveTo>
                    <a:cubicBezTo>
                      <a:pt x="3397" y="3750"/>
                      <a:pt x="3410" y="3762"/>
                      <a:pt x="3423" y="3762"/>
                    </a:cubicBezTo>
                    <a:cubicBezTo>
                      <a:pt x="5057" y="3996"/>
                      <a:pt x="6562" y="4774"/>
                      <a:pt x="7690" y="5980"/>
                    </a:cubicBezTo>
                    <a:cubicBezTo>
                      <a:pt x="6899" y="6188"/>
                      <a:pt x="6108" y="6421"/>
                      <a:pt x="5343" y="6694"/>
                    </a:cubicBezTo>
                    <a:cubicBezTo>
                      <a:pt x="4448" y="6045"/>
                      <a:pt x="3345" y="5539"/>
                      <a:pt x="2230" y="5475"/>
                    </a:cubicBezTo>
                    <a:cubicBezTo>
                      <a:pt x="2333" y="5267"/>
                      <a:pt x="2450" y="5060"/>
                      <a:pt x="2567" y="4865"/>
                    </a:cubicBezTo>
                    <a:cubicBezTo>
                      <a:pt x="2813" y="4463"/>
                      <a:pt x="3086" y="4100"/>
                      <a:pt x="3397" y="3750"/>
                    </a:cubicBezTo>
                    <a:close/>
                    <a:moveTo>
                      <a:pt x="2178" y="5591"/>
                    </a:moveTo>
                    <a:cubicBezTo>
                      <a:pt x="3267" y="5851"/>
                      <a:pt x="4240" y="6149"/>
                      <a:pt x="5161" y="6772"/>
                    </a:cubicBezTo>
                    <a:cubicBezTo>
                      <a:pt x="4253" y="7096"/>
                      <a:pt x="3371" y="7485"/>
                      <a:pt x="2515" y="7926"/>
                    </a:cubicBezTo>
                    <a:cubicBezTo>
                      <a:pt x="2290" y="7877"/>
                      <a:pt x="2065" y="7854"/>
                      <a:pt x="1840" y="7854"/>
                    </a:cubicBezTo>
                    <a:cubicBezTo>
                      <a:pt x="1650" y="7854"/>
                      <a:pt x="1460" y="7870"/>
                      <a:pt x="1270" y="7900"/>
                    </a:cubicBezTo>
                    <a:cubicBezTo>
                      <a:pt x="1555" y="7472"/>
                      <a:pt x="1879" y="7057"/>
                      <a:pt x="2230" y="6681"/>
                    </a:cubicBezTo>
                    <a:cubicBezTo>
                      <a:pt x="2288" y="6611"/>
                      <a:pt x="2230" y="6509"/>
                      <a:pt x="2152" y="6509"/>
                    </a:cubicBezTo>
                    <a:cubicBezTo>
                      <a:pt x="2143" y="6509"/>
                      <a:pt x="2135" y="6510"/>
                      <a:pt x="2126" y="6512"/>
                    </a:cubicBezTo>
                    <a:cubicBezTo>
                      <a:pt x="2057" y="6534"/>
                      <a:pt x="2003" y="6544"/>
                      <a:pt x="1960" y="6544"/>
                    </a:cubicBezTo>
                    <a:cubicBezTo>
                      <a:pt x="1619" y="6544"/>
                      <a:pt x="2011" y="5922"/>
                      <a:pt x="2126" y="5669"/>
                    </a:cubicBezTo>
                    <a:lnTo>
                      <a:pt x="2178" y="5591"/>
                    </a:lnTo>
                    <a:close/>
                    <a:moveTo>
                      <a:pt x="1744" y="7966"/>
                    </a:moveTo>
                    <a:cubicBezTo>
                      <a:pt x="1946" y="7966"/>
                      <a:pt x="2148" y="7983"/>
                      <a:pt x="2346" y="8017"/>
                    </a:cubicBezTo>
                    <a:cubicBezTo>
                      <a:pt x="1724" y="8341"/>
                      <a:pt x="1127" y="8704"/>
                      <a:pt x="556" y="9106"/>
                    </a:cubicBezTo>
                    <a:cubicBezTo>
                      <a:pt x="751" y="8730"/>
                      <a:pt x="971" y="8354"/>
                      <a:pt x="1205" y="8004"/>
                    </a:cubicBezTo>
                    <a:cubicBezTo>
                      <a:pt x="1383" y="7979"/>
                      <a:pt x="1563" y="7966"/>
                      <a:pt x="1744" y="7966"/>
                    </a:cubicBezTo>
                    <a:close/>
                    <a:moveTo>
                      <a:pt x="18313" y="4644"/>
                    </a:moveTo>
                    <a:cubicBezTo>
                      <a:pt x="18417" y="4735"/>
                      <a:pt x="18469" y="4852"/>
                      <a:pt x="18456" y="4982"/>
                    </a:cubicBezTo>
                    <a:cubicBezTo>
                      <a:pt x="18443" y="4969"/>
                      <a:pt x="18404" y="4956"/>
                      <a:pt x="18378" y="4956"/>
                    </a:cubicBezTo>
                    <a:cubicBezTo>
                      <a:pt x="15018" y="5072"/>
                      <a:pt x="11685" y="5565"/>
                      <a:pt x="8429" y="6408"/>
                    </a:cubicBezTo>
                    <a:cubicBezTo>
                      <a:pt x="8416" y="6400"/>
                      <a:pt x="8402" y="6395"/>
                      <a:pt x="8388" y="6395"/>
                    </a:cubicBezTo>
                    <a:cubicBezTo>
                      <a:pt x="8360" y="6395"/>
                      <a:pt x="8334" y="6413"/>
                      <a:pt x="8326" y="6447"/>
                    </a:cubicBezTo>
                    <a:cubicBezTo>
                      <a:pt x="5589" y="7174"/>
                      <a:pt x="2930" y="8172"/>
                      <a:pt x="388" y="9431"/>
                    </a:cubicBezTo>
                    <a:cubicBezTo>
                      <a:pt x="414" y="9405"/>
                      <a:pt x="427" y="9379"/>
                      <a:pt x="440" y="9340"/>
                    </a:cubicBezTo>
                    <a:lnTo>
                      <a:pt x="440" y="9353"/>
                    </a:lnTo>
                    <a:cubicBezTo>
                      <a:pt x="1218" y="8899"/>
                      <a:pt x="1996" y="8484"/>
                      <a:pt x="2787" y="8108"/>
                    </a:cubicBezTo>
                    <a:cubicBezTo>
                      <a:pt x="2813" y="8108"/>
                      <a:pt x="2839" y="8095"/>
                      <a:pt x="2852" y="8069"/>
                    </a:cubicBezTo>
                    <a:cubicBezTo>
                      <a:pt x="4746" y="7187"/>
                      <a:pt x="6730" y="6486"/>
                      <a:pt x="8780" y="6019"/>
                    </a:cubicBezTo>
                    <a:cubicBezTo>
                      <a:pt x="11918" y="5293"/>
                      <a:pt x="15109" y="5021"/>
                      <a:pt x="18300" y="4644"/>
                    </a:cubicBezTo>
                    <a:close/>
                    <a:moveTo>
                      <a:pt x="4850" y="7731"/>
                    </a:moveTo>
                    <a:lnTo>
                      <a:pt x="4850" y="7731"/>
                    </a:lnTo>
                    <a:cubicBezTo>
                      <a:pt x="4227" y="8704"/>
                      <a:pt x="3358" y="9482"/>
                      <a:pt x="2320" y="10001"/>
                    </a:cubicBezTo>
                    <a:cubicBezTo>
                      <a:pt x="1633" y="9949"/>
                      <a:pt x="959" y="9807"/>
                      <a:pt x="310" y="9599"/>
                    </a:cubicBezTo>
                    <a:cubicBezTo>
                      <a:pt x="310" y="9586"/>
                      <a:pt x="323" y="9586"/>
                      <a:pt x="323" y="9573"/>
                    </a:cubicBezTo>
                    <a:cubicBezTo>
                      <a:pt x="323" y="9560"/>
                      <a:pt x="323" y="9560"/>
                      <a:pt x="336" y="9560"/>
                    </a:cubicBezTo>
                    <a:cubicBezTo>
                      <a:pt x="1853" y="8951"/>
                      <a:pt x="3332" y="8315"/>
                      <a:pt x="4850" y="7731"/>
                    </a:cubicBezTo>
                    <a:close/>
                    <a:moveTo>
                      <a:pt x="16549" y="5267"/>
                    </a:moveTo>
                    <a:lnTo>
                      <a:pt x="16549" y="5267"/>
                    </a:lnTo>
                    <a:cubicBezTo>
                      <a:pt x="15745" y="5708"/>
                      <a:pt x="15485" y="6603"/>
                      <a:pt x="15200" y="7446"/>
                    </a:cubicBezTo>
                    <a:cubicBezTo>
                      <a:pt x="14954" y="8289"/>
                      <a:pt x="14513" y="9054"/>
                      <a:pt x="13929" y="9716"/>
                    </a:cubicBezTo>
                    <a:cubicBezTo>
                      <a:pt x="13747" y="9910"/>
                      <a:pt x="13553" y="10105"/>
                      <a:pt x="13358" y="10287"/>
                    </a:cubicBezTo>
                    <a:cubicBezTo>
                      <a:pt x="14331" y="8899"/>
                      <a:pt x="14889" y="7109"/>
                      <a:pt x="15044" y="5449"/>
                    </a:cubicBezTo>
                    <a:cubicBezTo>
                      <a:pt x="15044" y="5423"/>
                      <a:pt x="15044" y="5410"/>
                      <a:pt x="15031" y="5397"/>
                    </a:cubicBezTo>
                    <a:cubicBezTo>
                      <a:pt x="15537" y="5345"/>
                      <a:pt x="16043" y="5306"/>
                      <a:pt x="16549" y="5267"/>
                    </a:cubicBezTo>
                    <a:close/>
                    <a:moveTo>
                      <a:pt x="8274" y="6590"/>
                    </a:moveTo>
                    <a:lnTo>
                      <a:pt x="8274" y="6590"/>
                    </a:lnTo>
                    <a:cubicBezTo>
                      <a:pt x="8001" y="7446"/>
                      <a:pt x="7729" y="8237"/>
                      <a:pt x="7210" y="9003"/>
                    </a:cubicBezTo>
                    <a:cubicBezTo>
                      <a:pt x="6704" y="9768"/>
                      <a:pt x="6043" y="10338"/>
                      <a:pt x="5343" y="10922"/>
                    </a:cubicBezTo>
                    <a:cubicBezTo>
                      <a:pt x="5044" y="10870"/>
                      <a:pt x="4759" y="10805"/>
                      <a:pt x="4461" y="10715"/>
                    </a:cubicBezTo>
                    <a:cubicBezTo>
                      <a:pt x="4020" y="10585"/>
                      <a:pt x="3254" y="10494"/>
                      <a:pt x="3981" y="10170"/>
                    </a:cubicBezTo>
                    <a:cubicBezTo>
                      <a:pt x="4081" y="10120"/>
                      <a:pt x="4084" y="9936"/>
                      <a:pt x="3955" y="9936"/>
                    </a:cubicBezTo>
                    <a:cubicBezTo>
                      <a:pt x="3951" y="9936"/>
                      <a:pt x="3946" y="9936"/>
                      <a:pt x="3942" y="9936"/>
                    </a:cubicBezTo>
                    <a:cubicBezTo>
                      <a:pt x="3553" y="9990"/>
                      <a:pt x="3172" y="10017"/>
                      <a:pt x="2786" y="10017"/>
                    </a:cubicBezTo>
                    <a:cubicBezTo>
                      <a:pt x="2709" y="10017"/>
                      <a:pt x="2632" y="10016"/>
                      <a:pt x="2554" y="10014"/>
                    </a:cubicBezTo>
                    <a:cubicBezTo>
                      <a:pt x="3604" y="9521"/>
                      <a:pt x="4486" y="8717"/>
                      <a:pt x="5070" y="7718"/>
                    </a:cubicBezTo>
                    <a:cubicBezTo>
                      <a:pt x="5083" y="7705"/>
                      <a:pt x="5083" y="7667"/>
                      <a:pt x="5070" y="7654"/>
                    </a:cubicBezTo>
                    <a:cubicBezTo>
                      <a:pt x="6121" y="7252"/>
                      <a:pt x="7184" y="6901"/>
                      <a:pt x="8274" y="6590"/>
                    </a:cubicBezTo>
                    <a:close/>
                    <a:moveTo>
                      <a:pt x="11802" y="5838"/>
                    </a:moveTo>
                    <a:lnTo>
                      <a:pt x="11802" y="5838"/>
                    </a:lnTo>
                    <a:cubicBezTo>
                      <a:pt x="11439" y="6953"/>
                      <a:pt x="11179" y="8056"/>
                      <a:pt x="10583" y="9080"/>
                    </a:cubicBezTo>
                    <a:cubicBezTo>
                      <a:pt x="9973" y="10105"/>
                      <a:pt x="9182" y="10909"/>
                      <a:pt x="8326" y="11726"/>
                    </a:cubicBezTo>
                    <a:cubicBezTo>
                      <a:pt x="8066" y="11726"/>
                      <a:pt x="7820" y="11713"/>
                      <a:pt x="7573" y="11674"/>
                    </a:cubicBezTo>
                    <a:cubicBezTo>
                      <a:pt x="6821" y="11558"/>
                      <a:pt x="7483" y="11324"/>
                      <a:pt x="7846" y="11052"/>
                    </a:cubicBezTo>
                    <a:cubicBezTo>
                      <a:pt x="7917" y="11004"/>
                      <a:pt x="7901" y="10880"/>
                      <a:pt x="7818" y="10880"/>
                    </a:cubicBezTo>
                    <a:cubicBezTo>
                      <a:pt x="7810" y="10880"/>
                      <a:pt x="7802" y="10881"/>
                      <a:pt x="7794" y="10883"/>
                    </a:cubicBezTo>
                    <a:cubicBezTo>
                      <a:pt x="7326" y="10970"/>
                      <a:pt x="6859" y="11014"/>
                      <a:pt x="6391" y="11014"/>
                    </a:cubicBezTo>
                    <a:cubicBezTo>
                      <a:pt x="6093" y="11014"/>
                      <a:pt x="5796" y="10996"/>
                      <a:pt x="5498" y="10961"/>
                    </a:cubicBezTo>
                    <a:cubicBezTo>
                      <a:pt x="6977" y="10066"/>
                      <a:pt x="8196" y="8263"/>
                      <a:pt x="8455" y="6564"/>
                    </a:cubicBezTo>
                    <a:cubicBezTo>
                      <a:pt x="8637" y="6512"/>
                      <a:pt x="8819" y="6460"/>
                      <a:pt x="9013" y="6408"/>
                    </a:cubicBezTo>
                    <a:cubicBezTo>
                      <a:pt x="9934" y="6188"/>
                      <a:pt x="10868" y="5993"/>
                      <a:pt x="11802" y="5838"/>
                    </a:cubicBezTo>
                    <a:close/>
                    <a:moveTo>
                      <a:pt x="14837" y="5423"/>
                    </a:moveTo>
                    <a:lnTo>
                      <a:pt x="14837" y="5423"/>
                    </a:lnTo>
                    <a:cubicBezTo>
                      <a:pt x="14551" y="7277"/>
                      <a:pt x="13929" y="8834"/>
                      <a:pt x="13073" y="10481"/>
                    </a:cubicBezTo>
                    <a:cubicBezTo>
                      <a:pt x="13008" y="10520"/>
                      <a:pt x="12943" y="10559"/>
                      <a:pt x="12891" y="10585"/>
                    </a:cubicBezTo>
                    <a:cubicBezTo>
                      <a:pt x="12692" y="10675"/>
                      <a:pt x="12558" y="10719"/>
                      <a:pt x="12469" y="10719"/>
                    </a:cubicBezTo>
                    <a:cubicBezTo>
                      <a:pt x="12274" y="10719"/>
                      <a:pt x="12286" y="10506"/>
                      <a:pt x="12269" y="10079"/>
                    </a:cubicBezTo>
                    <a:cubicBezTo>
                      <a:pt x="12260" y="10019"/>
                      <a:pt x="12212" y="9982"/>
                      <a:pt x="12162" y="9982"/>
                    </a:cubicBezTo>
                    <a:cubicBezTo>
                      <a:pt x="12136" y="9982"/>
                      <a:pt x="12109" y="9992"/>
                      <a:pt x="12087" y="10014"/>
                    </a:cubicBezTo>
                    <a:cubicBezTo>
                      <a:pt x="11348" y="10857"/>
                      <a:pt x="10336" y="11428"/>
                      <a:pt x="9234" y="11636"/>
                    </a:cubicBezTo>
                    <a:cubicBezTo>
                      <a:pt x="8974" y="11687"/>
                      <a:pt x="8715" y="11713"/>
                      <a:pt x="8442" y="11726"/>
                    </a:cubicBezTo>
                    <a:cubicBezTo>
                      <a:pt x="10258" y="10507"/>
                      <a:pt x="11854" y="8030"/>
                      <a:pt x="11944" y="5838"/>
                    </a:cubicBezTo>
                    <a:cubicBezTo>
                      <a:pt x="11944" y="5825"/>
                      <a:pt x="11944" y="5812"/>
                      <a:pt x="11944" y="5799"/>
                    </a:cubicBezTo>
                    <a:cubicBezTo>
                      <a:pt x="12904" y="5643"/>
                      <a:pt x="13864" y="5513"/>
                      <a:pt x="14837" y="5423"/>
                    </a:cubicBezTo>
                    <a:close/>
                    <a:moveTo>
                      <a:pt x="10788" y="1"/>
                    </a:moveTo>
                    <a:cubicBezTo>
                      <a:pt x="10724" y="1"/>
                      <a:pt x="11398" y="742"/>
                      <a:pt x="11257" y="896"/>
                    </a:cubicBezTo>
                    <a:cubicBezTo>
                      <a:pt x="11257" y="896"/>
                      <a:pt x="9891" y="402"/>
                      <a:pt x="8403" y="402"/>
                    </a:cubicBezTo>
                    <a:cubicBezTo>
                      <a:pt x="7776" y="402"/>
                      <a:pt x="7126" y="490"/>
                      <a:pt x="6549" y="740"/>
                    </a:cubicBezTo>
                    <a:cubicBezTo>
                      <a:pt x="6484" y="766"/>
                      <a:pt x="6873" y="1065"/>
                      <a:pt x="7055" y="1129"/>
                    </a:cubicBezTo>
                    <a:cubicBezTo>
                      <a:pt x="6886" y="1142"/>
                      <a:pt x="6536" y="1194"/>
                      <a:pt x="6497" y="1194"/>
                    </a:cubicBezTo>
                    <a:cubicBezTo>
                      <a:pt x="6095" y="1259"/>
                      <a:pt x="5706" y="1376"/>
                      <a:pt x="5330" y="1519"/>
                    </a:cubicBezTo>
                    <a:cubicBezTo>
                      <a:pt x="4577" y="1843"/>
                      <a:pt x="3890" y="2310"/>
                      <a:pt x="3332" y="2893"/>
                    </a:cubicBezTo>
                    <a:cubicBezTo>
                      <a:pt x="3280" y="2958"/>
                      <a:pt x="3332" y="2893"/>
                      <a:pt x="3630" y="3101"/>
                    </a:cubicBezTo>
                    <a:cubicBezTo>
                      <a:pt x="3008" y="3334"/>
                      <a:pt x="1776" y="5954"/>
                      <a:pt x="1516" y="6746"/>
                    </a:cubicBezTo>
                    <a:cubicBezTo>
                      <a:pt x="1500" y="6794"/>
                      <a:pt x="1604" y="6807"/>
                      <a:pt x="1704" y="6807"/>
                    </a:cubicBezTo>
                    <a:cubicBezTo>
                      <a:pt x="1765" y="6807"/>
                      <a:pt x="1824" y="6802"/>
                      <a:pt x="1853" y="6798"/>
                    </a:cubicBezTo>
                    <a:lnTo>
                      <a:pt x="1853" y="6798"/>
                    </a:lnTo>
                    <a:cubicBezTo>
                      <a:pt x="1196" y="7545"/>
                      <a:pt x="1" y="9573"/>
                      <a:pt x="24" y="9573"/>
                    </a:cubicBezTo>
                    <a:cubicBezTo>
                      <a:pt x="24" y="9573"/>
                      <a:pt x="24" y="9573"/>
                      <a:pt x="25" y="9573"/>
                    </a:cubicBezTo>
                    <a:cubicBezTo>
                      <a:pt x="29" y="9571"/>
                      <a:pt x="32" y="9570"/>
                      <a:pt x="35" y="9570"/>
                    </a:cubicBezTo>
                    <a:cubicBezTo>
                      <a:pt x="67" y="9570"/>
                      <a:pt x="20" y="9693"/>
                      <a:pt x="115" y="9729"/>
                    </a:cubicBezTo>
                    <a:cubicBezTo>
                      <a:pt x="974" y="10070"/>
                      <a:pt x="1897" y="10252"/>
                      <a:pt x="2823" y="10252"/>
                    </a:cubicBezTo>
                    <a:cubicBezTo>
                      <a:pt x="2988" y="10252"/>
                      <a:pt x="3154" y="10247"/>
                      <a:pt x="3319" y="10235"/>
                    </a:cubicBezTo>
                    <a:lnTo>
                      <a:pt x="3319" y="10235"/>
                    </a:lnTo>
                    <a:cubicBezTo>
                      <a:pt x="3293" y="10248"/>
                      <a:pt x="3176" y="10416"/>
                      <a:pt x="3241" y="10455"/>
                    </a:cubicBezTo>
                    <a:cubicBezTo>
                      <a:pt x="4253" y="10941"/>
                      <a:pt x="5367" y="11190"/>
                      <a:pt x="6484" y="11190"/>
                    </a:cubicBezTo>
                    <a:cubicBezTo>
                      <a:pt x="6800" y="11190"/>
                      <a:pt x="7116" y="11170"/>
                      <a:pt x="7431" y="11130"/>
                    </a:cubicBezTo>
                    <a:lnTo>
                      <a:pt x="7431" y="11130"/>
                    </a:lnTo>
                    <a:cubicBezTo>
                      <a:pt x="7236" y="11259"/>
                      <a:pt x="6808" y="11687"/>
                      <a:pt x="6886" y="11713"/>
                    </a:cubicBezTo>
                    <a:cubicBezTo>
                      <a:pt x="7363" y="11851"/>
                      <a:pt x="7854" y="11919"/>
                      <a:pt x="8344" y="11919"/>
                    </a:cubicBezTo>
                    <a:cubicBezTo>
                      <a:pt x="8919" y="11919"/>
                      <a:pt x="9491" y="11825"/>
                      <a:pt x="10038" y="11636"/>
                    </a:cubicBezTo>
                    <a:cubicBezTo>
                      <a:pt x="10512" y="11465"/>
                      <a:pt x="11890" y="10415"/>
                      <a:pt x="12057" y="10415"/>
                    </a:cubicBezTo>
                    <a:cubicBezTo>
                      <a:pt x="12068" y="10415"/>
                      <a:pt x="12074" y="10420"/>
                      <a:pt x="12074" y="10429"/>
                    </a:cubicBezTo>
                    <a:cubicBezTo>
                      <a:pt x="12087" y="10630"/>
                      <a:pt x="12172" y="11170"/>
                      <a:pt x="12236" y="11170"/>
                    </a:cubicBezTo>
                    <a:cubicBezTo>
                      <a:pt x="12238" y="11170"/>
                      <a:pt x="12241" y="11170"/>
                      <a:pt x="12243" y="11169"/>
                    </a:cubicBezTo>
                    <a:cubicBezTo>
                      <a:pt x="13280" y="10702"/>
                      <a:pt x="14175" y="9936"/>
                      <a:pt x="14798" y="8977"/>
                    </a:cubicBezTo>
                    <a:cubicBezTo>
                      <a:pt x="15485" y="7874"/>
                      <a:pt x="15485" y="6240"/>
                      <a:pt x="16860" y="5267"/>
                    </a:cubicBezTo>
                    <a:cubicBezTo>
                      <a:pt x="17366" y="5241"/>
                      <a:pt x="18430" y="5189"/>
                      <a:pt x="18443" y="5176"/>
                    </a:cubicBezTo>
                    <a:cubicBezTo>
                      <a:pt x="18834" y="5103"/>
                      <a:pt x="18626" y="4442"/>
                      <a:pt x="18340" y="4442"/>
                    </a:cubicBezTo>
                    <a:cubicBezTo>
                      <a:pt x="18323" y="4442"/>
                      <a:pt x="18305" y="4445"/>
                      <a:pt x="18287" y="4450"/>
                    </a:cubicBezTo>
                    <a:cubicBezTo>
                      <a:pt x="17729" y="4580"/>
                      <a:pt x="17120" y="4528"/>
                      <a:pt x="16523" y="4580"/>
                    </a:cubicBezTo>
                    <a:cubicBezTo>
                      <a:pt x="16523" y="4580"/>
                      <a:pt x="16510" y="4567"/>
                      <a:pt x="16497" y="4567"/>
                    </a:cubicBezTo>
                    <a:cubicBezTo>
                      <a:pt x="14162" y="3607"/>
                      <a:pt x="13501" y="312"/>
                      <a:pt x="10790" y="1"/>
                    </a:cubicBezTo>
                    <a:cubicBezTo>
                      <a:pt x="10789" y="1"/>
                      <a:pt x="10789" y="1"/>
                      <a:pt x="107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8"/>
              <p:cNvSpPr/>
              <p:nvPr/>
            </p:nvSpPr>
            <p:spPr>
              <a:xfrm>
                <a:off x="418414" y="3999112"/>
                <a:ext cx="283286" cy="264907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5895" extrusionOk="0">
                    <a:moveTo>
                      <a:pt x="6304" y="1"/>
                    </a:moveTo>
                    <a:cubicBezTo>
                      <a:pt x="5370" y="156"/>
                      <a:pt x="4436" y="351"/>
                      <a:pt x="3515" y="571"/>
                    </a:cubicBezTo>
                    <a:cubicBezTo>
                      <a:pt x="3334" y="623"/>
                      <a:pt x="3139" y="675"/>
                      <a:pt x="2957" y="727"/>
                    </a:cubicBezTo>
                    <a:cubicBezTo>
                      <a:pt x="2698" y="2426"/>
                      <a:pt x="1479" y="4229"/>
                      <a:pt x="0" y="5124"/>
                    </a:cubicBezTo>
                    <a:cubicBezTo>
                      <a:pt x="298" y="5159"/>
                      <a:pt x="597" y="5177"/>
                      <a:pt x="897" y="5177"/>
                    </a:cubicBezTo>
                    <a:cubicBezTo>
                      <a:pt x="1367" y="5177"/>
                      <a:pt x="1836" y="5133"/>
                      <a:pt x="2296" y="5046"/>
                    </a:cubicBezTo>
                    <a:cubicBezTo>
                      <a:pt x="2300" y="5046"/>
                      <a:pt x="2305" y="5045"/>
                      <a:pt x="2309" y="5045"/>
                    </a:cubicBezTo>
                    <a:cubicBezTo>
                      <a:pt x="2402" y="5045"/>
                      <a:pt x="2422" y="5178"/>
                      <a:pt x="2348" y="5228"/>
                    </a:cubicBezTo>
                    <a:cubicBezTo>
                      <a:pt x="1972" y="5500"/>
                      <a:pt x="1323" y="5734"/>
                      <a:pt x="2075" y="5850"/>
                    </a:cubicBezTo>
                    <a:cubicBezTo>
                      <a:pt x="2260" y="5880"/>
                      <a:pt x="2445" y="5894"/>
                      <a:pt x="2635" y="5894"/>
                    </a:cubicBezTo>
                    <a:cubicBezTo>
                      <a:pt x="2699" y="5894"/>
                      <a:pt x="2763" y="5893"/>
                      <a:pt x="2828" y="5889"/>
                    </a:cubicBezTo>
                    <a:cubicBezTo>
                      <a:pt x="3684" y="5072"/>
                      <a:pt x="4475" y="4268"/>
                      <a:pt x="5085" y="3243"/>
                    </a:cubicBezTo>
                    <a:cubicBezTo>
                      <a:pt x="5681" y="2219"/>
                      <a:pt x="5941" y="1129"/>
                      <a:pt x="63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8"/>
              <p:cNvSpPr/>
              <p:nvPr/>
            </p:nvSpPr>
            <p:spPr>
              <a:xfrm>
                <a:off x="286073" y="4034119"/>
                <a:ext cx="257087" cy="194130"/>
              </a:xfrm>
              <a:custGeom>
                <a:avLst/>
                <a:gdLst/>
                <a:ahLst/>
                <a:cxnLst/>
                <a:rect l="l" t="t" r="r" b="b"/>
                <a:pathLst>
                  <a:path w="5721" h="4320" extrusionOk="0">
                    <a:moveTo>
                      <a:pt x="5721" y="0"/>
                    </a:moveTo>
                    <a:lnTo>
                      <a:pt x="5721" y="0"/>
                    </a:lnTo>
                    <a:cubicBezTo>
                      <a:pt x="4618" y="298"/>
                      <a:pt x="3568" y="649"/>
                      <a:pt x="2517" y="1051"/>
                    </a:cubicBezTo>
                    <a:cubicBezTo>
                      <a:pt x="2530" y="1077"/>
                      <a:pt x="2530" y="1102"/>
                      <a:pt x="2517" y="1128"/>
                    </a:cubicBezTo>
                    <a:cubicBezTo>
                      <a:pt x="1920" y="2127"/>
                      <a:pt x="1051" y="2918"/>
                      <a:pt x="1" y="3411"/>
                    </a:cubicBezTo>
                    <a:cubicBezTo>
                      <a:pt x="79" y="3413"/>
                      <a:pt x="156" y="3414"/>
                      <a:pt x="233" y="3414"/>
                    </a:cubicBezTo>
                    <a:cubicBezTo>
                      <a:pt x="619" y="3414"/>
                      <a:pt x="1000" y="3387"/>
                      <a:pt x="1389" y="3333"/>
                    </a:cubicBezTo>
                    <a:cubicBezTo>
                      <a:pt x="1393" y="3333"/>
                      <a:pt x="1398" y="3333"/>
                      <a:pt x="1402" y="3333"/>
                    </a:cubicBezTo>
                    <a:cubicBezTo>
                      <a:pt x="1531" y="3333"/>
                      <a:pt x="1528" y="3517"/>
                      <a:pt x="1428" y="3567"/>
                    </a:cubicBezTo>
                    <a:cubicBezTo>
                      <a:pt x="701" y="3891"/>
                      <a:pt x="1467" y="3982"/>
                      <a:pt x="1908" y="4112"/>
                    </a:cubicBezTo>
                    <a:cubicBezTo>
                      <a:pt x="2206" y="4202"/>
                      <a:pt x="2491" y="4267"/>
                      <a:pt x="2790" y="4319"/>
                    </a:cubicBezTo>
                    <a:cubicBezTo>
                      <a:pt x="3490" y="3735"/>
                      <a:pt x="4151" y="3152"/>
                      <a:pt x="4657" y="2400"/>
                    </a:cubicBezTo>
                    <a:cubicBezTo>
                      <a:pt x="5163" y="1647"/>
                      <a:pt x="5435" y="843"/>
                      <a:pt x="57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8"/>
              <p:cNvSpPr/>
              <p:nvPr/>
            </p:nvSpPr>
            <p:spPr>
              <a:xfrm>
                <a:off x="550710" y="3981047"/>
                <a:ext cx="287375" cy="283331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6305" extrusionOk="0">
                    <a:moveTo>
                      <a:pt x="6395" y="1"/>
                    </a:moveTo>
                    <a:cubicBezTo>
                      <a:pt x="5435" y="104"/>
                      <a:pt x="4462" y="221"/>
                      <a:pt x="3502" y="377"/>
                    </a:cubicBezTo>
                    <a:cubicBezTo>
                      <a:pt x="3502" y="390"/>
                      <a:pt x="3502" y="403"/>
                      <a:pt x="3502" y="416"/>
                    </a:cubicBezTo>
                    <a:cubicBezTo>
                      <a:pt x="3412" y="2608"/>
                      <a:pt x="1816" y="5085"/>
                      <a:pt x="0" y="6304"/>
                    </a:cubicBezTo>
                    <a:cubicBezTo>
                      <a:pt x="273" y="6291"/>
                      <a:pt x="532" y="6265"/>
                      <a:pt x="792" y="6214"/>
                    </a:cubicBezTo>
                    <a:cubicBezTo>
                      <a:pt x="1894" y="6006"/>
                      <a:pt x="2906" y="5435"/>
                      <a:pt x="3658" y="4592"/>
                    </a:cubicBezTo>
                    <a:cubicBezTo>
                      <a:pt x="3676" y="4570"/>
                      <a:pt x="3701" y="4560"/>
                      <a:pt x="3727" y="4560"/>
                    </a:cubicBezTo>
                    <a:cubicBezTo>
                      <a:pt x="3776" y="4560"/>
                      <a:pt x="3827" y="4597"/>
                      <a:pt x="3827" y="4657"/>
                    </a:cubicBezTo>
                    <a:cubicBezTo>
                      <a:pt x="3844" y="5084"/>
                      <a:pt x="3832" y="5297"/>
                      <a:pt x="4027" y="5297"/>
                    </a:cubicBezTo>
                    <a:cubicBezTo>
                      <a:pt x="4116" y="5297"/>
                      <a:pt x="4250" y="5253"/>
                      <a:pt x="4449" y="5163"/>
                    </a:cubicBezTo>
                    <a:cubicBezTo>
                      <a:pt x="4514" y="5137"/>
                      <a:pt x="4579" y="5098"/>
                      <a:pt x="4631" y="5059"/>
                    </a:cubicBezTo>
                    <a:cubicBezTo>
                      <a:pt x="5487" y="3412"/>
                      <a:pt x="6122" y="1855"/>
                      <a:pt x="63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8"/>
              <p:cNvSpPr/>
              <p:nvPr/>
            </p:nvSpPr>
            <p:spPr>
              <a:xfrm>
                <a:off x="185233" y="4084809"/>
                <a:ext cx="204061" cy="102053"/>
              </a:xfrm>
              <a:custGeom>
                <a:avLst/>
                <a:gdLst/>
                <a:ahLst/>
                <a:cxnLst/>
                <a:rect l="l" t="t" r="r" b="b"/>
                <a:pathLst>
                  <a:path w="4541" h="2271" extrusionOk="0">
                    <a:moveTo>
                      <a:pt x="4541" y="0"/>
                    </a:moveTo>
                    <a:lnTo>
                      <a:pt x="4541" y="0"/>
                    </a:lnTo>
                    <a:cubicBezTo>
                      <a:pt x="3023" y="584"/>
                      <a:pt x="1544" y="1220"/>
                      <a:pt x="27" y="1829"/>
                    </a:cubicBezTo>
                    <a:cubicBezTo>
                      <a:pt x="14" y="1829"/>
                      <a:pt x="14" y="1829"/>
                      <a:pt x="14" y="1842"/>
                    </a:cubicBezTo>
                    <a:cubicBezTo>
                      <a:pt x="14" y="1855"/>
                      <a:pt x="1" y="1855"/>
                      <a:pt x="1" y="1868"/>
                    </a:cubicBezTo>
                    <a:cubicBezTo>
                      <a:pt x="650" y="2076"/>
                      <a:pt x="1324" y="2218"/>
                      <a:pt x="2011" y="2270"/>
                    </a:cubicBezTo>
                    <a:cubicBezTo>
                      <a:pt x="3049" y="1751"/>
                      <a:pt x="3918" y="973"/>
                      <a:pt x="45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8"/>
              <p:cNvSpPr/>
              <p:nvPr/>
            </p:nvSpPr>
            <p:spPr>
              <a:xfrm>
                <a:off x="188738" y="3946670"/>
                <a:ext cx="812560" cy="214532"/>
              </a:xfrm>
              <a:custGeom>
                <a:avLst/>
                <a:gdLst/>
                <a:ahLst/>
                <a:cxnLst/>
                <a:rect l="l" t="t" r="r" b="b"/>
                <a:pathLst>
                  <a:path w="18082" h="4774" extrusionOk="0">
                    <a:moveTo>
                      <a:pt x="17913" y="0"/>
                    </a:moveTo>
                    <a:cubicBezTo>
                      <a:pt x="14709" y="364"/>
                      <a:pt x="11531" y="636"/>
                      <a:pt x="8393" y="1375"/>
                    </a:cubicBezTo>
                    <a:cubicBezTo>
                      <a:pt x="6343" y="1842"/>
                      <a:pt x="4359" y="2530"/>
                      <a:pt x="2465" y="3425"/>
                    </a:cubicBezTo>
                    <a:cubicBezTo>
                      <a:pt x="2456" y="3444"/>
                      <a:pt x="2439" y="3456"/>
                      <a:pt x="2421" y="3456"/>
                    </a:cubicBezTo>
                    <a:cubicBezTo>
                      <a:pt x="2414" y="3456"/>
                      <a:pt x="2407" y="3454"/>
                      <a:pt x="2400" y="3451"/>
                    </a:cubicBezTo>
                    <a:cubicBezTo>
                      <a:pt x="1609" y="3827"/>
                      <a:pt x="831" y="4242"/>
                      <a:pt x="53" y="4683"/>
                    </a:cubicBezTo>
                    <a:cubicBezTo>
                      <a:pt x="40" y="4709"/>
                      <a:pt x="27" y="4748"/>
                      <a:pt x="1" y="4774"/>
                    </a:cubicBezTo>
                    <a:cubicBezTo>
                      <a:pt x="2543" y="3515"/>
                      <a:pt x="5202" y="2517"/>
                      <a:pt x="7939" y="1790"/>
                    </a:cubicBezTo>
                    <a:cubicBezTo>
                      <a:pt x="7947" y="1765"/>
                      <a:pt x="7972" y="1751"/>
                      <a:pt x="7999" y="1751"/>
                    </a:cubicBezTo>
                    <a:cubicBezTo>
                      <a:pt x="8013" y="1751"/>
                      <a:pt x="8029" y="1755"/>
                      <a:pt x="8042" y="1764"/>
                    </a:cubicBezTo>
                    <a:cubicBezTo>
                      <a:pt x="11298" y="908"/>
                      <a:pt x="14631" y="428"/>
                      <a:pt x="17991" y="299"/>
                    </a:cubicBezTo>
                    <a:cubicBezTo>
                      <a:pt x="18017" y="299"/>
                      <a:pt x="18056" y="312"/>
                      <a:pt x="18069" y="338"/>
                    </a:cubicBezTo>
                    <a:cubicBezTo>
                      <a:pt x="18082" y="208"/>
                      <a:pt x="18030" y="78"/>
                      <a:pt x="179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8"/>
              <p:cNvSpPr/>
              <p:nvPr/>
            </p:nvSpPr>
            <p:spPr>
              <a:xfrm>
                <a:off x="196333" y="4095369"/>
                <a:ext cx="81067" cy="51274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141" extrusionOk="0">
                    <a:moveTo>
                      <a:pt x="1189" y="0"/>
                    </a:moveTo>
                    <a:cubicBezTo>
                      <a:pt x="1007" y="0"/>
                      <a:pt x="827" y="13"/>
                      <a:pt x="649" y="38"/>
                    </a:cubicBezTo>
                    <a:cubicBezTo>
                      <a:pt x="415" y="388"/>
                      <a:pt x="195" y="764"/>
                      <a:pt x="0" y="1140"/>
                    </a:cubicBezTo>
                    <a:cubicBezTo>
                      <a:pt x="584" y="738"/>
                      <a:pt x="1181" y="375"/>
                      <a:pt x="1803" y="51"/>
                    </a:cubicBezTo>
                    <a:cubicBezTo>
                      <a:pt x="1598" y="17"/>
                      <a:pt x="1393" y="0"/>
                      <a:pt x="11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8"/>
              <p:cNvSpPr/>
              <p:nvPr/>
            </p:nvSpPr>
            <p:spPr>
              <a:xfrm>
                <a:off x="228373" y="3988642"/>
                <a:ext cx="174897" cy="104929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2335" extrusionOk="0">
                    <a:moveTo>
                      <a:pt x="909" y="0"/>
                    </a:moveTo>
                    <a:lnTo>
                      <a:pt x="857" y="78"/>
                    </a:lnTo>
                    <a:cubicBezTo>
                      <a:pt x="742" y="331"/>
                      <a:pt x="350" y="953"/>
                      <a:pt x="691" y="953"/>
                    </a:cubicBezTo>
                    <a:cubicBezTo>
                      <a:pt x="734" y="953"/>
                      <a:pt x="788" y="943"/>
                      <a:pt x="857" y="921"/>
                    </a:cubicBezTo>
                    <a:cubicBezTo>
                      <a:pt x="866" y="919"/>
                      <a:pt x="874" y="918"/>
                      <a:pt x="883" y="918"/>
                    </a:cubicBezTo>
                    <a:cubicBezTo>
                      <a:pt x="961" y="918"/>
                      <a:pt x="1019" y="1020"/>
                      <a:pt x="961" y="1090"/>
                    </a:cubicBezTo>
                    <a:cubicBezTo>
                      <a:pt x="610" y="1466"/>
                      <a:pt x="286" y="1881"/>
                      <a:pt x="1" y="2309"/>
                    </a:cubicBezTo>
                    <a:cubicBezTo>
                      <a:pt x="191" y="2279"/>
                      <a:pt x="381" y="2263"/>
                      <a:pt x="571" y="2263"/>
                    </a:cubicBezTo>
                    <a:cubicBezTo>
                      <a:pt x="796" y="2263"/>
                      <a:pt x="1021" y="2286"/>
                      <a:pt x="1246" y="2335"/>
                    </a:cubicBezTo>
                    <a:cubicBezTo>
                      <a:pt x="2102" y="1894"/>
                      <a:pt x="2984" y="1505"/>
                      <a:pt x="3892" y="1181"/>
                    </a:cubicBezTo>
                    <a:cubicBezTo>
                      <a:pt x="2971" y="558"/>
                      <a:pt x="1998" y="260"/>
                      <a:pt x="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8"/>
              <p:cNvSpPr/>
              <p:nvPr/>
            </p:nvSpPr>
            <p:spPr>
              <a:xfrm>
                <a:off x="771623" y="3974666"/>
                <a:ext cx="143396" cy="225002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5007" extrusionOk="0">
                    <a:moveTo>
                      <a:pt x="3191" y="0"/>
                    </a:moveTo>
                    <a:lnTo>
                      <a:pt x="3191" y="0"/>
                    </a:lnTo>
                    <a:cubicBezTo>
                      <a:pt x="2685" y="39"/>
                      <a:pt x="2179" y="78"/>
                      <a:pt x="1673" y="130"/>
                    </a:cubicBezTo>
                    <a:cubicBezTo>
                      <a:pt x="1686" y="143"/>
                      <a:pt x="1686" y="156"/>
                      <a:pt x="1686" y="169"/>
                    </a:cubicBezTo>
                    <a:cubicBezTo>
                      <a:pt x="1531" y="1829"/>
                      <a:pt x="973" y="3619"/>
                      <a:pt x="0" y="5007"/>
                    </a:cubicBezTo>
                    <a:cubicBezTo>
                      <a:pt x="195" y="4825"/>
                      <a:pt x="389" y="4630"/>
                      <a:pt x="571" y="4436"/>
                    </a:cubicBezTo>
                    <a:cubicBezTo>
                      <a:pt x="1155" y="3787"/>
                      <a:pt x="1583" y="3009"/>
                      <a:pt x="1842" y="2179"/>
                    </a:cubicBezTo>
                    <a:cubicBezTo>
                      <a:pt x="2127" y="1336"/>
                      <a:pt x="2387" y="441"/>
                      <a:pt x="3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8"/>
              <p:cNvSpPr/>
              <p:nvPr/>
            </p:nvSpPr>
            <p:spPr>
              <a:xfrm>
                <a:off x="271513" y="3905867"/>
                <a:ext cx="245449" cy="132341"/>
              </a:xfrm>
              <a:custGeom>
                <a:avLst/>
                <a:gdLst/>
                <a:ahLst/>
                <a:cxnLst/>
                <a:rect l="l" t="t" r="r" b="b"/>
                <a:pathLst>
                  <a:path w="5462" h="2945" extrusionOk="0">
                    <a:moveTo>
                      <a:pt x="1168" y="1"/>
                    </a:moveTo>
                    <a:cubicBezTo>
                      <a:pt x="857" y="351"/>
                      <a:pt x="584" y="714"/>
                      <a:pt x="338" y="1116"/>
                    </a:cubicBezTo>
                    <a:cubicBezTo>
                      <a:pt x="221" y="1311"/>
                      <a:pt x="104" y="1518"/>
                      <a:pt x="1" y="1726"/>
                    </a:cubicBezTo>
                    <a:cubicBezTo>
                      <a:pt x="1116" y="1790"/>
                      <a:pt x="2219" y="2296"/>
                      <a:pt x="3114" y="2945"/>
                    </a:cubicBezTo>
                    <a:cubicBezTo>
                      <a:pt x="3879" y="2685"/>
                      <a:pt x="4670" y="2439"/>
                      <a:pt x="5461" y="2231"/>
                    </a:cubicBezTo>
                    <a:cubicBezTo>
                      <a:pt x="4333" y="1025"/>
                      <a:pt x="2828" y="247"/>
                      <a:pt x="1194" y="13"/>
                    </a:cubicBezTo>
                    <a:cubicBezTo>
                      <a:pt x="1181" y="13"/>
                      <a:pt x="1168" y="1"/>
                      <a:pt x="1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8"/>
              <p:cNvSpPr/>
              <p:nvPr/>
            </p:nvSpPr>
            <p:spPr>
              <a:xfrm>
                <a:off x="323371" y="3817834"/>
                <a:ext cx="335773" cy="186581"/>
              </a:xfrm>
              <a:custGeom>
                <a:avLst/>
                <a:gdLst/>
                <a:ahLst/>
                <a:cxnLst/>
                <a:rect l="l" t="t" r="r" b="b"/>
                <a:pathLst>
                  <a:path w="7472" h="4152" extrusionOk="0">
                    <a:moveTo>
                      <a:pt x="1830" y="1"/>
                    </a:moveTo>
                    <a:lnTo>
                      <a:pt x="1765" y="27"/>
                    </a:lnTo>
                    <a:cubicBezTo>
                      <a:pt x="1272" y="286"/>
                      <a:pt x="805" y="572"/>
                      <a:pt x="351" y="883"/>
                    </a:cubicBezTo>
                    <a:cubicBezTo>
                      <a:pt x="1" y="1129"/>
                      <a:pt x="792" y="1142"/>
                      <a:pt x="740" y="1207"/>
                    </a:cubicBezTo>
                    <a:cubicBezTo>
                      <a:pt x="520" y="1415"/>
                      <a:pt x="312" y="1635"/>
                      <a:pt x="118" y="1856"/>
                    </a:cubicBezTo>
                    <a:cubicBezTo>
                      <a:pt x="1791" y="2089"/>
                      <a:pt x="3334" y="2893"/>
                      <a:pt x="4476" y="4152"/>
                    </a:cubicBezTo>
                    <a:cubicBezTo>
                      <a:pt x="5462" y="3892"/>
                      <a:pt x="6460" y="3685"/>
                      <a:pt x="7472" y="3503"/>
                    </a:cubicBezTo>
                    <a:cubicBezTo>
                      <a:pt x="6097" y="1622"/>
                      <a:pt x="4151" y="468"/>
                      <a:pt x="1882" y="40"/>
                    </a:cubicBezTo>
                    <a:cubicBezTo>
                      <a:pt x="1856" y="40"/>
                      <a:pt x="1843" y="27"/>
                      <a:pt x="18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8"/>
              <p:cNvSpPr/>
              <p:nvPr/>
            </p:nvSpPr>
            <p:spPr>
              <a:xfrm>
                <a:off x="413156" y="3764088"/>
                <a:ext cx="364893" cy="209454"/>
              </a:xfrm>
              <a:custGeom>
                <a:avLst/>
                <a:gdLst/>
                <a:ahLst/>
                <a:cxnLst/>
                <a:rect l="l" t="t" r="r" b="b"/>
                <a:pathLst>
                  <a:path w="8120" h="4661" extrusionOk="0">
                    <a:moveTo>
                      <a:pt x="3426" y="0"/>
                    </a:moveTo>
                    <a:cubicBezTo>
                      <a:pt x="3364" y="0"/>
                      <a:pt x="3304" y="2"/>
                      <a:pt x="3243" y="4"/>
                    </a:cubicBezTo>
                    <a:cubicBezTo>
                      <a:pt x="2828" y="4"/>
                      <a:pt x="1466" y="159"/>
                      <a:pt x="1518" y="276"/>
                    </a:cubicBezTo>
                    <a:lnTo>
                      <a:pt x="2089" y="535"/>
                    </a:lnTo>
                    <a:cubicBezTo>
                      <a:pt x="2166" y="587"/>
                      <a:pt x="2141" y="704"/>
                      <a:pt x="2050" y="717"/>
                    </a:cubicBezTo>
                    <a:cubicBezTo>
                      <a:pt x="1349" y="717"/>
                      <a:pt x="649" y="860"/>
                      <a:pt x="0" y="1119"/>
                    </a:cubicBezTo>
                    <a:cubicBezTo>
                      <a:pt x="2296" y="1482"/>
                      <a:pt x="4333" y="2753"/>
                      <a:pt x="5655" y="4660"/>
                    </a:cubicBezTo>
                    <a:cubicBezTo>
                      <a:pt x="6486" y="4517"/>
                      <a:pt x="7303" y="4401"/>
                      <a:pt x="8120" y="4297"/>
                    </a:cubicBezTo>
                    <a:cubicBezTo>
                      <a:pt x="7264" y="2507"/>
                      <a:pt x="5967" y="1184"/>
                      <a:pt x="4345" y="82"/>
                    </a:cubicBezTo>
                    <a:cubicBezTo>
                      <a:pt x="4043" y="27"/>
                      <a:pt x="3731" y="0"/>
                      <a:pt x="3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8"/>
              <p:cNvSpPr/>
              <p:nvPr/>
            </p:nvSpPr>
            <p:spPr>
              <a:xfrm>
                <a:off x="620049" y="3747326"/>
                <a:ext cx="273984" cy="20869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4644" extrusionOk="0">
                    <a:moveTo>
                      <a:pt x="1090" y="1"/>
                    </a:moveTo>
                    <a:lnTo>
                      <a:pt x="1090" y="1"/>
                    </a:lnTo>
                    <a:cubicBezTo>
                      <a:pt x="1155" y="39"/>
                      <a:pt x="1207" y="91"/>
                      <a:pt x="1233" y="156"/>
                    </a:cubicBezTo>
                    <a:cubicBezTo>
                      <a:pt x="1337" y="403"/>
                      <a:pt x="1505" y="597"/>
                      <a:pt x="1596" y="844"/>
                    </a:cubicBezTo>
                    <a:cubicBezTo>
                      <a:pt x="1617" y="907"/>
                      <a:pt x="1561" y="971"/>
                      <a:pt x="1504" y="971"/>
                    </a:cubicBezTo>
                    <a:cubicBezTo>
                      <a:pt x="1491" y="971"/>
                      <a:pt x="1478" y="968"/>
                      <a:pt x="1467" y="960"/>
                    </a:cubicBezTo>
                    <a:cubicBezTo>
                      <a:pt x="987" y="753"/>
                      <a:pt x="507" y="597"/>
                      <a:pt x="1" y="493"/>
                    </a:cubicBezTo>
                    <a:lnTo>
                      <a:pt x="1" y="493"/>
                    </a:lnTo>
                    <a:cubicBezTo>
                      <a:pt x="1648" y="1414"/>
                      <a:pt x="2906" y="2958"/>
                      <a:pt x="3697" y="4644"/>
                    </a:cubicBezTo>
                    <a:cubicBezTo>
                      <a:pt x="4502" y="4553"/>
                      <a:pt x="5306" y="4475"/>
                      <a:pt x="6097" y="4398"/>
                    </a:cubicBezTo>
                    <a:cubicBezTo>
                      <a:pt x="5020" y="3827"/>
                      <a:pt x="4346" y="2828"/>
                      <a:pt x="3594" y="1881"/>
                    </a:cubicBezTo>
                    <a:cubicBezTo>
                      <a:pt x="3023" y="1155"/>
                      <a:pt x="2258" y="260"/>
                      <a:pt x="1324" y="65"/>
                    </a:cubicBezTo>
                    <a:cubicBezTo>
                      <a:pt x="1246" y="39"/>
                      <a:pt x="1168" y="27"/>
                      <a:pt x="10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8"/>
              <p:cNvSpPr/>
              <p:nvPr/>
            </p:nvSpPr>
            <p:spPr>
              <a:xfrm>
                <a:off x="202174" y="4095279"/>
                <a:ext cx="42556" cy="40848"/>
              </a:xfrm>
              <a:custGeom>
                <a:avLst/>
                <a:gdLst/>
                <a:ahLst/>
                <a:cxnLst/>
                <a:rect l="l" t="t" r="r" b="b"/>
                <a:pathLst>
                  <a:path w="947" h="909" extrusionOk="0">
                    <a:moveTo>
                      <a:pt x="947" y="1"/>
                    </a:moveTo>
                    <a:cubicBezTo>
                      <a:pt x="804" y="1"/>
                      <a:pt x="662" y="14"/>
                      <a:pt x="519" y="40"/>
                    </a:cubicBezTo>
                    <a:cubicBezTo>
                      <a:pt x="337" y="312"/>
                      <a:pt x="169" y="611"/>
                      <a:pt x="0" y="909"/>
                    </a:cubicBezTo>
                    <a:cubicBezTo>
                      <a:pt x="337" y="623"/>
                      <a:pt x="649" y="312"/>
                      <a:pt x="947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8"/>
              <p:cNvSpPr/>
              <p:nvPr/>
            </p:nvSpPr>
            <p:spPr>
              <a:xfrm>
                <a:off x="227789" y="3988642"/>
                <a:ext cx="99132" cy="103806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310" extrusionOk="0">
                    <a:moveTo>
                      <a:pt x="909" y="0"/>
                    </a:moveTo>
                    <a:lnTo>
                      <a:pt x="870" y="78"/>
                    </a:lnTo>
                    <a:cubicBezTo>
                      <a:pt x="755" y="331"/>
                      <a:pt x="353" y="953"/>
                      <a:pt x="691" y="953"/>
                    </a:cubicBezTo>
                    <a:cubicBezTo>
                      <a:pt x="734" y="953"/>
                      <a:pt x="789" y="943"/>
                      <a:pt x="857" y="921"/>
                    </a:cubicBezTo>
                    <a:cubicBezTo>
                      <a:pt x="867" y="919"/>
                      <a:pt x="877" y="918"/>
                      <a:pt x="886" y="918"/>
                    </a:cubicBezTo>
                    <a:cubicBezTo>
                      <a:pt x="972" y="918"/>
                      <a:pt x="1019" y="1020"/>
                      <a:pt x="961" y="1090"/>
                    </a:cubicBezTo>
                    <a:cubicBezTo>
                      <a:pt x="610" y="1466"/>
                      <a:pt x="299" y="1881"/>
                      <a:pt x="1" y="2309"/>
                    </a:cubicBezTo>
                    <a:cubicBezTo>
                      <a:pt x="169" y="2283"/>
                      <a:pt x="325" y="2270"/>
                      <a:pt x="481" y="2270"/>
                    </a:cubicBezTo>
                    <a:cubicBezTo>
                      <a:pt x="1077" y="1648"/>
                      <a:pt x="1635" y="999"/>
                      <a:pt x="2206" y="363"/>
                    </a:cubicBezTo>
                    <a:cubicBezTo>
                      <a:pt x="1791" y="221"/>
                      <a:pt x="1363" y="104"/>
                      <a:pt x="909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8"/>
              <p:cNvSpPr/>
              <p:nvPr/>
            </p:nvSpPr>
            <p:spPr>
              <a:xfrm>
                <a:off x="271513" y="3906451"/>
                <a:ext cx="132925" cy="90954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2024" extrusionOk="0">
                    <a:moveTo>
                      <a:pt x="1168" y="0"/>
                    </a:moveTo>
                    <a:cubicBezTo>
                      <a:pt x="857" y="338"/>
                      <a:pt x="584" y="714"/>
                      <a:pt x="338" y="1103"/>
                    </a:cubicBezTo>
                    <a:cubicBezTo>
                      <a:pt x="221" y="1298"/>
                      <a:pt x="104" y="1518"/>
                      <a:pt x="1" y="1726"/>
                    </a:cubicBezTo>
                    <a:cubicBezTo>
                      <a:pt x="481" y="1751"/>
                      <a:pt x="947" y="1855"/>
                      <a:pt x="1401" y="2024"/>
                    </a:cubicBezTo>
                    <a:cubicBezTo>
                      <a:pt x="1881" y="1479"/>
                      <a:pt x="2400" y="960"/>
                      <a:pt x="2958" y="493"/>
                    </a:cubicBezTo>
                    <a:cubicBezTo>
                      <a:pt x="2387" y="260"/>
                      <a:pt x="1791" y="91"/>
                      <a:pt x="1194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8"/>
              <p:cNvSpPr/>
              <p:nvPr/>
            </p:nvSpPr>
            <p:spPr>
              <a:xfrm>
                <a:off x="323955" y="3817294"/>
                <a:ext cx="201140" cy="105513"/>
              </a:xfrm>
              <a:custGeom>
                <a:avLst/>
                <a:gdLst/>
                <a:ahLst/>
                <a:cxnLst/>
                <a:rect l="l" t="t" r="r" b="b"/>
                <a:pathLst>
                  <a:path w="4476" h="2348" extrusionOk="0">
                    <a:moveTo>
                      <a:pt x="1817" y="0"/>
                    </a:moveTo>
                    <a:lnTo>
                      <a:pt x="1752" y="26"/>
                    </a:lnTo>
                    <a:cubicBezTo>
                      <a:pt x="1259" y="285"/>
                      <a:pt x="792" y="571"/>
                      <a:pt x="338" y="882"/>
                    </a:cubicBezTo>
                    <a:cubicBezTo>
                      <a:pt x="1" y="1128"/>
                      <a:pt x="779" y="1154"/>
                      <a:pt x="727" y="1206"/>
                    </a:cubicBezTo>
                    <a:cubicBezTo>
                      <a:pt x="507" y="1414"/>
                      <a:pt x="299" y="1634"/>
                      <a:pt x="105" y="1855"/>
                    </a:cubicBezTo>
                    <a:cubicBezTo>
                      <a:pt x="727" y="1946"/>
                      <a:pt x="1337" y="2114"/>
                      <a:pt x="1921" y="2348"/>
                    </a:cubicBezTo>
                    <a:cubicBezTo>
                      <a:pt x="2375" y="1984"/>
                      <a:pt x="2854" y="1673"/>
                      <a:pt x="3360" y="1401"/>
                    </a:cubicBezTo>
                    <a:cubicBezTo>
                      <a:pt x="3723" y="1219"/>
                      <a:pt x="4100" y="1064"/>
                      <a:pt x="4476" y="947"/>
                    </a:cubicBezTo>
                    <a:cubicBezTo>
                      <a:pt x="3659" y="519"/>
                      <a:pt x="2777" y="221"/>
                      <a:pt x="1869" y="39"/>
                    </a:cubicBezTo>
                    <a:cubicBezTo>
                      <a:pt x="1843" y="39"/>
                      <a:pt x="1830" y="26"/>
                      <a:pt x="1817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8"/>
              <p:cNvSpPr/>
              <p:nvPr/>
            </p:nvSpPr>
            <p:spPr>
              <a:xfrm>
                <a:off x="413156" y="3764088"/>
                <a:ext cx="289712" cy="92302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2054" extrusionOk="0">
                    <a:moveTo>
                      <a:pt x="3431" y="0"/>
                    </a:moveTo>
                    <a:cubicBezTo>
                      <a:pt x="3368" y="0"/>
                      <a:pt x="3305" y="1"/>
                      <a:pt x="3243" y="4"/>
                    </a:cubicBezTo>
                    <a:cubicBezTo>
                      <a:pt x="2841" y="4"/>
                      <a:pt x="1466" y="159"/>
                      <a:pt x="1531" y="289"/>
                    </a:cubicBezTo>
                    <a:lnTo>
                      <a:pt x="2102" y="548"/>
                    </a:lnTo>
                    <a:cubicBezTo>
                      <a:pt x="2179" y="587"/>
                      <a:pt x="2153" y="704"/>
                      <a:pt x="2063" y="717"/>
                    </a:cubicBezTo>
                    <a:cubicBezTo>
                      <a:pt x="1362" y="730"/>
                      <a:pt x="662" y="860"/>
                      <a:pt x="0" y="1119"/>
                    </a:cubicBezTo>
                    <a:cubicBezTo>
                      <a:pt x="973" y="1262"/>
                      <a:pt x="1907" y="1573"/>
                      <a:pt x="2763" y="2053"/>
                    </a:cubicBezTo>
                    <a:cubicBezTo>
                      <a:pt x="3509" y="1850"/>
                      <a:pt x="4280" y="1749"/>
                      <a:pt x="5054" y="1749"/>
                    </a:cubicBezTo>
                    <a:cubicBezTo>
                      <a:pt x="5519" y="1749"/>
                      <a:pt x="5985" y="1786"/>
                      <a:pt x="6447" y="1858"/>
                    </a:cubicBezTo>
                    <a:cubicBezTo>
                      <a:pt x="5824" y="1184"/>
                      <a:pt x="5111" y="587"/>
                      <a:pt x="4345" y="69"/>
                    </a:cubicBezTo>
                    <a:cubicBezTo>
                      <a:pt x="4045" y="26"/>
                      <a:pt x="3735" y="0"/>
                      <a:pt x="3431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8"/>
              <p:cNvSpPr/>
              <p:nvPr/>
            </p:nvSpPr>
            <p:spPr>
              <a:xfrm>
                <a:off x="620633" y="3746742"/>
                <a:ext cx="201140" cy="136430"/>
              </a:xfrm>
              <a:custGeom>
                <a:avLst/>
                <a:gdLst/>
                <a:ahLst/>
                <a:cxnLst/>
                <a:rect l="l" t="t" r="r" b="b"/>
                <a:pathLst>
                  <a:path w="4476" h="3036" extrusionOk="0">
                    <a:moveTo>
                      <a:pt x="1064" y="1"/>
                    </a:moveTo>
                    <a:lnTo>
                      <a:pt x="1064" y="1"/>
                    </a:lnTo>
                    <a:cubicBezTo>
                      <a:pt x="1129" y="40"/>
                      <a:pt x="1181" y="104"/>
                      <a:pt x="1220" y="169"/>
                    </a:cubicBezTo>
                    <a:cubicBezTo>
                      <a:pt x="1324" y="403"/>
                      <a:pt x="1479" y="597"/>
                      <a:pt x="1583" y="857"/>
                    </a:cubicBezTo>
                    <a:cubicBezTo>
                      <a:pt x="1594" y="918"/>
                      <a:pt x="1547" y="972"/>
                      <a:pt x="1488" y="972"/>
                    </a:cubicBezTo>
                    <a:cubicBezTo>
                      <a:pt x="1473" y="972"/>
                      <a:pt x="1457" y="968"/>
                      <a:pt x="1441" y="960"/>
                    </a:cubicBezTo>
                    <a:cubicBezTo>
                      <a:pt x="974" y="766"/>
                      <a:pt x="494" y="610"/>
                      <a:pt x="1" y="506"/>
                    </a:cubicBezTo>
                    <a:lnTo>
                      <a:pt x="1" y="506"/>
                    </a:lnTo>
                    <a:cubicBezTo>
                      <a:pt x="818" y="973"/>
                      <a:pt x="1544" y="1583"/>
                      <a:pt x="2167" y="2296"/>
                    </a:cubicBezTo>
                    <a:cubicBezTo>
                      <a:pt x="2958" y="2439"/>
                      <a:pt x="3736" y="2685"/>
                      <a:pt x="4476" y="3036"/>
                    </a:cubicBezTo>
                    <a:cubicBezTo>
                      <a:pt x="4164" y="2660"/>
                      <a:pt x="3879" y="2270"/>
                      <a:pt x="3581" y="1881"/>
                    </a:cubicBezTo>
                    <a:cubicBezTo>
                      <a:pt x="3010" y="1168"/>
                      <a:pt x="2245" y="273"/>
                      <a:pt x="1311" y="65"/>
                    </a:cubicBezTo>
                    <a:cubicBezTo>
                      <a:pt x="1220" y="52"/>
                      <a:pt x="1142" y="27"/>
                      <a:pt x="1064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3" name="Google Shape;503;p28"/>
          <p:cNvGrpSpPr/>
          <p:nvPr/>
        </p:nvGrpSpPr>
        <p:grpSpPr>
          <a:xfrm>
            <a:off x="6702865" y="3761705"/>
            <a:ext cx="2017384" cy="1856940"/>
            <a:chOff x="6460799" y="3766238"/>
            <a:chExt cx="2245530" cy="2066941"/>
          </a:xfrm>
        </p:grpSpPr>
        <p:sp>
          <p:nvSpPr>
            <p:cNvPr id="504" name="Google Shape;504;p28"/>
            <p:cNvSpPr/>
            <p:nvPr/>
          </p:nvSpPr>
          <p:spPr>
            <a:xfrm>
              <a:off x="6460799" y="3766240"/>
              <a:ext cx="2238654" cy="2066938"/>
            </a:xfrm>
            <a:custGeom>
              <a:avLst/>
              <a:gdLst/>
              <a:ahLst/>
              <a:cxnLst/>
              <a:rect l="l" t="t" r="r" b="b"/>
              <a:pathLst>
                <a:path w="30702" h="28347" extrusionOk="0">
                  <a:moveTo>
                    <a:pt x="14283" y="1"/>
                  </a:moveTo>
                  <a:cubicBezTo>
                    <a:pt x="14269" y="1"/>
                    <a:pt x="14260" y="2"/>
                    <a:pt x="14255" y="3"/>
                  </a:cubicBezTo>
                  <a:cubicBezTo>
                    <a:pt x="12945" y="224"/>
                    <a:pt x="11933" y="1482"/>
                    <a:pt x="11648" y="2675"/>
                  </a:cubicBezTo>
                  <a:cubicBezTo>
                    <a:pt x="11479" y="3428"/>
                    <a:pt x="11453" y="4193"/>
                    <a:pt x="11544" y="4945"/>
                  </a:cubicBezTo>
                  <a:cubicBezTo>
                    <a:pt x="11570" y="5321"/>
                    <a:pt x="11674" y="5801"/>
                    <a:pt x="11739" y="6281"/>
                  </a:cubicBezTo>
                  <a:cubicBezTo>
                    <a:pt x="11580" y="6252"/>
                    <a:pt x="11419" y="6239"/>
                    <a:pt x="11256" y="6239"/>
                  </a:cubicBezTo>
                  <a:cubicBezTo>
                    <a:pt x="10016" y="6239"/>
                    <a:pt x="8685" y="7023"/>
                    <a:pt x="7951" y="7928"/>
                  </a:cubicBezTo>
                  <a:cubicBezTo>
                    <a:pt x="7792" y="7911"/>
                    <a:pt x="7632" y="7902"/>
                    <a:pt x="7471" y="7902"/>
                  </a:cubicBezTo>
                  <a:cubicBezTo>
                    <a:pt x="6101" y="7902"/>
                    <a:pt x="4700" y="8523"/>
                    <a:pt x="3632" y="9394"/>
                  </a:cubicBezTo>
                  <a:cubicBezTo>
                    <a:pt x="1661" y="11002"/>
                    <a:pt x="636" y="13441"/>
                    <a:pt x="325" y="15918"/>
                  </a:cubicBezTo>
                  <a:cubicBezTo>
                    <a:pt x="1" y="18421"/>
                    <a:pt x="208" y="21171"/>
                    <a:pt x="1661" y="23311"/>
                  </a:cubicBezTo>
                  <a:cubicBezTo>
                    <a:pt x="2854" y="25101"/>
                    <a:pt x="4852" y="26528"/>
                    <a:pt x="7031" y="26800"/>
                  </a:cubicBezTo>
                  <a:cubicBezTo>
                    <a:pt x="7173" y="26904"/>
                    <a:pt x="7316" y="26995"/>
                    <a:pt x="7472" y="27086"/>
                  </a:cubicBezTo>
                  <a:cubicBezTo>
                    <a:pt x="8709" y="27792"/>
                    <a:pt x="10186" y="28066"/>
                    <a:pt x="11638" y="28066"/>
                  </a:cubicBezTo>
                  <a:cubicBezTo>
                    <a:pt x="12318" y="28066"/>
                    <a:pt x="12992" y="28006"/>
                    <a:pt x="13632" y="27903"/>
                  </a:cubicBezTo>
                  <a:lnTo>
                    <a:pt x="13645" y="27903"/>
                  </a:lnTo>
                  <a:cubicBezTo>
                    <a:pt x="14395" y="28202"/>
                    <a:pt x="15178" y="28346"/>
                    <a:pt x="15953" y="28346"/>
                  </a:cubicBezTo>
                  <a:cubicBezTo>
                    <a:pt x="17764" y="28346"/>
                    <a:pt x="19532" y="27557"/>
                    <a:pt x="20740" y="26113"/>
                  </a:cubicBezTo>
                  <a:cubicBezTo>
                    <a:pt x="20759" y="26122"/>
                    <a:pt x="20783" y="26131"/>
                    <a:pt x="20810" y="26131"/>
                  </a:cubicBezTo>
                  <a:cubicBezTo>
                    <a:pt x="20821" y="26131"/>
                    <a:pt x="20833" y="26130"/>
                    <a:pt x="20844" y="26126"/>
                  </a:cubicBezTo>
                  <a:cubicBezTo>
                    <a:pt x="22556" y="25802"/>
                    <a:pt x="24476" y="25296"/>
                    <a:pt x="25371" y="23765"/>
                  </a:cubicBezTo>
                  <a:cubicBezTo>
                    <a:pt x="25384" y="23772"/>
                    <a:pt x="25397" y="23775"/>
                    <a:pt x="25408" y="23775"/>
                  </a:cubicBezTo>
                  <a:cubicBezTo>
                    <a:pt x="25419" y="23775"/>
                    <a:pt x="25429" y="23772"/>
                    <a:pt x="25436" y="23765"/>
                  </a:cubicBezTo>
                  <a:cubicBezTo>
                    <a:pt x="30701" y="22053"/>
                    <a:pt x="29677" y="14388"/>
                    <a:pt x="27874" y="10535"/>
                  </a:cubicBezTo>
                  <a:cubicBezTo>
                    <a:pt x="26849" y="8343"/>
                    <a:pt x="25008" y="6372"/>
                    <a:pt x="22569" y="5788"/>
                  </a:cubicBezTo>
                  <a:cubicBezTo>
                    <a:pt x="22107" y="5671"/>
                    <a:pt x="21636" y="5613"/>
                    <a:pt x="21166" y="5613"/>
                  </a:cubicBezTo>
                  <a:cubicBezTo>
                    <a:pt x="20134" y="5613"/>
                    <a:pt x="19111" y="5893"/>
                    <a:pt x="18211" y="6437"/>
                  </a:cubicBezTo>
                  <a:cubicBezTo>
                    <a:pt x="17577" y="5698"/>
                    <a:pt x="16543" y="5303"/>
                    <a:pt x="15533" y="5303"/>
                  </a:cubicBezTo>
                  <a:cubicBezTo>
                    <a:pt x="14787" y="5303"/>
                    <a:pt x="14054" y="5518"/>
                    <a:pt x="13503" y="5970"/>
                  </a:cubicBezTo>
                  <a:cubicBezTo>
                    <a:pt x="13464" y="5775"/>
                    <a:pt x="13451" y="5568"/>
                    <a:pt x="13451" y="5360"/>
                  </a:cubicBezTo>
                  <a:cubicBezTo>
                    <a:pt x="13464" y="3920"/>
                    <a:pt x="14320" y="2701"/>
                    <a:pt x="15552" y="2066"/>
                  </a:cubicBezTo>
                  <a:cubicBezTo>
                    <a:pt x="15554" y="2066"/>
                    <a:pt x="15556" y="2067"/>
                    <a:pt x="15559" y="2067"/>
                  </a:cubicBezTo>
                  <a:cubicBezTo>
                    <a:pt x="15650" y="2067"/>
                    <a:pt x="15781" y="1537"/>
                    <a:pt x="15059" y="561"/>
                  </a:cubicBezTo>
                  <a:cubicBezTo>
                    <a:pt x="14738" y="68"/>
                    <a:pt x="14387" y="1"/>
                    <a:pt x="14283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4762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5" name="Google Shape;505;p28"/>
            <p:cNvGrpSpPr/>
            <p:nvPr/>
          </p:nvGrpSpPr>
          <p:grpSpPr>
            <a:xfrm>
              <a:off x="6468622" y="3766238"/>
              <a:ext cx="2237706" cy="2066938"/>
              <a:chOff x="1712346" y="3314846"/>
              <a:chExt cx="1379087" cy="1273843"/>
            </a:xfrm>
          </p:grpSpPr>
          <p:sp>
            <p:nvSpPr>
              <p:cNvPr id="506" name="Google Shape;506;p28"/>
              <p:cNvSpPr/>
              <p:nvPr/>
            </p:nvSpPr>
            <p:spPr>
              <a:xfrm>
                <a:off x="1712346" y="3314846"/>
                <a:ext cx="1379087" cy="1273843"/>
              </a:xfrm>
              <a:custGeom>
                <a:avLst/>
                <a:gdLst/>
                <a:ahLst/>
                <a:cxnLst/>
                <a:rect l="l" t="t" r="r" b="b"/>
                <a:pathLst>
                  <a:path w="30689" h="28347" extrusionOk="0">
                    <a:moveTo>
                      <a:pt x="14398" y="364"/>
                    </a:moveTo>
                    <a:lnTo>
                      <a:pt x="14398" y="364"/>
                    </a:lnTo>
                    <a:cubicBezTo>
                      <a:pt x="14838" y="688"/>
                      <a:pt x="15176" y="1129"/>
                      <a:pt x="15357" y="1648"/>
                    </a:cubicBezTo>
                    <a:cubicBezTo>
                      <a:pt x="14903" y="1336"/>
                      <a:pt x="14566" y="883"/>
                      <a:pt x="14398" y="364"/>
                    </a:cubicBezTo>
                    <a:close/>
                    <a:moveTo>
                      <a:pt x="15490" y="5636"/>
                    </a:moveTo>
                    <a:cubicBezTo>
                      <a:pt x="16348" y="5636"/>
                      <a:pt x="17168" y="5951"/>
                      <a:pt x="17925" y="6589"/>
                    </a:cubicBezTo>
                    <a:cubicBezTo>
                      <a:pt x="17497" y="6901"/>
                      <a:pt x="17108" y="7290"/>
                      <a:pt x="16810" y="7731"/>
                    </a:cubicBezTo>
                    <a:cubicBezTo>
                      <a:pt x="16810" y="7731"/>
                      <a:pt x="16797" y="7744"/>
                      <a:pt x="16797" y="7744"/>
                    </a:cubicBezTo>
                    <a:cubicBezTo>
                      <a:pt x="16551" y="7861"/>
                      <a:pt x="16032" y="8068"/>
                      <a:pt x="15993" y="8068"/>
                    </a:cubicBezTo>
                    <a:cubicBezTo>
                      <a:pt x="14787" y="7887"/>
                      <a:pt x="13827" y="7264"/>
                      <a:pt x="13516" y="6161"/>
                    </a:cubicBezTo>
                    <a:cubicBezTo>
                      <a:pt x="14187" y="5812"/>
                      <a:pt x="14849" y="5636"/>
                      <a:pt x="15490" y="5636"/>
                    </a:cubicBezTo>
                    <a:close/>
                    <a:moveTo>
                      <a:pt x="11752" y="6499"/>
                    </a:moveTo>
                    <a:lnTo>
                      <a:pt x="11752" y="6499"/>
                    </a:lnTo>
                    <a:cubicBezTo>
                      <a:pt x="11868" y="7446"/>
                      <a:pt x="11816" y="8418"/>
                      <a:pt x="10908" y="8807"/>
                    </a:cubicBezTo>
                    <a:lnTo>
                      <a:pt x="10908" y="8794"/>
                    </a:lnTo>
                    <a:cubicBezTo>
                      <a:pt x="10614" y="8726"/>
                      <a:pt x="10312" y="8694"/>
                      <a:pt x="10008" y="8694"/>
                    </a:cubicBezTo>
                    <a:cubicBezTo>
                      <a:pt x="9910" y="8694"/>
                      <a:pt x="9813" y="8697"/>
                      <a:pt x="9715" y="8704"/>
                    </a:cubicBezTo>
                    <a:cubicBezTo>
                      <a:pt x="9741" y="8652"/>
                      <a:pt x="8691" y="8042"/>
                      <a:pt x="8172" y="7964"/>
                    </a:cubicBezTo>
                    <a:cubicBezTo>
                      <a:pt x="8639" y="7510"/>
                      <a:pt x="9183" y="7147"/>
                      <a:pt x="9780" y="6888"/>
                    </a:cubicBezTo>
                    <a:cubicBezTo>
                      <a:pt x="10442" y="6615"/>
                      <a:pt x="11064" y="6602"/>
                      <a:pt x="11752" y="6499"/>
                    </a:cubicBezTo>
                    <a:close/>
                    <a:moveTo>
                      <a:pt x="14138" y="260"/>
                    </a:moveTo>
                    <a:cubicBezTo>
                      <a:pt x="14281" y="921"/>
                      <a:pt x="14670" y="1492"/>
                      <a:pt x="15215" y="1881"/>
                    </a:cubicBezTo>
                    <a:lnTo>
                      <a:pt x="15215" y="1894"/>
                    </a:lnTo>
                    <a:cubicBezTo>
                      <a:pt x="13840" y="2465"/>
                      <a:pt x="13010" y="4216"/>
                      <a:pt x="13113" y="5669"/>
                    </a:cubicBezTo>
                    <a:cubicBezTo>
                      <a:pt x="13210" y="6878"/>
                      <a:pt x="14232" y="8325"/>
                      <a:pt x="15537" y="8325"/>
                    </a:cubicBezTo>
                    <a:cubicBezTo>
                      <a:pt x="15632" y="8325"/>
                      <a:pt x="15727" y="8317"/>
                      <a:pt x="15824" y="8302"/>
                    </a:cubicBezTo>
                    <a:lnTo>
                      <a:pt x="15824" y="8302"/>
                    </a:lnTo>
                    <a:cubicBezTo>
                      <a:pt x="15461" y="8535"/>
                      <a:pt x="15137" y="8794"/>
                      <a:pt x="14813" y="9067"/>
                    </a:cubicBezTo>
                    <a:cubicBezTo>
                      <a:pt x="14444" y="8973"/>
                      <a:pt x="14065" y="8924"/>
                      <a:pt x="13685" y="8924"/>
                    </a:cubicBezTo>
                    <a:cubicBezTo>
                      <a:pt x="13490" y="8924"/>
                      <a:pt x="13294" y="8937"/>
                      <a:pt x="13100" y="8963"/>
                    </a:cubicBezTo>
                    <a:cubicBezTo>
                      <a:pt x="12711" y="9028"/>
                      <a:pt x="12335" y="9132"/>
                      <a:pt x="11972" y="9287"/>
                    </a:cubicBezTo>
                    <a:cubicBezTo>
                      <a:pt x="11959" y="9261"/>
                      <a:pt x="11946" y="9235"/>
                      <a:pt x="11907" y="9210"/>
                    </a:cubicBezTo>
                    <a:cubicBezTo>
                      <a:pt x="11700" y="9093"/>
                      <a:pt x="11479" y="8989"/>
                      <a:pt x="11246" y="8911"/>
                    </a:cubicBezTo>
                    <a:cubicBezTo>
                      <a:pt x="12348" y="8353"/>
                      <a:pt x="12076" y="6706"/>
                      <a:pt x="11920" y="5630"/>
                    </a:cubicBezTo>
                    <a:cubicBezTo>
                      <a:pt x="11765" y="4553"/>
                      <a:pt x="11700" y="3438"/>
                      <a:pt x="12037" y="2387"/>
                    </a:cubicBezTo>
                    <a:cubicBezTo>
                      <a:pt x="12400" y="1285"/>
                      <a:pt x="13152" y="727"/>
                      <a:pt x="14138" y="260"/>
                    </a:cubicBezTo>
                    <a:close/>
                    <a:moveTo>
                      <a:pt x="21052" y="5918"/>
                    </a:moveTo>
                    <a:cubicBezTo>
                      <a:pt x="21842" y="5918"/>
                      <a:pt x="22601" y="6071"/>
                      <a:pt x="23217" y="6304"/>
                    </a:cubicBezTo>
                    <a:cubicBezTo>
                      <a:pt x="25370" y="7121"/>
                      <a:pt x="26901" y="9028"/>
                      <a:pt x="27770" y="11103"/>
                    </a:cubicBezTo>
                    <a:cubicBezTo>
                      <a:pt x="29377" y="14927"/>
                      <a:pt x="30117" y="21484"/>
                      <a:pt x="25496" y="23499"/>
                    </a:cubicBezTo>
                    <a:lnTo>
                      <a:pt x="25496" y="23499"/>
                    </a:lnTo>
                    <a:cubicBezTo>
                      <a:pt x="25608" y="23284"/>
                      <a:pt x="25683" y="23056"/>
                      <a:pt x="25747" y="22815"/>
                    </a:cubicBezTo>
                    <a:cubicBezTo>
                      <a:pt x="26343" y="20403"/>
                      <a:pt x="26149" y="17524"/>
                      <a:pt x="25396" y="15176"/>
                    </a:cubicBezTo>
                    <a:cubicBezTo>
                      <a:pt x="25385" y="15148"/>
                      <a:pt x="25359" y="15134"/>
                      <a:pt x="25335" y="15134"/>
                    </a:cubicBezTo>
                    <a:cubicBezTo>
                      <a:pt x="25303" y="15134"/>
                      <a:pt x="25272" y="15158"/>
                      <a:pt x="25280" y="15202"/>
                    </a:cubicBezTo>
                    <a:cubicBezTo>
                      <a:pt x="25669" y="17368"/>
                      <a:pt x="25876" y="19521"/>
                      <a:pt x="25604" y="21713"/>
                    </a:cubicBezTo>
                    <a:cubicBezTo>
                      <a:pt x="25435" y="23023"/>
                      <a:pt x="25059" y="24087"/>
                      <a:pt x="23879" y="24826"/>
                    </a:cubicBezTo>
                    <a:cubicBezTo>
                      <a:pt x="23010" y="25358"/>
                      <a:pt x="21985" y="25565"/>
                      <a:pt x="20986" y="25773"/>
                    </a:cubicBezTo>
                    <a:cubicBezTo>
                      <a:pt x="21687" y="24800"/>
                      <a:pt x="21985" y="23607"/>
                      <a:pt x="21830" y="22426"/>
                    </a:cubicBezTo>
                    <a:cubicBezTo>
                      <a:pt x="21811" y="22371"/>
                      <a:pt x="21767" y="22345"/>
                      <a:pt x="21724" y="22345"/>
                    </a:cubicBezTo>
                    <a:cubicBezTo>
                      <a:pt x="21675" y="22345"/>
                      <a:pt x="21629" y="22378"/>
                      <a:pt x="21622" y="22439"/>
                    </a:cubicBezTo>
                    <a:cubicBezTo>
                      <a:pt x="21544" y="25526"/>
                      <a:pt x="19287" y="27952"/>
                      <a:pt x="16110" y="28017"/>
                    </a:cubicBezTo>
                    <a:cubicBezTo>
                      <a:pt x="16065" y="28018"/>
                      <a:pt x="16020" y="28018"/>
                      <a:pt x="15975" y="28018"/>
                    </a:cubicBezTo>
                    <a:cubicBezTo>
                      <a:pt x="12847" y="28018"/>
                      <a:pt x="10341" y="25795"/>
                      <a:pt x="9637" y="22815"/>
                    </a:cubicBezTo>
                    <a:cubicBezTo>
                      <a:pt x="9632" y="22799"/>
                      <a:pt x="9620" y="22792"/>
                      <a:pt x="9608" y="22792"/>
                    </a:cubicBezTo>
                    <a:cubicBezTo>
                      <a:pt x="9592" y="22792"/>
                      <a:pt x="9578" y="22806"/>
                      <a:pt x="9585" y="22828"/>
                    </a:cubicBezTo>
                    <a:cubicBezTo>
                      <a:pt x="9897" y="24891"/>
                      <a:pt x="11194" y="26681"/>
                      <a:pt x="13062" y="27627"/>
                    </a:cubicBezTo>
                    <a:cubicBezTo>
                      <a:pt x="12995" y="27627"/>
                      <a:pt x="12929" y="27627"/>
                      <a:pt x="12863" y="27627"/>
                    </a:cubicBezTo>
                    <a:cubicBezTo>
                      <a:pt x="12416" y="27627"/>
                      <a:pt x="11974" y="27637"/>
                      <a:pt x="11537" y="27637"/>
                    </a:cubicBezTo>
                    <a:cubicBezTo>
                      <a:pt x="10320" y="27637"/>
                      <a:pt x="9136" y="27561"/>
                      <a:pt x="7951" y="26992"/>
                    </a:cubicBezTo>
                    <a:cubicBezTo>
                      <a:pt x="5798" y="25967"/>
                      <a:pt x="5305" y="24035"/>
                      <a:pt x="4644" y="21933"/>
                    </a:cubicBezTo>
                    <a:cubicBezTo>
                      <a:pt x="4638" y="21917"/>
                      <a:pt x="4626" y="21910"/>
                      <a:pt x="4615" y="21910"/>
                    </a:cubicBezTo>
                    <a:cubicBezTo>
                      <a:pt x="4599" y="21910"/>
                      <a:pt x="4584" y="21924"/>
                      <a:pt x="4592" y="21946"/>
                    </a:cubicBezTo>
                    <a:cubicBezTo>
                      <a:pt x="4761" y="23659"/>
                      <a:pt x="5318" y="25306"/>
                      <a:pt x="6576" y="26447"/>
                    </a:cubicBezTo>
                    <a:cubicBezTo>
                      <a:pt x="4851" y="25915"/>
                      <a:pt x="3321" y="25007"/>
                      <a:pt x="2179" y="23529"/>
                    </a:cubicBezTo>
                    <a:cubicBezTo>
                      <a:pt x="688" y="21570"/>
                      <a:pt x="389" y="19080"/>
                      <a:pt x="558" y="16680"/>
                    </a:cubicBezTo>
                    <a:cubicBezTo>
                      <a:pt x="727" y="14411"/>
                      <a:pt x="1440" y="12115"/>
                      <a:pt x="3010" y="10403"/>
                    </a:cubicBezTo>
                    <a:cubicBezTo>
                      <a:pt x="4113" y="9216"/>
                      <a:pt x="5807" y="8214"/>
                      <a:pt x="7470" y="8214"/>
                    </a:cubicBezTo>
                    <a:cubicBezTo>
                      <a:pt x="8133" y="8214"/>
                      <a:pt x="8790" y="8373"/>
                      <a:pt x="9404" y="8743"/>
                    </a:cubicBezTo>
                    <a:cubicBezTo>
                      <a:pt x="6524" y="9197"/>
                      <a:pt x="4008" y="12737"/>
                      <a:pt x="3723" y="15409"/>
                    </a:cubicBezTo>
                    <a:cubicBezTo>
                      <a:pt x="3723" y="15441"/>
                      <a:pt x="3753" y="15464"/>
                      <a:pt x="3778" y="15464"/>
                    </a:cubicBezTo>
                    <a:cubicBezTo>
                      <a:pt x="3794" y="15464"/>
                      <a:pt x="3809" y="15455"/>
                      <a:pt x="3814" y="15435"/>
                    </a:cubicBezTo>
                    <a:cubicBezTo>
                      <a:pt x="4410" y="13697"/>
                      <a:pt x="5085" y="12154"/>
                      <a:pt x="6395" y="10844"/>
                    </a:cubicBezTo>
                    <a:cubicBezTo>
                      <a:pt x="7388" y="9850"/>
                      <a:pt x="8721" y="9033"/>
                      <a:pt x="10093" y="9033"/>
                    </a:cubicBezTo>
                    <a:cubicBezTo>
                      <a:pt x="10620" y="9033"/>
                      <a:pt x="11152" y="9153"/>
                      <a:pt x="11674" y="9430"/>
                    </a:cubicBezTo>
                    <a:cubicBezTo>
                      <a:pt x="10377" y="10143"/>
                      <a:pt x="9495" y="11414"/>
                      <a:pt x="9287" y="12880"/>
                    </a:cubicBezTo>
                    <a:cubicBezTo>
                      <a:pt x="9287" y="12880"/>
                      <a:pt x="9299" y="12886"/>
                      <a:pt x="9306" y="12886"/>
                    </a:cubicBezTo>
                    <a:cubicBezTo>
                      <a:pt x="9310" y="12886"/>
                      <a:pt x="9313" y="12884"/>
                      <a:pt x="9313" y="12880"/>
                    </a:cubicBezTo>
                    <a:cubicBezTo>
                      <a:pt x="9728" y="11090"/>
                      <a:pt x="11181" y="9573"/>
                      <a:pt x="13036" y="9261"/>
                    </a:cubicBezTo>
                    <a:cubicBezTo>
                      <a:pt x="13266" y="9224"/>
                      <a:pt x="13494" y="9205"/>
                      <a:pt x="13718" y="9205"/>
                    </a:cubicBezTo>
                    <a:cubicBezTo>
                      <a:pt x="15417" y="9205"/>
                      <a:pt x="16924" y="10248"/>
                      <a:pt x="17783" y="11726"/>
                    </a:cubicBezTo>
                    <a:cubicBezTo>
                      <a:pt x="17799" y="11750"/>
                      <a:pt x="17822" y="11760"/>
                      <a:pt x="17844" y="11760"/>
                    </a:cubicBezTo>
                    <a:cubicBezTo>
                      <a:pt x="17894" y="11760"/>
                      <a:pt x="17943" y="11710"/>
                      <a:pt x="17925" y="11648"/>
                    </a:cubicBezTo>
                    <a:cubicBezTo>
                      <a:pt x="17407" y="10468"/>
                      <a:pt x="16395" y="9560"/>
                      <a:pt x="15176" y="9158"/>
                    </a:cubicBezTo>
                    <a:cubicBezTo>
                      <a:pt x="16282" y="8314"/>
                      <a:pt x="17395" y="7687"/>
                      <a:pt x="18647" y="7687"/>
                    </a:cubicBezTo>
                    <a:cubicBezTo>
                      <a:pt x="19185" y="7687"/>
                      <a:pt x="19750" y="7803"/>
                      <a:pt x="20351" y="8068"/>
                    </a:cubicBezTo>
                    <a:cubicBezTo>
                      <a:pt x="22037" y="8807"/>
                      <a:pt x="23204" y="10338"/>
                      <a:pt x="24346" y="11739"/>
                    </a:cubicBezTo>
                    <a:cubicBezTo>
                      <a:pt x="24356" y="11752"/>
                      <a:pt x="24367" y="11758"/>
                      <a:pt x="24378" y="11758"/>
                    </a:cubicBezTo>
                    <a:cubicBezTo>
                      <a:pt x="24407" y="11758"/>
                      <a:pt x="24430" y="11715"/>
                      <a:pt x="24411" y="11687"/>
                    </a:cubicBezTo>
                    <a:cubicBezTo>
                      <a:pt x="23256" y="10001"/>
                      <a:pt x="21959" y="8237"/>
                      <a:pt x="19936" y="7562"/>
                    </a:cubicBezTo>
                    <a:cubicBezTo>
                      <a:pt x="19504" y="7423"/>
                      <a:pt x="19056" y="7351"/>
                      <a:pt x="18608" y="7351"/>
                    </a:cubicBezTo>
                    <a:cubicBezTo>
                      <a:pt x="18180" y="7351"/>
                      <a:pt x="17753" y="7416"/>
                      <a:pt x="17342" y="7549"/>
                    </a:cubicBezTo>
                    <a:cubicBezTo>
                      <a:pt x="18316" y="6347"/>
                      <a:pt x="19728" y="5918"/>
                      <a:pt x="21052" y="5918"/>
                    </a:cubicBezTo>
                    <a:close/>
                    <a:moveTo>
                      <a:pt x="14242" y="1"/>
                    </a:moveTo>
                    <a:cubicBezTo>
                      <a:pt x="12919" y="221"/>
                      <a:pt x="11920" y="1492"/>
                      <a:pt x="11622" y="2685"/>
                    </a:cubicBezTo>
                    <a:cubicBezTo>
                      <a:pt x="11466" y="3425"/>
                      <a:pt x="11427" y="4190"/>
                      <a:pt x="11518" y="4955"/>
                    </a:cubicBezTo>
                    <a:cubicBezTo>
                      <a:pt x="11570" y="5331"/>
                      <a:pt x="11661" y="5798"/>
                      <a:pt x="11726" y="6291"/>
                    </a:cubicBezTo>
                    <a:cubicBezTo>
                      <a:pt x="11562" y="6260"/>
                      <a:pt x="11395" y="6245"/>
                      <a:pt x="11227" y="6245"/>
                    </a:cubicBezTo>
                    <a:cubicBezTo>
                      <a:pt x="9992" y="6245"/>
                      <a:pt x="8669" y="7035"/>
                      <a:pt x="7938" y="7925"/>
                    </a:cubicBezTo>
                    <a:cubicBezTo>
                      <a:pt x="7787" y="7910"/>
                      <a:pt x="7635" y="7902"/>
                      <a:pt x="7482" y="7902"/>
                    </a:cubicBezTo>
                    <a:cubicBezTo>
                      <a:pt x="6104" y="7902"/>
                      <a:pt x="4693" y="8515"/>
                      <a:pt x="3619" y="9391"/>
                    </a:cubicBezTo>
                    <a:cubicBezTo>
                      <a:pt x="1648" y="10999"/>
                      <a:pt x="623" y="13438"/>
                      <a:pt x="312" y="15928"/>
                    </a:cubicBezTo>
                    <a:cubicBezTo>
                      <a:pt x="0" y="18431"/>
                      <a:pt x="195" y="21168"/>
                      <a:pt x="1635" y="23321"/>
                    </a:cubicBezTo>
                    <a:cubicBezTo>
                      <a:pt x="2841" y="25111"/>
                      <a:pt x="4838" y="26538"/>
                      <a:pt x="7004" y="26797"/>
                    </a:cubicBezTo>
                    <a:cubicBezTo>
                      <a:pt x="7147" y="26901"/>
                      <a:pt x="7303" y="27005"/>
                      <a:pt x="7458" y="27096"/>
                    </a:cubicBezTo>
                    <a:cubicBezTo>
                      <a:pt x="8694" y="27793"/>
                      <a:pt x="10164" y="28058"/>
                      <a:pt x="11614" y="28058"/>
                    </a:cubicBezTo>
                    <a:cubicBezTo>
                      <a:pt x="12296" y="28058"/>
                      <a:pt x="12973" y="27999"/>
                      <a:pt x="13619" y="27900"/>
                    </a:cubicBezTo>
                    <a:lnTo>
                      <a:pt x="13645" y="27900"/>
                    </a:lnTo>
                    <a:cubicBezTo>
                      <a:pt x="14396" y="28201"/>
                      <a:pt x="15180" y="28346"/>
                      <a:pt x="15957" y="28346"/>
                    </a:cubicBezTo>
                    <a:cubicBezTo>
                      <a:pt x="17759" y="28346"/>
                      <a:pt x="19522" y="27564"/>
                      <a:pt x="20727" y="26123"/>
                    </a:cubicBezTo>
                    <a:cubicBezTo>
                      <a:pt x="20766" y="26136"/>
                      <a:pt x="20792" y="26136"/>
                      <a:pt x="20831" y="26136"/>
                    </a:cubicBezTo>
                    <a:cubicBezTo>
                      <a:pt x="22556" y="25799"/>
                      <a:pt x="24475" y="25293"/>
                      <a:pt x="25357" y="23775"/>
                    </a:cubicBezTo>
                    <a:cubicBezTo>
                      <a:pt x="25370" y="23782"/>
                      <a:pt x="25383" y="23785"/>
                      <a:pt x="25396" y="23785"/>
                    </a:cubicBezTo>
                    <a:cubicBezTo>
                      <a:pt x="25409" y="23785"/>
                      <a:pt x="25422" y="23782"/>
                      <a:pt x="25435" y="23775"/>
                    </a:cubicBezTo>
                    <a:cubicBezTo>
                      <a:pt x="30688" y="22063"/>
                      <a:pt x="29664" y="14398"/>
                      <a:pt x="27861" y="10532"/>
                    </a:cubicBezTo>
                    <a:cubicBezTo>
                      <a:pt x="26836" y="8328"/>
                      <a:pt x="24981" y="6369"/>
                      <a:pt x="22556" y="5785"/>
                    </a:cubicBezTo>
                    <a:cubicBezTo>
                      <a:pt x="22095" y="5669"/>
                      <a:pt x="21628" y="5612"/>
                      <a:pt x="21164" y="5612"/>
                    </a:cubicBezTo>
                    <a:cubicBezTo>
                      <a:pt x="20126" y="5612"/>
                      <a:pt x="19103" y="5896"/>
                      <a:pt x="18198" y="6434"/>
                    </a:cubicBezTo>
                    <a:cubicBezTo>
                      <a:pt x="17572" y="5704"/>
                      <a:pt x="16544" y="5312"/>
                      <a:pt x="15537" y="5312"/>
                    </a:cubicBezTo>
                    <a:cubicBezTo>
                      <a:pt x="14790" y="5312"/>
                      <a:pt x="14055" y="5527"/>
                      <a:pt x="13503" y="5980"/>
                    </a:cubicBezTo>
                    <a:cubicBezTo>
                      <a:pt x="13464" y="5772"/>
                      <a:pt x="13438" y="5565"/>
                      <a:pt x="13438" y="5370"/>
                    </a:cubicBezTo>
                    <a:cubicBezTo>
                      <a:pt x="13438" y="3931"/>
                      <a:pt x="14307" y="2711"/>
                      <a:pt x="15552" y="2076"/>
                    </a:cubicBezTo>
                    <a:cubicBezTo>
                      <a:pt x="15553" y="2076"/>
                      <a:pt x="15554" y="2076"/>
                      <a:pt x="15555" y="2076"/>
                    </a:cubicBezTo>
                    <a:cubicBezTo>
                      <a:pt x="15646" y="2076"/>
                      <a:pt x="15789" y="1558"/>
                      <a:pt x="15059" y="571"/>
                    </a:cubicBezTo>
                    <a:cubicBezTo>
                      <a:pt x="14683" y="1"/>
                      <a:pt x="14281" y="1"/>
                      <a:pt x="142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8"/>
              <p:cNvSpPr/>
              <p:nvPr/>
            </p:nvSpPr>
            <p:spPr>
              <a:xfrm>
                <a:off x="1729243" y="3581057"/>
                <a:ext cx="1336531" cy="993433"/>
              </a:xfrm>
              <a:custGeom>
                <a:avLst/>
                <a:gdLst/>
                <a:ahLst/>
                <a:cxnLst/>
                <a:rect l="l" t="t" r="r" b="b"/>
                <a:pathLst>
                  <a:path w="29742" h="22107" extrusionOk="0">
                    <a:moveTo>
                      <a:pt x="20661" y="1"/>
                    </a:moveTo>
                    <a:cubicBezTo>
                      <a:pt x="19339" y="1"/>
                      <a:pt x="17932" y="432"/>
                      <a:pt x="16966" y="1625"/>
                    </a:cubicBezTo>
                    <a:cubicBezTo>
                      <a:pt x="17377" y="1499"/>
                      <a:pt x="17801" y="1434"/>
                      <a:pt x="18225" y="1434"/>
                    </a:cubicBezTo>
                    <a:cubicBezTo>
                      <a:pt x="18670" y="1434"/>
                      <a:pt x="19115" y="1505"/>
                      <a:pt x="19547" y="1651"/>
                    </a:cubicBezTo>
                    <a:cubicBezTo>
                      <a:pt x="21570" y="2326"/>
                      <a:pt x="22880" y="4077"/>
                      <a:pt x="24022" y="5776"/>
                    </a:cubicBezTo>
                    <a:cubicBezTo>
                      <a:pt x="24041" y="5805"/>
                      <a:pt x="24017" y="5841"/>
                      <a:pt x="23987" y="5841"/>
                    </a:cubicBezTo>
                    <a:cubicBezTo>
                      <a:pt x="23977" y="5841"/>
                      <a:pt x="23967" y="5837"/>
                      <a:pt x="23957" y="5828"/>
                    </a:cubicBezTo>
                    <a:cubicBezTo>
                      <a:pt x="22828" y="4427"/>
                      <a:pt x="21661" y="2896"/>
                      <a:pt x="19962" y="2157"/>
                    </a:cubicBezTo>
                    <a:cubicBezTo>
                      <a:pt x="19358" y="1890"/>
                      <a:pt x="18790" y="1773"/>
                      <a:pt x="18249" y="1773"/>
                    </a:cubicBezTo>
                    <a:cubicBezTo>
                      <a:pt x="17000" y="1773"/>
                      <a:pt x="15890" y="2396"/>
                      <a:pt x="14787" y="3247"/>
                    </a:cubicBezTo>
                    <a:cubicBezTo>
                      <a:pt x="16019" y="3649"/>
                      <a:pt x="17018" y="4557"/>
                      <a:pt x="17536" y="5737"/>
                    </a:cubicBezTo>
                    <a:cubicBezTo>
                      <a:pt x="17563" y="5799"/>
                      <a:pt x="17510" y="5849"/>
                      <a:pt x="17458" y="5849"/>
                    </a:cubicBezTo>
                    <a:cubicBezTo>
                      <a:pt x="17434" y="5849"/>
                      <a:pt x="17410" y="5839"/>
                      <a:pt x="17394" y="5815"/>
                    </a:cubicBezTo>
                    <a:cubicBezTo>
                      <a:pt x="16546" y="4337"/>
                      <a:pt x="15041" y="3294"/>
                      <a:pt x="13333" y="3294"/>
                    </a:cubicBezTo>
                    <a:cubicBezTo>
                      <a:pt x="13108" y="3294"/>
                      <a:pt x="12878" y="3312"/>
                      <a:pt x="12647" y="3350"/>
                    </a:cubicBezTo>
                    <a:cubicBezTo>
                      <a:pt x="10792" y="3662"/>
                      <a:pt x="9352" y="5166"/>
                      <a:pt x="8924" y="6969"/>
                    </a:cubicBezTo>
                    <a:cubicBezTo>
                      <a:pt x="8924" y="6976"/>
                      <a:pt x="8918" y="6979"/>
                      <a:pt x="8911" y="6979"/>
                    </a:cubicBezTo>
                    <a:cubicBezTo>
                      <a:pt x="8905" y="6979"/>
                      <a:pt x="8898" y="6976"/>
                      <a:pt x="8898" y="6969"/>
                    </a:cubicBezTo>
                    <a:cubicBezTo>
                      <a:pt x="9106" y="5503"/>
                      <a:pt x="9988" y="4219"/>
                      <a:pt x="11285" y="3519"/>
                    </a:cubicBezTo>
                    <a:cubicBezTo>
                      <a:pt x="10766" y="3238"/>
                      <a:pt x="10234" y="3116"/>
                      <a:pt x="9707" y="3116"/>
                    </a:cubicBezTo>
                    <a:cubicBezTo>
                      <a:pt x="8337" y="3116"/>
                      <a:pt x="6999" y="3940"/>
                      <a:pt x="6006" y="4933"/>
                    </a:cubicBezTo>
                    <a:cubicBezTo>
                      <a:pt x="4696" y="6243"/>
                      <a:pt x="4021" y="7786"/>
                      <a:pt x="3438" y="9511"/>
                    </a:cubicBezTo>
                    <a:cubicBezTo>
                      <a:pt x="3426" y="9534"/>
                      <a:pt x="3405" y="9544"/>
                      <a:pt x="3385" y="9544"/>
                    </a:cubicBezTo>
                    <a:cubicBezTo>
                      <a:pt x="3358" y="9544"/>
                      <a:pt x="3334" y="9527"/>
                      <a:pt x="3334" y="9498"/>
                    </a:cubicBezTo>
                    <a:cubicBezTo>
                      <a:pt x="3619" y="6826"/>
                      <a:pt x="6136" y="3273"/>
                      <a:pt x="9015" y="2819"/>
                    </a:cubicBezTo>
                    <a:cubicBezTo>
                      <a:pt x="8402" y="2449"/>
                      <a:pt x="7745" y="2290"/>
                      <a:pt x="7083" y="2290"/>
                    </a:cubicBezTo>
                    <a:cubicBezTo>
                      <a:pt x="5421" y="2290"/>
                      <a:pt x="3728" y="3295"/>
                      <a:pt x="2634" y="4492"/>
                    </a:cubicBezTo>
                    <a:cubicBezTo>
                      <a:pt x="1064" y="6191"/>
                      <a:pt x="338" y="8500"/>
                      <a:pt x="182" y="10769"/>
                    </a:cubicBezTo>
                    <a:cubicBezTo>
                      <a:pt x="1" y="13156"/>
                      <a:pt x="299" y="15659"/>
                      <a:pt x="1803" y="17605"/>
                    </a:cubicBezTo>
                    <a:cubicBezTo>
                      <a:pt x="2932" y="19083"/>
                      <a:pt x="4462" y="19991"/>
                      <a:pt x="6187" y="20523"/>
                    </a:cubicBezTo>
                    <a:cubicBezTo>
                      <a:pt x="4942" y="19395"/>
                      <a:pt x="4385" y="17748"/>
                      <a:pt x="4203" y="16022"/>
                    </a:cubicBezTo>
                    <a:cubicBezTo>
                      <a:pt x="4203" y="16006"/>
                      <a:pt x="4218" y="15995"/>
                      <a:pt x="4232" y="15995"/>
                    </a:cubicBezTo>
                    <a:cubicBezTo>
                      <a:pt x="4241" y="15995"/>
                      <a:pt x="4250" y="16000"/>
                      <a:pt x="4255" y="16009"/>
                    </a:cubicBezTo>
                    <a:cubicBezTo>
                      <a:pt x="4916" y="18111"/>
                      <a:pt x="5422" y="20043"/>
                      <a:pt x="7562" y="21081"/>
                    </a:cubicBezTo>
                    <a:cubicBezTo>
                      <a:pt x="8763" y="21654"/>
                      <a:pt x="9958" y="21720"/>
                      <a:pt x="11178" y="21720"/>
                    </a:cubicBezTo>
                    <a:cubicBezTo>
                      <a:pt x="11545" y="21720"/>
                      <a:pt x="11913" y="21714"/>
                      <a:pt x="12285" y="21714"/>
                    </a:cubicBezTo>
                    <a:cubicBezTo>
                      <a:pt x="12414" y="21714"/>
                      <a:pt x="12543" y="21715"/>
                      <a:pt x="12673" y="21716"/>
                    </a:cubicBezTo>
                    <a:cubicBezTo>
                      <a:pt x="10805" y="20770"/>
                      <a:pt x="9521" y="18980"/>
                      <a:pt x="9197" y="16904"/>
                    </a:cubicBezTo>
                    <a:cubicBezTo>
                      <a:pt x="9197" y="16883"/>
                      <a:pt x="9212" y="16873"/>
                      <a:pt x="9226" y="16873"/>
                    </a:cubicBezTo>
                    <a:cubicBezTo>
                      <a:pt x="9238" y="16873"/>
                      <a:pt x="9248" y="16880"/>
                      <a:pt x="9248" y="16891"/>
                    </a:cubicBezTo>
                    <a:cubicBezTo>
                      <a:pt x="9952" y="19884"/>
                      <a:pt x="12483" y="22107"/>
                      <a:pt x="15587" y="22107"/>
                    </a:cubicBezTo>
                    <a:cubicBezTo>
                      <a:pt x="15631" y="22107"/>
                      <a:pt x="15676" y="22106"/>
                      <a:pt x="15721" y="22106"/>
                    </a:cubicBezTo>
                    <a:cubicBezTo>
                      <a:pt x="18885" y="22028"/>
                      <a:pt x="21168" y="19615"/>
                      <a:pt x="21233" y="16515"/>
                    </a:cubicBezTo>
                    <a:cubicBezTo>
                      <a:pt x="21240" y="16462"/>
                      <a:pt x="21288" y="16433"/>
                      <a:pt x="21336" y="16433"/>
                    </a:cubicBezTo>
                    <a:cubicBezTo>
                      <a:pt x="21382" y="16433"/>
                      <a:pt x="21428" y="16459"/>
                      <a:pt x="21441" y="16515"/>
                    </a:cubicBezTo>
                    <a:cubicBezTo>
                      <a:pt x="21609" y="17683"/>
                      <a:pt x="21311" y="18889"/>
                      <a:pt x="20610" y="19849"/>
                    </a:cubicBezTo>
                    <a:cubicBezTo>
                      <a:pt x="21609" y="19654"/>
                      <a:pt x="22621" y="19447"/>
                      <a:pt x="23490" y="18902"/>
                    </a:cubicBezTo>
                    <a:cubicBezTo>
                      <a:pt x="24670" y="18176"/>
                      <a:pt x="25059" y="17112"/>
                      <a:pt x="25215" y="15789"/>
                    </a:cubicBezTo>
                    <a:cubicBezTo>
                      <a:pt x="25487" y="13597"/>
                      <a:pt x="25280" y="11444"/>
                      <a:pt x="24891" y="9278"/>
                    </a:cubicBezTo>
                    <a:cubicBezTo>
                      <a:pt x="24884" y="9236"/>
                      <a:pt x="24911" y="9213"/>
                      <a:pt x="24941" y="9213"/>
                    </a:cubicBezTo>
                    <a:cubicBezTo>
                      <a:pt x="24967" y="9213"/>
                      <a:pt x="24996" y="9229"/>
                      <a:pt x="25007" y="9265"/>
                    </a:cubicBezTo>
                    <a:cubicBezTo>
                      <a:pt x="25773" y="11613"/>
                      <a:pt x="25954" y="14492"/>
                      <a:pt x="25358" y="16904"/>
                    </a:cubicBezTo>
                    <a:cubicBezTo>
                      <a:pt x="25306" y="17138"/>
                      <a:pt x="25215" y="17371"/>
                      <a:pt x="25111" y="17592"/>
                    </a:cubicBezTo>
                    <a:cubicBezTo>
                      <a:pt x="29742" y="15568"/>
                      <a:pt x="29002" y="9018"/>
                      <a:pt x="27394" y="5192"/>
                    </a:cubicBezTo>
                    <a:cubicBezTo>
                      <a:pt x="26525" y="3117"/>
                      <a:pt x="24994" y="1210"/>
                      <a:pt x="22828" y="393"/>
                    </a:cubicBezTo>
                    <a:cubicBezTo>
                      <a:pt x="22212" y="155"/>
                      <a:pt x="21452" y="1"/>
                      <a:pt x="20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8"/>
              <p:cNvSpPr/>
              <p:nvPr/>
            </p:nvSpPr>
            <p:spPr>
              <a:xfrm>
                <a:off x="2319678" y="3568070"/>
                <a:ext cx="198803" cy="109962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2447" extrusionOk="0">
                    <a:moveTo>
                      <a:pt x="1980" y="1"/>
                    </a:moveTo>
                    <a:cubicBezTo>
                      <a:pt x="1336" y="1"/>
                      <a:pt x="672" y="177"/>
                      <a:pt x="1" y="526"/>
                    </a:cubicBezTo>
                    <a:cubicBezTo>
                      <a:pt x="312" y="1629"/>
                      <a:pt x="1272" y="2252"/>
                      <a:pt x="2478" y="2446"/>
                    </a:cubicBezTo>
                    <a:cubicBezTo>
                      <a:pt x="2517" y="2446"/>
                      <a:pt x="3036" y="2226"/>
                      <a:pt x="3282" y="2122"/>
                    </a:cubicBezTo>
                    <a:cubicBezTo>
                      <a:pt x="3295" y="2109"/>
                      <a:pt x="3295" y="2096"/>
                      <a:pt x="3295" y="2096"/>
                    </a:cubicBezTo>
                    <a:cubicBezTo>
                      <a:pt x="3606" y="1655"/>
                      <a:pt x="3982" y="1266"/>
                      <a:pt x="4423" y="954"/>
                    </a:cubicBezTo>
                    <a:cubicBezTo>
                      <a:pt x="3666" y="316"/>
                      <a:pt x="2841" y="1"/>
                      <a:pt x="1980" y="1"/>
                    </a:cubicBezTo>
                    <a:close/>
                  </a:path>
                </a:pathLst>
              </a:custGeom>
              <a:solidFill>
                <a:srgbClr val="E06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8"/>
              <p:cNvSpPr/>
              <p:nvPr/>
            </p:nvSpPr>
            <p:spPr>
              <a:xfrm>
                <a:off x="2359313" y="3331158"/>
                <a:ext cx="43185" cy="57745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285" extrusionOk="0">
                    <a:moveTo>
                      <a:pt x="1" y="1"/>
                    </a:moveTo>
                    <a:cubicBezTo>
                      <a:pt x="169" y="520"/>
                      <a:pt x="506" y="973"/>
                      <a:pt x="960" y="1285"/>
                    </a:cubicBezTo>
                    <a:cubicBezTo>
                      <a:pt x="779" y="766"/>
                      <a:pt x="441" y="32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8"/>
              <p:cNvSpPr/>
              <p:nvPr/>
            </p:nvSpPr>
            <p:spPr>
              <a:xfrm>
                <a:off x="2217669" y="3326485"/>
                <a:ext cx="205814" cy="404572"/>
              </a:xfrm>
              <a:custGeom>
                <a:avLst/>
                <a:gdLst/>
                <a:ahLst/>
                <a:cxnLst/>
                <a:rect l="l" t="t" r="r" b="b"/>
                <a:pathLst>
                  <a:path w="4580" h="9003" extrusionOk="0">
                    <a:moveTo>
                      <a:pt x="2893" y="1"/>
                    </a:moveTo>
                    <a:cubicBezTo>
                      <a:pt x="1907" y="455"/>
                      <a:pt x="1155" y="1013"/>
                      <a:pt x="792" y="2115"/>
                    </a:cubicBezTo>
                    <a:cubicBezTo>
                      <a:pt x="455" y="3166"/>
                      <a:pt x="520" y="4268"/>
                      <a:pt x="675" y="5358"/>
                    </a:cubicBezTo>
                    <a:cubicBezTo>
                      <a:pt x="844" y="6434"/>
                      <a:pt x="1103" y="8069"/>
                      <a:pt x="1" y="8639"/>
                    </a:cubicBezTo>
                    <a:cubicBezTo>
                      <a:pt x="234" y="8717"/>
                      <a:pt x="455" y="8808"/>
                      <a:pt x="662" y="8938"/>
                    </a:cubicBezTo>
                    <a:cubicBezTo>
                      <a:pt x="701" y="8951"/>
                      <a:pt x="727" y="8976"/>
                      <a:pt x="727" y="9002"/>
                    </a:cubicBezTo>
                    <a:cubicBezTo>
                      <a:pt x="1090" y="8847"/>
                      <a:pt x="1466" y="8743"/>
                      <a:pt x="1855" y="8678"/>
                    </a:cubicBezTo>
                    <a:cubicBezTo>
                      <a:pt x="2046" y="8652"/>
                      <a:pt x="2237" y="8639"/>
                      <a:pt x="2429" y="8639"/>
                    </a:cubicBezTo>
                    <a:cubicBezTo>
                      <a:pt x="2812" y="8639"/>
                      <a:pt x="3196" y="8691"/>
                      <a:pt x="3568" y="8795"/>
                    </a:cubicBezTo>
                    <a:cubicBezTo>
                      <a:pt x="3892" y="8510"/>
                      <a:pt x="4229" y="8250"/>
                      <a:pt x="4579" y="8017"/>
                    </a:cubicBezTo>
                    <a:lnTo>
                      <a:pt x="4579" y="8017"/>
                    </a:lnTo>
                    <a:cubicBezTo>
                      <a:pt x="4482" y="8032"/>
                      <a:pt x="4387" y="8040"/>
                      <a:pt x="4292" y="8040"/>
                    </a:cubicBezTo>
                    <a:cubicBezTo>
                      <a:pt x="2987" y="8040"/>
                      <a:pt x="1965" y="6593"/>
                      <a:pt x="1868" y="5384"/>
                    </a:cubicBezTo>
                    <a:cubicBezTo>
                      <a:pt x="1765" y="3944"/>
                      <a:pt x="2595" y="2193"/>
                      <a:pt x="3970" y="1622"/>
                    </a:cubicBezTo>
                    <a:cubicBezTo>
                      <a:pt x="3425" y="1233"/>
                      <a:pt x="3036" y="649"/>
                      <a:pt x="28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8"/>
              <p:cNvSpPr/>
              <p:nvPr/>
            </p:nvSpPr>
            <p:spPr>
              <a:xfrm>
                <a:off x="2079531" y="3606267"/>
                <a:ext cx="166179" cy="103806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2310" extrusionOk="0">
                    <a:moveTo>
                      <a:pt x="3581" y="1"/>
                    </a:moveTo>
                    <a:lnTo>
                      <a:pt x="3581" y="1"/>
                    </a:lnTo>
                    <a:cubicBezTo>
                      <a:pt x="2893" y="117"/>
                      <a:pt x="2271" y="130"/>
                      <a:pt x="1609" y="403"/>
                    </a:cubicBezTo>
                    <a:cubicBezTo>
                      <a:pt x="1012" y="662"/>
                      <a:pt x="468" y="1025"/>
                      <a:pt x="1" y="1466"/>
                    </a:cubicBezTo>
                    <a:cubicBezTo>
                      <a:pt x="520" y="1557"/>
                      <a:pt x="1570" y="2154"/>
                      <a:pt x="1544" y="2219"/>
                    </a:cubicBezTo>
                    <a:cubicBezTo>
                      <a:pt x="1649" y="2208"/>
                      <a:pt x="1754" y="2204"/>
                      <a:pt x="1859" y="2204"/>
                    </a:cubicBezTo>
                    <a:cubicBezTo>
                      <a:pt x="2156" y="2204"/>
                      <a:pt x="2450" y="2242"/>
                      <a:pt x="2737" y="2309"/>
                    </a:cubicBezTo>
                    <a:cubicBezTo>
                      <a:pt x="3645" y="1933"/>
                      <a:pt x="3697" y="961"/>
                      <a:pt x="3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8"/>
              <p:cNvSpPr/>
              <p:nvPr/>
            </p:nvSpPr>
            <p:spPr>
              <a:xfrm>
                <a:off x="1956537" y="3684953"/>
                <a:ext cx="177818" cy="142856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3179" extrusionOk="0">
                    <a:moveTo>
                      <a:pt x="2426" y="1"/>
                    </a:moveTo>
                    <a:cubicBezTo>
                      <a:pt x="2426" y="117"/>
                      <a:pt x="2388" y="221"/>
                      <a:pt x="2323" y="312"/>
                    </a:cubicBezTo>
                    <a:cubicBezTo>
                      <a:pt x="1622" y="1259"/>
                      <a:pt x="701" y="2180"/>
                      <a:pt x="1" y="3166"/>
                    </a:cubicBezTo>
                    <a:lnTo>
                      <a:pt x="1" y="3178"/>
                    </a:lnTo>
                    <a:cubicBezTo>
                      <a:pt x="79" y="3088"/>
                      <a:pt x="157" y="2984"/>
                      <a:pt x="247" y="2893"/>
                    </a:cubicBezTo>
                    <a:cubicBezTo>
                      <a:pt x="1259" y="1674"/>
                      <a:pt x="2569" y="727"/>
                      <a:pt x="3957" y="507"/>
                    </a:cubicBezTo>
                    <a:lnTo>
                      <a:pt x="3840" y="442"/>
                    </a:lnTo>
                    <a:cubicBezTo>
                      <a:pt x="3568" y="338"/>
                      <a:pt x="3295" y="234"/>
                      <a:pt x="3036" y="117"/>
                    </a:cubicBezTo>
                    <a:cubicBezTo>
                      <a:pt x="2829" y="66"/>
                      <a:pt x="2634" y="27"/>
                      <a:pt x="2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8"/>
              <p:cNvSpPr/>
              <p:nvPr/>
            </p:nvSpPr>
            <p:spPr>
              <a:xfrm>
                <a:off x="2203110" y="3728947"/>
                <a:ext cx="249493" cy="63317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1409" extrusionOk="0">
                    <a:moveTo>
                      <a:pt x="2757" y="1"/>
                    </a:moveTo>
                    <a:cubicBezTo>
                      <a:pt x="2677" y="1"/>
                      <a:pt x="2597" y="3"/>
                      <a:pt x="2517" y="7"/>
                    </a:cubicBezTo>
                    <a:cubicBezTo>
                      <a:pt x="2441" y="50"/>
                      <a:pt x="2348" y="76"/>
                      <a:pt x="2252" y="76"/>
                    </a:cubicBezTo>
                    <a:cubicBezTo>
                      <a:pt x="2232" y="76"/>
                      <a:pt x="2212" y="75"/>
                      <a:pt x="2192" y="72"/>
                    </a:cubicBezTo>
                    <a:lnTo>
                      <a:pt x="2037" y="72"/>
                    </a:lnTo>
                    <a:cubicBezTo>
                      <a:pt x="1285" y="215"/>
                      <a:pt x="584" y="539"/>
                      <a:pt x="0" y="1045"/>
                    </a:cubicBezTo>
                    <a:cubicBezTo>
                      <a:pt x="701" y="591"/>
                      <a:pt x="1518" y="358"/>
                      <a:pt x="2348" y="358"/>
                    </a:cubicBezTo>
                    <a:cubicBezTo>
                      <a:pt x="3502" y="371"/>
                      <a:pt x="4566" y="812"/>
                      <a:pt x="5552" y="1408"/>
                    </a:cubicBezTo>
                    <a:cubicBezTo>
                      <a:pt x="5422" y="1201"/>
                      <a:pt x="5305" y="980"/>
                      <a:pt x="5202" y="747"/>
                    </a:cubicBezTo>
                    <a:cubicBezTo>
                      <a:pt x="4477" y="260"/>
                      <a:pt x="3632" y="1"/>
                      <a:pt x="2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8"/>
              <p:cNvSpPr/>
              <p:nvPr/>
            </p:nvSpPr>
            <p:spPr>
              <a:xfrm>
                <a:off x="2435077" y="4341852"/>
                <a:ext cx="246617" cy="232012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5163" extrusionOk="0">
                    <a:moveTo>
                      <a:pt x="5474" y="0"/>
                    </a:moveTo>
                    <a:cubicBezTo>
                      <a:pt x="4177" y="2140"/>
                      <a:pt x="2361" y="4527"/>
                      <a:pt x="1" y="5163"/>
                    </a:cubicBezTo>
                    <a:lnTo>
                      <a:pt x="14" y="5163"/>
                    </a:lnTo>
                    <a:cubicBezTo>
                      <a:pt x="1985" y="5163"/>
                      <a:pt x="3814" y="4099"/>
                      <a:pt x="4787" y="2387"/>
                    </a:cubicBezTo>
                    <a:cubicBezTo>
                      <a:pt x="4800" y="2335"/>
                      <a:pt x="4813" y="2283"/>
                      <a:pt x="4839" y="2244"/>
                    </a:cubicBezTo>
                    <a:cubicBezTo>
                      <a:pt x="4916" y="2115"/>
                      <a:pt x="4981" y="1985"/>
                      <a:pt x="5033" y="1868"/>
                    </a:cubicBezTo>
                    <a:cubicBezTo>
                      <a:pt x="5267" y="1349"/>
                      <a:pt x="5409" y="805"/>
                      <a:pt x="5474" y="247"/>
                    </a:cubicBezTo>
                    <a:cubicBezTo>
                      <a:pt x="5474" y="169"/>
                      <a:pt x="5487" y="78"/>
                      <a:pt x="54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8"/>
              <p:cNvSpPr/>
              <p:nvPr/>
            </p:nvSpPr>
            <p:spPr>
              <a:xfrm>
                <a:off x="2171069" y="4446198"/>
                <a:ext cx="113108" cy="110771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2465" extrusionOk="0">
                    <a:moveTo>
                      <a:pt x="0" y="0"/>
                    </a:moveTo>
                    <a:cubicBezTo>
                      <a:pt x="208" y="869"/>
                      <a:pt x="571" y="1712"/>
                      <a:pt x="1051" y="2464"/>
                    </a:cubicBezTo>
                    <a:lnTo>
                      <a:pt x="2516" y="2464"/>
                    </a:lnTo>
                    <a:cubicBezTo>
                      <a:pt x="1505" y="1920"/>
                      <a:pt x="675" y="999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8"/>
              <p:cNvSpPr/>
              <p:nvPr/>
            </p:nvSpPr>
            <p:spPr>
              <a:xfrm>
                <a:off x="1908769" y="4328461"/>
                <a:ext cx="88617" cy="171976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3827" extrusionOk="0">
                    <a:moveTo>
                      <a:pt x="143" y="0"/>
                    </a:moveTo>
                    <a:cubicBezTo>
                      <a:pt x="91" y="156"/>
                      <a:pt x="65" y="324"/>
                      <a:pt x="26" y="493"/>
                    </a:cubicBezTo>
                    <a:cubicBezTo>
                      <a:pt x="0" y="1518"/>
                      <a:pt x="286" y="2529"/>
                      <a:pt x="869" y="3385"/>
                    </a:cubicBezTo>
                    <a:cubicBezTo>
                      <a:pt x="1233" y="3554"/>
                      <a:pt x="1596" y="3697"/>
                      <a:pt x="1972" y="3826"/>
                    </a:cubicBezTo>
                    <a:cubicBezTo>
                      <a:pt x="1946" y="3736"/>
                      <a:pt x="1907" y="3658"/>
                      <a:pt x="1855" y="3554"/>
                    </a:cubicBezTo>
                    <a:cubicBezTo>
                      <a:pt x="1116" y="2750"/>
                      <a:pt x="662" y="1712"/>
                      <a:pt x="402" y="610"/>
                    </a:cubicBezTo>
                    <a:cubicBezTo>
                      <a:pt x="312" y="402"/>
                      <a:pt x="221" y="195"/>
                      <a:pt x="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8"/>
              <p:cNvSpPr/>
              <p:nvPr/>
            </p:nvSpPr>
            <p:spPr>
              <a:xfrm>
                <a:off x="2457816" y="3581057"/>
                <a:ext cx="607959" cy="790540"/>
              </a:xfrm>
              <a:custGeom>
                <a:avLst/>
                <a:gdLst/>
                <a:ahLst/>
                <a:cxnLst/>
                <a:rect l="l" t="t" r="r" b="b"/>
                <a:pathLst>
                  <a:path w="13529" h="17592" extrusionOk="0">
                    <a:moveTo>
                      <a:pt x="4460" y="1"/>
                    </a:moveTo>
                    <a:cubicBezTo>
                      <a:pt x="3137" y="1"/>
                      <a:pt x="1727" y="432"/>
                      <a:pt x="753" y="1625"/>
                    </a:cubicBezTo>
                    <a:cubicBezTo>
                      <a:pt x="1160" y="1494"/>
                      <a:pt x="1582" y="1429"/>
                      <a:pt x="2004" y="1429"/>
                    </a:cubicBezTo>
                    <a:cubicBezTo>
                      <a:pt x="2457" y="1429"/>
                      <a:pt x="2911" y="1504"/>
                      <a:pt x="3347" y="1651"/>
                    </a:cubicBezTo>
                    <a:cubicBezTo>
                      <a:pt x="5370" y="2326"/>
                      <a:pt x="6667" y="4077"/>
                      <a:pt x="7822" y="5776"/>
                    </a:cubicBezTo>
                    <a:cubicBezTo>
                      <a:pt x="7841" y="5805"/>
                      <a:pt x="7817" y="5841"/>
                      <a:pt x="7787" y="5841"/>
                    </a:cubicBezTo>
                    <a:cubicBezTo>
                      <a:pt x="7777" y="5841"/>
                      <a:pt x="7767" y="5837"/>
                      <a:pt x="7757" y="5828"/>
                    </a:cubicBezTo>
                    <a:cubicBezTo>
                      <a:pt x="6615" y="4427"/>
                      <a:pt x="5448" y="2896"/>
                      <a:pt x="3762" y="2144"/>
                    </a:cubicBezTo>
                    <a:cubicBezTo>
                      <a:pt x="3163" y="1886"/>
                      <a:pt x="2600" y="1772"/>
                      <a:pt x="2065" y="1772"/>
                    </a:cubicBezTo>
                    <a:cubicBezTo>
                      <a:pt x="1337" y="1772"/>
                      <a:pt x="658" y="1982"/>
                      <a:pt x="0" y="2326"/>
                    </a:cubicBezTo>
                    <a:cubicBezTo>
                      <a:pt x="440" y="2159"/>
                      <a:pt x="900" y="2076"/>
                      <a:pt x="1360" y="2076"/>
                    </a:cubicBezTo>
                    <a:cubicBezTo>
                      <a:pt x="1973" y="2076"/>
                      <a:pt x="2583" y="2224"/>
                      <a:pt x="3139" y="2520"/>
                    </a:cubicBezTo>
                    <a:cubicBezTo>
                      <a:pt x="3619" y="2624"/>
                      <a:pt x="4086" y="2806"/>
                      <a:pt x="4527" y="3039"/>
                    </a:cubicBezTo>
                    <a:cubicBezTo>
                      <a:pt x="7186" y="4479"/>
                      <a:pt x="8652" y="7670"/>
                      <a:pt x="9145" y="10536"/>
                    </a:cubicBezTo>
                    <a:cubicBezTo>
                      <a:pt x="9145" y="10549"/>
                      <a:pt x="9145" y="10562"/>
                      <a:pt x="9145" y="10575"/>
                    </a:cubicBezTo>
                    <a:cubicBezTo>
                      <a:pt x="9599" y="12624"/>
                      <a:pt x="9637" y="14920"/>
                      <a:pt x="9145" y="16904"/>
                    </a:cubicBezTo>
                    <a:cubicBezTo>
                      <a:pt x="9080" y="17138"/>
                      <a:pt x="9002" y="17371"/>
                      <a:pt x="8898" y="17592"/>
                    </a:cubicBezTo>
                    <a:cubicBezTo>
                      <a:pt x="13529" y="15568"/>
                      <a:pt x="12789" y="9018"/>
                      <a:pt x="11181" y="5192"/>
                    </a:cubicBezTo>
                    <a:cubicBezTo>
                      <a:pt x="10312" y="3117"/>
                      <a:pt x="8781" y="1210"/>
                      <a:pt x="6628" y="393"/>
                    </a:cubicBezTo>
                    <a:cubicBezTo>
                      <a:pt x="6012" y="155"/>
                      <a:pt x="5252" y="1"/>
                      <a:pt x="44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8"/>
              <p:cNvSpPr/>
              <p:nvPr/>
            </p:nvSpPr>
            <p:spPr>
              <a:xfrm>
                <a:off x="2714274" y="4234586"/>
                <a:ext cx="152743" cy="225047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5008" extrusionOk="0">
                    <a:moveTo>
                      <a:pt x="3399" y="1"/>
                    </a:moveTo>
                    <a:cubicBezTo>
                      <a:pt x="3386" y="105"/>
                      <a:pt x="3360" y="221"/>
                      <a:pt x="3334" y="325"/>
                    </a:cubicBezTo>
                    <a:cubicBezTo>
                      <a:pt x="3139" y="1013"/>
                      <a:pt x="2854" y="1661"/>
                      <a:pt x="2478" y="2258"/>
                    </a:cubicBezTo>
                    <a:cubicBezTo>
                      <a:pt x="2465" y="2310"/>
                      <a:pt x="2439" y="2361"/>
                      <a:pt x="2400" y="2400"/>
                    </a:cubicBezTo>
                    <a:cubicBezTo>
                      <a:pt x="2322" y="2530"/>
                      <a:pt x="2244" y="2647"/>
                      <a:pt x="2141" y="2751"/>
                    </a:cubicBezTo>
                    <a:cubicBezTo>
                      <a:pt x="1518" y="3581"/>
                      <a:pt x="792" y="4346"/>
                      <a:pt x="0" y="5007"/>
                    </a:cubicBezTo>
                    <a:cubicBezTo>
                      <a:pt x="558" y="4878"/>
                      <a:pt x="1077" y="4657"/>
                      <a:pt x="1570" y="4359"/>
                    </a:cubicBezTo>
                    <a:cubicBezTo>
                      <a:pt x="2750" y="3633"/>
                      <a:pt x="3139" y="2569"/>
                      <a:pt x="3295" y="1259"/>
                    </a:cubicBezTo>
                    <a:cubicBezTo>
                      <a:pt x="3347" y="831"/>
                      <a:pt x="3386" y="416"/>
                      <a:pt x="33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8"/>
              <p:cNvSpPr/>
              <p:nvPr/>
            </p:nvSpPr>
            <p:spPr>
              <a:xfrm>
                <a:off x="2151836" y="3724004"/>
                <a:ext cx="84527" cy="97964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180" extrusionOk="0">
                    <a:moveTo>
                      <a:pt x="947" y="1"/>
                    </a:moveTo>
                    <a:lnTo>
                      <a:pt x="947" y="1"/>
                    </a:lnTo>
                    <a:cubicBezTo>
                      <a:pt x="1038" y="221"/>
                      <a:pt x="960" y="481"/>
                      <a:pt x="778" y="623"/>
                    </a:cubicBezTo>
                    <a:cubicBezTo>
                      <a:pt x="311" y="1012"/>
                      <a:pt x="39" y="1583"/>
                      <a:pt x="0" y="2180"/>
                    </a:cubicBezTo>
                    <a:cubicBezTo>
                      <a:pt x="39" y="2115"/>
                      <a:pt x="78" y="2076"/>
                      <a:pt x="130" y="2024"/>
                    </a:cubicBezTo>
                    <a:cubicBezTo>
                      <a:pt x="545" y="1311"/>
                      <a:pt x="1154" y="727"/>
                      <a:pt x="1881" y="338"/>
                    </a:cubicBezTo>
                    <a:cubicBezTo>
                      <a:pt x="1582" y="169"/>
                      <a:pt x="1271" y="66"/>
                      <a:pt x="9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8"/>
              <p:cNvSpPr/>
              <p:nvPr/>
            </p:nvSpPr>
            <p:spPr>
              <a:xfrm>
                <a:off x="2319678" y="3568070"/>
                <a:ext cx="198803" cy="109962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2447" extrusionOk="0">
                    <a:moveTo>
                      <a:pt x="1980" y="1"/>
                    </a:moveTo>
                    <a:cubicBezTo>
                      <a:pt x="1336" y="1"/>
                      <a:pt x="672" y="177"/>
                      <a:pt x="1" y="526"/>
                    </a:cubicBezTo>
                    <a:cubicBezTo>
                      <a:pt x="312" y="1629"/>
                      <a:pt x="1272" y="2252"/>
                      <a:pt x="2478" y="2446"/>
                    </a:cubicBezTo>
                    <a:cubicBezTo>
                      <a:pt x="2517" y="2446"/>
                      <a:pt x="3036" y="2226"/>
                      <a:pt x="3282" y="2122"/>
                    </a:cubicBezTo>
                    <a:cubicBezTo>
                      <a:pt x="3295" y="2109"/>
                      <a:pt x="3295" y="2096"/>
                      <a:pt x="3295" y="2096"/>
                    </a:cubicBezTo>
                    <a:cubicBezTo>
                      <a:pt x="3606" y="1655"/>
                      <a:pt x="3982" y="1266"/>
                      <a:pt x="4423" y="954"/>
                    </a:cubicBezTo>
                    <a:cubicBezTo>
                      <a:pt x="3666" y="316"/>
                      <a:pt x="2841" y="1"/>
                      <a:pt x="19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8"/>
              <p:cNvSpPr/>
              <p:nvPr/>
            </p:nvSpPr>
            <p:spPr>
              <a:xfrm>
                <a:off x="2217669" y="3701849"/>
                <a:ext cx="36175" cy="29794"/>
              </a:xfrm>
              <a:custGeom>
                <a:avLst/>
                <a:gdLst/>
                <a:ahLst/>
                <a:cxnLst/>
                <a:rect l="l" t="t" r="r" b="b"/>
                <a:pathLst>
                  <a:path w="805" h="663" extrusionOk="0">
                    <a:moveTo>
                      <a:pt x="377" y="1"/>
                    </a:moveTo>
                    <a:lnTo>
                      <a:pt x="377" y="1"/>
                    </a:lnTo>
                    <a:cubicBezTo>
                      <a:pt x="273" y="118"/>
                      <a:pt x="143" y="221"/>
                      <a:pt x="1" y="286"/>
                    </a:cubicBezTo>
                    <a:cubicBezTo>
                      <a:pt x="221" y="377"/>
                      <a:pt x="455" y="468"/>
                      <a:pt x="662" y="585"/>
                    </a:cubicBezTo>
                    <a:cubicBezTo>
                      <a:pt x="688" y="610"/>
                      <a:pt x="714" y="636"/>
                      <a:pt x="727" y="662"/>
                    </a:cubicBezTo>
                    <a:lnTo>
                      <a:pt x="805" y="636"/>
                    </a:lnTo>
                    <a:cubicBezTo>
                      <a:pt x="520" y="572"/>
                      <a:pt x="325" y="286"/>
                      <a:pt x="377" y="1"/>
                    </a:cubicBezTo>
                    <a:close/>
                  </a:path>
                </a:pathLst>
              </a:custGeom>
              <a:solidFill>
                <a:srgbClr val="733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8"/>
              <p:cNvSpPr/>
              <p:nvPr/>
            </p:nvSpPr>
            <p:spPr>
              <a:xfrm>
                <a:off x="2184461" y="3606851"/>
                <a:ext cx="58329" cy="103806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2310" extrusionOk="0">
                    <a:moveTo>
                      <a:pt x="1246" y="1"/>
                    </a:moveTo>
                    <a:cubicBezTo>
                      <a:pt x="843" y="66"/>
                      <a:pt x="467" y="104"/>
                      <a:pt x="91" y="169"/>
                    </a:cubicBezTo>
                    <a:cubicBezTo>
                      <a:pt x="117" y="221"/>
                      <a:pt x="143" y="286"/>
                      <a:pt x="156" y="351"/>
                    </a:cubicBezTo>
                    <a:cubicBezTo>
                      <a:pt x="156" y="429"/>
                      <a:pt x="156" y="507"/>
                      <a:pt x="156" y="597"/>
                    </a:cubicBezTo>
                    <a:cubicBezTo>
                      <a:pt x="286" y="1064"/>
                      <a:pt x="286" y="1557"/>
                      <a:pt x="130" y="2024"/>
                    </a:cubicBezTo>
                    <a:cubicBezTo>
                      <a:pt x="104" y="2102"/>
                      <a:pt x="65" y="2180"/>
                      <a:pt x="0" y="2232"/>
                    </a:cubicBezTo>
                    <a:cubicBezTo>
                      <a:pt x="130" y="2258"/>
                      <a:pt x="260" y="2271"/>
                      <a:pt x="390" y="2309"/>
                    </a:cubicBezTo>
                    <a:cubicBezTo>
                      <a:pt x="766" y="2154"/>
                      <a:pt x="1051" y="1842"/>
                      <a:pt x="1168" y="1466"/>
                    </a:cubicBezTo>
                    <a:cubicBezTo>
                      <a:pt x="1155" y="1376"/>
                      <a:pt x="1168" y="1285"/>
                      <a:pt x="1194" y="1194"/>
                    </a:cubicBezTo>
                    <a:lnTo>
                      <a:pt x="1284" y="909"/>
                    </a:lnTo>
                    <a:cubicBezTo>
                      <a:pt x="1297" y="597"/>
                      <a:pt x="1284" y="299"/>
                      <a:pt x="1246" y="1"/>
                    </a:cubicBezTo>
                    <a:close/>
                  </a:path>
                </a:pathLst>
              </a:custGeom>
              <a:solidFill>
                <a:srgbClr val="E06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8"/>
              <p:cNvSpPr/>
              <p:nvPr/>
            </p:nvSpPr>
            <p:spPr>
              <a:xfrm>
                <a:off x="1760699" y="3770155"/>
                <a:ext cx="193051" cy="517276"/>
              </a:xfrm>
              <a:custGeom>
                <a:avLst/>
                <a:gdLst/>
                <a:ahLst/>
                <a:cxnLst/>
                <a:rect l="l" t="t" r="r" b="b"/>
                <a:pathLst>
                  <a:path w="4296" h="11511" extrusionOk="0">
                    <a:moveTo>
                      <a:pt x="3624" y="1"/>
                    </a:moveTo>
                    <a:cubicBezTo>
                      <a:pt x="3497" y="1"/>
                      <a:pt x="3368" y="53"/>
                      <a:pt x="3269" y="180"/>
                    </a:cubicBezTo>
                    <a:cubicBezTo>
                      <a:pt x="792" y="3254"/>
                      <a:pt x="1" y="7729"/>
                      <a:pt x="1259" y="11477"/>
                    </a:cubicBezTo>
                    <a:cubicBezTo>
                      <a:pt x="1264" y="11501"/>
                      <a:pt x="1280" y="11511"/>
                      <a:pt x="1299" y="11511"/>
                    </a:cubicBezTo>
                    <a:cubicBezTo>
                      <a:pt x="1332" y="11511"/>
                      <a:pt x="1371" y="11480"/>
                      <a:pt x="1363" y="11438"/>
                    </a:cubicBezTo>
                    <a:cubicBezTo>
                      <a:pt x="429" y="7547"/>
                      <a:pt x="1389" y="3708"/>
                      <a:pt x="4022" y="686"/>
                    </a:cubicBezTo>
                    <a:cubicBezTo>
                      <a:pt x="4296" y="374"/>
                      <a:pt x="3965" y="1"/>
                      <a:pt x="3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4" name="Google Shape;524;p28"/>
          <p:cNvGrpSpPr/>
          <p:nvPr/>
        </p:nvGrpSpPr>
        <p:grpSpPr>
          <a:xfrm>
            <a:off x="5415456" y="4608582"/>
            <a:ext cx="682409" cy="257885"/>
            <a:chOff x="5329653" y="4468586"/>
            <a:chExt cx="759582" cy="287049"/>
          </a:xfrm>
        </p:grpSpPr>
        <p:sp>
          <p:nvSpPr>
            <p:cNvPr id="525" name="Google Shape;525;p28"/>
            <p:cNvSpPr/>
            <p:nvPr/>
          </p:nvSpPr>
          <p:spPr>
            <a:xfrm>
              <a:off x="5329654" y="4468618"/>
              <a:ext cx="759574" cy="286952"/>
            </a:xfrm>
            <a:custGeom>
              <a:avLst/>
              <a:gdLst/>
              <a:ahLst/>
              <a:cxnLst/>
              <a:rect l="l" t="t" r="r" b="b"/>
              <a:pathLst>
                <a:path w="8137" h="3074" extrusionOk="0">
                  <a:moveTo>
                    <a:pt x="2816" y="0"/>
                  </a:moveTo>
                  <a:cubicBezTo>
                    <a:pt x="2014" y="0"/>
                    <a:pt x="1112" y="278"/>
                    <a:pt x="14" y="972"/>
                  </a:cubicBezTo>
                  <a:cubicBezTo>
                    <a:pt x="1" y="972"/>
                    <a:pt x="1" y="985"/>
                    <a:pt x="14" y="998"/>
                  </a:cubicBezTo>
                  <a:cubicBezTo>
                    <a:pt x="584" y="2113"/>
                    <a:pt x="1959" y="2723"/>
                    <a:pt x="3179" y="2930"/>
                  </a:cubicBezTo>
                  <a:cubicBezTo>
                    <a:pt x="3458" y="2983"/>
                    <a:pt x="3736" y="3005"/>
                    <a:pt x="4013" y="3005"/>
                  </a:cubicBezTo>
                  <a:cubicBezTo>
                    <a:pt x="5023" y="3005"/>
                    <a:pt x="6020" y="2715"/>
                    <a:pt x="7018" y="2593"/>
                  </a:cubicBezTo>
                  <a:cubicBezTo>
                    <a:pt x="7170" y="2612"/>
                    <a:pt x="7807" y="3073"/>
                    <a:pt x="8030" y="3073"/>
                  </a:cubicBezTo>
                  <a:cubicBezTo>
                    <a:pt x="8110" y="3073"/>
                    <a:pt x="8137" y="3014"/>
                    <a:pt x="8068" y="2852"/>
                  </a:cubicBezTo>
                  <a:cubicBezTo>
                    <a:pt x="6044" y="1558"/>
                    <a:pt x="4712" y="0"/>
                    <a:pt x="2816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6" name="Google Shape;526;p28"/>
            <p:cNvGrpSpPr/>
            <p:nvPr/>
          </p:nvGrpSpPr>
          <p:grpSpPr>
            <a:xfrm>
              <a:off x="5329653" y="4468586"/>
              <a:ext cx="759582" cy="287049"/>
              <a:chOff x="1694723" y="2515584"/>
              <a:chExt cx="2188243" cy="826944"/>
            </a:xfrm>
          </p:grpSpPr>
          <p:sp>
            <p:nvSpPr>
              <p:cNvPr id="527" name="Google Shape;527;p28"/>
              <p:cNvSpPr/>
              <p:nvPr/>
            </p:nvSpPr>
            <p:spPr>
              <a:xfrm>
                <a:off x="1984356" y="2881594"/>
                <a:ext cx="589753" cy="28640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065" extrusionOk="0">
                    <a:moveTo>
                      <a:pt x="1012" y="1"/>
                    </a:moveTo>
                    <a:cubicBezTo>
                      <a:pt x="675" y="157"/>
                      <a:pt x="337" y="325"/>
                      <a:pt x="13" y="533"/>
                    </a:cubicBezTo>
                    <a:lnTo>
                      <a:pt x="0" y="533"/>
                    </a:lnTo>
                    <a:cubicBezTo>
                      <a:pt x="286" y="740"/>
                      <a:pt x="597" y="922"/>
                      <a:pt x="921" y="1065"/>
                    </a:cubicBezTo>
                    <a:cubicBezTo>
                      <a:pt x="1258" y="675"/>
                      <a:pt x="1751" y="416"/>
                      <a:pt x="2192" y="183"/>
                    </a:cubicBezTo>
                    <a:cubicBezTo>
                      <a:pt x="1803" y="118"/>
                      <a:pt x="1414" y="66"/>
                      <a:pt x="1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8"/>
              <p:cNvSpPr/>
              <p:nvPr/>
            </p:nvSpPr>
            <p:spPr>
              <a:xfrm>
                <a:off x="1740172" y="2797958"/>
                <a:ext cx="464165" cy="21648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805" extrusionOk="0">
                    <a:moveTo>
                      <a:pt x="0" y="1"/>
                    </a:moveTo>
                    <a:cubicBezTo>
                      <a:pt x="247" y="299"/>
                      <a:pt x="532" y="571"/>
                      <a:pt x="843" y="805"/>
                    </a:cubicBezTo>
                    <a:cubicBezTo>
                      <a:pt x="999" y="545"/>
                      <a:pt x="1453" y="442"/>
                      <a:pt x="1725" y="273"/>
                    </a:cubicBezTo>
                    <a:cubicBezTo>
                      <a:pt x="1142" y="195"/>
                      <a:pt x="571" y="10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8"/>
              <p:cNvSpPr/>
              <p:nvPr/>
            </p:nvSpPr>
            <p:spPr>
              <a:xfrm>
                <a:off x="1694723" y="2515584"/>
                <a:ext cx="2188243" cy="826944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3075" extrusionOk="0">
                    <a:moveTo>
                      <a:pt x="1259" y="532"/>
                    </a:moveTo>
                    <a:cubicBezTo>
                      <a:pt x="1427" y="700"/>
                      <a:pt x="1596" y="856"/>
                      <a:pt x="1791" y="999"/>
                    </a:cubicBezTo>
                    <a:cubicBezTo>
                      <a:pt x="1272" y="960"/>
                      <a:pt x="753" y="947"/>
                      <a:pt x="247" y="947"/>
                    </a:cubicBezTo>
                    <a:cubicBezTo>
                      <a:pt x="584" y="791"/>
                      <a:pt x="922" y="649"/>
                      <a:pt x="1259" y="532"/>
                    </a:cubicBezTo>
                    <a:close/>
                    <a:moveTo>
                      <a:pt x="2608" y="234"/>
                    </a:moveTo>
                    <a:cubicBezTo>
                      <a:pt x="2828" y="597"/>
                      <a:pt x="3101" y="934"/>
                      <a:pt x="3438" y="1206"/>
                    </a:cubicBezTo>
                    <a:cubicBezTo>
                      <a:pt x="2958" y="1116"/>
                      <a:pt x="2465" y="1051"/>
                      <a:pt x="1985" y="1012"/>
                    </a:cubicBezTo>
                    <a:cubicBezTo>
                      <a:pt x="1765" y="856"/>
                      <a:pt x="1557" y="675"/>
                      <a:pt x="1350" y="506"/>
                    </a:cubicBezTo>
                    <a:lnTo>
                      <a:pt x="1350" y="493"/>
                    </a:lnTo>
                    <a:cubicBezTo>
                      <a:pt x="1752" y="363"/>
                      <a:pt x="2180" y="272"/>
                      <a:pt x="2608" y="234"/>
                    </a:cubicBezTo>
                    <a:close/>
                    <a:moveTo>
                      <a:pt x="156" y="1038"/>
                    </a:moveTo>
                    <a:lnTo>
                      <a:pt x="156" y="1038"/>
                    </a:lnTo>
                    <a:cubicBezTo>
                      <a:pt x="740" y="1154"/>
                      <a:pt x="1311" y="1245"/>
                      <a:pt x="1881" y="1323"/>
                    </a:cubicBezTo>
                    <a:cubicBezTo>
                      <a:pt x="1609" y="1492"/>
                      <a:pt x="1168" y="1595"/>
                      <a:pt x="1012" y="1855"/>
                    </a:cubicBezTo>
                    <a:cubicBezTo>
                      <a:pt x="701" y="1621"/>
                      <a:pt x="416" y="1349"/>
                      <a:pt x="156" y="1038"/>
                    </a:cubicBezTo>
                    <a:close/>
                    <a:moveTo>
                      <a:pt x="2926" y="213"/>
                    </a:moveTo>
                    <a:cubicBezTo>
                      <a:pt x="3264" y="213"/>
                      <a:pt x="3606" y="259"/>
                      <a:pt x="3931" y="363"/>
                    </a:cubicBezTo>
                    <a:lnTo>
                      <a:pt x="3983" y="376"/>
                    </a:lnTo>
                    <a:cubicBezTo>
                      <a:pt x="4800" y="597"/>
                      <a:pt x="5500" y="1129"/>
                      <a:pt x="5941" y="1855"/>
                    </a:cubicBezTo>
                    <a:cubicBezTo>
                      <a:pt x="5591" y="1725"/>
                      <a:pt x="5241" y="1608"/>
                      <a:pt x="4877" y="1518"/>
                    </a:cubicBezTo>
                    <a:cubicBezTo>
                      <a:pt x="4398" y="856"/>
                      <a:pt x="4021" y="441"/>
                      <a:pt x="3970" y="428"/>
                    </a:cubicBezTo>
                    <a:cubicBezTo>
                      <a:pt x="3969" y="428"/>
                      <a:pt x="3968" y="428"/>
                      <a:pt x="3967" y="428"/>
                    </a:cubicBezTo>
                    <a:cubicBezTo>
                      <a:pt x="3926" y="428"/>
                      <a:pt x="4137" y="741"/>
                      <a:pt x="4709" y="1479"/>
                    </a:cubicBezTo>
                    <a:cubicBezTo>
                      <a:pt x="4333" y="1375"/>
                      <a:pt x="3957" y="1297"/>
                      <a:pt x="3580" y="1219"/>
                    </a:cubicBezTo>
                    <a:cubicBezTo>
                      <a:pt x="3243" y="921"/>
                      <a:pt x="2945" y="584"/>
                      <a:pt x="2686" y="221"/>
                    </a:cubicBezTo>
                    <a:cubicBezTo>
                      <a:pt x="2765" y="216"/>
                      <a:pt x="2846" y="213"/>
                      <a:pt x="2926" y="213"/>
                    </a:cubicBezTo>
                    <a:close/>
                    <a:moveTo>
                      <a:pt x="5487" y="1141"/>
                    </a:moveTo>
                    <a:lnTo>
                      <a:pt x="5487" y="1141"/>
                    </a:lnTo>
                    <a:cubicBezTo>
                      <a:pt x="5967" y="1479"/>
                      <a:pt x="6447" y="1842"/>
                      <a:pt x="6888" y="2231"/>
                    </a:cubicBezTo>
                    <a:cubicBezTo>
                      <a:pt x="6628" y="2114"/>
                      <a:pt x="6369" y="2011"/>
                      <a:pt x="6097" y="1907"/>
                    </a:cubicBezTo>
                    <a:lnTo>
                      <a:pt x="6084" y="1907"/>
                    </a:lnTo>
                    <a:cubicBezTo>
                      <a:pt x="5889" y="1647"/>
                      <a:pt x="5682" y="1401"/>
                      <a:pt x="5487" y="1141"/>
                    </a:cubicBezTo>
                    <a:close/>
                    <a:moveTo>
                      <a:pt x="2089" y="1362"/>
                    </a:moveTo>
                    <a:cubicBezTo>
                      <a:pt x="2491" y="1414"/>
                      <a:pt x="2880" y="1479"/>
                      <a:pt x="3269" y="1544"/>
                    </a:cubicBezTo>
                    <a:cubicBezTo>
                      <a:pt x="2802" y="1777"/>
                      <a:pt x="2322" y="2036"/>
                      <a:pt x="1998" y="2426"/>
                    </a:cubicBezTo>
                    <a:cubicBezTo>
                      <a:pt x="1674" y="2283"/>
                      <a:pt x="1350" y="2101"/>
                      <a:pt x="1064" y="1894"/>
                    </a:cubicBezTo>
                    <a:lnTo>
                      <a:pt x="1090" y="1894"/>
                    </a:lnTo>
                    <a:cubicBezTo>
                      <a:pt x="1401" y="1686"/>
                      <a:pt x="1739" y="1505"/>
                      <a:pt x="2089" y="1362"/>
                    </a:cubicBezTo>
                    <a:close/>
                    <a:moveTo>
                      <a:pt x="3451" y="1570"/>
                    </a:moveTo>
                    <a:cubicBezTo>
                      <a:pt x="3840" y="1634"/>
                      <a:pt x="4216" y="1712"/>
                      <a:pt x="4605" y="1790"/>
                    </a:cubicBezTo>
                    <a:cubicBezTo>
                      <a:pt x="4151" y="2140"/>
                      <a:pt x="3632" y="2361"/>
                      <a:pt x="3217" y="2763"/>
                    </a:cubicBezTo>
                    <a:cubicBezTo>
                      <a:pt x="2828" y="2711"/>
                      <a:pt x="2452" y="2607"/>
                      <a:pt x="2089" y="2464"/>
                    </a:cubicBezTo>
                    <a:cubicBezTo>
                      <a:pt x="2517" y="2127"/>
                      <a:pt x="2971" y="1829"/>
                      <a:pt x="3451" y="1570"/>
                    </a:cubicBezTo>
                    <a:close/>
                    <a:moveTo>
                      <a:pt x="5928" y="2153"/>
                    </a:moveTo>
                    <a:cubicBezTo>
                      <a:pt x="6200" y="2244"/>
                      <a:pt x="6486" y="2348"/>
                      <a:pt x="6745" y="2464"/>
                    </a:cubicBezTo>
                    <a:cubicBezTo>
                      <a:pt x="6460" y="2529"/>
                      <a:pt x="5980" y="2594"/>
                      <a:pt x="5876" y="2607"/>
                    </a:cubicBezTo>
                    <a:cubicBezTo>
                      <a:pt x="5591" y="2685"/>
                      <a:pt x="5293" y="2737"/>
                      <a:pt x="5007" y="2776"/>
                    </a:cubicBezTo>
                    <a:cubicBezTo>
                      <a:pt x="5280" y="2516"/>
                      <a:pt x="5591" y="2309"/>
                      <a:pt x="5928" y="2153"/>
                    </a:cubicBezTo>
                    <a:close/>
                    <a:moveTo>
                      <a:pt x="4761" y="1842"/>
                    </a:moveTo>
                    <a:cubicBezTo>
                      <a:pt x="5111" y="1920"/>
                      <a:pt x="5448" y="2011"/>
                      <a:pt x="5785" y="2114"/>
                    </a:cubicBezTo>
                    <a:cubicBezTo>
                      <a:pt x="5409" y="2270"/>
                      <a:pt x="5072" y="2503"/>
                      <a:pt x="4787" y="2802"/>
                    </a:cubicBezTo>
                    <a:cubicBezTo>
                      <a:pt x="4560" y="2826"/>
                      <a:pt x="4334" y="2839"/>
                      <a:pt x="4108" y="2839"/>
                    </a:cubicBezTo>
                    <a:cubicBezTo>
                      <a:pt x="3857" y="2839"/>
                      <a:pt x="3606" y="2823"/>
                      <a:pt x="3360" y="2789"/>
                    </a:cubicBezTo>
                    <a:cubicBezTo>
                      <a:pt x="3827" y="2452"/>
                      <a:pt x="4268" y="2114"/>
                      <a:pt x="4761" y="1842"/>
                    </a:cubicBezTo>
                    <a:close/>
                    <a:moveTo>
                      <a:pt x="2807" y="0"/>
                    </a:moveTo>
                    <a:cubicBezTo>
                      <a:pt x="2004" y="0"/>
                      <a:pt x="1101" y="275"/>
                      <a:pt x="1" y="960"/>
                    </a:cubicBezTo>
                    <a:cubicBezTo>
                      <a:pt x="1" y="973"/>
                      <a:pt x="1" y="986"/>
                      <a:pt x="1" y="999"/>
                    </a:cubicBezTo>
                    <a:cubicBezTo>
                      <a:pt x="584" y="2114"/>
                      <a:pt x="1959" y="2724"/>
                      <a:pt x="3178" y="2918"/>
                    </a:cubicBezTo>
                    <a:cubicBezTo>
                      <a:pt x="3463" y="2975"/>
                      <a:pt x="3747" y="2999"/>
                      <a:pt x="4029" y="2999"/>
                    </a:cubicBezTo>
                    <a:cubicBezTo>
                      <a:pt x="5034" y="2999"/>
                      <a:pt x="6026" y="2706"/>
                      <a:pt x="7018" y="2594"/>
                    </a:cubicBezTo>
                    <a:cubicBezTo>
                      <a:pt x="7161" y="2613"/>
                      <a:pt x="7802" y="3074"/>
                      <a:pt x="8028" y="3074"/>
                    </a:cubicBezTo>
                    <a:cubicBezTo>
                      <a:pt x="8109" y="3074"/>
                      <a:pt x="8137" y="3015"/>
                      <a:pt x="8068" y="2854"/>
                    </a:cubicBezTo>
                    <a:cubicBezTo>
                      <a:pt x="6043" y="1549"/>
                      <a:pt x="4710" y="0"/>
                      <a:pt x="28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8"/>
              <p:cNvSpPr/>
              <p:nvPr/>
            </p:nvSpPr>
            <p:spPr>
              <a:xfrm>
                <a:off x="2256240" y="2937531"/>
                <a:ext cx="677153" cy="321096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194" extrusionOk="0">
                    <a:moveTo>
                      <a:pt x="1363" y="1"/>
                    </a:moveTo>
                    <a:cubicBezTo>
                      <a:pt x="883" y="260"/>
                      <a:pt x="429" y="558"/>
                      <a:pt x="1" y="895"/>
                    </a:cubicBezTo>
                    <a:cubicBezTo>
                      <a:pt x="364" y="1038"/>
                      <a:pt x="740" y="1142"/>
                      <a:pt x="1129" y="1194"/>
                    </a:cubicBezTo>
                    <a:cubicBezTo>
                      <a:pt x="1544" y="792"/>
                      <a:pt x="2063" y="571"/>
                      <a:pt x="2517" y="221"/>
                    </a:cubicBezTo>
                    <a:cubicBezTo>
                      <a:pt x="2141" y="143"/>
                      <a:pt x="1752" y="65"/>
                      <a:pt x="1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8"/>
              <p:cNvSpPr/>
              <p:nvPr/>
            </p:nvSpPr>
            <p:spPr>
              <a:xfrm>
                <a:off x="1761148" y="2658385"/>
                <a:ext cx="415220" cy="125857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468" extrusionOk="0">
                    <a:moveTo>
                      <a:pt x="1012" y="1"/>
                    </a:moveTo>
                    <a:cubicBezTo>
                      <a:pt x="675" y="118"/>
                      <a:pt x="337" y="260"/>
                      <a:pt x="0" y="416"/>
                    </a:cubicBezTo>
                    <a:cubicBezTo>
                      <a:pt x="90" y="414"/>
                      <a:pt x="180" y="413"/>
                      <a:pt x="270" y="413"/>
                    </a:cubicBezTo>
                    <a:cubicBezTo>
                      <a:pt x="690" y="413"/>
                      <a:pt x="1117" y="436"/>
                      <a:pt x="1544" y="468"/>
                    </a:cubicBezTo>
                    <a:cubicBezTo>
                      <a:pt x="1349" y="325"/>
                      <a:pt x="1180" y="169"/>
                      <a:pt x="1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8"/>
              <p:cNvSpPr/>
              <p:nvPr/>
            </p:nvSpPr>
            <p:spPr>
              <a:xfrm>
                <a:off x="2598045" y="3007183"/>
                <a:ext cx="652681" cy="270807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1007" extrusionOk="0">
                    <a:moveTo>
                      <a:pt x="1402" y="1"/>
                    </a:moveTo>
                    <a:cubicBezTo>
                      <a:pt x="909" y="286"/>
                      <a:pt x="468" y="636"/>
                      <a:pt x="1" y="961"/>
                    </a:cubicBezTo>
                    <a:cubicBezTo>
                      <a:pt x="263" y="990"/>
                      <a:pt x="529" y="1007"/>
                      <a:pt x="798" y="1007"/>
                    </a:cubicBezTo>
                    <a:cubicBezTo>
                      <a:pt x="1007" y="1007"/>
                      <a:pt x="1217" y="996"/>
                      <a:pt x="1428" y="974"/>
                    </a:cubicBezTo>
                    <a:cubicBezTo>
                      <a:pt x="1713" y="675"/>
                      <a:pt x="2050" y="442"/>
                      <a:pt x="2426" y="286"/>
                    </a:cubicBezTo>
                    <a:cubicBezTo>
                      <a:pt x="2089" y="183"/>
                      <a:pt x="1752" y="79"/>
                      <a:pt x="1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8"/>
              <p:cNvSpPr/>
              <p:nvPr/>
            </p:nvSpPr>
            <p:spPr>
              <a:xfrm>
                <a:off x="2057504" y="2574748"/>
                <a:ext cx="561784" cy="261933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974" extrusionOk="0">
                    <a:moveTo>
                      <a:pt x="1259" y="1"/>
                    </a:moveTo>
                    <a:cubicBezTo>
                      <a:pt x="831" y="40"/>
                      <a:pt x="403" y="130"/>
                      <a:pt x="1" y="273"/>
                    </a:cubicBezTo>
                    <a:cubicBezTo>
                      <a:pt x="208" y="455"/>
                      <a:pt x="416" y="623"/>
                      <a:pt x="636" y="792"/>
                    </a:cubicBezTo>
                    <a:cubicBezTo>
                      <a:pt x="1116" y="831"/>
                      <a:pt x="1609" y="896"/>
                      <a:pt x="2089" y="973"/>
                    </a:cubicBezTo>
                    <a:cubicBezTo>
                      <a:pt x="1752" y="701"/>
                      <a:pt x="1479" y="377"/>
                      <a:pt x="1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8"/>
              <p:cNvSpPr/>
              <p:nvPr/>
            </p:nvSpPr>
            <p:spPr>
              <a:xfrm>
                <a:off x="3041234" y="3098081"/>
                <a:ext cx="467661" cy="164044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610" extrusionOk="0">
                    <a:moveTo>
                      <a:pt x="921" y="0"/>
                    </a:moveTo>
                    <a:cubicBezTo>
                      <a:pt x="584" y="156"/>
                      <a:pt x="273" y="363"/>
                      <a:pt x="0" y="610"/>
                    </a:cubicBezTo>
                    <a:cubicBezTo>
                      <a:pt x="286" y="571"/>
                      <a:pt x="584" y="519"/>
                      <a:pt x="869" y="454"/>
                    </a:cubicBezTo>
                    <a:cubicBezTo>
                      <a:pt x="973" y="428"/>
                      <a:pt x="1453" y="363"/>
                      <a:pt x="1738" y="311"/>
                    </a:cubicBezTo>
                    <a:cubicBezTo>
                      <a:pt x="1479" y="195"/>
                      <a:pt x="1193" y="91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8"/>
              <p:cNvSpPr/>
              <p:nvPr/>
            </p:nvSpPr>
            <p:spPr>
              <a:xfrm>
                <a:off x="2416789" y="2572597"/>
                <a:ext cx="544304" cy="33723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254" extrusionOk="0">
                    <a:moveTo>
                      <a:pt x="245" y="1"/>
                    </a:moveTo>
                    <a:cubicBezTo>
                      <a:pt x="163" y="1"/>
                      <a:pt x="82" y="4"/>
                      <a:pt x="1" y="9"/>
                    </a:cubicBezTo>
                    <a:cubicBezTo>
                      <a:pt x="260" y="372"/>
                      <a:pt x="558" y="709"/>
                      <a:pt x="895" y="1007"/>
                    </a:cubicBezTo>
                    <a:cubicBezTo>
                      <a:pt x="1272" y="1072"/>
                      <a:pt x="1648" y="1163"/>
                      <a:pt x="2024" y="1254"/>
                    </a:cubicBezTo>
                    <a:cubicBezTo>
                      <a:pt x="1440" y="517"/>
                      <a:pt x="1241" y="216"/>
                      <a:pt x="1282" y="216"/>
                    </a:cubicBezTo>
                    <a:cubicBezTo>
                      <a:pt x="1283" y="216"/>
                      <a:pt x="1283" y="216"/>
                      <a:pt x="1285" y="216"/>
                    </a:cubicBezTo>
                    <a:lnTo>
                      <a:pt x="1298" y="164"/>
                    </a:lnTo>
                    <a:lnTo>
                      <a:pt x="1233" y="138"/>
                    </a:lnTo>
                    <a:cubicBezTo>
                      <a:pt x="909" y="44"/>
                      <a:pt x="578" y="1"/>
                      <a:pt x="2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8"/>
              <p:cNvSpPr/>
              <p:nvPr/>
            </p:nvSpPr>
            <p:spPr>
              <a:xfrm>
                <a:off x="2762089" y="2616701"/>
                <a:ext cx="530589" cy="397740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1479" extrusionOk="0">
                    <a:moveTo>
                      <a:pt x="14" y="0"/>
                    </a:moveTo>
                    <a:lnTo>
                      <a:pt x="1" y="52"/>
                    </a:lnTo>
                    <a:cubicBezTo>
                      <a:pt x="52" y="65"/>
                      <a:pt x="416" y="480"/>
                      <a:pt x="908" y="1142"/>
                    </a:cubicBezTo>
                    <a:cubicBezTo>
                      <a:pt x="1272" y="1232"/>
                      <a:pt x="1622" y="1349"/>
                      <a:pt x="1972" y="1479"/>
                    </a:cubicBezTo>
                    <a:cubicBezTo>
                      <a:pt x="1531" y="753"/>
                      <a:pt x="831" y="221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8"/>
              <p:cNvSpPr/>
              <p:nvPr/>
            </p:nvSpPr>
            <p:spPr>
              <a:xfrm>
                <a:off x="3166823" y="2822430"/>
                <a:ext cx="380260" cy="293128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090" extrusionOk="0">
                    <a:moveTo>
                      <a:pt x="0" y="0"/>
                    </a:moveTo>
                    <a:cubicBezTo>
                      <a:pt x="208" y="260"/>
                      <a:pt x="415" y="506"/>
                      <a:pt x="610" y="766"/>
                    </a:cubicBezTo>
                    <a:cubicBezTo>
                      <a:pt x="882" y="870"/>
                      <a:pt x="1154" y="973"/>
                      <a:pt x="1414" y="1090"/>
                    </a:cubicBezTo>
                    <a:cubicBezTo>
                      <a:pt x="960" y="701"/>
                      <a:pt x="493" y="338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8"/>
              <p:cNvSpPr/>
              <p:nvPr/>
            </p:nvSpPr>
            <p:spPr>
              <a:xfrm>
                <a:off x="1761148" y="2658385"/>
                <a:ext cx="335081" cy="10837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403" extrusionOk="0">
                    <a:moveTo>
                      <a:pt x="1012" y="1"/>
                    </a:moveTo>
                    <a:cubicBezTo>
                      <a:pt x="675" y="118"/>
                      <a:pt x="337" y="260"/>
                      <a:pt x="0" y="403"/>
                    </a:cubicBezTo>
                    <a:lnTo>
                      <a:pt x="117" y="403"/>
                    </a:lnTo>
                    <a:cubicBezTo>
                      <a:pt x="493" y="325"/>
                      <a:pt x="869" y="260"/>
                      <a:pt x="1245" y="221"/>
                    </a:cubicBezTo>
                    <a:cubicBezTo>
                      <a:pt x="1167" y="144"/>
                      <a:pt x="1090" y="79"/>
                      <a:pt x="1012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8"/>
              <p:cNvSpPr/>
              <p:nvPr/>
            </p:nvSpPr>
            <p:spPr>
              <a:xfrm>
                <a:off x="2057504" y="2574748"/>
                <a:ext cx="436196" cy="139841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520" extrusionOk="0">
                    <a:moveTo>
                      <a:pt x="1259" y="1"/>
                    </a:moveTo>
                    <a:cubicBezTo>
                      <a:pt x="831" y="40"/>
                      <a:pt x="403" y="130"/>
                      <a:pt x="1" y="273"/>
                    </a:cubicBezTo>
                    <a:cubicBezTo>
                      <a:pt x="91" y="364"/>
                      <a:pt x="195" y="442"/>
                      <a:pt x="299" y="519"/>
                    </a:cubicBezTo>
                    <a:cubicBezTo>
                      <a:pt x="542" y="498"/>
                      <a:pt x="784" y="488"/>
                      <a:pt x="1027" y="488"/>
                    </a:cubicBezTo>
                    <a:cubicBezTo>
                      <a:pt x="1225" y="488"/>
                      <a:pt x="1424" y="495"/>
                      <a:pt x="1622" y="506"/>
                    </a:cubicBezTo>
                    <a:cubicBezTo>
                      <a:pt x="1479" y="351"/>
                      <a:pt x="1362" y="182"/>
                      <a:pt x="1259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8"/>
              <p:cNvSpPr/>
              <p:nvPr/>
            </p:nvSpPr>
            <p:spPr>
              <a:xfrm>
                <a:off x="2416789" y="2573135"/>
                <a:ext cx="429204" cy="19013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07" extrusionOk="0">
                    <a:moveTo>
                      <a:pt x="212" y="0"/>
                    </a:moveTo>
                    <a:cubicBezTo>
                      <a:pt x="141" y="0"/>
                      <a:pt x="71" y="2"/>
                      <a:pt x="1" y="7"/>
                    </a:cubicBezTo>
                    <a:cubicBezTo>
                      <a:pt x="143" y="188"/>
                      <a:pt x="273" y="370"/>
                      <a:pt x="416" y="538"/>
                    </a:cubicBezTo>
                    <a:cubicBezTo>
                      <a:pt x="818" y="564"/>
                      <a:pt x="1207" y="616"/>
                      <a:pt x="1596" y="707"/>
                    </a:cubicBezTo>
                    <a:cubicBezTo>
                      <a:pt x="1346" y="370"/>
                      <a:pt x="1253" y="213"/>
                      <a:pt x="1281" y="213"/>
                    </a:cubicBezTo>
                    <a:cubicBezTo>
                      <a:pt x="1282" y="213"/>
                      <a:pt x="1283" y="214"/>
                      <a:pt x="1285" y="214"/>
                    </a:cubicBezTo>
                    <a:lnTo>
                      <a:pt x="1298" y="162"/>
                    </a:lnTo>
                    <a:lnTo>
                      <a:pt x="1233" y="149"/>
                    </a:lnTo>
                    <a:cubicBezTo>
                      <a:pt x="909" y="52"/>
                      <a:pt x="559" y="0"/>
                      <a:pt x="212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8"/>
              <p:cNvSpPr/>
              <p:nvPr/>
            </p:nvSpPr>
            <p:spPr>
              <a:xfrm>
                <a:off x="2762089" y="2616701"/>
                <a:ext cx="408497" cy="240957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896" extrusionOk="0">
                    <a:moveTo>
                      <a:pt x="14" y="0"/>
                    </a:moveTo>
                    <a:lnTo>
                      <a:pt x="1" y="52"/>
                    </a:lnTo>
                    <a:cubicBezTo>
                      <a:pt x="182" y="208"/>
                      <a:pt x="338" y="376"/>
                      <a:pt x="480" y="571"/>
                    </a:cubicBezTo>
                    <a:cubicBezTo>
                      <a:pt x="831" y="662"/>
                      <a:pt x="1168" y="765"/>
                      <a:pt x="1518" y="895"/>
                    </a:cubicBezTo>
                    <a:cubicBezTo>
                      <a:pt x="1103" y="467"/>
                      <a:pt x="584" y="156"/>
                      <a:pt x="14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8"/>
              <p:cNvSpPr/>
              <p:nvPr/>
            </p:nvSpPr>
            <p:spPr>
              <a:xfrm>
                <a:off x="3166823" y="2822430"/>
                <a:ext cx="115369" cy="8390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2" y="65"/>
                      <a:pt x="104" y="130"/>
                      <a:pt x="156" y="195"/>
                    </a:cubicBezTo>
                    <a:cubicBezTo>
                      <a:pt x="247" y="221"/>
                      <a:pt x="337" y="260"/>
                      <a:pt x="428" y="3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3" name="Google Shape;543;p28"/>
          <p:cNvGrpSpPr/>
          <p:nvPr/>
        </p:nvGrpSpPr>
        <p:grpSpPr>
          <a:xfrm>
            <a:off x="7594003" y="2512071"/>
            <a:ext cx="438896" cy="579029"/>
            <a:chOff x="7336134" y="2282297"/>
            <a:chExt cx="488531" cy="644511"/>
          </a:xfrm>
        </p:grpSpPr>
        <p:sp>
          <p:nvSpPr>
            <p:cNvPr id="544" name="Google Shape;544;p28"/>
            <p:cNvSpPr/>
            <p:nvPr/>
          </p:nvSpPr>
          <p:spPr>
            <a:xfrm>
              <a:off x="7336134" y="2282297"/>
              <a:ext cx="488531" cy="644511"/>
            </a:xfrm>
            <a:custGeom>
              <a:avLst/>
              <a:gdLst/>
              <a:ahLst/>
              <a:cxnLst/>
              <a:rect l="l" t="t" r="r" b="b"/>
              <a:pathLst>
                <a:path w="3464" h="4570" extrusionOk="0">
                  <a:moveTo>
                    <a:pt x="1922" y="0"/>
                  </a:moveTo>
                  <a:cubicBezTo>
                    <a:pt x="1910" y="0"/>
                    <a:pt x="1896" y="5"/>
                    <a:pt x="1881" y="14"/>
                  </a:cubicBezTo>
                  <a:cubicBezTo>
                    <a:pt x="377" y="1065"/>
                    <a:pt x="0" y="3062"/>
                    <a:pt x="1881" y="3932"/>
                  </a:cubicBezTo>
                  <a:cubicBezTo>
                    <a:pt x="1932" y="4054"/>
                    <a:pt x="2111" y="4569"/>
                    <a:pt x="2243" y="4569"/>
                  </a:cubicBezTo>
                  <a:cubicBezTo>
                    <a:pt x="2278" y="4569"/>
                    <a:pt x="2310" y="4532"/>
                    <a:pt x="2335" y="4437"/>
                  </a:cubicBezTo>
                  <a:cubicBezTo>
                    <a:pt x="2257" y="4243"/>
                    <a:pt x="2192" y="4048"/>
                    <a:pt x="2128" y="3854"/>
                  </a:cubicBezTo>
                  <a:cubicBezTo>
                    <a:pt x="3463" y="2985"/>
                    <a:pt x="2854" y="1156"/>
                    <a:pt x="1985" y="131"/>
                  </a:cubicBezTo>
                  <a:cubicBezTo>
                    <a:pt x="2006" y="79"/>
                    <a:pt x="1976" y="0"/>
                    <a:pt x="1922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5" name="Google Shape;545;p28"/>
            <p:cNvGrpSpPr/>
            <p:nvPr/>
          </p:nvGrpSpPr>
          <p:grpSpPr>
            <a:xfrm>
              <a:off x="7337050" y="2282656"/>
              <a:ext cx="486699" cy="643808"/>
              <a:chOff x="3987419" y="280720"/>
              <a:chExt cx="1402107" cy="1854714"/>
            </a:xfrm>
          </p:grpSpPr>
          <p:sp>
            <p:nvSpPr>
              <p:cNvPr id="546" name="Google Shape;546;p28"/>
              <p:cNvSpPr/>
              <p:nvPr/>
            </p:nvSpPr>
            <p:spPr>
              <a:xfrm>
                <a:off x="3987419" y="280720"/>
                <a:ext cx="1402107" cy="1854714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4565" extrusionOk="0">
                    <a:moveTo>
                      <a:pt x="1816" y="274"/>
                    </a:moveTo>
                    <a:cubicBezTo>
                      <a:pt x="1699" y="637"/>
                      <a:pt x="1622" y="1026"/>
                      <a:pt x="1583" y="1402"/>
                    </a:cubicBezTo>
                    <a:cubicBezTo>
                      <a:pt x="1492" y="1221"/>
                      <a:pt x="1401" y="1026"/>
                      <a:pt x="1297" y="832"/>
                    </a:cubicBezTo>
                    <a:cubicBezTo>
                      <a:pt x="1466" y="637"/>
                      <a:pt x="1647" y="456"/>
                      <a:pt x="1816" y="274"/>
                    </a:cubicBezTo>
                    <a:close/>
                    <a:moveTo>
                      <a:pt x="1946" y="313"/>
                    </a:moveTo>
                    <a:cubicBezTo>
                      <a:pt x="2088" y="546"/>
                      <a:pt x="2231" y="806"/>
                      <a:pt x="2361" y="1091"/>
                    </a:cubicBezTo>
                    <a:cubicBezTo>
                      <a:pt x="2134" y="1217"/>
                      <a:pt x="1945" y="1404"/>
                      <a:pt x="1803" y="1628"/>
                    </a:cubicBezTo>
                    <a:lnTo>
                      <a:pt x="1803" y="1628"/>
                    </a:lnTo>
                    <a:cubicBezTo>
                      <a:pt x="1805" y="1181"/>
                      <a:pt x="1856" y="747"/>
                      <a:pt x="1946" y="313"/>
                    </a:cubicBezTo>
                    <a:close/>
                    <a:moveTo>
                      <a:pt x="1245" y="897"/>
                    </a:moveTo>
                    <a:cubicBezTo>
                      <a:pt x="1596" y="1441"/>
                      <a:pt x="1544" y="2012"/>
                      <a:pt x="1583" y="2635"/>
                    </a:cubicBezTo>
                    <a:cubicBezTo>
                      <a:pt x="1375" y="2336"/>
                      <a:pt x="1090" y="2116"/>
                      <a:pt x="765" y="1986"/>
                    </a:cubicBezTo>
                    <a:cubicBezTo>
                      <a:pt x="817" y="1584"/>
                      <a:pt x="986" y="1208"/>
                      <a:pt x="1245" y="897"/>
                    </a:cubicBezTo>
                    <a:close/>
                    <a:moveTo>
                      <a:pt x="2413" y="1182"/>
                    </a:moveTo>
                    <a:cubicBezTo>
                      <a:pt x="2555" y="1480"/>
                      <a:pt x="2646" y="1792"/>
                      <a:pt x="2711" y="2116"/>
                    </a:cubicBezTo>
                    <a:cubicBezTo>
                      <a:pt x="2400" y="2284"/>
                      <a:pt x="2114" y="2492"/>
                      <a:pt x="1881" y="2738"/>
                    </a:cubicBezTo>
                    <a:cubicBezTo>
                      <a:pt x="1738" y="2129"/>
                      <a:pt x="1777" y="1480"/>
                      <a:pt x="2413" y="1182"/>
                    </a:cubicBezTo>
                    <a:close/>
                    <a:moveTo>
                      <a:pt x="2724" y="2233"/>
                    </a:moveTo>
                    <a:cubicBezTo>
                      <a:pt x="2827" y="2799"/>
                      <a:pt x="2572" y="3365"/>
                      <a:pt x="2086" y="3666"/>
                    </a:cubicBezTo>
                    <a:lnTo>
                      <a:pt x="2086" y="3666"/>
                    </a:lnTo>
                    <a:cubicBezTo>
                      <a:pt x="2010" y="3408"/>
                      <a:pt x="1945" y="3151"/>
                      <a:pt x="1894" y="2881"/>
                    </a:cubicBezTo>
                    <a:cubicBezTo>
                      <a:pt x="2140" y="2622"/>
                      <a:pt x="2413" y="2401"/>
                      <a:pt x="2724" y="2233"/>
                    </a:cubicBezTo>
                    <a:close/>
                    <a:moveTo>
                      <a:pt x="765" y="2038"/>
                    </a:moveTo>
                    <a:cubicBezTo>
                      <a:pt x="1077" y="2246"/>
                      <a:pt x="1362" y="2492"/>
                      <a:pt x="1596" y="2790"/>
                    </a:cubicBezTo>
                    <a:cubicBezTo>
                      <a:pt x="1634" y="3089"/>
                      <a:pt x="1699" y="3387"/>
                      <a:pt x="1803" y="3685"/>
                    </a:cubicBezTo>
                    <a:cubicBezTo>
                      <a:pt x="1206" y="3309"/>
                      <a:pt x="727" y="2764"/>
                      <a:pt x="765" y="2038"/>
                    </a:cubicBezTo>
                    <a:close/>
                    <a:moveTo>
                      <a:pt x="1922" y="1"/>
                    </a:moveTo>
                    <a:cubicBezTo>
                      <a:pt x="1909" y="1"/>
                      <a:pt x="1896" y="5"/>
                      <a:pt x="1881" y="15"/>
                    </a:cubicBezTo>
                    <a:cubicBezTo>
                      <a:pt x="376" y="1052"/>
                      <a:pt x="0" y="3063"/>
                      <a:pt x="1881" y="3932"/>
                    </a:cubicBezTo>
                    <a:cubicBezTo>
                      <a:pt x="1932" y="4054"/>
                      <a:pt x="2112" y="4565"/>
                      <a:pt x="2244" y="4565"/>
                    </a:cubicBezTo>
                    <a:cubicBezTo>
                      <a:pt x="2279" y="4565"/>
                      <a:pt x="2310" y="4528"/>
                      <a:pt x="2335" y="4438"/>
                    </a:cubicBezTo>
                    <a:cubicBezTo>
                      <a:pt x="2257" y="4243"/>
                      <a:pt x="2192" y="4048"/>
                      <a:pt x="2127" y="3854"/>
                    </a:cubicBezTo>
                    <a:cubicBezTo>
                      <a:pt x="3450" y="2985"/>
                      <a:pt x="2854" y="1156"/>
                      <a:pt x="1985" y="131"/>
                    </a:cubicBezTo>
                    <a:cubicBezTo>
                      <a:pt x="2006" y="79"/>
                      <a:pt x="1976" y="1"/>
                      <a:pt x="19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8"/>
              <p:cNvSpPr/>
              <p:nvPr/>
            </p:nvSpPr>
            <p:spPr>
              <a:xfrm>
                <a:off x="4761814" y="1187572"/>
                <a:ext cx="374599" cy="585464"/>
              </a:xfrm>
              <a:custGeom>
                <a:avLst/>
                <a:gdLst/>
                <a:ahLst/>
                <a:cxnLst/>
                <a:rect l="l" t="t" r="r" b="b"/>
                <a:pathLst>
                  <a:path w="922" h="1441" extrusionOk="0">
                    <a:moveTo>
                      <a:pt x="831" y="1"/>
                    </a:moveTo>
                    <a:lnTo>
                      <a:pt x="831" y="1"/>
                    </a:lnTo>
                    <a:cubicBezTo>
                      <a:pt x="520" y="169"/>
                      <a:pt x="234" y="390"/>
                      <a:pt x="1" y="662"/>
                    </a:cubicBezTo>
                    <a:cubicBezTo>
                      <a:pt x="53" y="921"/>
                      <a:pt x="105" y="1181"/>
                      <a:pt x="182" y="1440"/>
                    </a:cubicBezTo>
                    <a:cubicBezTo>
                      <a:pt x="662" y="1142"/>
                      <a:pt x="922" y="571"/>
                      <a:pt x="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8"/>
              <p:cNvSpPr/>
              <p:nvPr/>
            </p:nvSpPr>
            <p:spPr>
              <a:xfrm>
                <a:off x="4282388" y="1108344"/>
                <a:ext cx="437981" cy="669972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649" extrusionOk="0">
                    <a:moveTo>
                      <a:pt x="39" y="1"/>
                    </a:moveTo>
                    <a:lnTo>
                      <a:pt x="39" y="1"/>
                    </a:lnTo>
                    <a:cubicBezTo>
                      <a:pt x="1" y="727"/>
                      <a:pt x="480" y="1272"/>
                      <a:pt x="1077" y="1648"/>
                    </a:cubicBezTo>
                    <a:cubicBezTo>
                      <a:pt x="986" y="1350"/>
                      <a:pt x="921" y="1052"/>
                      <a:pt x="883" y="753"/>
                    </a:cubicBezTo>
                    <a:cubicBezTo>
                      <a:pt x="636" y="455"/>
                      <a:pt x="351" y="209"/>
                      <a:pt x="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8"/>
              <p:cNvSpPr/>
              <p:nvPr/>
            </p:nvSpPr>
            <p:spPr>
              <a:xfrm>
                <a:off x="4693557" y="760555"/>
                <a:ext cx="395726" cy="633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558" extrusionOk="0">
                    <a:moveTo>
                      <a:pt x="675" y="1"/>
                    </a:moveTo>
                    <a:cubicBezTo>
                      <a:pt x="39" y="299"/>
                      <a:pt x="0" y="948"/>
                      <a:pt x="143" y="1557"/>
                    </a:cubicBezTo>
                    <a:cubicBezTo>
                      <a:pt x="389" y="1311"/>
                      <a:pt x="662" y="1103"/>
                      <a:pt x="973" y="935"/>
                    </a:cubicBezTo>
                    <a:cubicBezTo>
                      <a:pt x="921" y="611"/>
                      <a:pt x="817" y="299"/>
                      <a:pt x="6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8"/>
              <p:cNvSpPr/>
              <p:nvPr/>
            </p:nvSpPr>
            <p:spPr>
              <a:xfrm>
                <a:off x="4303515" y="644761"/>
                <a:ext cx="332345" cy="706538"/>
              </a:xfrm>
              <a:custGeom>
                <a:avLst/>
                <a:gdLst/>
                <a:ahLst/>
                <a:cxnLst/>
                <a:rect l="l" t="t" r="r" b="b"/>
                <a:pathLst>
                  <a:path w="818" h="1739" extrusionOk="0">
                    <a:moveTo>
                      <a:pt x="480" y="1"/>
                    </a:moveTo>
                    <a:cubicBezTo>
                      <a:pt x="221" y="312"/>
                      <a:pt x="52" y="688"/>
                      <a:pt x="0" y="1090"/>
                    </a:cubicBezTo>
                    <a:cubicBezTo>
                      <a:pt x="325" y="1220"/>
                      <a:pt x="610" y="1440"/>
                      <a:pt x="805" y="1739"/>
                    </a:cubicBezTo>
                    <a:cubicBezTo>
                      <a:pt x="779" y="1116"/>
                      <a:pt x="818" y="545"/>
                      <a:pt x="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8"/>
              <p:cNvSpPr/>
              <p:nvPr/>
            </p:nvSpPr>
            <p:spPr>
              <a:xfrm>
                <a:off x="4719966" y="407485"/>
                <a:ext cx="231992" cy="54321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37" extrusionOk="0">
                    <a:moveTo>
                      <a:pt x="143" y="1"/>
                    </a:moveTo>
                    <a:cubicBezTo>
                      <a:pt x="52" y="442"/>
                      <a:pt x="0" y="883"/>
                      <a:pt x="0" y="1337"/>
                    </a:cubicBezTo>
                    <a:cubicBezTo>
                      <a:pt x="130" y="1103"/>
                      <a:pt x="324" y="909"/>
                      <a:pt x="571" y="779"/>
                    </a:cubicBezTo>
                    <a:cubicBezTo>
                      <a:pt x="428" y="494"/>
                      <a:pt x="285" y="234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8"/>
              <p:cNvSpPr/>
              <p:nvPr/>
            </p:nvSpPr>
            <p:spPr>
              <a:xfrm>
                <a:off x="4514381" y="392045"/>
                <a:ext cx="211271" cy="458701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29" extrusionOk="0">
                    <a:moveTo>
                      <a:pt x="519" y="0"/>
                    </a:moveTo>
                    <a:cubicBezTo>
                      <a:pt x="350" y="182"/>
                      <a:pt x="169" y="363"/>
                      <a:pt x="0" y="558"/>
                    </a:cubicBezTo>
                    <a:cubicBezTo>
                      <a:pt x="104" y="752"/>
                      <a:pt x="195" y="947"/>
                      <a:pt x="286" y="1128"/>
                    </a:cubicBezTo>
                    <a:cubicBezTo>
                      <a:pt x="325" y="752"/>
                      <a:pt x="402" y="363"/>
                      <a:pt x="5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8"/>
              <p:cNvSpPr/>
              <p:nvPr/>
            </p:nvSpPr>
            <p:spPr>
              <a:xfrm>
                <a:off x="4809350" y="1192853"/>
                <a:ext cx="327063" cy="585464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441" extrusionOk="0">
                    <a:moveTo>
                      <a:pt x="714" y="1"/>
                    </a:moveTo>
                    <a:cubicBezTo>
                      <a:pt x="532" y="91"/>
                      <a:pt x="364" y="208"/>
                      <a:pt x="208" y="338"/>
                    </a:cubicBezTo>
                    <a:cubicBezTo>
                      <a:pt x="208" y="351"/>
                      <a:pt x="208" y="377"/>
                      <a:pt x="208" y="403"/>
                    </a:cubicBezTo>
                    <a:cubicBezTo>
                      <a:pt x="182" y="688"/>
                      <a:pt x="117" y="960"/>
                      <a:pt x="1" y="1220"/>
                    </a:cubicBezTo>
                    <a:cubicBezTo>
                      <a:pt x="27" y="1285"/>
                      <a:pt x="40" y="1362"/>
                      <a:pt x="65" y="1440"/>
                    </a:cubicBezTo>
                    <a:cubicBezTo>
                      <a:pt x="545" y="1129"/>
                      <a:pt x="805" y="558"/>
                      <a:pt x="714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8"/>
              <p:cNvSpPr/>
              <p:nvPr/>
            </p:nvSpPr>
            <p:spPr>
              <a:xfrm>
                <a:off x="4862169" y="760555"/>
                <a:ext cx="227116" cy="506644"/>
              </a:xfrm>
              <a:custGeom>
                <a:avLst/>
                <a:gdLst/>
                <a:ahLst/>
                <a:cxnLst/>
                <a:rect l="l" t="t" r="r" b="b"/>
                <a:pathLst>
                  <a:path w="559" h="1247" extrusionOk="0">
                    <a:moveTo>
                      <a:pt x="260" y="1"/>
                    </a:moveTo>
                    <a:cubicBezTo>
                      <a:pt x="169" y="53"/>
                      <a:pt x="78" y="105"/>
                      <a:pt x="0" y="183"/>
                    </a:cubicBezTo>
                    <a:cubicBezTo>
                      <a:pt x="52" y="533"/>
                      <a:pt x="78" y="883"/>
                      <a:pt x="91" y="1246"/>
                    </a:cubicBezTo>
                    <a:cubicBezTo>
                      <a:pt x="234" y="1116"/>
                      <a:pt x="389" y="1013"/>
                      <a:pt x="558" y="935"/>
                    </a:cubicBezTo>
                    <a:cubicBezTo>
                      <a:pt x="506" y="611"/>
                      <a:pt x="402" y="299"/>
                      <a:pt x="260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8"/>
              <p:cNvSpPr/>
              <p:nvPr/>
            </p:nvSpPr>
            <p:spPr>
              <a:xfrm>
                <a:off x="4777660" y="407485"/>
                <a:ext cx="174298" cy="37988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935" extrusionOk="0">
                    <a:moveTo>
                      <a:pt x="1" y="1"/>
                    </a:moveTo>
                    <a:cubicBezTo>
                      <a:pt x="18" y="30"/>
                      <a:pt x="36" y="59"/>
                      <a:pt x="54" y="89"/>
                    </a:cubicBezTo>
                    <a:lnTo>
                      <a:pt x="54" y="89"/>
                    </a:lnTo>
                    <a:cubicBezTo>
                      <a:pt x="40" y="58"/>
                      <a:pt x="23" y="28"/>
                      <a:pt x="1" y="1"/>
                    </a:cubicBezTo>
                    <a:close/>
                    <a:moveTo>
                      <a:pt x="54" y="89"/>
                    </a:moveTo>
                    <a:cubicBezTo>
                      <a:pt x="72" y="132"/>
                      <a:pt x="84" y="176"/>
                      <a:pt x="92" y="221"/>
                    </a:cubicBezTo>
                    <a:cubicBezTo>
                      <a:pt x="118" y="455"/>
                      <a:pt x="143" y="701"/>
                      <a:pt x="182" y="935"/>
                    </a:cubicBezTo>
                    <a:cubicBezTo>
                      <a:pt x="260" y="883"/>
                      <a:pt x="338" y="818"/>
                      <a:pt x="429" y="779"/>
                    </a:cubicBezTo>
                    <a:cubicBezTo>
                      <a:pt x="304" y="540"/>
                      <a:pt x="179" y="302"/>
                      <a:pt x="54" y="89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6" name="Google Shape;556;p28"/>
          <p:cNvSpPr/>
          <p:nvPr/>
        </p:nvSpPr>
        <p:spPr>
          <a:xfrm>
            <a:off x="1224850" y="349701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8"/>
          <p:cNvSpPr/>
          <p:nvPr/>
        </p:nvSpPr>
        <p:spPr>
          <a:xfrm>
            <a:off x="868775" y="439586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8"/>
          <p:cNvSpPr/>
          <p:nvPr/>
        </p:nvSpPr>
        <p:spPr>
          <a:xfrm>
            <a:off x="2263450" y="384316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8"/>
          <p:cNvSpPr/>
          <p:nvPr/>
        </p:nvSpPr>
        <p:spPr>
          <a:xfrm>
            <a:off x="1640325" y="423266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8"/>
          <p:cNvSpPr/>
          <p:nvPr/>
        </p:nvSpPr>
        <p:spPr>
          <a:xfrm>
            <a:off x="2934300" y="47730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8"/>
          <p:cNvSpPr/>
          <p:nvPr/>
        </p:nvSpPr>
        <p:spPr>
          <a:xfrm>
            <a:off x="382325" y="460856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8"/>
          <p:cNvSpPr/>
          <p:nvPr/>
        </p:nvSpPr>
        <p:spPr>
          <a:xfrm>
            <a:off x="2149700" y="472351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8"/>
          <p:cNvSpPr/>
          <p:nvPr/>
        </p:nvSpPr>
        <p:spPr>
          <a:xfrm>
            <a:off x="3930125" y="474826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2579975" y="32678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8"/>
          <p:cNvSpPr/>
          <p:nvPr/>
        </p:nvSpPr>
        <p:spPr>
          <a:xfrm>
            <a:off x="3173450" y="7224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8"/>
          <p:cNvSpPr/>
          <p:nvPr/>
        </p:nvSpPr>
        <p:spPr>
          <a:xfrm>
            <a:off x="4503825" y="32678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8"/>
          <p:cNvSpPr/>
          <p:nvPr/>
        </p:nvSpPr>
        <p:spPr>
          <a:xfrm>
            <a:off x="6027100" y="53948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8"/>
          <p:cNvSpPr/>
          <p:nvPr/>
        </p:nvSpPr>
        <p:spPr>
          <a:xfrm>
            <a:off x="6793675" y="15371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8"/>
          <p:cNvSpPr/>
          <p:nvPr/>
        </p:nvSpPr>
        <p:spPr>
          <a:xfrm>
            <a:off x="7481125" y="7224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8"/>
          <p:cNvSpPr/>
          <p:nvPr/>
        </p:nvSpPr>
        <p:spPr>
          <a:xfrm>
            <a:off x="4785750" y="6495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8"/>
          <p:cNvSpPr/>
          <p:nvPr/>
        </p:nvSpPr>
        <p:spPr>
          <a:xfrm>
            <a:off x="3366350" y="2884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8"/>
          <p:cNvSpPr/>
          <p:nvPr/>
        </p:nvSpPr>
        <p:spPr>
          <a:xfrm>
            <a:off x="8522900" y="3762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8"/>
          <p:cNvSpPr/>
          <p:nvPr/>
        </p:nvSpPr>
        <p:spPr>
          <a:xfrm>
            <a:off x="8621825" y="13753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8"/>
          <p:cNvSpPr/>
          <p:nvPr/>
        </p:nvSpPr>
        <p:spPr>
          <a:xfrm>
            <a:off x="8404200" y="172646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30"/>
          <p:cNvSpPr/>
          <p:nvPr/>
        </p:nvSpPr>
        <p:spPr>
          <a:xfrm>
            <a:off x="-2243224" y="-7281665"/>
            <a:ext cx="302971" cy="112155"/>
          </a:xfrm>
          <a:custGeom>
            <a:avLst/>
            <a:gdLst/>
            <a:ahLst/>
            <a:cxnLst/>
            <a:rect l="l" t="t" r="r" b="b"/>
            <a:pathLst>
              <a:path w="7372" h="2729" extrusionOk="0">
                <a:moveTo>
                  <a:pt x="3405" y="0"/>
                </a:moveTo>
                <a:cubicBezTo>
                  <a:pt x="2599" y="0"/>
                  <a:pt x="1994" y="634"/>
                  <a:pt x="1667" y="1312"/>
                </a:cubicBezTo>
                <a:cubicBezTo>
                  <a:pt x="1590" y="1007"/>
                  <a:pt x="1362" y="727"/>
                  <a:pt x="1057" y="651"/>
                </a:cubicBezTo>
                <a:cubicBezTo>
                  <a:pt x="996" y="637"/>
                  <a:pt x="935" y="630"/>
                  <a:pt x="876" y="630"/>
                </a:cubicBezTo>
                <a:cubicBezTo>
                  <a:pt x="394" y="630"/>
                  <a:pt x="0" y="1068"/>
                  <a:pt x="91" y="1566"/>
                </a:cubicBezTo>
                <a:cubicBezTo>
                  <a:pt x="91" y="1587"/>
                  <a:pt x="105" y="1595"/>
                  <a:pt x="120" y="1595"/>
                </a:cubicBezTo>
                <a:cubicBezTo>
                  <a:pt x="142" y="1595"/>
                  <a:pt x="167" y="1580"/>
                  <a:pt x="167" y="1566"/>
                </a:cubicBezTo>
                <a:cubicBezTo>
                  <a:pt x="104" y="1124"/>
                  <a:pt x="441" y="752"/>
                  <a:pt x="847" y="752"/>
                </a:cubicBezTo>
                <a:cubicBezTo>
                  <a:pt x="932" y="752"/>
                  <a:pt x="1020" y="768"/>
                  <a:pt x="1108" y="803"/>
                </a:cubicBezTo>
                <a:cubicBezTo>
                  <a:pt x="1489" y="981"/>
                  <a:pt x="1616" y="1439"/>
                  <a:pt x="1438" y="1820"/>
                </a:cubicBezTo>
                <a:cubicBezTo>
                  <a:pt x="1386" y="1906"/>
                  <a:pt x="1462" y="1980"/>
                  <a:pt x="1533" y="1980"/>
                </a:cubicBezTo>
                <a:cubicBezTo>
                  <a:pt x="1567" y="1980"/>
                  <a:pt x="1599" y="1963"/>
                  <a:pt x="1616" y="1922"/>
                </a:cubicBezTo>
                <a:cubicBezTo>
                  <a:pt x="1641" y="1845"/>
                  <a:pt x="1667" y="1744"/>
                  <a:pt x="1692" y="1642"/>
                </a:cubicBezTo>
                <a:cubicBezTo>
                  <a:pt x="2099" y="1083"/>
                  <a:pt x="2480" y="371"/>
                  <a:pt x="3242" y="346"/>
                </a:cubicBezTo>
                <a:cubicBezTo>
                  <a:pt x="3276" y="344"/>
                  <a:pt x="3309" y="343"/>
                  <a:pt x="3342" y="343"/>
                </a:cubicBezTo>
                <a:cubicBezTo>
                  <a:pt x="4489" y="343"/>
                  <a:pt x="4513" y="1640"/>
                  <a:pt x="4513" y="2481"/>
                </a:cubicBezTo>
                <a:cubicBezTo>
                  <a:pt x="4539" y="2646"/>
                  <a:pt x="4666" y="2729"/>
                  <a:pt x="4790" y="2729"/>
                </a:cubicBezTo>
                <a:cubicBezTo>
                  <a:pt x="4914" y="2729"/>
                  <a:pt x="5034" y="2646"/>
                  <a:pt x="5047" y="2481"/>
                </a:cubicBezTo>
                <a:lnTo>
                  <a:pt x="5047" y="2303"/>
                </a:lnTo>
                <a:cubicBezTo>
                  <a:pt x="5225" y="1972"/>
                  <a:pt x="5555" y="1744"/>
                  <a:pt x="5937" y="1693"/>
                </a:cubicBezTo>
                <a:cubicBezTo>
                  <a:pt x="6369" y="1693"/>
                  <a:pt x="6750" y="1947"/>
                  <a:pt x="6902" y="2379"/>
                </a:cubicBezTo>
                <a:cubicBezTo>
                  <a:pt x="6933" y="2449"/>
                  <a:pt x="6993" y="2479"/>
                  <a:pt x="7057" y="2479"/>
                </a:cubicBezTo>
                <a:cubicBezTo>
                  <a:pt x="7203" y="2479"/>
                  <a:pt x="7372" y="2327"/>
                  <a:pt x="7284" y="2150"/>
                </a:cubicBezTo>
                <a:cubicBezTo>
                  <a:pt x="7047" y="1653"/>
                  <a:pt x="6545" y="1332"/>
                  <a:pt x="6004" y="1332"/>
                </a:cubicBezTo>
                <a:cubicBezTo>
                  <a:pt x="5965" y="1332"/>
                  <a:pt x="5925" y="1334"/>
                  <a:pt x="5886" y="1337"/>
                </a:cubicBezTo>
                <a:cubicBezTo>
                  <a:pt x="5530" y="1388"/>
                  <a:pt x="5225" y="1566"/>
                  <a:pt x="4996" y="1845"/>
                </a:cubicBezTo>
                <a:cubicBezTo>
                  <a:pt x="4894" y="1007"/>
                  <a:pt x="4539" y="143"/>
                  <a:pt x="3624" y="15"/>
                </a:cubicBezTo>
                <a:cubicBezTo>
                  <a:pt x="3549" y="5"/>
                  <a:pt x="3477" y="0"/>
                  <a:pt x="34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2" name="Google Shape;982;p30"/>
          <p:cNvGrpSpPr/>
          <p:nvPr/>
        </p:nvGrpSpPr>
        <p:grpSpPr>
          <a:xfrm>
            <a:off x="6864979" y="867784"/>
            <a:ext cx="1890760" cy="1756080"/>
            <a:chOff x="6336441" y="766984"/>
            <a:chExt cx="2178546" cy="2023367"/>
          </a:xfrm>
        </p:grpSpPr>
        <p:sp>
          <p:nvSpPr>
            <p:cNvPr id="983" name="Google Shape;983;p30"/>
            <p:cNvSpPr/>
            <p:nvPr/>
          </p:nvSpPr>
          <p:spPr>
            <a:xfrm rot="-3157823" flipH="1">
              <a:off x="6883410" y="822117"/>
              <a:ext cx="1084608" cy="1913099"/>
            </a:xfrm>
            <a:custGeom>
              <a:avLst/>
              <a:gdLst/>
              <a:ahLst/>
              <a:cxnLst/>
              <a:rect l="l" t="t" r="r" b="b"/>
              <a:pathLst>
                <a:path w="11722" h="20680" extrusionOk="0">
                  <a:moveTo>
                    <a:pt x="9490" y="1"/>
                  </a:moveTo>
                  <a:cubicBezTo>
                    <a:pt x="9457" y="1"/>
                    <a:pt x="9415" y="15"/>
                    <a:pt x="9358" y="47"/>
                  </a:cubicBezTo>
                  <a:cubicBezTo>
                    <a:pt x="9323" y="67"/>
                    <a:pt x="9284" y="82"/>
                    <a:pt x="9249" y="98"/>
                  </a:cubicBezTo>
                  <a:cubicBezTo>
                    <a:pt x="8191" y="605"/>
                    <a:pt x="7412" y="1384"/>
                    <a:pt x="6940" y="2461"/>
                  </a:cubicBezTo>
                  <a:cubicBezTo>
                    <a:pt x="6723" y="2942"/>
                    <a:pt x="6595" y="3457"/>
                    <a:pt x="6564" y="3984"/>
                  </a:cubicBezTo>
                  <a:cubicBezTo>
                    <a:pt x="6545" y="4433"/>
                    <a:pt x="6622" y="4887"/>
                    <a:pt x="6796" y="5305"/>
                  </a:cubicBezTo>
                  <a:cubicBezTo>
                    <a:pt x="6889" y="5538"/>
                    <a:pt x="6886" y="5801"/>
                    <a:pt x="6781" y="6030"/>
                  </a:cubicBezTo>
                  <a:cubicBezTo>
                    <a:pt x="6572" y="6522"/>
                    <a:pt x="6359" y="7014"/>
                    <a:pt x="6149" y="7506"/>
                  </a:cubicBezTo>
                  <a:cubicBezTo>
                    <a:pt x="6138" y="7525"/>
                    <a:pt x="6122" y="7548"/>
                    <a:pt x="6111" y="7568"/>
                  </a:cubicBezTo>
                  <a:lnTo>
                    <a:pt x="6083" y="7560"/>
                  </a:lnTo>
                  <a:cubicBezTo>
                    <a:pt x="6076" y="7510"/>
                    <a:pt x="6068" y="7459"/>
                    <a:pt x="6064" y="7409"/>
                  </a:cubicBezTo>
                  <a:cubicBezTo>
                    <a:pt x="6052" y="7262"/>
                    <a:pt x="6056" y="7118"/>
                    <a:pt x="6033" y="6971"/>
                  </a:cubicBezTo>
                  <a:cubicBezTo>
                    <a:pt x="5921" y="6336"/>
                    <a:pt x="5700" y="5724"/>
                    <a:pt x="5374" y="5166"/>
                  </a:cubicBezTo>
                  <a:cubicBezTo>
                    <a:pt x="5045" y="4615"/>
                    <a:pt x="4615" y="4131"/>
                    <a:pt x="4107" y="3736"/>
                  </a:cubicBezTo>
                  <a:cubicBezTo>
                    <a:pt x="3852" y="3530"/>
                    <a:pt x="3561" y="3383"/>
                    <a:pt x="3274" y="3232"/>
                  </a:cubicBezTo>
                  <a:cubicBezTo>
                    <a:pt x="3242" y="3215"/>
                    <a:pt x="3217" y="3206"/>
                    <a:pt x="3195" y="3206"/>
                  </a:cubicBezTo>
                  <a:cubicBezTo>
                    <a:pt x="3154" y="3206"/>
                    <a:pt x="3127" y="3237"/>
                    <a:pt x="3096" y="3298"/>
                  </a:cubicBezTo>
                  <a:cubicBezTo>
                    <a:pt x="3069" y="3360"/>
                    <a:pt x="3046" y="3422"/>
                    <a:pt x="3019" y="3484"/>
                  </a:cubicBezTo>
                  <a:cubicBezTo>
                    <a:pt x="2833" y="3949"/>
                    <a:pt x="2767" y="4453"/>
                    <a:pt x="2825" y="4952"/>
                  </a:cubicBezTo>
                  <a:cubicBezTo>
                    <a:pt x="2883" y="5406"/>
                    <a:pt x="3023" y="5847"/>
                    <a:pt x="3228" y="6254"/>
                  </a:cubicBezTo>
                  <a:cubicBezTo>
                    <a:pt x="3681" y="7184"/>
                    <a:pt x="4386" y="7839"/>
                    <a:pt x="5351" y="8215"/>
                  </a:cubicBezTo>
                  <a:cubicBezTo>
                    <a:pt x="5440" y="8246"/>
                    <a:pt x="5526" y="8281"/>
                    <a:pt x="5611" y="8323"/>
                  </a:cubicBezTo>
                  <a:cubicBezTo>
                    <a:pt x="5766" y="8401"/>
                    <a:pt x="5785" y="8459"/>
                    <a:pt x="5731" y="8626"/>
                  </a:cubicBezTo>
                  <a:cubicBezTo>
                    <a:pt x="5444" y="9470"/>
                    <a:pt x="5157" y="10319"/>
                    <a:pt x="4871" y="11163"/>
                  </a:cubicBezTo>
                  <a:cubicBezTo>
                    <a:pt x="4859" y="11198"/>
                    <a:pt x="4844" y="11229"/>
                    <a:pt x="4828" y="11260"/>
                  </a:cubicBezTo>
                  <a:lnTo>
                    <a:pt x="4801" y="11260"/>
                  </a:lnTo>
                  <a:cubicBezTo>
                    <a:pt x="4793" y="11225"/>
                    <a:pt x="4785" y="11194"/>
                    <a:pt x="4778" y="11163"/>
                  </a:cubicBezTo>
                  <a:cubicBezTo>
                    <a:pt x="4743" y="10900"/>
                    <a:pt x="4723" y="10637"/>
                    <a:pt x="4665" y="10377"/>
                  </a:cubicBezTo>
                  <a:cubicBezTo>
                    <a:pt x="4460" y="9412"/>
                    <a:pt x="3952" y="8536"/>
                    <a:pt x="3216" y="7878"/>
                  </a:cubicBezTo>
                  <a:cubicBezTo>
                    <a:pt x="2949" y="7634"/>
                    <a:pt x="2631" y="7448"/>
                    <a:pt x="2290" y="7328"/>
                  </a:cubicBezTo>
                  <a:cubicBezTo>
                    <a:pt x="2268" y="7320"/>
                    <a:pt x="2244" y="7318"/>
                    <a:pt x="2221" y="7318"/>
                  </a:cubicBezTo>
                  <a:cubicBezTo>
                    <a:pt x="2208" y="7318"/>
                    <a:pt x="2194" y="7318"/>
                    <a:pt x="2182" y="7320"/>
                  </a:cubicBezTo>
                  <a:cubicBezTo>
                    <a:pt x="2058" y="7331"/>
                    <a:pt x="2007" y="7417"/>
                    <a:pt x="1969" y="7521"/>
                  </a:cubicBezTo>
                  <a:cubicBezTo>
                    <a:pt x="1732" y="8165"/>
                    <a:pt x="1651" y="8854"/>
                    <a:pt x="1732" y="9532"/>
                  </a:cubicBezTo>
                  <a:cubicBezTo>
                    <a:pt x="1814" y="10203"/>
                    <a:pt x="2038" y="10850"/>
                    <a:pt x="2391" y="11427"/>
                  </a:cubicBezTo>
                  <a:cubicBezTo>
                    <a:pt x="2608" y="11776"/>
                    <a:pt x="2856" y="12105"/>
                    <a:pt x="3139" y="12403"/>
                  </a:cubicBezTo>
                  <a:cubicBezTo>
                    <a:pt x="3356" y="12651"/>
                    <a:pt x="3611" y="12861"/>
                    <a:pt x="3894" y="13031"/>
                  </a:cubicBezTo>
                  <a:cubicBezTo>
                    <a:pt x="3968" y="13070"/>
                    <a:pt x="4038" y="13116"/>
                    <a:pt x="4104" y="13170"/>
                  </a:cubicBezTo>
                  <a:cubicBezTo>
                    <a:pt x="4150" y="13209"/>
                    <a:pt x="4181" y="13263"/>
                    <a:pt x="4197" y="13322"/>
                  </a:cubicBezTo>
                  <a:cubicBezTo>
                    <a:pt x="4208" y="13449"/>
                    <a:pt x="4208" y="13577"/>
                    <a:pt x="4185" y="13705"/>
                  </a:cubicBezTo>
                  <a:cubicBezTo>
                    <a:pt x="4135" y="13961"/>
                    <a:pt x="4057" y="14209"/>
                    <a:pt x="3999" y="14465"/>
                  </a:cubicBezTo>
                  <a:cubicBezTo>
                    <a:pt x="3898" y="14918"/>
                    <a:pt x="3805" y="15371"/>
                    <a:pt x="3704" y="15825"/>
                  </a:cubicBezTo>
                  <a:cubicBezTo>
                    <a:pt x="3697" y="15859"/>
                    <a:pt x="3708" y="15910"/>
                    <a:pt x="3646" y="15937"/>
                  </a:cubicBezTo>
                  <a:cubicBezTo>
                    <a:pt x="3635" y="15910"/>
                    <a:pt x="3627" y="15883"/>
                    <a:pt x="3619" y="15856"/>
                  </a:cubicBezTo>
                  <a:cubicBezTo>
                    <a:pt x="3592" y="15689"/>
                    <a:pt x="3569" y="15522"/>
                    <a:pt x="3538" y="15356"/>
                  </a:cubicBezTo>
                  <a:cubicBezTo>
                    <a:pt x="3398" y="14496"/>
                    <a:pt x="3042" y="13690"/>
                    <a:pt x="2507" y="13008"/>
                  </a:cubicBezTo>
                  <a:cubicBezTo>
                    <a:pt x="2069" y="12450"/>
                    <a:pt x="1539" y="12020"/>
                    <a:pt x="853" y="11807"/>
                  </a:cubicBezTo>
                  <a:cubicBezTo>
                    <a:pt x="663" y="11752"/>
                    <a:pt x="469" y="11710"/>
                    <a:pt x="272" y="11675"/>
                  </a:cubicBezTo>
                  <a:cubicBezTo>
                    <a:pt x="252" y="11672"/>
                    <a:pt x="236" y="11670"/>
                    <a:pt x="221" y="11670"/>
                  </a:cubicBezTo>
                  <a:cubicBezTo>
                    <a:pt x="163" y="11670"/>
                    <a:pt x="140" y="11697"/>
                    <a:pt x="109" y="11772"/>
                  </a:cubicBezTo>
                  <a:cubicBezTo>
                    <a:pt x="82" y="11834"/>
                    <a:pt x="66" y="11900"/>
                    <a:pt x="55" y="11965"/>
                  </a:cubicBezTo>
                  <a:cubicBezTo>
                    <a:pt x="0" y="12341"/>
                    <a:pt x="8" y="12725"/>
                    <a:pt x="82" y="13101"/>
                  </a:cubicBezTo>
                  <a:cubicBezTo>
                    <a:pt x="221" y="13930"/>
                    <a:pt x="550" y="14720"/>
                    <a:pt x="1043" y="15406"/>
                  </a:cubicBezTo>
                  <a:cubicBezTo>
                    <a:pt x="1322" y="15809"/>
                    <a:pt x="1655" y="16173"/>
                    <a:pt x="2034" y="16491"/>
                  </a:cubicBezTo>
                  <a:cubicBezTo>
                    <a:pt x="2403" y="16786"/>
                    <a:pt x="2825" y="17002"/>
                    <a:pt x="3282" y="17130"/>
                  </a:cubicBezTo>
                  <a:cubicBezTo>
                    <a:pt x="3371" y="17150"/>
                    <a:pt x="3437" y="17235"/>
                    <a:pt x="3429" y="17328"/>
                  </a:cubicBezTo>
                  <a:cubicBezTo>
                    <a:pt x="3429" y="17374"/>
                    <a:pt x="3425" y="17425"/>
                    <a:pt x="3418" y="17471"/>
                  </a:cubicBezTo>
                  <a:cubicBezTo>
                    <a:pt x="3410" y="17557"/>
                    <a:pt x="3394" y="17638"/>
                    <a:pt x="3387" y="17723"/>
                  </a:cubicBezTo>
                  <a:cubicBezTo>
                    <a:pt x="3356" y="18211"/>
                    <a:pt x="3317" y="18696"/>
                    <a:pt x="3290" y="19184"/>
                  </a:cubicBezTo>
                  <a:cubicBezTo>
                    <a:pt x="3270" y="19587"/>
                    <a:pt x="3270" y="19990"/>
                    <a:pt x="3263" y="20397"/>
                  </a:cubicBezTo>
                  <a:cubicBezTo>
                    <a:pt x="3263" y="20586"/>
                    <a:pt x="3344" y="20668"/>
                    <a:pt x="3534" y="20679"/>
                  </a:cubicBezTo>
                  <a:lnTo>
                    <a:pt x="3615" y="20679"/>
                  </a:lnTo>
                  <a:cubicBezTo>
                    <a:pt x="3852" y="20672"/>
                    <a:pt x="4088" y="20633"/>
                    <a:pt x="4313" y="20563"/>
                  </a:cubicBezTo>
                  <a:cubicBezTo>
                    <a:pt x="4487" y="20517"/>
                    <a:pt x="4526" y="20466"/>
                    <a:pt x="4526" y="20280"/>
                  </a:cubicBezTo>
                  <a:cubicBezTo>
                    <a:pt x="4514" y="19409"/>
                    <a:pt x="4561" y="18533"/>
                    <a:pt x="4619" y="17661"/>
                  </a:cubicBezTo>
                  <a:cubicBezTo>
                    <a:pt x="4627" y="17487"/>
                    <a:pt x="4646" y="17316"/>
                    <a:pt x="4677" y="17146"/>
                  </a:cubicBezTo>
                  <a:cubicBezTo>
                    <a:pt x="4708" y="17000"/>
                    <a:pt x="4754" y="16943"/>
                    <a:pt x="4852" y="16943"/>
                  </a:cubicBezTo>
                  <a:cubicBezTo>
                    <a:pt x="4887" y="16943"/>
                    <a:pt x="4929" y="16950"/>
                    <a:pt x="4979" y="16964"/>
                  </a:cubicBezTo>
                  <a:cubicBezTo>
                    <a:pt x="5337" y="17054"/>
                    <a:pt x="5705" y="17101"/>
                    <a:pt x="6073" y="17101"/>
                  </a:cubicBezTo>
                  <a:cubicBezTo>
                    <a:pt x="6240" y="17101"/>
                    <a:pt x="6406" y="17092"/>
                    <a:pt x="6572" y="17072"/>
                  </a:cubicBezTo>
                  <a:cubicBezTo>
                    <a:pt x="7079" y="17018"/>
                    <a:pt x="7575" y="16882"/>
                    <a:pt x="8040" y="16677"/>
                  </a:cubicBezTo>
                  <a:cubicBezTo>
                    <a:pt x="8571" y="16441"/>
                    <a:pt x="9055" y="16138"/>
                    <a:pt x="9439" y="15689"/>
                  </a:cubicBezTo>
                  <a:cubicBezTo>
                    <a:pt x="9698" y="15398"/>
                    <a:pt x="9888" y="15050"/>
                    <a:pt x="9997" y="14674"/>
                  </a:cubicBezTo>
                  <a:cubicBezTo>
                    <a:pt x="10055" y="14449"/>
                    <a:pt x="9993" y="14314"/>
                    <a:pt x="9764" y="14228"/>
                  </a:cubicBezTo>
                  <a:cubicBezTo>
                    <a:pt x="9609" y="14178"/>
                    <a:pt x="9447" y="14143"/>
                    <a:pt x="9280" y="14131"/>
                  </a:cubicBezTo>
                  <a:cubicBezTo>
                    <a:pt x="9055" y="14102"/>
                    <a:pt x="8827" y="14088"/>
                    <a:pt x="8599" y="14088"/>
                  </a:cubicBezTo>
                  <a:cubicBezTo>
                    <a:pt x="8430" y="14088"/>
                    <a:pt x="8262" y="14096"/>
                    <a:pt x="8094" y="14112"/>
                  </a:cubicBezTo>
                  <a:cubicBezTo>
                    <a:pt x="7614" y="14155"/>
                    <a:pt x="7145" y="14271"/>
                    <a:pt x="6700" y="14461"/>
                  </a:cubicBezTo>
                  <a:cubicBezTo>
                    <a:pt x="5956" y="14782"/>
                    <a:pt x="5340" y="15255"/>
                    <a:pt x="4917" y="15960"/>
                  </a:cubicBezTo>
                  <a:cubicBezTo>
                    <a:pt x="4902" y="15983"/>
                    <a:pt x="4882" y="16007"/>
                    <a:pt x="4863" y="16030"/>
                  </a:cubicBezTo>
                  <a:lnTo>
                    <a:pt x="4840" y="16014"/>
                  </a:lnTo>
                  <a:cubicBezTo>
                    <a:pt x="4844" y="15980"/>
                    <a:pt x="4844" y="15941"/>
                    <a:pt x="4851" y="15906"/>
                  </a:cubicBezTo>
                  <a:cubicBezTo>
                    <a:pt x="4971" y="15271"/>
                    <a:pt x="5088" y="14635"/>
                    <a:pt x="5212" y="14000"/>
                  </a:cubicBezTo>
                  <a:cubicBezTo>
                    <a:pt x="5289" y="13593"/>
                    <a:pt x="5378" y="13190"/>
                    <a:pt x="5475" y="12787"/>
                  </a:cubicBezTo>
                  <a:cubicBezTo>
                    <a:pt x="5502" y="12690"/>
                    <a:pt x="5545" y="12597"/>
                    <a:pt x="5603" y="12516"/>
                  </a:cubicBezTo>
                  <a:cubicBezTo>
                    <a:pt x="5633" y="12457"/>
                    <a:pt x="5692" y="12424"/>
                    <a:pt x="5753" y="12424"/>
                  </a:cubicBezTo>
                  <a:cubicBezTo>
                    <a:pt x="5788" y="12424"/>
                    <a:pt x="5824" y="12435"/>
                    <a:pt x="5855" y="12458"/>
                  </a:cubicBezTo>
                  <a:cubicBezTo>
                    <a:pt x="6440" y="12818"/>
                    <a:pt x="7087" y="12981"/>
                    <a:pt x="7765" y="13008"/>
                  </a:cubicBezTo>
                  <a:cubicBezTo>
                    <a:pt x="7849" y="13012"/>
                    <a:pt x="7933" y="13014"/>
                    <a:pt x="8016" y="13014"/>
                  </a:cubicBezTo>
                  <a:cubicBezTo>
                    <a:pt x="8334" y="13014"/>
                    <a:pt x="8649" y="12985"/>
                    <a:pt x="8962" y="12926"/>
                  </a:cubicBezTo>
                  <a:cubicBezTo>
                    <a:pt x="9594" y="12814"/>
                    <a:pt x="10191" y="12601"/>
                    <a:pt x="10721" y="12229"/>
                  </a:cubicBezTo>
                  <a:cubicBezTo>
                    <a:pt x="11140" y="11931"/>
                    <a:pt x="11465" y="11520"/>
                    <a:pt x="11663" y="11043"/>
                  </a:cubicBezTo>
                  <a:cubicBezTo>
                    <a:pt x="11721" y="10900"/>
                    <a:pt x="11694" y="10811"/>
                    <a:pt x="11574" y="10718"/>
                  </a:cubicBezTo>
                  <a:cubicBezTo>
                    <a:pt x="11547" y="10695"/>
                    <a:pt x="11516" y="10671"/>
                    <a:pt x="11485" y="10656"/>
                  </a:cubicBezTo>
                  <a:cubicBezTo>
                    <a:pt x="11140" y="10482"/>
                    <a:pt x="10787" y="10330"/>
                    <a:pt x="10408" y="10265"/>
                  </a:cubicBezTo>
                  <a:cubicBezTo>
                    <a:pt x="10109" y="10213"/>
                    <a:pt x="9805" y="10187"/>
                    <a:pt x="9502" y="10187"/>
                  </a:cubicBezTo>
                  <a:cubicBezTo>
                    <a:pt x="9368" y="10187"/>
                    <a:pt x="9235" y="10192"/>
                    <a:pt x="9102" y="10203"/>
                  </a:cubicBezTo>
                  <a:cubicBezTo>
                    <a:pt x="8590" y="10230"/>
                    <a:pt x="8083" y="10334"/>
                    <a:pt x="7602" y="10513"/>
                  </a:cubicBezTo>
                  <a:cubicBezTo>
                    <a:pt x="6932" y="10768"/>
                    <a:pt x="6343" y="11144"/>
                    <a:pt x="5866" y="11679"/>
                  </a:cubicBezTo>
                  <a:cubicBezTo>
                    <a:pt x="5841" y="11708"/>
                    <a:pt x="5818" y="11755"/>
                    <a:pt x="5780" y="11755"/>
                  </a:cubicBezTo>
                  <a:cubicBezTo>
                    <a:pt x="5772" y="11755"/>
                    <a:pt x="5763" y="11753"/>
                    <a:pt x="5754" y="11749"/>
                  </a:cubicBezTo>
                  <a:cubicBezTo>
                    <a:pt x="5700" y="11721"/>
                    <a:pt x="5727" y="11659"/>
                    <a:pt x="5739" y="11613"/>
                  </a:cubicBezTo>
                  <a:cubicBezTo>
                    <a:pt x="5874" y="11067"/>
                    <a:pt x="6006" y="10520"/>
                    <a:pt x="6145" y="9974"/>
                  </a:cubicBezTo>
                  <a:cubicBezTo>
                    <a:pt x="6184" y="9831"/>
                    <a:pt x="6231" y="9683"/>
                    <a:pt x="6285" y="9540"/>
                  </a:cubicBezTo>
                  <a:cubicBezTo>
                    <a:pt x="6320" y="9435"/>
                    <a:pt x="6413" y="9358"/>
                    <a:pt x="6521" y="9346"/>
                  </a:cubicBezTo>
                  <a:cubicBezTo>
                    <a:pt x="6546" y="9344"/>
                    <a:pt x="6570" y="9342"/>
                    <a:pt x="6594" y="9342"/>
                  </a:cubicBezTo>
                  <a:cubicBezTo>
                    <a:pt x="6638" y="9342"/>
                    <a:pt x="6680" y="9347"/>
                    <a:pt x="6723" y="9354"/>
                  </a:cubicBezTo>
                  <a:cubicBezTo>
                    <a:pt x="6981" y="9408"/>
                    <a:pt x="7238" y="9440"/>
                    <a:pt x="7496" y="9440"/>
                  </a:cubicBezTo>
                  <a:cubicBezTo>
                    <a:pt x="7678" y="9440"/>
                    <a:pt x="7861" y="9424"/>
                    <a:pt x="8044" y="9389"/>
                  </a:cubicBezTo>
                  <a:cubicBezTo>
                    <a:pt x="8652" y="9269"/>
                    <a:pt x="9226" y="9013"/>
                    <a:pt x="9722" y="8641"/>
                  </a:cubicBezTo>
                  <a:cubicBezTo>
                    <a:pt x="10330" y="8196"/>
                    <a:pt x="10776" y="7626"/>
                    <a:pt x="11035" y="6913"/>
                  </a:cubicBezTo>
                  <a:cubicBezTo>
                    <a:pt x="11132" y="6646"/>
                    <a:pt x="11202" y="6367"/>
                    <a:pt x="11248" y="6088"/>
                  </a:cubicBezTo>
                  <a:cubicBezTo>
                    <a:pt x="11275" y="5909"/>
                    <a:pt x="11197" y="5816"/>
                    <a:pt x="11037" y="5816"/>
                  </a:cubicBezTo>
                  <a:cubicBezTo>
                    <a:pt x="11034" y="5816"/>
                    <a:pt x="11031" y="5816"/>
                    <a:pt x="11027" y="5816"/>
                  </a:cubicBezTo>
                  <a:lnTo>
                    <a:pt x="10690" y="5816"/>
                  </a:lnTo>
                  <a:cubicBezTo>
                    <a:pt x="10681" y="5816"/>
                    <a:pt x="10671" y="5816"/>
                    <a:pt x="10661" y="5816"/>
                  </a:cubicBezTo>
                  <a:cubicBezTo>
                    <a:pt x="10148" y="5816"/>
                    <a:pt x="9639" y="5917"/>
                    <a:pt x="9168" y="6115"/>
                  </a:cubicBezTo>
                  <a:cubicBezTo>
                    <a:pt x="8424" y="6417"/>
                    <a:pt x="7812" y="6894"/>
                    <a:pt x="7296" y="7502"/>
                  </a:cubicBezTo>
                  <a:cubicBezTo>
                    <a:pt x="7141" y="7680"/>
                    <a:pt x="7006" y="7874"/>
                    <a:pt x="6858" y="8064"/>
                  </a:cubicBezTo>
                  <a:cubicBezTo>
                    <a:pt x="6837" y="8095"/>
                    <a:pt x="6820" y="8139"/>
                    <a:pt x="6768" y="8139"/>
                  </a:cubicBezTo>
                  <a:cubicBezTo>
                    <a:pt x="6763" y="8139"/>
                    <a:pt x="6756" y="8139"/>
                    <a:pt x="6750" y="8137"/>
                  </a:cubicBezTo>
                  <a:cubicBezTo>
                    <a:pt x="6758" y="8110"/>
                    <a:pt x="6758" y="8091"/>
                    <a:pt x="6765" y="8072"/>
                  </a:cubicBezTo>
                  <a:cubicBezTo>
                    <a:pt x="6967" y="7506"/>
                    <a:pt x="7172" y="6940"/>
                    <a:pt x="7366" y="6367"/>
                  </a:cubicBezTo>
                  <a:cubicBezTo>
                    <a:pt x="7440" y="6146"/>
                    <a:pt x="7591" y="5960"/>
                    <a:pt x="7792" y="5847"/>
                  </a:cubicBezTo>
                  <a:cubicBezTo>
                    <a:pt x="7819" y="5832"/>
                    <a:pt x="7846" y="5816"/>
                    <a:pt x="7874" y="5801"/>
                  </a:cubicBezTo>
                  <a:cubicBezTo>
                    <a:pt x="8079" y="5677"/>
                    <a:pt x="8292" y="5565"/>
                    <a:pt x="8490" y="5429"/>
                  </a:cubicBezTo>
                  <a:cubicBezTo>
                    <a:pt x="9067" y="5030"/>
                    <a:pt x="9520" y="4472"/>
                    <a:pt x="9791" y="3825"/>
                  </a:cubicBezTo>
                  <a:cubicBezTo>
                    <a:pt x="10109" y="3085"/>
                    <a:pt x="10253" y="2318"/>
                    <a:pt x="10129" y="1512"/>
                  </a:cubicBezTo>
                  <a:cubicBezTo>
                    <a:pt x="10051" y="1024"/>
                    <a:pt x="9881" y="559"/>
                    <a:pt x="9633" y="136"/>
                  </a:cubicBezTo>
                  <a:cubicBezTo>
                    <a:pt x="9586" y="56"/>
                    <a:pt x="9555" y="1"/>
                    <a:pt x="9490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grpSp>
          <p:nvGrpSpPr>
            <p:cNvPr id="984" name="Google Shape;984;p30"/>
            <p:cNvGrpSpPr/>
            <p:nvPr/>
          </p:nvGrpSpPr>
          <p:grpSpPr>
            <a:xfrm rot="-3157861" flipH="1">
              <a:off x="6883401" y="822128"/>
              <a:ext cx="1084613" cy="1913079"/>
              <a:chOff x="2122209" y="2790338"/>
              <a:chExt cx="950478" cy="1676838"/>
            </a:xfrm>
          </p:grpSpPr>
          <p:sp>
            <p:nvSpPr>
              <p:cNvPr id="985" name="Google Shape;985;p30"/>
              <p:cNvSpPr/>
              <p:nvPr/>
            </p:nvSpPr>
            <p:spPr>
              <a:xfrm>
                <a:off x="2122209" y="2790338"/>
                <a:ext cx="950478" cy="1676838"/>
              </a:xfrm>
              <a:custGeom>
                <a:avLst/>
                <a:gdLst/>
                <a:ahLst/>
                <a:cxnLst/>
                <a:rect l="l" t="t" r="r" b="b"/>
                <a:pathLst>
                  <a:path w="11722" h="20680" extrusionOk="0">
                    <a:moveTo>
                      <a:pt x="9382" y="276"/>
                    </a:moveTo>
                    <a:cubicBezTo>
                      <a:pt x="9399" y="276"/>
                      <a:pt x="9417" y="279"/>
                      <a:pt x="9435" y="284"/>
                    </a:cubicBezTo>
                    <a:cubicBezTo>
                      <a:pt x="9493" y="303"/>
                      <a:pt x="9540" y="342"/>
                      <a:pt x="9567" y="400"/>
                    </a:cubicBezTo>
                    <a:cubicBezTo>
                      <a:pt x="9749" y="733"/>
                      <a:pt x="9877" y="1094"/>
                      <a:pt x="9943" y="1469"/>
                    </a:cubicBezTo>
                    <a:cubicBezTo>
                      <a:pt x="9974" y="1663"/>
                      <a:pt x="9993" y="1865"/>
                      <a:pt x="10012" y="1989"/>
                    </a:cubicBezTo>
                    <a:cubicBezTo>
                      <a:pt x="9974" y="2946"/>
                      <a:pt x="9741" y="3767"/>
                      <a:pt x="9218" y="4488"/>
                    </a:cubicBezTo>
                    <a:cubicBezTo>
                      <a:pt x="8897" y="4922"/>
                      <a:pt x="8486" y="5278"/>
                      <a:pt x="8017" y="5534"/>
                    </a:cubicBezTo>
                    <a:cubicBezTo>
                      <a:pt x="7959" y="5569"/>
                      <a:pt x="7897" y="5604"/>
                      <a:pt x="7839" y="5635"/>
                    </a:cubicBezTo>
                    <a:cubicBezTo>
                      <a:pt x="7817" y="5648"/>
                      <a:pt x="7794" y="5658"/>
                      <a:pt x="7771" y="5658"/>
                    </a:cubicBezTo>
                    <a:cubicBezTo>
                      <a:pt x="7754" y="5658"/>
                      <a:pt x="7736" y="5652"/>
                      <a:pt x="7719" y="5635"/>
                    </a:cubicBezTo>
                    <a:cubicBezTo>
                      <a:pt x="7680" y="5600"/>
                      <a:pt x="7695" y="5561"/>
                      <a:pt x="7711" y="5522"/>
                    </a:cubicBezTo>
                    <a:cubicBezTo>
                      <a:pt x="7878" y="5123"/>
                      <a:pt x="8040" y="4720"/>
                      <a:pt x="8207" y="4321"/>
                    </a:cubicBezTo>
                    <a:cubicBezTo>
                      <a:pt x="8300" y="4100"/>
                      <a:pt x="8404" y="3883"/>
                      <a:pt x="8497" y="3662"/>
                    </a:cubicBezTo>
                    <a:cubicBezTo>
                      <a:pt x="8525" y="3593"/>
                      <a:pt x="8532" y="3519"/>
                      <a:pt x="8528" y="3445"/>
                    </a:cubicBezTo>
                    <a:cubicBezTo>
                      <a:pt x="8534" y="3365"/>
                      <a:pt x="8469" y="3309"/>
                      <a:pt x="8400" y="3309"/>
                    </a:cubicBezTo>
                    <a:cubicBezTo>
                      <a:pt x="8369" y="3309"/>
                      <a:pt x="8338" y="3320"/>
                      <a:pt x="8311" y="3345"/>
                    </a:cubicBezTo>
                    <a:cubicBezTo>
                      <a:pt x="8207" y="3426"/>
                      <a:pt x="8114" y="3519"/>
                      <a:pt x="8036" y="3628"/>
                    </a:cubicBezTo>
                    <a:cubicBezTo>
                      <a:pt x="7901" y="3829"/>
                      <a:pt x="7785" y="4042"/>
                      <a:pt x="7672" y="4259"/>
                    </a:cubicBezTo>
                    <a:cubicBezTo>
                      <a:pt x="7506" y="4577"/>
                      <a:pt x="7347" y="4898"/>
                      <a:pt x="7184" y="5216"/>
                    </a:cubicBezTo>
                    <a:cubicBezTo>
                      <a:pt x="7144" y="5292"/>
                      <a:pt x="7110" y="5331"/>
                      <a:pt x="7076" y="5331"/>
                    </a:cubicBezTo>
                    <a:cubicBezTo>
                      <a:pt x="7044" y="5331"/>
                      <a:pt x="7012" y="5297"/>
                      <a:pt x="6975" y="5228"/>
                    </a:cubicBezTo>
                    <a:cubicBezTo>
                      <a:pt x="6913" y="5108"/>
                      <a:pt x="6870" y="4984"/>
                      <a:pt x="6839" y="4856"/>
                    </a:cubicBezTo>
                    <a:cubicBezTo>
                      <a:pt x="6684" y="4302"/>
                      <a:pt x="6731" y="3748"/>
                      <a:pt x="6878" y="3201"/>
                    </a:cubicBezTo>
                    <a:cubicBezTo>
                      <a:pt x="7203" y="1946"/>
                      <a:pt x="8060" y="896"/>
                      <a:pt x="9222" y="330"/>
                    </a:cubicBezTo>
                    <a:cubicBezTo>
                      <a:pt x="9273" y="303"/>
                      <a:pt x="9324" y="276"/>
                      <a:pt x="9382" y="276"/>
                    </a:cubicBezTo>
                    <a:close/>
                    <a:moveTo>
                      <a:pt x="3313" y="3488"/>
                    </a:moveTo>
                    <a:cubicBezTo>
                      <a:pt x="3337" y="3488"/>
                      <a:pt x="3365" y="3496"/>
                      <a:pt x="3395" y="3511"/>
                    </a:cubicBezTo>
                    <a:cubicBezTo>
                      <a:pt x="3581" y="3600"/>
                      <a:pt x="3759" y="3705"/>
                      <a:pt x="3929" y="3821"/>
                    </a:cubicBezTo>
                    <a:cubicBezTo>
                      <a:pt x="4755" y="4441"/>
                      <a:pt x="5344" y="5235"/>
                      <a:pt x="5669" y="6220"/>
                    </a:cubicBezTo>
                    <a:cubicBezTo>
                      <a:pt x="5762" y="6506"/>
                      <a:pt x="5859" y="6785"/>
                      <a:pt x="5882" y="7088"/>
                    </a:cubicBezTo>
                    <a:cubicBezTo>
                      <a:pt x="5901" y="7332"/>
                      <a:pt x="5890" y="7580"/>
                      <a:pt x="5886" y="7828"/>
                    </a:cubicBezTo>
                    <a:cubicBezTo>
                      <a:pt x="5886" y="7862"/>
                      <a:pt x="5894" y="7932"/>
                      <a:pt x="5836" y="7932"/>
                    </a:cubicBezTo>
                    <a:cubicBezTo>
                      <a:pt x="5789" y="7932"/>
                      <a:pt x="5746" y="7913"/>
                      <a:pt x="5715" y="7878"/>
                    </a:cubicBezTo>
                    <a:cubicBezTo>
                      <a:pt x="5522" y="7630"/>
                      <a:pt x="5328" y="7382"/>
                      <a:pt x="5142" y="7126"/>
                    </a:cubicBezTo>
                    <a:cubicBezTo>
                      <a:pt x="4696" y="6506"/>
                      <a:pt x="4363" y="5828"/>
                      <a:pt x="4096" y="5111"/>
                    </a:cubicBezTo>
                    <a:cubicBezTo>
                      <a:pt x="4077" y="5053"/>
                      <a:pt x="4057" y="4995"/>
                      <a:pt x="4034" y="4941"/>
                    </a:cubicBezTo>
                    <a:cubicBezTo>
                      <a:pt x="4017" y="4905"/>
                      <a:pt x="3998" y="4868"/>
                      <a:pt x="3959" y="4868"/>
                    </a:cubicBezTo>
                    <a:cubicBezTo>
                      <a:pt x="3952" y="4868"/>
                      <a:pt x="3945" y="4869"/>
                      <a:pt x="3937" y="4871"/>
                    </a:cubicBezTo>
                    <a:cubicBezTo>
                      <a:pt x="3891" y="4887"/>
                      <a:pt x="3867" y="4933"/>
                      <a:pt x="3883" y="4980"/>
                    </a:cubicBezTo>
                    <a:cubicBezTo>
                      <a:pt x="3906" y="5065"/>
                      <a:pt x="3929" y="5150"/>
                      <a:pt x="3956" y="5232"/>
                    </a:cubicBezTo>
                    <a:cubicBezTo>
                      <a:pt x="4224" y="6003"/>
                      <a:pt x="4603" y="6727"/>
                      <a:pt x="5088" y="7382"/>
                    </a:cubicBezTo>
                    <a:cubicBezTo>
                      <a:pt x="5247" y="7599"/>
                      <a:pt x="5413" y="7808"/>
                      <a:pt x="5576" y="8021"/>
                    </a:cubicBezTo>
                    <a:cubicBezTo>
                      <a:pt x="5592" y="8041"/>
                      <a:pt x="5607" y="8060"/>
                      <a:pt x="5638" y="8103"/>
                    </a:cubicBezTo>
                    <a:cubicBezTo>
                      <a:pt x="5616" y="8105"/>
                      <a:pt x="5594" y="8108"/>
                      <a:pt x="5572" y="8108"/>
                    </a:cubicBezTo>
                    <a:cubicBezTo>
                      <a:pt x="5563" y="8108"/>
                      <a:pt x="5554" y="8108"/>
                      <a:pt x="5545" y="8107"/>
                    </a:cubicBezTo>
                    <a:cubicBezTo>
                      <a:pt x="5487" y="8091"/>
                      <a:pt x="5429" y="8072"/>
                      <a:pt x="5375" y="8048"/>
                    </a:cubicBezTo>
                    <a:cubicBezTo>
                      <a:pt x="4503" y="7707"/>
                      <a:pt x="3794" y="7041"/>
                      <a:pt x="3398" y="6193"/>
                    </a:cubicBezTo>
                    <a:cubicBezTo>
                      <a:pt x="3212" y="5821"/>
                      <a:pt x="3085" y="5425"/>
                      <a:pt x="3023" y="5015"/>
                    </a:cubicBezTo>
                    <a:cubicBezTo>
                      <a:pt x="2953" y="4538"/>
                      <a:pt x="3007" y="4050"/>
                      <a:pt x="3185" y="3597"/>
                    </a:cubicBezTo>
                    <a:cubicBezTo>
                      <a:pt x="3212" y="3527"/>
                      <a:pt x="3256" y="3488"/>
                      <a:pt x="3313" y="3488"/>
                    </a:cubicBezTo>
                    <a:close/>
                    <a:moveTo>
                      <a:pt x="10954" y="6010"/>
                    </a:moveTo>
                    <a:cubicBezTo>
                      <a:pt x="11039" y="6010"/>
                      <a:pt x="11078" y="6065"/>
                      <a:pt x="11059" y="6169"/>
                    </a:cubicBezTo>
                    <a:cubicBezTo>
                      <a:pt x="11031" y="6305"/>
                      <a:pt x="11004" y="6437"/>
                      <a:pt x="10969" y="6564"/>
                    </a:cubicBezTo>
                    <a:cubicBezTo>
                      <a:pt x="10702" y="7529"/>
                      <a:pt x="10105" y="8242"/>
                      <a:pt x="9261" y="8754"/>
                    </a:cubicBezTo>
                    <a:cubicBezTo>
                      <a:pt x="8842" y="9005"/>
                      <a:pt x="8377" y="9176"/>
                      <a:pt x="7893" y="9250"/>
                    </a:cubicBezTo>
                    <a:cubicBezTo>
                      <a:pt x="7752" y="9269"/>
                      <a:pt x="7610" y="9279"/>
                      <a:pt x="7469" y="9279"/>
                    </a:cubicBezTo>
                    <a:cubicBezTo>
                      <a:pt x="7249" y="9279"/>
                      <a:pt x="7029" y="9256"/>
                      <a:pt x="6812" y="9211"/>
                    </a:cubicBezTo>
                    <a:cubicBezTo>
                      <a:pt x="6769" y="9203"/>
                      <a:pt x="6723" y="9184"/>
                      <a:pt x="6715" y="9110"/>
                    </a:cubicBezTo>
                    <a:lnTo>
                      <a:pt x="6715" y="9110"/>
                    </a:lnTo>
                    <a:lnTo>
                      <a:pt x="6719" y="9114"/>
                    </a:lnTo>
                    <a:cubicBezTo>
                      <a:pt x="6820" y="9064"/>
                      <a:pt x="6921" y="9021"/>
                      <a:pt x="7021" y="8971"/>
                    </a:cubicBezTo>
                    <a:cubicBezTo>
                      <a:pt x="7812" y="8599"/>
                      <a:pt x="8540" y="8118"/>
                      <a:pt x="9195" y="7541"/>
                    </a:cubicBezTo>
                    <a:cubicBezTo>
                      <a:pt x="9338" y="7413"/>
                      <a:pt x="9470" y="7281"/>
                      <a:pt x="9606" y="7150"/>
                    </a:cubicBezTo>
                    <a:cubicBezTo>
                      <a:pt x="9637" y="7126"/>
                      <a:pt x="9660" y="7095"/>
                      <a:pt x="9671" y="7060"/>
                    </a:cubicBezTo>
                    <a:cubicBezTo>
                      <a:pt x="9679" y="7026"/>
                      <a:pt x="9671" y="6991"/>
                      <a:pt x="9652" y="6964"/>
                    </a:cubicBezTo>
                    <a:cubicBezTo>
                      <a:pt x="9646" y="6955"/>
                      <a:pt x="9629" y="6951"/>
                      <a:pt x="9610" y="6951"/>
                    </a:cubicBezTo>
                    <a:cubicBezTo>
                      <a:pt x="9593" y="6951"/>
                      <a:pt x="9576" y="6954"/>
                      <a:pt x="9563" y="6960"/>
                    </a:cubicBezTo>
                    <a:cubicBezTo>
                      <a:pt x="9532" y="6975"/>
                      <a:pt x="9509" y="6998"/>
                      <a:pt x="9486" y="7026"/>
                    </a:cubicBezTo>
                    <a:cubicBezTo>
                      <a:pt x="8877" y="7618"/>
                      <a:pt x="8215" y="8141"/>
                      <a:pt x="7459" y="8544"/>
                    </a:cubicBezTo>
                    <a:cubicBezTo>
                      <a:pt x="7285" y="8637"/>
                      <a:pt x="7110" y="8734"/>
                      <a:pt x="6928" y="8816"/>
                    </a:cubicBezTo>
                    <a:cubicBezTo>
                      <a:pt x="6855" y="8850"/>
                      <a:pt x="6773" y="8866"/>
                      <a:pt x="6696" y="8870"/>
                    </a:cubicBezTo>
                    <a:cubicBezTo>
                      <a:pt x="6693" y="8870"/>
                      <a:pt x="6690" y="8870"/>
                      <a:pt x="6687" y="8870"/>
                    </a:cubicBezTo>
                    <a:cubicBezTo>
                      <a:pt x="6613" y="8870"/>
                      <a:pt x="6597" y="8825"/>
                      <a:pt x="6634" y="8758"/>
                    </a:cubicBezTo>
                    <a:cubicBezTo>
                      <a:pt x="7091" y="7936"/>
                      <a:pt x="7680" y="7235"/>
                      <a:pt x="8466" y="6704"/>
                    </a:cubicBezTo>
                    <a:cubicBezTo>
                      <a:pt x="8978" y="6355"/>
                      <a:pt x="9563" y="6127"/>
                      <a:pt x="10175" y="6041"/>
                    </a:cubicBezTo>
                    <a:cubicBezTo>
                      <a:pt x="10431" y="6007"/>
                      <a:pt x="10694" y="6018"/>
                      <a:pt x="10954" y="6010"/>
                    </a:cubicBezTo>
                    <a:close/>
                    <a:moveTo>
                      <a:pt x="9486" y="10366"/>
                    </a:moveTo>
                    <a:cubicBezTo>
                      <a:pt x="9787" y="10366"/>
                      <a:pt x="10088" y="10391"/>
                      <a:pt x="10384" y="10443"/>
                    </a:cubicBezTo>
                    <a:cubicBezTo>
                      <a:pt x="10745" y="10497"/>
                      <a:pt x="11086" y="10633"/>
                      <a:pt x="11388" y="10834"/>
                    </a:cubicBezTo>
                    <a:cubicBezTo>
                      <a:pt x="11415" y="10850"/>
                      <a:pt x="11438" y="10869"/>
                      <a:pt x="11462" y="10892"/>
                    </a:cubicBezTo>
                    <a:cubicBezTo>
                      <a:pt x="11508" y="10935"/>
                      <a:pt x="11520" y="11009"/>
                      <a:pt x="11489" y="11063"/>
                    </a:cubicBezTo>
                    <a:cubicBezTo>
                      <a:pt x="11241" y="11563"/>
                      <a:pt x="10892" y="11966"/>
                      <a:pt x="10404" y="12241"/>
                    </a:cubicBezTo>
                    <a:cubicBezTo>
                      <a:pt x="9877" y="12539"/>
                      <a:pt x="9300" y="12729"/>
                      <a:pt x="8699" y="12803"/>
                    </a:cubicBezTo>
                    <a:cubicBezTo>
                      <a:pt x="8462" y="12832"/>
                      <a:pt x="8225" y="12847"/>
                      <a:pt x="7988" y="12847"/>
                    </a:cubicBezTo>
                    <a:cubicBezTo>
                      <a:pt x="7880" y="12847"/>
                      <a:pt x="7772" y="12844"/>
                      <a:pt x="7664" y="12837"/>
                    </a:cubicBezTo>
                    <a:cubicBezTo>
                      <a:pt x="7110" y="12803"/>
                      <a:pt x="6572" y="12655"/>
                      <a:pt x="6080" y="12400"/>
                    </a:cubicBezTo>
                    <a:cubicBezTo>
                      <a:pt x="6029" y="12384"/>
                      <a:pt x="5991" y="12345"/>
                      <a:pt x="5975" y="12299"/>
                    </a:cubicBezTo>
                    <a:cubicBezTo>
                      <a:pt x="5948" y="12245"/>
                      <a:pt x="5967" y="12179"/>
                      <a:pt x="6022" y="12156"/>
                    </a:cubicBezTo>
                    <a:cubicBezTo>
                      <a:pt x="6049" y="12140"/>
                      <a:pt x="6076" y="12125"/>
                      <a:pt x="6103" y="12113"/>
                    </a:cubicBezTo>
                    <a:cubicBezTo>
                      <a:pt x="6711" y="11861"/>
                      <a:pt x="7323" y="11625"/>
                      <a:pt x="7967" y="11477"/>
                    </a:cubicBezTo>
                    <a:cubicBezTo>
                      <a:pt x="8539" y="11346"/>
                      <a:pt x="9126" y="11279"/>
                      <a:pt x="9715" y="11279"/>
                    </a:cubicBezTo>
                    <a:cubicBezTo>
                      <a:pt x="9804" y="11279"/>
                      <a:pt x="9893" y="11281"/>
                      <a:pt x="9981" y="11284"/>
                    </a:cubicBezTo>
                    <a:cubicBezTo>
                      <a:pt x="10036" y="11284"/>
                      <a:pt x="10094" y="11295"/>
                      <a:pt x="10144" y="11299"/>
                    </a:cubicBezTo>
                    <a:cubicBezTo>
                      <a:pt x="10151" y="11300"/>
                      <a:pt x="10158" y="11300"/>
                      <a:pt x="10165" y="11300"/>
                    </a:cubicBezTo>
                    <a:cubicBezTo>
                      <a:pt x="10207" y="11300"/>
                      <a:pt x="10246" y="11287"/>
                      <a:pt x="10253" y="11237"/>
                    </a:cubicBezTo>
                    <a:cubicBezTo>
                      <a:pt x="10264" y="11175"/>
                      <a:pt x="10218" y="11152"/>
                      <a:pt x="10167" y="11148"/>
                    </a:cubicBezTo>
                    <a:cubicBezTo>
                      <a:pt x="10020" y="11133"/>
                      <a:pt x="9877" y="11113"/>
                      <a:pt x="9730" y="11113"/>
                    </a:cubicBezTo>
                    <a:cubicBezTo>
                      <a:pt x="9709" y="11113"/>
                      <a:pt x="9688" y="11113"/>
                      <a:pt x="9668" y="11113"/>
                    </a:cubicBezTo>
                    <a:cubicBezTo>
                      <a:pt x="8720" y="11113"/>
                      <a:pt x="7777" y="11287"/>
                      <a:pt x="6890" y="11629"/>
                    </a:cubicBezTo>
                    <a:cubicBezTo>
                      <a:pt x="6611" y="11733"/>
                      <a:pt x="6335" y="11849"/>
                      <a:pt x="6060" y="11962"/>
                    </a:cubicBezTo>
                    <a:cubicBezTo>
                      <a:pt x="6018" y="11977"/>
                      <a:pt x="5971" y="11989"/>
                      <a:pt x="5925" y="11997"/>
                    </a:cubicBezTo>
                    <a:cubicBezTo>
                      <a:pt x="5917" y="11888"/>
                      <a:pt x="5967" y="11834"/>
                      <a:pt x="6022" y="11780"/>
                    </a:cubicBezTo>
                    <a:cubicBezTo>
                      <a:pt x="6281" y="11493"/>
                      <a:pt x="6583" y="11245"/>
                      <a:pt x="6917" y="11047"/>
                    </a:cubicBezTo>
                    <a:cubicBezTo>
                      <a:pt x="7467" y="10718"/>
                      <a:pt x="8079" y="10505"/>
                      <a:pt x="8714" y="10420"/>
                    </a:cubicBezTo>
                    <a:cubicBezTo>
                      <a:pt x="8970" y="10384"/>
                      <a:pt x="9228" y="10366"/>
                      <a:pt x="9486" y="10366"/>
                    </a:cubicBezTo>
                    <a:close/>
                    <a:moveTo>
                      <a:pt x="2323" y="7563"/>
                    </a:moveTo>
                    <a:cubicBezTo>
                      <a:pt x="2361" y="7563"/>
                      <a:pt x="2401" y="7571"/>
                      <a:pt x="2441" y="7587"/>
                    </a:cubicBezTo>
                    <a:cubicBezTo>
                      <a:pt x="2666" y="7684"/>
                      <a:pt x="2875" y="7812"/>
                      <a:pt x="3058" y="7975"/>
                    </a:cubicBezTo>
                    <a:cubicBezTo>
                      <a:pt x="3856" y="8672"/>
                      <a:pt x="4336" y="9552"/>
                      <a:pt x="4545" y="10582"/>
                    </a:cubicBezTo>
                    <a:cubicBezTo>
                      <a:pt x="4669" y="11175"/>
                      <a:pt x="4665" y="11787"/>
                      <a:pt x="4534" y="12376"/>
                    </a:cubicBezTo>
                    <a:cubicBezTo>
                      <a:pt x="4514" y="12438"/>
                      <a:pt x="4491" y="12496"/>
                      <a:pt x="4464" y="12555"/>
                    </a:cubicBezTo>
                    <a:lnTo>
                      <a:pt x="4429" y="12555"/>
                    </a:lnTo>
                    <a:cubicBezTo>
                      <a:pt x="4406" y="12508"/>
                      <a:pt x="4386" y="12462"/>
                      <a:pt x="4371" y="12411"/>
                    </a:cubicBezTo>
                    <a:cubicBezTo>
                      <a:pt x="4131" y="11485"/>
                      <a:pt x="3770" y="10598"/>
                      <a:pt x="3302" y="9761"/>
                    </a:cubicBezTo>
                    <a:cubicBezTo>
                      <a:pt x="3243" y="9664"/>
                      <a:pt x="3181" y="9567"/>
                      <a:pt x="3112" y="9474"/>
                    </a:cubicBezTo>
                    <a:cubicBezTo>
                      <a:pt x="3081" y="9439"/>
                      <a:pt x="3046" y="9408"/>
                      <a:pt x="3003" y="9385"/>
                    </a:cubicBezTo>
                    <a:cubicBezTo>
                      <a:pt x="2992" y="9376"/>
                      <a:pt x="2978" y="9372"/>
                      <a:pt x="2964" y="9372"/>
                    </a:cubicBezTo>
                    <a:cubicBezTo>
                      <a:pt x="2953" y="9372"/>
                      <a:pt x="2943" y="9374"/>
                      <a:pt x="2934" y="9377"/>
                    </a:cubicBezTo>
                    <a:cubicBezTo>
                      <a:pt x="2918" y="9401"/>
                      <a:pt x="2914" y="9428"/>
                      <a:pt x="2922" y="9451"/>
                    </a:cubicBezTo>
                    <a:cubicBezTo>
                      <a:pt x="2937" y="9494"/>
                      <a:pt x="2957" y="9536"/>
                      <a:pt x="2984" y="9575"/>
                    </a:cubicBezTo>
                    <a:cubicBezTo>
                      <a:pt x="3507" y="10427"/>
                      <a:pt x="3879" y="11346"/>
                      <a:pt x="4158" y="12303"/>
                    </a:cubicBezTo>
                    <a:cubicBezTo>
                      <a:pt x="4208" y="12462"/>
                      <a:pt x="4239" y="12624"/>
                      <a:pt x="4278" y="12787"/>
                    </a:cubicBezTo>
                    <a:cubicBezTo>
                      <a:pt x="4282" y="12818"/>
                      <a:pt x="4282" y="12853"/>
                      <a:pt x="4278" y="12884"/>
                    </a:cubicBezTo>
                    <a:cubicBezTo>
                      <a:pt x="4270" y="12950"/>
                      <a:pt x="4233" y="12978"/>
                      <a:pt x="4188" y="12978"/>
                    </a:cubicBezTo>
                    <a:cubicBezTo>
                      <a:pt x="4167" y="12978"/>
                      <a:pt x="4145" y="12972"/>
                      <a:pt x="4123" y="12961"/>
                    </a:cubicBezTo>
                    <a:cubicBezTo>
                      <a:pt x="3933" y="12872"/>
                      <a:pt x="3755" y="12756"/>
                      <a:pt x="3600" y="12613"/>
                    </a:cubicBezTo>
                    <a:cubicBezTo>
                      <a:pt x="3003" y="12082"/>
                      <a:pt x="2534" y="11427"/>
                      <a:pt x="2217" y="10691"/>
                    </a:cubicBezTo>
                    <a:cubicBezTo>
                      <a:pt x="2058" y="10307"/>
                      <a:pt x="1953" y="9901"/>
                      <a:pt x="1914" y="9486"/>
                    </a:cubicBezTo>
                    <a:cubicBezTo>
                      <a:pt x="1880" y="9157"/>
                      <a:pt x="1880" y="8827"/>
                      <a:pt x="1914" y="8502"/>
                    </a:cubicBezTo>
                    <a:cubicBezTo>
                      <a:pt x="1945" y="8242"/>
                      <a:pt x="2004" y="7986"/>
                      <a:pt x="2089" y="7742"/>
                    </a:cubicBezTo>
                    <a:cubicBezTo>
                      <a:pt x="2129" y="7625"/>
                      <a:pt x="2217" y="7563"/>
                      <a:pt x="2323" y="7563"/>
                    </a:cubicBezTo>
                    <a:close/>
                    <a:moveTo>
                      <a:pt x="425" y="11898"/>
                    </a:moveTo>
                    <a:cubicBezTo>
                      <a:pt x="443" y="11898"/>
                      <a:pt x="461" y="11900"/>
                      <a:pt x="481" y="11904"/>
                    </a:cubicBezTo>
                    <a:cubicBezTo>
                      <a:pt x="1167" y="12043"/>
                      <a:pt x="1729" y="12384"/>
                      <a:pt x="2186" y="12907"/>
                    </a:cubicBezTo>
                    <a:cubicBezTo>
                      <a:pt x="2779" y="13574"/>
                      <a:pt x="3181" y="14387"/>
                      <a:pt x="3352" y="15263"/>
                    </a:cubicBezTo>
                    <a:cubicBezTo>
                      <a:pt x="3429" y="15650"/>
                      <a:pt x="3484" y="16046"/>
                      <a:pt x="3511" y="16441"/>
                    </a:cubicBezTo>
                    <a:cubicBezTo>
                      <a:pt x="3515" y="16507"/>
                      <a:pt x="3538" y="16592"/>
                      <a:pt x="3445" y="16654"/>
                    </a:cubicBezTo>
                    <a:cubicBezTo>
                      <a:pt x="3410" y="16615"/>
                      <a:pt x="3379" y="16573"/>
                      <a:pt x="3348" y="16534"/>
                    </a:cubicBezTo>
                    <a:cubicBezTo>
                      <a:pt x="3027" y="16007"/>
                      <a:pt x="2720" y="15472"/>
                      <a:pt x="2376" y="14957"/>
                    </a:cubicBezTo>
                    <a:cubicBezTo>
                      <a:pt x="2112" y="14558"/>
                      <a:pt x="1802" y="14190"/>
                      <a:pt x="1512" y="13806"/>
                    </a:cubicBezTo>
                    <a:cubicBezTo>
                      <a:pt x="1473" y="13760"/>
                      <a:pt x="1426" y="13717"/>
                      <a:pt x="1380" y="13678"/>
                    </a:cubicBezTo>
                    <a:cubicBezTo>
                      <a:pt x="1366" y="13662"/>
                      <a:pt x="1348" y="13654"/>
                      <a:pt x="1329" y="13654"/>
                    </a:cubicBezTo>
                    <a:cubicBezTo>
                      <a:pt x="1312" y="13654"/>
                      <a:pt x="1294" y="13661"/>
                      <a:pt x="1279" y="13674"/>
                    </a:cubicBezTo>
                    <a:cubicBezTo>
                      <a:pt x="1248" y="13698"/>
                      <a:pt x="1244" y="13744"/>
                      <a:pt x="1267" y="13775"/>
                    </a:cubicBezTo>
                    <a:cubicBezTo>
                      <a:pt x="1298" y="13822"/>
                      <a:pt x="1333" y="13868"/>
                      <a:pt x="1372" y="13915"/>
                    </a:cubicBezTo>
                    <a:cubicBezTo>
                      <a:pt x="1833" y="14453"/>
                      <a:pt x="2244" y="15027"/>
                      <a:pt x="2608" y="15635"/>
                    </a:cubicBezTo>
                    <a:cubicBezTo>
                      <a:pt x="2829" y="16007"/>
                      <a:pt x="3050" y="16375"/>
                      <a:pt x="3267" y="16747"/>
                    </a:cubicBezTo>
                    <a:cubicBezTo>
                      <a:pt x="3290" y="16786"/>
                      <a:pt x="3333" y="16828"/>
                      <a:pt x="3294" y="16875"/>
                    </a:cubicBezTo>
                    <a:cubicBezTo>
                      <a:pt x="3273" y="16901"/>
                      <a:pt x="3249" y="16910"/>
                      <a:pt x="3223" y="16910"/>
                    </a:cubicBezTo>
                    <a:cubicBezTo>
                      <a:pt x="3196" y="16910"/>
                      <a:pt x="3167" y="16900"/>
                      <a:pt x="3139" y="16890"/>
                    </a:cubicBezTo>
                    <a:cubicBezTo>
                      <a:pt x="2748" y="16770"/>
                      <a:pt x="2387" y="16569"/>
                      <a:pt x="2077" y="16301"/>
                    </a:cubicBezTo>
                    <a:cubicBezTo>
                      <a:pt x="1419" y="15736"/>
                      <a:pt x="903" y="15015"/>
                      <a:pt x="578" y="14209"/>
                    </a:cubicBezTo>
                    <a:cubicBezTo>
                      <a:pt x="384" y="13744"/>
                      <a:pt x="260" y="13256"/>
                      <a:pt x="210" y="12756"/>
                    </a:cubicBezTo>
                    <a:cubicBezTo>
                      <a:pt x="186" y="12539"/>
                      <a:pt x="183" y="12322"/>
                      <a:pt x="206" y="12105"/>
                    </a:cubicBezTo>
                    <a:cubicBezTo>
                      <a:pt x="223" y="11974"/>
                      <a:pt x="307" y="11898"/>
                      <a:pt x="425" y="11898"/>
                    </a:cubicBezTo>
                    <a:close/>
                    <a:moveTo>
                      <a:pt x="8621" y="14275"/>
                    </a:moveTo>
                    <a:cubicBezTo>
                      <a:pt x="8717" y="14275"/>
                      <a:pt x="8813" y="14277"/>
                      <a:pt x="8908" y="14283"/>
                    </a:cubicBezTo>
                    <a:cubicBezTo>
                      <a:pt x="9172" y="14306"/>
                      <a:pt x="9431" y="14352"/>
                      <a:pt x="9683" y="14430"/>
                    </a:cubicBezTo>
                    <a:cubicBezTo>
                      <a:pt x="9811" y="14469"/>
                      <a:pt x="9857" y="14550"/>
                      <a:pt x="9819" y="14690"/>
                    </a:cubicBezTo>
                    <a:cubicBezTo>
                      <a:pt x="9745" y="14926"/>
                      <a:pt x="9633" y="15147"/>
                      <a:pt x="9489" y="15348"/>
                    </a:cubicBezTo>
                    <a:cubicBezTo>
                      <a:pt x="9191" y="15782"/>
                      <a:pt x="8792" y="16092"/>
                      <a:pt x="8335" y="16340"/>
                    </a:cubicBezTo>
                    <a:cubicBezTo>
                      <a:pt x="7796" y="16638"/>
                      <a:pt x="7207" y="16828"/>
                      <a:pt x="6595" y="16902"/>
                    </a:cubicBezTo>
                    <a:cubicBezTo>
                      <a:pt x="6424" y="16922"/>
                      <a:pt x="6252" y="16932"/>
                      <a:pt x="6080" y="16932"/>
                    </a:cubicBezTo>
                    <a:cubicBezTo>
                      <a:pt x="5786" y="16932"/>
                      <a:pt x="5491" y="16903"/>
                      <a:pt x="5200" y="16844"/>
                    </a:cubicBezTo>
                    <a:cubicBezTo>
                      <a:pt x="5123" y="16832"/>
                      <a:pt x="5053" y="16786"/>
                      <a:pt x="5014" y="16716"/>
                    </a:cubicBezTo>
                    <a:cubicBezTo>
                      <a:pt x="5065" y="16685"/>
                      <a:pt x="5111" y="16658"/>
                      <a:pt x="5165" y="16635"/>
                    </a:cubicBezTo>
                    <a:cubicBezTo>
                      <a:pt x="6107" y="16309"/>
                      <a:pt x="7017" y="15906"/>
                      <a:pt x="7893" y="15426"/>
                    </a:cubicBezTo>
                    <a:cubicBezTo>
                      <a:pt x="7951" y="15391"/>
                      <a:pt x="8009" y="15356"/>
                      <a:pt x="8064" y="15321"/>
                    </a:cubicBezTo>
                    <a:cubicBezTo>
                      <a:pt x="8087" y="15309"/>
                      <a:pt x="8102" y="15290"/>
                      <a:pt x="8114" y="15271"/>
                    </a:cubicBezTo>
                    <a:cubicBezTo>
                      <a:pt x="8129" y="15240"/>
                      <a:pt x="8141" y="15189"/>
                      <a:pt x="8129" y="15170"/>
                    </a:cubicBezTo>
                    <a:cubicBezTo>
                      <a:pt x="8108" y="15157"/>
                      <a:pt x="8085" y="15149"/>
                      <a:pt x="8063" y="15149"/>
                    </a:cubicBezTo>
                    <a:cubicBezTo>
                      <a:pt x="8053" y="15149"/>
                      <a:pt x="8042" y="15151"/>
                      <a:pt x="8033" y="15154"/>
                    </a:cubicBezTo>
                    <a:cubicBezTo>
                      <a:pt x="7959" y="15178"/>
                      <a:pt x="7893" y="15213"/>
                      <a:pt x="7827" y="15251"/>
                    </a:cubicBezTo>
                    <a:cubicBezTo>
                      <a:pt x="6971" y="15720"/>
                      <a:pt x="6076" y="16123"/>
                      <a:pt x="5154" y="16456"/>
                    </a:cubicBezTo>
                    <a:cubicBezTo>
                      <a:pt x="5111" y="16472"/>
                      <a:pt x="5065" y="16487"/>
                      <a:pt x="5018" y="16499"/>
                    </a:cubicBezTo>
                    <a:cubicBezTo>
                      <a:pt x="5003" y="16502"/>
                      <a:pt x="4990" y="16504"/>
                      <a:pt x="4978" y="16504"/>
                    </a:cubicBezTo>
                    <a:cubicBezTo>
                      <a:pt x="4924" y="16504"/>
                      <a:pt x="4899" y="16468"/>
                      <a:pt x="4906" y="16398"/>
                    </a:cubicBezTo>
                    <a:cubicBezTo>
                      <a:pt x="4913" y="16363"/>
                      <a:pt x="4925" y="16332"/>
                      <a:pt x="4941" y="16301"/>
                    </a:cubicBezTo>
                    <a:cubicBezTo>
                      <a:pt x="5169" y="15825"/>
                      <a:pt x="5514" y="15414"/>
                      <a:pt x="5944" y="15108"/>
                    </a:cubicBezTo>
                    <a:cubicBezTo>
                      <a:pt x="6506" y="14693"/>
                      <a:pt x="7168" y="14426"/>
                      <a:pt x="7862" y="14333"/>
                    </a:cubicBezTo>
                    <a:cubicBezTo>
                      <a:pt x="8113" y="14294"/>
                      <a:pt x="8367" y="14275"/>
                      <a:pt x="8621" y="14275"/>
                    </a:cubicBezTo>
                    <a:close/>
                    <a:moveTo>
                      <a:pt x="8238" y="3682"/>
                    </a:moveTo>
                    <a:lnTo>
                      <a:pt x="8261" y="3693"/>
                    </a:lnTo>
                    <a:cubicBezTo>
                      <a:pt x="8250" y="3736"/>
                      <a:pt x="8234" y="3779"/>
                      <a:pt x="8219" y="3821"/>
                    </a:cubicBezTo>
                    <a:cubicBezTo>
                      <a:pt x="7800" y="4724"/>
                      <a:pt x="7440" y="5654"/>
                      <a:pt x="7091" y="6584"/>
                    </a:cubicBezTo>
                    <a:cubicBezTo>
                      <a:pt x="6800" y="7359"/>
                      <a:pt x="6556" y="8149"/>
                      <a:pt x="6281" y="8928"/>
                    </a:cubicBezTo>
                    <a:cubicBezTo>
                      <a:pt x="5940" y="9901"/>
                      <a:pt x="5715" y="10908"/>
                      <a:pt x="5479" y="11908"/>
                    </a:cubicBezTo>
                    <a:cubicBezTo>
                      <a:pt x="5231" y="12961"/>
                      <a:pt x="4995" y="14015"/>
                      <a:pt x="4809" y="15081"/>
                    </a:cubicBezTo>
                    <a:cubicBezTo>
                      <a:pt x="4689" y="15755"/>
                      <a:pt x="4572" y="16429"/>
                      <a:pt x="4483" y="17107"/>
                    </a:cubicBezTo>
                    <a:cubicBezTo>
                      <a:pt x="4425" y="17541"/>
                      <a:pt x="4406" y="17983"/>
                      <a:pt x="4386" y="18425"/>
                    </a:cubicBezTo>
                    <a:cubicBezTo>
                      <a:pt x="4359" y="18975"/>
                      <a:pt x="4352" y="19521"/>
                      <a:pt x="4336" y="20071"/>
                    </a:cubicBezTo>
                    <a:cubicBezTo>
                      <a:pt x="4336" y="20114"/>
                      <a:pt x="4332" y="20153"/>
                      <a:pt x="4325" y="20191"/>
                    </a:cubicBezTo>
                    <a:cubicBezTo>
                      <a:pt x="4305" y="20312"/>
                      <a:pt x="4243" y="20405"/>
                      <a:pt x="4119" y="20428"/>
                    </a:cubicBezTo>
                    <a:cubicBezTo>
                      <a:pt x="3980" y="20455"/>
                      <a:pt x="3840" y="20478"/>
                      <a:pt x="3697" y="20490"/>
                    </a:cubicBezTo>
                    <a:cubicBezTo>
                      <a:pt x="3643" y="20490"/>
                      <a:pt x="3592" y="20478"/>
                      <a:pt x="3542" y="20455"/>
                    </a:cubicBezTo>
                    <a:cubicBezTo>
                      <a:pt x="3480" y="20432"/>
                      <a:pt x="3441" y="20370"/>
                      <a:pt x="3449" y="20300"/>
                    </a:cubicBezTo>
                    <a:cubicBezTo>
                      <a:pt x="3460" y="19897"/>
                      <a:pt x="3468" y="19490"/>
                      <a:pt x="3484" y="19083"/>
                    </a:cubicBezTo>
                    <a:cubicBezTo>
                      <a:pt x="3495" y="18769"/>
                      <a:pt x="3515" y="18460"/>
                      <a:pt x="3538" y="18150"/>
                    </a:cubicBezTo>
                    <a:cubicBezTo>
                      <a:pt x="3573" y="17642"/>
                      <a:pt x="3643" y="17138"/>
                      <a:pt x="3747" y="16638"/>
                    </a:cubicBezTo>
                    <a:cubicBezTo>
                      <a:pt x="3898" y="15879"/>
                      <a:pt x="4049" y="15120"/>
                      <a:pt x="4216" y="14364"/>
                    </a:cubicBezTo>
                    <a:cubicBezTo>
                      <a:pt x="4325" y="13884"/>
                      <a:pt x="4476" y="13415"/>
                      <a:pt x="4592" y="12938"/>
                    </a:cubicBezTo>
                    <a:cubicBezTo>
                      <a:pt x="4820" y="12032"/>
                      <a:pt x="5061" y="11129"/>
                      <a:pt x="5371" y="10249"/>
                    </a:cubicBezTo>
                    <a:cubicBezTo>
                      <a:pt x="5677" y="9381"/>
                      <a:pt x="5971" y="8513"/>
                      <a:pt x="6301" y="7657"/>
                    </a:cubicBezTo>
                    <a:cubicBezTo>
                      <a:pt x="6676" y="6677"/>
                      <a:pt x="7110" y="5720"/>
                      <a:pt x="7606" y="4794"/>
                    </a:cubicBezTo>
                    <a:cubicBezTo>
                      <a:pt x="7769" y="4488"/>
                      <a:pt x="7920" y="4178"/>
                      <a:pt x="8079" y="3868"/>
                    </a:cubicBezTo>
                    <a:cubicBezTo>
                      <a:pt x="8110" y="3790"/>
                      <a:pt x="8164" y="3724"/>
                      <a:pt x="8238" y="3682"/>
                    </a:cubicBezTo>
                    <a:close/>
                    <a:moveTo>
                      <a:pt x="9491" y="1"/>
                    </a:moveTo>
                    <a:cubicBezTo>
                      <a:pt x="9458" y="1"/>
                      <a:pt x="9417" y="15"/>
                      <a:pt x="9362" y="47"/>
                    </a:cubicBezTo>
                    <a:cubicBezTo>
                      <a:pt x="9323" y="67"/>
                      <a:pt x="9288" y="82"/>
                      <a:pt x="9249" y="98"/>
                    </a:cubicBezTo>
                    <a:cubicBezTo>
                      <a:pt x="8195" y="605"/>
                      <a:pt x="7416" y="1384"/>
                      <a:pt x="6944" y="2461"/>
                    </a:cubicBezTo>
                    <a:cubicBezTo>
                      <a:pt x="6727" y="2942"/>
                      <a:pt x="6599" y="3457"/>
                      <a:pt x="6568" y="3984"/>
                    </a:cubicBezTo>
                    <a:cubicBezTo>
                      <a:pt x="6545" y="4433"/>
                      <a:pt x="6622" y="4887"/>
                      <a:pt x="6797" y="5305"/>
                    </a:cubicBezTo>
                    <a:cubicBezTo>
                      <a:pt x="6893" y="5538"/>
                      <a:pt x="6890" y="5801"/>
                      <a:pt x="6785" y="6034"/>
                    </a:cubicBezTo>
                    <a:cubicBezTo>
                      <a:pt x="6576" y="6526"/>
                      <a:pt x="6363" y="7018"/>
                      <a:pt x="6149" y="7506"/>
                    </a:cubicBezTo>
                    <a:cubicBezTo>
                      <a:pt x="6138" y="7529"/>
                      <a:pt x="6126" y="7549"/>
                      <a:pt x="6111" y="7568"/>
                    </a:cubicBezTo>
                    <a:lnTo>
                      <a:pt x="6087" y="7564"/>
                    </a:lnTo>
                    <a:cubicBezTo>
                      <a:pt x="6080" y="7514"/>
                      <a:pt x="6068" y="7463"/>
                      <a:pt x="6064" y="7409"/>
                    </a:cubicBezTo>
                    <a:cubicBezTo>
                      <a:pt x="6053" y="7266"/>
                      <a:pt x="6060" y="7119"/>
                      <a:pt x="6033" y="6975"/>
                    </a:cubicBezTo>
                    <a:cubicBezTo>
                      <a:pt x="5925" y="6340"/>
                      <a:pt x="5704" y="5728"/>
                      <a:pt x="5378" y="5170"/>
                    </a:cubicBezTo>
                    <a:cubicBezTo>
                      <a:pt x="5049" y="4616"/>
                      <a:pt x="4619" y="4131"/>
                      <a:pt x="4111" y="3736"/>
                    </a:cubicBezTo>
                    <a:cubicBezTo>
                      <a:pt x="3856" y="3531"/>
                      <a:pt x="3561" y="3387"/>
                      <a:pt x="3274" y="3232"/>
                    </a:cubicBezTo>
                    <a:cubicBezTo>
                      <a:pt x="3244" y="3216"/>
                      <a:pt x="3218" y="3208"/>
                      <a:pt x="3197" y="3208"/>
                    </a:cubicBezTo>
                    <a:cubicBezTo>
                      <a:pt x="3156" y="3208"/>
                      <a:pt x="3128" y="3237"/>
                      <a:pt x="3100" y="3298"/>
                    </a:cubicBezTo>
                    <a:cubicBezTo>
                      <a:pt x="3069" y="3360"/>
                      <a:pt x="3046" y="3426"/>
                      <a:pt x="3023" y="3488"/>
                    </a:cubicBezTo>
                    <a:cubicBezTo>
                      <a:pt x="2837" y="3953"/>
                      <a:pt x="2767" y="4457"/>
                      <a:pt x="2829" y="4953"/>
                    </a:cubicBezTo>
                    <a:cubicBezTo>
                      <a:pt x="2887" y="5410"/>
                      <a:pt x="3023" y="5848"/>
                      <a:pt x="3232" y="6258"/>
                    </a:cubicBezTo>
                    <a:cubicBezTo>
                      <a:pt x="3681" y="7184"/>
                      <a:pt x="4390" y="7839"/>
                      <a:pt x="5351" y="8219"/>
                    </a:cubicBezTo>
                    <a:cubicBezTo>
                      <a:pt x="5440" y="8250"/>
                      <a:pt x="5530" y="8285"/>
                      <a:pt x="5615" y="8324"/>
                    </a:cubicBezTo>
                    <a:cubicBezTo>
                      <a:pt x="5770" y="8405"/>
                      <a:pt x="5789" y="8463"/>
                      <a:pt x="5735" y="8626"/>
                    </a:cubicBezTo>
                    <a:cubicBezTo>
                      <a:pt x="5448" y="9474"/>
                      <a:pt x="5161" y="10319"/>
                      <a:pt x="4875" y="11168"/>
                    </a:cubicBezTo>
                    <a:cubicBezTo>
                      <a:pt x="4863" y="11202"/>
                      <a:pt x="4848" y="11233"/>
                      <a:pt x="4832" y="11264"/>
                    </a:cubicBezTo>
                    <a:lnTo>
                      <a:pt x="4805" y="11260"/>
                    </a:lnTo>
                    <a:cubicBezTo>
                      <a:pt x="4797" y="11230"/>
                      <a:pt x="4786" y="11199"/>
                      <a:pt x="4782" y="11164"/>
                    </a:cubicBezTo>
                    <a:cubicBezTo>
                      <a:pt x="4743" y="10904"/>
                      <a:pt x="4727" y="10637"/>
                      <a:pt x="4669" y="10381"/>
                    </a:cubicBezTo>
                    <a:cubicBezTo>
                      <a:pt x="4460" y="9416"/>
                      <a:pt x="3956" y="8541"/>
                      <a:pt x="3220" y="7882"/>
                    </a:cubicBezTo>
                    <a:cubicBezTo>
                      <a:pt x="2953" y="7638"/>
                      <a:pt x="2635" y="7448"/>
                      <a:pt x="2290" y="7332"/>
                    </a:cubicBezTo>
                    <a:cubicBezTo>
                      <a:pt x="2268" y="7324"/>
                      <a:pt x="2245" y="7320"/>
                      <a:pt x="2222" y="7320"/>
                    </a:cubicBezTo>
                    <a:cubicBezTo>
                      <a:pt x="2209" y="7320"/>
                      <a:pt x="2196" y="7321"/>
                      <a:pt x="2182" y="7324"/>
                    </a:cubicBezTo>
                    <a:cubicBezTo>
                      <a:pt x="2062" y="7336"/>
                      <a:pt x="2007" y="7421"/>
                      <a:pt x="1969" y="7525"/>
                    </a:cubicBezTo>
                    <a:cubicBezTo>
                      <a:pt x="1732" y="8169"/>
                      <a:pt x="1655" y="8854"/>
                      <a:pt x="1736" y="9536"/>
                    </a:cubicBezTo>
                    <a:cubicBezTo>
                      <a:pt x="1814" y="10207"/>
                      <a:pt x="2038" y="10854"/>
                      <a:pt x="2395" y="11431"/>
                    </a:cubicBezTo>
                    <a:cubicBezTo>
                      <a:pt x="2608" y="11780"/>
                      <a:pt x="2860" y="12105"/>
                      <a:pt x="3139" y="12407"/>
                    </a:cubicBezTo>
                    <a:cubicBezTo>
                      <a:pt x="3356" y="12651"/>
                      <a:pt x="3612" y="12865"/>
                      <a:pt x="3894" y="13031"/>
                    </a:cubicBezTo>
                    <a:cubicBezTo>
                      <a:pt x="3968" y="13074"/>
                      <a:pt x="4042" y="13120"/>
                      <a:pt x="4104" y="13175"/>
                    </a:cubicBezTo>
                    <a:cubicBezTo>
                      <a:pt x="4150" y="13213"/>
                      <a:pt x="4185" y="13264"/>
                      <a:pt x="4197" y="13322"/>
                    </a:cubicBezTo>
                    <a:cubicBezTo>
                      <a:pt x="4212" y="13450"/>
                      <a:pt x="4208" y="13581"/>
                      <a:pt x="4189" y="13709"/>
                    </a:cubicBezTo>
                    <a:cubicBezTo>
                      <a:pt x="4135" y="13961"/>
                      <a:pt x="4057" y="14213"/>
                      <a:pt x="3999" y="14465"/>
                    </a:cubicBezTo>
                    <a:cubicBezTo>
                      <a:pt x="3902" y="14918"/>
                      <a:pt x="3805" y="15375"/>
                      <a:pt x="3708" y="15829"/>
                    </a:cubicBezTo>
                    <a:cubicBezTo>
                      <a:pt x="3697" y="15864"/>
                      <a:pt x="3708" y="15910"/>
                      <a:pt x="3650" y="15941"/>
                    </a:cubicBezTo>
                    <a:cubicBezTo>
                      <a:pt x="3639" y="15914"/>
                      <a:pt x="3627" y="15887"/>
                      <a:pt x="3623" y="15860"/>
                    </a:cubicBezTo>
                    <a:cubicBezTo>
                      <a:pt x="3592" y="15689"/>
                      <a:pt x="3569" y="15523"/>
                      <a:pt x="3542" y="15356"/>
                    </a:cubicBezTo>
                    <a:cubicBezTo>
                      <a:pt x="3402" y="14500"/>
                      <a:pt x="3046" y="13694"/>
                      <a:pt x="2507" y="13012"/>
                    </a:cubicBezTo>
                    <a:cubicBezTo>
                      <a:pt x="2073" y="12454"/>
                      <a:pt x="1543" y="12024"/>
                      <a:pt x="857" y="11811"/>
                    </a:cubicBezTo>
                    <a:cubicBezTo>
                      <a:pt x="667" y="11756"/>
                      <a:pt x="473" y="11710"/>
                      <a:pt x="276" y="11679"/>
                    </a:cubicBezTo>
                    <a:cubicBezTo>
                      <a:pt x="254" y="11675"/>
                      <a:pt x="236" y="11673"/>
                      <a:pt x="220" y="11673"/>
                    </a:cubicBezTo>
                    <a:cubicBezTo>
                      <a:pt x="163" y="11673"/>
                      <a:pt x="140" y="11703"/>
                      <a:pt x="113" y="11776"/>
                    </a:cubicBezTo>
                    <a:cubicBezTo>
                      <a:pt x="86" y="11838"/>
                      <a:pt x="66" y="11904"/>
                      <a:pt x="55" y="11970"/>
                    </a:cubicBezTo>
                    <a:cubicBezTo>
                      <a:pt x="0" y="12345"/>
                      <a:pt x="12" y="12729"/>
                      <a:pt x="82" y="13101"/>
                    </a:cubicBezTo>
                    <a:cubicBezTo>
                      <a:pt x="225" y="13934"/>
                      <a:pt x="551" y="14724"/>
                      <a:pt x="1043" y="15410"/>
                    </a:cubicBezTo>
                    <a:cubicBezTo>
                      <a:pt x="1326" y="15813"/>
                      <a:pt x="1659" y="16177"/>
                      <a:pt x="2035" y="16491"/>
                    </a:cubicBezTo>
                    <a:cubicBezTo>
                      <a:pt x="2403" y="16790"/>
                      <a:pt x="2829" y="17007"/>
                      <a:pt x="3282" y="17134"/>
                    </a:cubicBezTo>
                    <a:cubicBezTo>
                      <a:pt x="3375" y="17154"/>
                      <a:pt x="3437" y="17239"/>
                      <a:pt x="3429" y="17332"/>
                    </a:cubicBezTo>
                    <a:cubicBezTo>
                      <a:pt x="3429" y="17378"/>
                      <a:pt x="3426" y="17425"/>
                      <a:pt x="3422" y="17475"/>
                    </a:cubicBezTo>
                    <a:cubicBezTo>
                      <a:pt x="3410" y="17557"/>
                      <a:pt x="3395" y="17642"/>
                      <a:pt x="3391" y="17727"/>
                    </a:cubicBezTo>
                    <a:cubicBezTo>
                      <a:pt x="3356" y="18212"/>
                      <a:pt x="3317" y="18700"/>
                      <a:pt x="3294" y="19188"/>
                    </a:cubicBezTo>
                    <a:cubicBezTo>
                      <a:pt x="3274" y="19591"/>
                      <a:pt x="3271" y="19994"/>
                      <a:pt x="3267" y="20397"/>
                    </a:cubicBezTo>
                    <a:cubicBezTo>
                      <a:pt x="3263" y="20587"/>
                      <a:pt x="3344" y="20668"/>
                      <a:pt x="3534" y="20680"/>
                    </a:cubicBezTo>
                    <a:lnTo>
                      <a:pt x="3615" y="20680"/>
                    </a:lnTo>
                    <a:cubicBezTo>
                      <a:pt x="3852" y="20672"/>
                      <a:pt x="4088" y="20637"/>
                      <a:pt x="4317" y="20567"/>
                    </a:cubicBezTo>
                    <a:cubicBezTo>
                      <a:pt x="4487" y="20521"/>
                      <a:pt x="4526" y="20467"/>
                      <a:pt x="4526" y="20284"/>
                    </a:cubicBezTo>
                    <a:cubicBezTo>
                      <a:pt x="4518" y="19409"/>
                      <a:pt x="4565" y="18533"/>
                      <a:pt x="4619" y="17661"/>
                    </a:cubicBezTo>
                    <a:cubicBezTo>
                      <a:pt x="4627" y="17491"/>
                      <a:pt x="4650" y="17320"/>
                      <a:pt x="4681" y="17150"/>
                    </a:cubicBezTo>
                    <a:cubicBezTo>
                      <a:pt x="4709" y="17003"/>
                      <a:pt x="4754" y="16947"/>
                      <a:pt x="4852" y="16947"/>
                    </a:cubicBezTo>
                    <a:cubicBezTo>
                      <a:pt x="4888" y="16947"/>
                      <a:pt x="4931" y="16954"/>
                      <a:pt x="4983" y="16968"/>
                    </a:cubicBezTo>
                    <a:cubicBezTo>
                      <a:pt x="5336" y="17057"/>
                      <a:pt x="5698" y="17102"/>
                      <a:pt x="6062" y="17102"/>
                    </a:cubicBezTo>
                    <a:cubicBezTo>
                      <a:pt x="6233" y="17102"/>
                      <a:pt x="6405" y="17092"/>
                      <a:pt x="6576" y="17072"/>
                    </a:cubicBezTo>
                    <a:cubicBezTo>
                      <a:pt x="7083" y="17018"/>
                      <a:pt x="7575" y="16886"/>
                      <a:pt x="8040" y="16681"/>
                    </a:cubicBezTo>
                    <a:cubicBezTo>
                      <a:pt x="8575" y="16445"/>
                      <a:pt x="9055" y="16139"/>
                      <a:pt x="9439" y="15693"/>
                    </a:cubicBezTo>
                    <a:cubicBezTo>
                      <a:pt x="9699" y="15399"/>
                      <a:pt x="9892" y="15050"/>
                      <a:pt x="9997" y="14674"/>
                    </a:cubicBezTo>
                    <a:cubicBezTo>
                      <a:pt x="10059" y="14449"/>
                      <a:pt x="9993" y="14318"/>
                      <a:pt x="9768" y="14232"/>
                    </a:cubicBezTo>
                    <a:cubicBezTo>
                      <a:pt x="9609" y="14178"/>
                      <a:pt x="9447" y="14147"/>
                      <a:pt x="9284" y="14135"/>
                    </a:cubicBezTo>
                    <a:cubicBezTo>
                      <a:pt x="9056" y="14106"/>
                      <a:pt x="8828" y="14092"/>
                      <a:pt x="8599" y="14092"/>
                    </a:cubicBezTo>
                    <a:cubicBezTo>
                      <a:pt x="8430" y="14092"/>
                      <a:pt x="8262" y="14100"/>
                      <a:pt x="8095" y="14116"/>
                    </a:cubicBezTo>
                    <a:cubicBezTo>
                      <a:pt x="7618" y="14159"/>
                      <a:pt x="7145" y="14275"/>
                      <a:pt x="6704" y="14461"/>
                    </a:cubicBezTo>
                    <a:cubicBezTo>
                      <a:pt x="5960" y="14786"/>
                      <a:pt x="5344" y="15259"/>
                      <a:pt x="4921" y="15964"/>
                    </a:cubicBezTo>
                    <a:cubicBezTo>
                      <a:pt x="4902" y="15988"/>
                      <a:pt x="4886" y="16011"/>
                      <a:pt x="4867" y="16030"/>
                    </a:cubicBezTo>
                    <a:lnTo>
                      <a:pt x="4840" y="16007"/>
                    </a:lnTo>
                    <a:cubicBezTo>
                      <a:pt x="4844" y="15972"/>
                      <a:pt x="4844" y="15933"/>
                      <a:pt x="4851" y="15898"/>
                    </a:cubicBezTo>
                    <a:cubicBezTo>
                      <a:pt x="4968" y="15263"/>
                      <a:pt x="5084" y="14624"/>
                      <a:pt x="5212" y="13992"/>
                    </a:cubicBezTo>
                    <a:cubicBezTo>
                      <a:pt x="5289" y="13585"/>
                      <a:pt x="5378" y="13182"/>
                      <a:pt x="5475" y="12779"/>
                    </a:cubicBezTo>
                    <a:cubicBezTo>
                      <a:pt x="5499" y="12682"/>
                      <a:pt x="5545" y="12589"/>
                      <a:pt x="5603" y="12508"/>
                    </a:cubicBezTo>
                    <a:cubicBezTo>
                      <a:pt x="5633" y="12449"/>
                      <a:pt x="5692" y="12417"/>
                      <a:pt x="5753" y="12417"/>
                    </a:cubicBezTo>
                    <a:cubicBezTo>
                      <a:pt x="5788" y="12417"/>
                      <a:pt x="5824" y="12427"/>
                      <a:pt x="5855" y="12450"/>
                    </a:cubicBezTo>
                    <a:cubicBezTo>
                      <a:pt x="6440" y="12810"/>
                      <a:pt x="7083" y="12973"/>
                      <a:pt x="7765" y="13000"/>
                    </a:cubicBezTo>
                    <a:cubicBezTo>
                      <a:pt x="7848" y="13004"/>
                      <a:pt x="7932" y="13006"/>
                      <a:pt x="8015" y="13006"/>
                    </a:cubicBezTo>
                    <a:cubicBezTo>
                      <a:pt x="8332" y="13006"/>
                      <a:pt x="8650" y="12977"/>
                      <a:pt x="8962" y="12919"/>
                    </a:cubicBezTo>
                    <a:cubicBezTo>
                      <a:pt x="9594" y="12806"/>
                      <a:pt x="10191" y="12593"/>
                      <a:pt x="10722" y="12221"/>
                    </a:cubicBezTo>
                    <a:cubicBezTo>
                      <a:pt x="11140" y="11923"/>
                      <a:pt x="11465" y="11512"/>
                      <a:pt x="11663" y="11036"/>
                    </a:cubicBezTo>
                    <a:cubicBezTo>
                      <a:pt x="11721" y="10896"/>
                      <a:pt x="11694" y="10815"/>
                      <a:pt x="11578" y="10718"/>
                    </a:cubicBezTo>
                    <a:cubicBezTo>
                      <a:pt x="11551" y="10695"/>
                      <a:pt x="11520" y="10672"/>
                      <a:pt x="11485" y="10656"/>
                    </a:cubicBezTo>
                    <a:cubicBezTo>
                      <a:pt x="11144" y="10482"/>
                      <a:pt x="10791" y="10331"/>
                      <a:pt x="10408" y="10265"/>
                    </a:cubicBezTo>
                    <a:cubicBezTo>
                      <a:pt x="10109" y="10214"/>
                      <a:pt x="9807" y="10187"/>
                      <a:pt x="9504" y="10187"/>
                    </a:cubicBezTo>
                    <a:cubicBezTo>
                      <a:pt x="9370" y="10187"/>
                      <a:pt x="9236" y="10192"/>
                      <a:pt x="9102" y="10203"/>
                    </a:cubicBezTo>
                    <a:cubicBezTo>
                      <a:pt x="8590" y="10230"/>
                      <a:pt x="8087" y="10334"/>
                      <a:pt x="7606" y="10513"/>
                    </a:cubicBezTo>
                    <a:cubicBezTo>
                      <a:pt x="6936" y="10768"/>
                      <a:pt x="6347" y="11144"/>
                      <a:pt x="5867" y="11679"/>
                    </a:cubicBezTo>
                    <a:cubicBezTo>
                      <a:pt x="5841" y="11707"/>
                      <a:pt x="5824" y="11757"/>
                      <a:pt x="5786" y="11757"/>
                    </a:cubicBezTo>
                    <a:cubicBezTo>
                      <a:pt x="5778" y="11757"/>
                      <a:pt x="5769" y="11754"/>
                      <a:pt x="5758" y="11749"/>
                    </a:cubicBezTo>
                    <a:cubicBezTo>
                      <a:pt x="5696" y="11722"/>
                      <a:pt x="5731" y="11656"/>
                      <a:pt x="5739" y="11613"/>
                    </a:cubicBezTo>
                    <a:cubicBezTo>
                      <a:pt x="5874" y="11067"/>
                      <a:pt x="6010" y="10520"/>
                      <a:pt x="6146" y="9974"/>
                    </a:cubicBezTo>
                    <a:cubicBezTo>
                      <a:pt x="6184" y="9831"/>
                      <a:pt x="6235" y="9684"/>
                      <a:pt x="6285" y="9540"/>
                    </a:cubicBezTo>
                    <a:cubicBezTo>
                      <a:pt x="6320" y="9436"/>
                      <a:pt x="6413" y="9358"/>
                      <a:pt x="6525" y="9346"/>
                    </a:cubicBezTo>
                    <a:cubicBezTo>
                      <a:pt x="6549" y="9344"/>
                      <a:pt x="6572" y="9342"/>
                      <a:pt x="6596" y="9342"/>
                    </a:cubicBezTo>
                    <a:cubicBezTo>
                      <a:pt x="6640" y="9342"/>
                      <a:pt x="6684" y="9347"/>
                      <a:pt x="6727" y="9354"/>
                    </a:cubicBezTo>
                    <a:cubicBezTo>
                      <a:pt x="6983" y="9409"/>
                      <a:pt x="7239" y="9440"/>
                      <a:pt x="7497" y="9440"/>
                    </a:cubicBezTo>
                    <a:cubicBezTo>
                      <a:pt x="7680" y="9440"/>
                      <a:pt x="7863" y="9424"/>
                      <a:pt x="8048" y="9389"/>
                    </a:cubicBezTo>
                    <a:cubicBezTo>
                      <a:pt x="8656" y="9269"/>
                      <a:pt x="9226" y="9013"/>
                      <a:pt x="9722" y="8641"/>
                    </a:cubicBezTo>
                    <a:cubicBezTo>
                      <a:pt x="10330" y="8196"/>
                      <a:pt x="10780" y="7622"/>
                      <a:pt x="11035" y="6913"/>
                    </a:cubicBezTo>
                    <a:cubicBezTo>
                      <a:pt x="11132" y="6646"/>
                      <a:pt x="11206" y="6367"/>
                      <a:pt x="11248" y="6088"/>
                    </a:cubicBezTo>
                    <a:cubicBezTo>
                      <a:pt x="11276" y="5906"/>
                      <a:pt x="11194" y="5817"/>
                      <a:pt x="11028" y="5817"/>
                    </a:cubicBezTo>
                    <a:lnTo>
                      <a:pt x="10691" y="5817"/>
                    </a:lnTo>
                    <a:cubicBezTo>
                      <a:pt x="10681" y="5817"/>
                      <a:pt x="10671" y="5817"/>
                      <a:pt x="10661" y="5817"/>
                    </a:cubicBezTo>
                    <a:cubicBezTo>
                      <a:pt x="10148" y="5817"/>
                      <a:pt x="9639" y="5917"/>
                      <a:pt x="9168" y="6119"/>
                    </a:cubicBezTo>
                    <a:cubicBezTo>
                      <a:pt x="8424" y="6417"/>
                      <a:pt x="7816" y="6898"/>
                      <a:pt x="7296" y="7502"/>
                    </a:cubicBezTo>
                    <a:cubicBezTo>
                      <a:pt x="7145" y="7680"/>
                      <a:pt x="7006" y="7874"/>
                      <a:pt x="6862" y="8064"/>
                    </a:cubicBezTo>
                    <a:cubicBezTo>
                      <a:pt x="6838" y="8095"/>
                      <a:pt x="6820" y="8139"/>
                      <a:pt x="6768" y="8139"/>
                    </a:cubicBezTo>
                    <a:cubicBezTo>
                      <a:pt x="6763" y="8139"/>
                      <a:pt x="6757" y="8139"/>
                      <a:pt x="6750" y="8138"/>
                    </a:cubicBezTo>
                    <a:cubicBezTo>
                      <a:pt x="6758" y="8110"/>
                      <a:pt x="6762" y="8091"/>
                      <a:pt x="6769" y="8072"/>
                    </a:cubicBezTo>
                    <a:cubicBezTo>
                      <a:pt x="6971" y="7506"/>
                      <a:pt x="7176" y="6940"/>
                      <a:pt x="7370" y="6367"/>
                    </a:cubicBezTo>
                    <a:cubicBezTo>
                      <a:pt x="7440" y="6146"/>
                      <a:pt x="7595" y="5960"/>
                      <a:pt x="7796" y="5848"/>
                    </a:cubicBezTo>
                    <a:cubicBezTo>
                      <a:pt x="7819" y="5832"/>
                      <a:pt x="7847" y="5817"/>
                      <a:pt x="7874" y="5801"/>
                    </a:cubicBezTo>
                    <a:cubicBezTo>
                      <a:pt x="8079" y="5677"/>
                      <a:pt x="8296" y="5565"/>
                      <a:pt x="8494" y="5429"/>
                    </a:cubicBezTo>
                    <a:cubicBezTo>
                      <a:pt x="9071" y="5030"/>
                      <a:pt x="9520" y="4472"/>
                      <a:pt x="9792" y="3825"/>
                    </a:cubicBezTo>
                    <a:cubicBezTo>
                      <a:pt x="10109" y="3085"/>
                      <a:pt x="10257" y="2318"/>
                      <a:pt x="10133" y="1512"/>
                    </a:cubicBezTo>
                    <a:cubicBezTo>
                      <a:pt x="10051" y="1024"/>
                      <a:pt x="9885" y="559"/>
                      <a:pt x="9633" y="137"/>
                    </a:cubicBezTo>
                    <a:cubicBezTo>
                      <a:pt x="9586" y="57"/>
                      <a:pt x="9555" y="1"/>
                      <a:pt x="94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0"/>
              <p:cNvSpPr/>
              <p:nvPr/>
            </p:nvSpPr>
            <p:spPr>
              <a:xfrm>
                <a:off x="2664188" y="2812718"/>
                <a:ext cx="269932" cy="436481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5383" extrusionOk="0">
                    <a:moveTo>
                      <a:pt x="2698" y="0"/>
                    </a:moveTo>
                    <a:cubicBezTo>
                      <a:pt x="2640" y="0"/>
                      <a:pt x="2589" y="27"/>
                      <a:pt x="2538" y="54"/>
                    </a:cubicBezTo>
                    <a:cubicBezTo>
                      <a:pt x="1376" y="620"/>
                      <a:pt x="519" y="1670"/>
                      <a:pt x="194" y="2925"/>
                    </a:cubicBezTo>
                    <a:cubicBezTo>
                      <a:pt x="47" y="3472"/>
                      <a:pt x="0" y="4026"/>
                      <a:pt x="155" y="4580"/>
                    </a:cubicBezTo>
                    <a:cubicBezTo>
                      <a:pt x="186" y="4708"/>
                      <a:pt x="229" y="4832"/>
                      <a:pt x="291" y="4952"/>
                    </a:cubicBezTo>
                    <a:cubicBezTo>
                      <a:pt x="328" y="5021"/>
                      <a:pt x="360" y="5055"/>
                      <a:pt x="392" y="5055"/>
                    </a:cubicBezTo>
                    <a:cubicBezTo>
                      <a:pt x="426" y="5055"/>
                      <a:pt x="460" y="5016"/>
                      <a:pt x="500" y="4940"/>
                    </a:cubicBezTo>
                    <a:cubicBezTo>
                      <a:pt x="663" y="4622"/>
                      <a:pt x="822" y="4301"/>
                      <a:pt x="988" y="3983"/>
                    </a:cubicBezTo>
                    <a:cubicBezTo>
                      <a:pt x="1101" y="3766"/>
                      <a:pt x="1217" y="3553"/>
                      <a:pt x="1352" y="3352"/>
                    </a:cubicBezTo>
                    <a:cubicBezTo>
                      <a:pt x="1430" y="3243"/>
                      <a:pt x="1523" y="3150"/>
                      <a:pt x="1627" y="3069"/>
                    </a:cubicBezTo>
                    <a:cubicBezTo>
                      <a:pt x="1654" y="3044"/>
                      <a:pt x="1685" y="3033"/>
                      <a:pt x="1716" y="3033"/>
                    </a:cubicBezTo>
                    <a:cubicBezTo>
                      <a:pt x="1785" y="3033"/>
                      <a:pt x="1850" y="3089"/>
                      <a:pt x="1844" y="3169"/>
                    </a:cubicBezTo>
                    <a:cubicBezTo>
                      <a:pt x="1848" y="3243"/>
                      <a:pt x="1841" y="3317"/>
                      <a:pt x="1813" y="3386"/>
                    </a:cubicBezTo>
                    <a:cubicBezTo>
                      <a:pt x="1720" y="3607"/>
                      <a:pt x="1616" y="3824"/>
                      <a:pt x="1523" y="4045"/>
                    </a:cubicBezTo>
                    <a:cubicBezTo>
                      <a:pt x="1356" y="4444"/>
                      <a:pt x="1194" y="4847"/>
                      <a:pt x="1027" y="5246"/>
                    </a:cubicBezTo>
                    <a:cubicBezTo>
                      <a:pt x="1011" y="5285"/>
                      <a:pt x="996" y="5324"/>
                      <a:pt x="1035" y="5359"/>
                    </a:cubicBezTo>
                    <a:cubicBezTo>
                      <a:pt x="1052" y="5376"/>
                      <a:pt x="1070" y="5382"/>
                      <a:pt x="1087" y="5382"/>
                    </a:cubicBezTo>
                    <a:cubicBezTo>
                      <a:pt x="1110" y="5382"/>
                      <a:pt x="1133" y="5372"/>
                      <a:pt x="1155" y="5359"/>
                    </a:cubicBezTo>
                    <a:cubicBezTo>
                      <a:pt x="1213" y="5328"/>
                      <a:pt x="1275" y="5293"/>
                      <a:pt x="1333" y="5258"/>
                    </a:cubicBezTo>
                    <a:cubicBezTo>
                      <a:pt x="1802" y="5002"/>
                      <a:pt x="2213" y="4646"/>
                      <a:pt x="2534" y="4212"/>
                    </a:cubicBezTo>
                    <a:cubicBezTo>
                      <a:pt x="3057" y="3491"/>
                      <a:pt x="3290" y="2670"/>
                      <a:pt x="3328" y="1713"/>
                    </a:cubicBezTo>
                    <a:cubicBezTo>
                      <a:pt x="3309" y="1589"/>
                      <a:pt x="3290" y="1387"/>
                      <a:pt x="3259" y="1193"/>
                    </a:cubicBezTo>
                    <a:cubicBezTo>
                      <a:pt x="3193" y="818"/>
                      <a:pt x="3065" y="457"/>
                      <a:pt x="2883" y="124"/>
                    </a:cubicBezTo>
                    <a:cubicBezTo>
                      <a:pt x="2856" y="66"/>
                      <a:pt x="2809" y="27"/>
                      <a:pt x="2751" y="8"/>
                    </a:cubicBezTo>
                    <a:cubicBezTo>
                      <a:pt x="2733" y="3"/>
                      <a:pt x="2715" y="0"/>
                      <a:pt x="26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0"/>
              <p:cNvSpPr/>
              <p:nvPr/>
            </p:nvSpPr>
            <p:spPr>
              <a:xfrm>
                <a:off x="2401226" y="3088815"/>
                <a:ext cx="390911" cy="1363282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16813" extrusionOk="0">
                    <a:moveTo>
                      <a:pt x="4793" y="1"/>
                    </a:moveTo>
                    <a:cubicBezTo>
                      <a:pt x="4723" y="47"/>
                      <a:pt x="4669" y="113"/>
                      <a:pt x="4638" y="191"/>
                    </a:cubicBezTo>
                    <a:cubicBezTo>
                      <a:pt x="4479" y="497"/>
                      <a:pt x="4328" y="811"/>
                      <a:pt x="4165" y="1113"/>
                    </a:cubicBezTo>
                    <a:cubicBezTo>
                      <a:pt x="3669" y="2039"/>
                      <a:pt x="3235" y="2996"/>
                      <a:pt x="2856" y="3976"/>
                    </a:cubicBezTo>
                    <a:cubicBezTo>
                      <a:pt x="2530" y="4836"/>
                      <a:pt x="2236" y="5704"/>
                      <a:pt x="1930" y="6568"/>
                    </a:cubicBezTo>
                    <a:cubicBezTo>
                      <a:pt x="1620" y="7452"/>
                      <a:pt x="1376" y="8354"/>
                      <a:pt x="1151" y="9261"/>
                    </a:cubicBezTo>
                    <a:cubicBezTo>
                      <a:pt x="1035" y="9738"/>
                      <a:pt x="884" y="10206"/>
                      <a:pt x="775" y="10683"/>
                    </a:cubicBezTo>
                    <a:cubicBezTo>
                      <a:pt x="605" y="11439"/>
                      <a:pt x="457" y="12202"/>
                      <a:pt x="306" y="12961"/>
                    </a:cubicBezTo>
                    <a:cubicBezTo>
                      <a:pt x="202" y="13457"/>
                      <a:pt x="132" y="13961"/>
                      <a:pt x="97" y="14469"/>
                    </a:cubicBezTo>
                    <a:cubicBezTo>
                      <a:pt x="74" y="14782"/>
                      <a:pt x="54" y="15092"/>
                      <a:pt x="43" y="15402"/>
                    </a:cubicBezTo>
                    <a:cubicBezTo>
                      <a:pt x="27" y="15809"/>
                      <a:pt x="19" y="16216"/>
                      <a:pt x="8" y="16623"/>
                    </a:cubicBezTo>
                    <a:cubicBezTo>
                      <a:pt x="0" y="16689"/>
                      <a:pt x="39" y="16751"/>
                      <a:pt x="101" y="16774"/>
                    </a:cubicBezTo>
                    <a:cubicBezTo>
                      <a:pt x="151" y="16801"/>
                      <a:pt x="202" y="16813"/>
                      <a:pt x="256" y="16813"/>
                    </a:cubicBezTo>
                    <a:cubicBezTo>
                      <a:pt x="399" y="16797"/>
                      <a:pt x="539" y="16778"/>
                      <a:pt x="678" y="16751"/>
                    </a:cubicBezTo>
                    <a:cubicBezTo>
                      <a:pt x="802" y="16724"/>
                      <a:pt x="864" y="16634"/>
                      <a:pt x="884" y="16514"/>
                    </a:cubicBezTo>
                    <a:cubicBezTo>
                      <a:pt x="891" y="16476"/>
                      <a:pt x="895" y="16433"/>
                      <a:pt x="895" y="16390"/>
                    </a:cubicBezTo>
                    <a:cubicBezTo>
                      <a:pt x="911" y="15844"/>
                      <a:pt x="918" y="15294"/>
                      <a:pt x="945" y="14744"/>
                    </a:cubicBezTo>
                    <a:cubicBezTo>
                      <a:pt x="965" y="14306"/>
                      <a:pt x="984" y="13864"/>
                      <a:pt x="1042" y="13426"/>
                    </a:cubicBezTo>
                    <a:cubicBezTo>
                      <a:pt x="1131" y="12748"/>
                      <a:pt x="1248" y="12074"/>
                      <a:pt x="1368" y="11400"/>
                    </a:cubicBezTo>
                    <a:cubicBezTo>
                      <a:pt x="1554" y="10334"/>
                      <a:pt x="1790" y="9280"/>
                      <a:pt x="2038" y="8230"/>
                    </a:cubicBezTo>
                    <a:cubicBezTo>
                      <a:pt x="2274" y="7227"/>
                      <a:pt x="2499" y="6223"/>
                      <a:pt x="2840" y="5251"/>
                    </a:cubicBezTo>
                    <a:cubicBezTo>
                      <a:pt x="3115" y="4468"/>
                      <a:pt x="3359" y="3678"/>
                      <a:pt x="3650" y="2907"/>
                    </a:cubicBezTo>
                    <a:cubicBezTo>
                      <a:pt x="3999" y="1973"/>
                      <a:pt x="4359" y="1047"/>
                      <a:pt x="4778" y="140"/>
                    </a:cubicBezTo>
                    <a:cubicBezTo>
                      <a:pt x="4793" y="98"/>
                      <a:pt x="4809" y="55"/>
                      <a:pt x="4820" y="12"/>
                    </a:cubicBezTo>
                    <a:lnTo>
                      <a:pt x="479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0"/>
              <p:cNvSpPr/>
              <p:nvPr/>
            </p:nvSpPr>
            <p:spPr>
              <a:xfrm>
                <a:off x="2601914" y="3630792"/>
                <a:ext cx="454400" cy="201253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2482" extrusionOk="0">
                    <a:moveTo>
                      <a:pt x="3570" y="1"/>
                    </a:moveTo>
                    <a:cubicBezTo>
                      <a:pt x="3312" y="1"/>
                      <a:pt x="3054" y="19"/>
                      <a:pt x="2798" y="55"/>
                    </a:cubicBezTo>
                    <a:cubicBezTo>
                      <a:pt x="2163" y="140"/>
                      <a:pt x="1551" y="353"/>
                      <a:pt x="997" y="682"/>
                    </a:cubicBezTo>
                    <a:cubicBezTo>
                      <a:pt x="667" y="880"/>
                      <a:pt x="365" y="1128"/>
                      <a:pt x="106" y="1415"/>
                    </a:cubicBezTo>
                    <a:cubicBezTo>
                      <a:pt x="51" y="1469"/>
                      <a:pt x="1" y="1523"/>
                      <a:pt x="9" y="1632"/>
                    </a:cubicBezTo>
                    <a:cubicBezTo>
                      <a:pt x="55" y="1624"/>
                      <a:pt x="98" y="1612"/>
                      <a:pt x="144" y="1597"/>
                    </a:cubicBezTo>
                    <a:cubicBezTo>
                      <a:pt x="419" y="1484"/>
                      <a:pt x="695" y="1368"/>
                      <a:pt x="974" y="1264"/>
                    </a:cubicBezTo>
                    <a:cubicBezTo>
                      <a:pt x="1861" y="922"/>
                      <a:pt x="2800" y="748"/>
                      <a:pt x="3752" y="748"/>
                    </a:cubicBezTo>
                    <a:cubicBezTo>
                      <a:pt x="3772" y="748"/>
                      <a:pt x="3793" y="748"/>
                      <a:pt x="3814" y="748"/>
                    </a:cubicBezTo>
                    <a:cubicBezTo>
                      <a:pt x="3961" y="748"/>
                      <a:pt x="4104" y="768"/>
                      <a:pt x="4251" y="783"/>
                    </a:cubicBezTo>
                    <a:cubicBezTo>
                      <a:pt x="4302" y="787"/>
                      <a:pt x="4348" y="810"/>
                      <a:pt x="4337" y="872"/>
                    </a:cubicBezTo>
                    <a:cubicBezTo>
                      <a:pt x="4330" y="922"/>
                      <a:pt x="4291" y="935"/>
                      <a:pt x="4249" y="935"/>
                    </a:cubicBezTo>
                    <a:cubicBezTo>
                      <a:pt x="4242" y="935"/>
                      <a:pt x="4235" y="935"/>
                      <a:pt x="4228" y="934"/>
                    </a:cubicBezTo>
                    <a:cubicBezTo>
                      <a:pt x="4178" y="930"/>
                      <a:pt x="4120" y="919"/>
                      <a:pt x="4065" y="919"/>
                    </a:cubicBezTo>
                    <a:cubicBezTo>
                      <a:pt x="3977" y="916"/>
                      <a:pt x="3888" y="914"/>
                      <a:pt x="3799" y="914"/>
                    </a:cubicBezTo>
                    <a:cubicBezTo>
                      <a:pt x="3210" y="914"/>
                      <a:pt x="2623" y="981"/>
                      <a:pt x="2051" y="1112"/>
                    </a:cubicBezTo>
                    <a:cubicBezTo>
                      <a:pt x="1407" y="1260"/>
                      <a:pt x="795" y="1496"/>
                      <a:pt x="187" y="1748"/>
                    </a:cubicBezTo>
                    <a:cubicBezTo>
                      <a:pt x="160" y="1760"/>
                      <a:pt x="133" y="1775"/>
                      <a:pt x="106" y="1791"/>
                    </a:cubicBezTo>
                    <a:cubicBezTo>
                      <a:pt x="51" y="1814"/>
                      <a:pt x="28" y="1880"/>
                      <a:pt x="55" y="1934"/>
                    </a:cubicBezTo>
                    <a:cubicBezTo>
                      <a:pt x="75" y="1980"/>
                      <a:pt x="113" y="2019"/>
                      <a:pt x="164" y="2035"/>
                    </a:cubicBezTo>
                    <a:cubicBezTo>
                      <a:pt x="656" y="2290"/>
                      <a:pt x="1194" y="2438"/>
                      <a:pt x="1748" y="2472"/>
                    </a:cubicBezTo>
                    <a:cubicBezTo>
                      <a:pt x="1856" y="2479"/>
                      <a:pt x="1964" y="2482"/>
                      <a:pt x="2072" y="2482"/>
                    </a:cubicBezTo>
                    <a:cubicBezTo>
                      <a:pt x="2309" y="2482"/>
                      <a:pt x="2546" y="2467"/>
                      <a:pt x="2783" y="2438"/>
                    </a:cubicBezTo>
                    <a:cubicBezTo>
                      <a:pt x="3384" y="2364"/>
                      <a:pt x="3961" y="2174"/>
                      <a:pt x="4488" y="1876"/>
                    </a:cubicBezTo>
                    <a:cubicBezTo>
                      <a:pt x="4976" y="1601"/>
                      <a:pt x="5325" y="1198"/>
                      <a:pt x="5569" y="698"/>
                    </a:cubicBezTo>
                    <a:cubicBezTo>
                      <a:pt x="5604" y="644"/>
                      <a:pt x="5592" y="570"/>
                      <a:pt x="5542" y="527"/>
                    </a:cubicBezTo>
                    <a:cubicBezTo>
                      <a:pt x="5522" y="504"/>
                      <a:pt x="5499" y="485"/>
                      <a:pt x="5472" y="469"/>
                    </a:cubicBezTo>
                    <a:cubicBezTo>
                      <a:pt x="5170" y="268"/>
                      <a:pt x="4829" y="132"/>
                      <a:pt x="4468" y="78"/>
                    </a:cubicBezTo>
                    <a:cubicBezTo>
                      <a:pt x="4172" y="26"/>
                      <a:pt x="3871" y="1"/>
                      <a:pt x="35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0"/>
              <p:cNvSpPr/>
              <p:nvPr/>
            </p:nvSpPr>
            <p:spPr>
              <a:xfrm>
                <a:off x="2274570" y="3403590"/>
                <a:ext cx="226308" cy="439156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5416" extrusionOk="0">
                    <a:moveTo>
                      <a:pt x="444" y="0"/>
                    </a:moveTo>
                    <a:cubicBezTo>
                      <a:pt x="338" y="0"/>
                      <a:pt x="250" y="62"/>
                      <a:pt x="210" y="179"/>
                    </a:cubicBezTo>
                    <a:cubicBezTo>
                      <a:pt x="125" y="423"/>
                      <a:pt x="66" y="679"/>
                      <a:pt x="35" y="939"/>
                    </a:cubicBezTo>
                    <a:cubicBezTo>
                      <a:pt x="1" y="1264"/>
                      <a:pt x="1" y="1594"/>
                      <a:pt x="35" y="1923"/>
                    </a:cubicBezTo>
                    <a:cubicBezTo>
                      <a:pt x="74" y="2338"/>
                      <a:pt x="179" y="2744"/>
                      <a:pt x="338" y="3128"/>
                    </a:cubicBezTo>
                    <a:cubicBezTo>
                      <a:pt x="652" y="3864"/>
                      <a:pt x="1124" y="4519"/>
                      <a:pt x="1721" y="5050"/>
                    </a:cubicBezTo>
                    <a:cubicBezTo>
                      <a:pt x="1876" y="5193"/>
                      <a:pt x="2054" y="5309"/>
                      <a:pt x="2244" y="5398"/>
                    </a:cubicBezTo>
                    <a:cubicBezTo>
                      <a:pt x="2266" y="5409"/>
                      <a:pt x="2288" y="5415"/>
                      <a:pt x="2309" y="5415"/>
                    </a:cubicBezTo>
                    <a:cubicBezTo>
                      <a:pt x="2354" y="5415"/>
                      <a:pt x="2391" y="5387"/>
                      <a:pt x="2399" y="5321"/>
                    </a:cubicBezTo>
                    <a:cubicBezTo>
                      <a:pt x="2403" y="5290"/>
                      <a:pt x="2403" y="5255"/>
                      <a:pt x="2399" y="5224"/>
                    </a:cubicBezTo>
                    <a:cubicBezTo>
                      <a:pt x="2360" y="5061"/>
                      <a:pt x="2325" y="4899"/>
                      <a:pt x="2279" y="4740"/>
                    </a:cubicBezTo>
                    <a:cubicBezTo>
                      <a:pt x="2000" y="3783"/>
                      <a:pt x="1628" y="2864"/>
                      <a:pt x="1105" y="2012"/>
                    </a:cubicBezTo>
                    <a:cubicBezTo>
                      <a:pt x="1078" y="1973"/>
                      <a:pt x="1058" y="1931"/>
                      <a:pt x="1043" y="1888"/>
                    </a:cubicBezTo>
                    <a:cubicBezTo>
                      <a:pt x="1035" y="1865"/>
                      <a:pt x="1039" y="1838"/>
                      <a:pt x="1051" y="1814"/>
                    </a:cubicBezTo>
                    <a:cubicBezTo>
                      <a:pt x="1062" y="1811"/>
                      <a:pt x="1073" y="1809"/>
                      <a:pt x="1084" y="1809"/>
                    </a:cubicBezTo>
                    <a:cubicBezTo>
                      <a:pt x="1099" y="1809"/>
                      <a:pt x="1113" y="1813"/>
                      <a:pt x="1124" y="1822"/>
                    </a:cubicBezTo>
                    <a:cubicBezTo>
                      <a:pt x="1167" y="1845"/>
                      <a:pt x="1202" y="1876"/>
                      <a:pt x="1233" y="1911"/>
                    </a:cubicBezTo>
                    <a:cubicBezTo>
                      <a:pt x="1299" y="2004"/>
                      <a:pt x="1364" y="2101"/>
                      <a:pt x="1423" y="2198"/>
                    </a:cubicBezTo>
                    <a:cubicBezTo>
                      <a:pt x="1891" y="3035"/>
                      <a:pt x="2248" y="3922"/>
                      <a:pt x="2492" y="4848"/>
                    </a:cubicBezTo>
                    <a:cubicBezTo>
                      <a:pt x="2507" y="4899"/>
                      <a:pt x="2527" y="4945"/>
                      <a:pt x="2550" y="4992"/>
                    </a:cubicBezTo>
                    <a:lnTo>
                      <a:pt x="2585" y="4992"/>
                    </a:lnTo>
                    <a:cubicBezTo>
                      <a:pt x="2612" y="4933"/>
                      <a:pt x="2635" y="4875"/>
                      <a:pt x="2651" y="4813"/>
                    </a:cubicBezTo>
                    <a:cubicBezTo>
                      <a:pt x="2786" y="4224"/>
                      <a:pt x="2790" y="3612"/>
                      <a:pt x="2666" y="3019"/>
                    </a:cubicBezTo>
                    <a:cubicBezTo>
                      <a:pt x="2457" y="1989"/>
                      <a:pt x="1977" y="1109"/>
                      <a:pt x="1179" y="412"/>
                    </a:cubicBezTo>
                    <a:cubicBezTo>
                      <a:pt x="996" y="249"/>
                      <a:pt x="787" y="121"/>
                      <a:pt x="562" y="24"/>
                    </a:cubicBezTo>
                    <a:cubicBezTo>
                      <a:pt x="522" y="8"/>
                      <a:pt x="482" y="0"/>
                      <a:pt x="4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0"/>
              <p:cNvSpPr/>
              <p:nvPr/>
            </p:nvSpPr>
            <p:spPr>
              <a:xfrm>
                <a:off x="2136967" y="3755096"/>
                <a:ext cx="272121" cy="40647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5013" extrusionOk="0">
                    <a:moveTo>
                      <a:pt x="243" y="0"/>
                    </a:moveTo>
                    <a:cubicBezTo>
                      <a:pt x="125" y="0"/>
                      <a:pt x="41" y="76"/>
                      <a:pt x="24" y="207"/>
                    </a:cubicBezTo>
                    <a:cubicBezTo>
                      <a:pt x="1" y="424"/>
                      <a:pt x="4" y="641"/>
                      <a:pt x="28" y="858"/>
                    </a:cubicBezTo>
                    <a:cubicBezTo>
                      <a:pt x="78" y="1358"/>
                      <a:pt x="202" y="1846"/>
                      <a:pt x="396" y="2311"/>
                    </a:cubicBezTo>
                    <a:cubicBezTo>
                      <a:pt x="721" y="3117"/>
                      <a:pt x="1237" y="3838"/>
                      <a:pt x="1895" y="4403"/>
                    </a:cubicBezTo>
                    <a:cubicBezTo>
                      <a:pt x="2205" y="4671"/>
                      <a:pt x="2566" y="4872"/>
                      <a:pt x="2953" y="4992"/>
                    </a:cubicBezTo>
                    <a:cubicBezTo>
                      <a:pt x="2983" y="5002"/>
                      <a:pt x="3013" y="5012"/>
                      <a:pt x="3040" y="5012"/>
                    </a:cubicBezTo>
                    <a:cubicBezTo>
                      <a:pt x="3067" y="5012"/>
                      <a:pt x="3091" y="5003"/>
                      <a:pt x="3112" y="4977"/>
                    </a:cubicBezTo>
                    <a:cubicBezTo>
                      <a:pt x="3151" y="4930"/>
                      <a:pt x="3108" y="4888"/>
                      <a:pt x="3085" y="4849"/>
                    </a:cubicBezTo>
                    <a:cubicBezTo>
                      <a:pt x="2868" y="4477"/>
                      <a:pt x="2647" y="4109"/>
                      <a:pt x="2426" y="3737"/>
                    </a:cubicBezTo>
                    <a:cubicBezTo>
                      <a:pt x="2062" y="3129"/>
                      <a:pt x="1647" y="2555"/>
                      <a:pt x="1190" y="2017"/>
                    </a:cubicBezTo>
                    <a:cubicBezTo>
                      <a:pt x="1151" y="1970"/>
                      <a:pt x="1116" y="1924"/>
                      <a:pt x="1085" y="1877"/>
                    </a:cubicBezTo>
                    <a:cubicBezTo>
                      <a:pt x="1062" y="1846"/>
                      <a:pt x="1066" y="1800"/>
                      <a:pt x="1097" y="1776"/>
                    </a:cubicBezTo>
                    <a:cubicBezTo>
                      <a:pt x="1110" y="1763"/>
                      <a:pt x="1128" y="1756"/>
                      <a:pt x="1146" y="1756"/>
                    </a:cubicBezTo>
                    <a:cubicBezTo>
                      <a:pt x="1165" y="1756"/>
                      <a:pt x="1184" y="1764"/>
                      <a:pt x="1198" y="1780"/>
                    </a:cubicBezTo>
                    <a:cubicBezTo>
                      <a:pt x="1244" y="1819"/>
                      <a:pt x="1291" y="1862"/>
                      <a:pt x="1330" y="1908"/>
                    </a:cubicBezTo>
                    <a:cubicBezTo>
                      <a:pt x="1620" y="2292"/>
                      <a:pt x="1930" y="2660"/>
                      <a:pt x="2194" y="3059"/>
                    </a:cubicBezTo>
                    <a:cubicBezTo>
                      <a:pt x="2535" y="3574"/>
                      <a:pt x="2845" y="4109"/>
                      <a:pt x="3166" y="4636"/>
                    </a:cubicBezTo>
                    <a:cubicBezTo>
                      <a:pt x="3197" y="4675"/>
                      <a:pt x="3228" y="4717"/>
                      <a:pt x="3263" y="4756"/>
                    </a:cubicBezTo>
                    <a:cubicBezTo>
                      <a:pt x="3356" y="4694"/>
                      <a:pt x="3333" y="4609"/>
                      <a:pt x="3329" y="4543"/>
                    </a:cubicBezTo>
                    <a:cubicBezTo>
                      <a:pt x="3298" y="4148"/>
                      <a:pt x="3247" y="3752"/>
                      <a:pt x="3170" y="3365"/>
                    </a:cubicBezTo>
                    <a:cubicBezTo>
                      <a:pt x="2999" y="2489"/>
                      <a:pt x="2597" y="1676"/>
                      <a:pt x="2004" y="1009"/>
                    </a:cubicBezTo>
                    <a:cubicBezTo>
                      <a:pt x="1547" y="486"/>
                      <a:pt x="985" y="145"/>
                      <a:pt x="299" y="6"/>
                    </a:cubicBezTo>
                    <a:cubicBezTo>
                      <a:pt x="279" y="2"/>
                      <a:pt x="261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0"/>
              <p:cNvSpPr/>
              <p:nvPr/>
            </p:nvSpPr>
            <p:spPr>
              <a:xfrm>
                <a:off x="2519450" y="3947756"/>
                <a:ext cx="402101" cy="215524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2658" extrusionOk="0">
                    <a:moveTo>
                      <a:pt x="3722" y="1"/>
                    </a:moveTo>
                    <a:cubicBezTo>
                      <a:pt x="3468" y="1"/>
                      <a:pt x="3214" y="20"/>
                      <a:pt x="2963" y="59"/>
                    </a:cubicBezTo>
                    <a:cubicBezTo>
                      <a:pt x="2269" y="152"/>
                      <a:pt x="1607" y="419"/>
                      <a:pt x="1045" y="834"/>
                    </a:cubicBezTo>
                    <a:cubicBezTo>
                      <a:pt x="615" y="1140"/>
                      <a:pt x="270" y="1551"/>
                      <a:pt x="42" y="2027"/>
                    </a:cubicBezTo>
                    <a:cubicBezTo>
                      <a:pt x="26" y="2058"/>
                      <a:pt x="14" y="2089"/>
                      <a:pt x="7" y="2124"/>
                    </a:cubicBezTo>
                    <a:cubicBezTo>
                      <a:pt x="0" y="2194"/>
                      <a:pt x="25" y="2230"/>
                      <a:pt x="79" y="2230"/>
                    </a:cubicBezTo>
                    <a:cubicBezTo>
                      <a:pt x="91" y="2230"/>
                      <a:pt x="104" y="2228"/>
                      <a:pt x="119" y="2225"/>
                    </a:cubicBezTo>
                    <a:cubicBezTo>
                      <a:pt x="166" y="2213"/>
                      <a:pt x="212" y="2198"/>
                      <a:pt x="255" y="2182"/>
                    </a:cubicBezTo>
                    <a:cubicBezTo>
                      <a:pt x="1177" y="1849"/>
                      <a:pt x="2072" y="1446"/>
                      <a:pt x="2928" y="977"/>
                    </a:cubicBezTo>
                    <a:cubicBezTo>
                      <a:pt x="2994" y="939"/>
                      <a:pt x="3060" y="904"/>
                      <a:pt x="3134" y="880"/>
                    </a:cubicBezTo>
                    <a:cubicBezTo>
                      <a:pt x="3143" y="877"/>
                      <a:pt x="3154" y="875"/>
                      <a:pt x="3164" y="875"/>
                    </a:cubicBezTo>
                    <a:cubicBezTo>
                      <a:pt x="3186" y="875"/>
                      <a:pt x="3209" y="883"/>
                      <a:pt x="3230" y="896"/>
                    </a:cubicBezTo>
                    <a:cubicBezTo>
                      <a:pt x="3242" y="915"/>
                      <a:pt x="3230" y="966"/>
                      <a:pt x="3215" y="997"/>
                    </a:cubicBezTo>
                    <a:cubicBezTo>
                      <a:pt x="3203" y="1016"/>
                      <a:pt x="3188" y="1035"/>
                      <a:pt x="3165" y="1047"/>
                    </a:cubicBezTo>
                    <a:cubicBezTo>
                      <a:pt x="3110" y="1082"/>
                      <a:pt x="3052" y="1117"/>
                      <a:pt x="2994" y="1152"/>
                    </a:cubicBezTo>
                    <a:cubicBezTo>
                      <a:pt x="2118" y="1632"/>
                      <a:pt x="1208" y="2035"/>
                      <a:pt x="266" y="2361"/>
                    </a:cubicBezTo>
                    <a:cubicBezTo>
                      <a:pt x="212" y="2384"/>
                      <a:pt x="166" y="2411"/>
                      <a:pt x="115" y="2442"/>
                    </a:cubicBezTo>
                    <a:cubicBezTo>
                      <a:pt x="154" y="2512"/>
                      <a:pt x="224" y="2558"/>
                      <a:pt x="301" y="2570"/>
                    </a:cubicBezTo>
                    <a:cubicBezTo>
                      <a:pt x="590" y="2629"/>
                      <a:pt x="885" y="2658"/>
                      <a:pt x="1180" y="2658"/>
                    </a:cubicBezTo>
                    <a:cubicBezTo>
                      <a:pt x="1352" y="2658"/>
                      <a:pt x="1525" y="2648"/>
                      <a:pt x="1696" y="2628"/>
                    </a:cubicBezTo>
                    <a:cubicBezTo>
                      <a:pt x="2308" y="2554"/>
                      <a:pt x="2897" y="2364"/>
                      <a:pt x="3436" y="2066"/>
                    </a:cubicBezTo>
                    <a:cubicBezTo>
                      <a:pt x="3889" y="1818"/>
                      <a:pt x="4292" y="1508"/>
                      <a:pt x="4587" y="1074"/>
                    </a:cubicBezTo>
                    <a:cubicBezTo>
                      <a:pt x="4734" y="873"/>
                      <a:pt x="4846" y="652"/>
                      <a:pt x="4920" y="416"/>
                    </a:cubicBezTo>
                    <a:cubicBezTo>
                      <a:pt x="4958" y="276"/>
                      <a:pt x="4912" y="195"/>
                      <a:pt x="4784" y="156"/>
                    </a:cubicBezTo>
                    <a:cubicBezTo>
                      <a:pt x="4532" y="78"/>
                      <a:pt x="4273" y="32"/>
                      <a:pt x="4009" y="9"/>
                    </a:cubicBezTo>
                    <a:cubicBezTo>
                      <a:pt x="3914" y="3"/>
                      <a:pt x="3818" y="1"/>
                      <a:pt x="37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0"/>
              <p:cNvSpPr/>
              <p:nvPr/>
            </p:nvSpPr>
            <p:spPr>
              <a:xfrm>
                <a:off x="2657053" y="3277988"/>
                <a:ext cx="363423" cy="2649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267" extrusionOk="0">
                    <a:moveTo>
                      <a:pt x="4370" y="0"/>
                    </a:moveTo>
                    <a:cubicBezTo>
                      <a:pt x="4367" y="0"/>
                      <a:pt x="4365" y="0"/>
                      <a:pt x="4362" y="0"/>
                    </a:cubicBezTo>
                    <a:cubicBezTo>
                      <a:pt x="4296" y="1"/>
                      <a:pt x="4230" y="1"/>
                      <a:pt x="4164" y="1"/>
                    </a:cubicBezTo>
                    <a:lnTo>
                      <a:pt x="4164" y="1"/>
                    </a:lnTo>
                    <a:cubicBezTo>
                      <a:pt x="3967" y="1"/>
                      <a:pt x="3771" y="1"/>
                      <a:pt x="3579" y="27"/>
                    </a:cubicBezTo>
                    <a:cubicBezTo>
                      <a:pt x="2967" y="117"/>
                      <a:pt x="2382" y="341"/>
                      <a:pt x="1870" y="694"/>
                    </a:cubicBezTo>
                    <a:cubicBezTo>
                      <a:pt x="1084" y="1221"/>
                      <a:pt x="495" y="1922"/>
                      <a:pt x="38" y="2744"/>
                    </a:cubicBezTo>
                    <a:cubicBezTo>
                      <a:pt x="1" y="2811"/>
                      <a:pt x="17" y="2856"/>
                      <a:pt x="91" y="2856"/>
                    </a:cubicBezTo>
                    <a:cubicBezTo>
                      <a:pt x="94" y="2856"/>
                      <a:pt x="97" y="2856"/>
                      <a:pt x="100" y="2856"/>
                    </a:cubicBezTo>
                    <a:cubicBezTo>
                      <a:pt x="177" y="2852"/>
                      <a:pt x="259" y="2836"/>
                      <a:pt x="332" y="2805"/>
                    </a:cubicBezTo>
                    <a:cubicBezTo>
                      <a:pt x="514" y="2720"/>
                      <a:pt x="689" y="2623"/>
                      <a:pt x="867" y="2530"/>
                    </a:cubicBezTo>
                    <a:cubicBezTo>
                      <a:pt x="1619" y="2127"/>
                      <a:pt x="2281" y="1608"/>
                      <a:pt x="2890" y="1012"/>
                    </a:cubicBezTo>
                    <a:cubicBezTo>
                      <a:pt x="2913" y="984"/>
                      <a:pt x="2940" y="961"/>
                      <a:pt x="2967" y="946"/>
                    </a:cubicBezTo>
                    <a:cubicBezTo>
                      <a:pt x="2981" y="942"/>
                      <a:pt x="3000" y="939"/>
                      <a:pt x="3017" y="939"/>
                    </a:cubicBezTo>
                    <a:cubicBezTo>
                      <a:pt x="3035" y="939"/>
                      <a:pt x="3050" y="942"/>
                      <a:pt x="3056" y="950"/>
                    </a:cubicBezTo>
                    <a:cubicBezTo>
                      <a:pt x="3075" y="977"/>
                      <a:pt x="3083" y="1012"/>
                      <a:pt x="3075" y="1046"/>
                    </a:cubicBezTo>
                    <a:cubicBezTo>
                      <a:pt x="3064" y="1081"/>
                      <a:pt x="3041" y="1112"/>
                      <a:pt x="3013" y="1136"/>
                    </a:cubicBezTo>
                    <a:cubicBezTo>
                      <a:pt x="2878" y="1267"/>
                      <a:pt x="2742" y="1403"/>
                      <a:pt x="2599" y="1527"/>
                    </a:cubicBezTo>
                    <a:cubicBezTo>
                      <a:pt x="1948" y="2104"/>
                      <a:pt x="1216" y="2589"/>
                      <a:pt x="425" y="2957"/>
                    </a:cubicBezTo>
                    <a:cubicBezTo>
                      <a:pt x="325" y="3007"/>
                      <a:pt x="224" y="3050"/>
                      <a:pt x="123" y="3100"/>
                    </a:cubicBezTo>
                    <a:cubicBezTo>
                      <a:pt x="127" y="3174"/>
                      <a:pt x="173" y="3189"/>
                      <a:pt x="220" y="3197"/>
                    </a:cubicBezTo>
                    <a:cubicBezTo>
                      <a:pt x="431" y="3243"/>
                      <a:pt x="648" y="3266"/>
                      <a:pt x="865" y="3266"/>
                    </a:cubicBezTo>
                    <a:cubicBezTo>
                      <a:pt x="1011" y="3266"/>
                      <a:pt x="1156" y="3256"/>
                      <a:pt x="1301" y="3236"/>
                    </a:cubicBezTo>
                    <a:cubicBezTo>
                      <a:pt x="1781" y="3162"/>
                      <a:pt x="2246" y="2995"/>
                      <a:pt x="2665" y="2740"/>
                    </a:cubicBezTo>
                    <a:cubicBezTo>
                      <a:pt x="3513" y="2228"/>
                      <a:pt x="4106" y="1515"/>
                      <a:pt x="4373" y="554"/>
                    </a:cubicBezTo>
                    <a:cubicBezTo>
                      <a:pt x="4408" y="423"/>
                      <a:pt x="4435" y="291"/>
                      <a:pt x="4463" y="159"/>
                    </a:cubicBezTo>
                    <a:cubicBezTo>
                      <a:pt x="4481" y="58"/>
                      <a:pt x="4449" y="0"/>
                      <a:pt x="43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0"/>
              <p:cNvSpPr/>
              <p:nvPr/>
            </p:nvSpPr>
            <p:spPr>
              <a:xfrm>
                <a:off x="2361575" y="3073165"/>
                <a:ext cx="239201" cy="374694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21" extrusionOk="0">
                    <a:moveTo>
                      <a:pt x="361" y="0"/>
                    </a:moveTo>
                    <a:cubicBezTo>
                      <a:pt x="304" y="0"/>
                      <a:pt x="260" y="39"/>
                      <a:pt x="233" y="109"/>
                    </a:cubicBezTo>
                    <a:cubicBezTo>
                      <a:pt x="55" y="562"/>
                      <a:pt x="1" y="1050"/>
                      <a:pt x="71" y="1527"/>
                    </a:cubicBezTo>
                    <a:cubicBezTo>
                      <a:pt x="133" y="1937"/>
                      <a:pt x="260" y="2333"/>
                      <a:pt x="446" y="2705"/>
                    </a:cubicBezTo>
                    <a:cubicBezTo>
                      <a:pt x="842" y="3553"/>
                      <a:pt x="1551" y="4219"/>
                      <a:pt x="2423" y="4560"/>
                    </a:cubicBezTo>
                    <a:cubicBezTo>
                      <a:pt x="2477" y="4584"/>
                      <a:pt x="2535" y="4603"/>
                      <a:pt x="2593" y="4619"/>
                    </a:cubicBezTo>
                    <a:cubicBezTo>
                      <a:pt x="2602" y="4620"/>
                      <a:pt x="2611" y="4620"/>
                      <a:pt x="2620" y="4620"/>
                    </a:cubicBezTo>
                    <a:cubicBezTo>
                      <a:pt x="2642" y="4620"/>
                      <a:pt x="2664" y="4617"/>
                      <a:pt x="2686" y="4615"/>
                    </a:cubicBezTo>
                    <a:cubicBezTo>
                      <a:pt x="2655" y="4572"/>
                      <a:pt x="2640" y="4553"/>
                      <a:pt x="2624" y="4533"/>
                    </a:cubicBezTo>
                    <a:cubicBezTo>
                      <a:pt x="2461" y="4320"/>
                      <a:pt x="2295" y="4111"/>
                      <a:pt x="2136" y="3894"/>
                    </a:cubicBezTo>
                    <a:cubicBezTo>
                      <a:pt x="1651" y="3239"/>
                      <a:pt x="1272" y="2515"/>
                      <a:pt x="1004" y="1744"/>
                    </a:cubicBezTo>
                    <a:cubicBezTo>
                      <a:pt x="977" y="1662"/>
                      <a:pt x="954" y="1577"/>
                      <a:pt x="931" y="1492"/>
                    </a:cubicBezTo>
                    <a:cubicBezTo>
                      <a:pt x="915" y="1445"/>
                      <a:pt x="939" y="1399"/>
                      <a:pt x="985" y="1383"/>
                    </a:cubicBezTo>
                    <a:cubicBezTo>
                      <a:pt x="993" y="1381"/>
                      <a:pt x="1000" y="1380"/>
                      <a:pt x="1007" y="1380"/>
                    </a:cubicBezTo>
                    <a:cubicBezTo>
                      <a:pt x="1046" y="1380"/>
                      <a:pt x="1065" y="1417"/>
                      <a:pt x="1082" y="1453"/>
                    </a:cubicBezTo>
                    <a:cubicBezTo>
                      <a:pt x="1105" y="1507"/>
                      <a:pt x="1125" y="1565"/>
                      <a:pt x="1144" y="1623"/>
                    </a:cubicBezTo>
                    <a:cubicBezTo>
                      <a:pt x="1411" y="2340"/>
                      <a:pt x="1744" y="3018"/>
                      <a:pt x="2190" y="3638"/>
                    </a:cubicBezTo>
                    <a:cubicBezTo>
                      <a:pt x="2376" y="3894"/>
                      <a:pt x="2570" y="4142"/>
                      <a:pt x="2763" y="4390"/>
                    </a:cubicBezTo>
                    <a:cubicBezTo>
                      <a:pt x="2794" y="4425"/>
                      <a:pt x="2837" y="4444"/>
                      <a:pt x="2884" y="4444"/>
                    </a:cubicBezTo>
                    <a:cubicBezTo>
                      <a:pt x="2942" y="4444"/>
                      <a:pt x="2934" y="4374"/>
                      <a:pt x="2934" y="4340"/>
                    </a:cubicBezTo>
                    <a:cubicBezTo>
                      <a:pt x="2938" y="4092"/>
                      <a:pt x="2949" y="3844"/>
                      <a:pt x="2930" y="3600"/>
                    </a:cubicBezTo>
                    <a:cubicBezTo>
                      <a:pt x="2907" y="3297"/>
                      <a:pt x="2810" y="3018"/>
                      <a:pt x="2717" y="2732"/>
                    </a:cubicBezTo>
                    <a:cubicBezTo>
                      <a:pt x="2392" y="1747"/>
                      <a:pt x="1803" y="953"/>
                      <a:pt x="977" y="333"/>
                    </a:cubicBezTo>
                    <a:cubicBezTo>
                      <a:pt x="807" y="217"/>
                      <a:pt x="629" y="112"/>
                      <a:pt x="443" y="23"/>
                    </a:cubicBezTo>
                    <a:cubicBezTo>
                      <a:pt x="413" y="8"/>
                      <a:pt x="385" y="0"/>
                      <a:pt x="3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4" name="Google Shape;994;p30"/>
          <p:cNvGrpSpPr/>
          <p:nvPr/>
        </p:nvGrpSpPr>
        <p:grpSpPr>
          <a:xfrm>
            <a:off x="7165267" y="1489296"/>
            <a:ext cx="2075384" cy="2024605"/>
            <a:chOff x="6682435" y="1483094"/>
            <a:chExt cx="2391271" cy="2332763"/>
          </a:xfrm>
        </p:grpSpPr>
        <p:sp>
          <p:nvSpPr>
            <p:cNvPr id="995" name="Google Shape;995;p30"/>
            <p:cNvSpPr/>
            <p:nvPr/>
          </p:nvSpPr>
          <p:spPr>
            <a:xfrm rot="-3659822">
              <a:off x="7048963" y="1756819"/>
              <a:ext cx="1676571" cy="1783710"/>
            </a:xfrm>
            <a:custGeom>
              <a:avLst/>
              <a:gdLst/>
              <a:ahLst/>
              <a:cxnLst/>
              <a:rect l="l" t="t" r="r" b="b"/>
              <a:pathLst>
                <a:path w="23504" h="25006" extrusionOk="0">
                  <a:moveTo>
                    <a:pt x="1014" y="0"/>
                  </a:moveTo>
                  <a:cubicBezTo>
                    <a:pt x="894" y="0"/>
                    <a:pt x="737" y="112"/>
                    <a:pt x="831" y="383"/>
                  </a:cubicBezTo>
                  <a:cubicBezTo>
                    <a:pt x="1544" y="2367"/>
                    <a:pt x="1" y="4222"/>
                    <a:pt x="312" y="6194"/>
                  </a:cubicBezTo>
                  <a:cubicBezTo>
                    <a:pt x="507" y="7400"/>
                    <a:pt x="1428" y="8243"/>
                    <a:pt x="2180" y="9138"/>
                  </a:cubicBezTo>
                  <a:cubicBezTo>
                    <a:pt x="3179" y="10344"/>
                    <a:pt x="3412" y="11550"/>
                    <a:pt x="3386" y="13081"/>
                  </a:cubicBezTo>
                  <a:cubicBezTo>
                    <a:pt x="3373" y="14131"/>
                    <a:pt x="3295" y="15221"/>
                    <a:pt x="3619" y="16246"/>
                  </a:cubicBezTo>
                  <a:cubicBezTo>
                    <a:pt x="3970" y="17361"/>
                    <a:pt x="4787" y="18230"/>
                    <a:pt x="5734" y="18892"/>
                  </a:cubicBezTo>
                  <a:cubicBezTo>
                    <a:pt x="6927" y="19735"/>
                    <a:pt x="8328" y="20215"/>
                    <a:pt x="9612" y="20876"/>
                  </a:cubicBezTo>
                  <a:cubicBezTo>
                    <a:pt x="10961" y="21589"/>
                    <a:pt x="11908" y="22666"/>
                    <a:pt x="13088" y="23587"/>
                  </a:cubicBezTo>
                  <a:cubicBezTo>
                    <a:pt x="13913" y="24230"/>
                    <a:pt x="14916" y="24452"/>
                    <a:pt x="15906" y="24452"/>
                  </a:cubicBezTo>
                  <a:cubicBezTo>
                    <a:pt x="18091" y="24452"/>
                    <a:pt x="20213" y="23371"/>
                    <a:pt x="20222" y="23353"/>
                  </a:cubicBezTo>
                  <a:cubicBezTo>
                    <a:pt x="20870" y="23911"/>
                    <a:pt x="21532" y="24443"/>
                    <a:pt x="22219" y="24975"/>
                  </a:cubicBezTo>
                  <a:cubicBezTo>
                    <a:pt x="22266" y="24994"/>
                    <a:pt x="22321" y="25006"/>
                    <a:pt x="22377" y="25006"/>
                  </a:cubicBezTo>
                  <a:cubicBezTo>
                    <a:pt x="22398" y="25006"/>
                    <a:pt x="22419" y="25004"/>
                    <a:pt x="22440" y="25001"/>
                  </a:cubicBezTo>
                  <a:cubicBezTo>
                    <a:pt x="22906" y="24871"/>
                    <a:pt x="23451" y="24469"/>
                    <a:pt x="23503" y="23950"/>
                  </a:cubicBezTo>
                  <a:cubicBezTo>
                    <a:pt x="23490" y="23872"/>
                    <a:pt x="23464" y="23807"/>
                    <a:pt x="23412" y="23755"/>
                  </a:cubicBezTo>
                  <a:cubicBezTo>
                    <a:pt x="22608" y="23263"/>
                    <a:pt x="21830" y="22744"/>
                    <a:pt x="21078" y="22199"/>
                  </a:cubicBezTo>
                  <a:cubicBezTo>
                    <a:pt x="21986" y="20007"/>
                    <a:pt x="22868" y="17620"/>
                    <a:pt x="22336" y="15221"/>
                  </a:cubicBezTo>
                  <a:cubicBezTo>
                    <a:pt x="22115" y="14170"/>
                    <a:pt x="21596" y="13211"/>
                    <a:pt x="20844" y="12445"/>
                  </a:cubicBezTo>
                  <a:cubicBezTo>
                    <a:pt x="20066" y="11706"/>
                    <a:pt x="19067" y="11356"/>
                    <a:pt x="18094" y="10941"/>
                  </a:cubicBezTo>
                  <a:cubicBezTo>
                    <a:pt x="16616" y="10292"/>
                    <a:pt x="15851" y="9345"/>
                    <a:pt x="15189" y="7906"/>
                  </a:cubicBezTo>
                  <a:cubicBezTo>
                    <a:pt x="14748" y="6959"/>
                    <a:pt x="14320" y="5960"/>
                    <a:pt x="13477" y="5286"/>
                  </a:cubicBezTo>
                  <a:cubicBezTo>
                    <a:pt x="12673" y="4637"/>
                    <a:pt x="11635" y="4417"/>
                    <a:pt x="10636" y="4196"/>
                  </a:cubicBezTo>
                  <a:cubicBezTo>
                    <a:pt x="9339" y="3911"/>
                    <a:pt x="8289" y="3573"/>
                    <a:pt x="7394" y="2536"/>
                  </a:cubicBezTo>
                  <a:cubicBezTo>
                    <a:pt x="6616" y="1615"/>
                    <a:pt x="5889" y="1109"/>
                    <a:pt x="4696" y="876"/>
                  </a:cubicBezTo>
                  <a:cubicBezTo>
                    <a:pt x="3490" y="629"/>
                    <a:pt x="2193" y="642"/>
                    <a:pt x="1090" y="20"/>
                  </a:cubicBezTo>
                  <a:cubicBezTo>
                    <a:pt x="1070" y="7"/>
                    <a:pt x="1043" y="0"/>
                    <a:pt x="1014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57163" dist="285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6" name="Google Shape;996;p30"/>
            <p:cNvGrpSpPr/>
            <p:nvPr/>
          </p:nvGrpSpPr>
          <p:grpSpPr>
            <a:xfrm rot="-3659822">
              <a:off x="7031115" y="1758435"/>
              <a:ext cx="1675572" cy="1784281"/>
              <a:chOff x="1763354" y="1522614"/>
              <a:chExt cx="1851012" cy="1971103"/>
            </a:xfrm>
          </p:grpSpPr>
          <p:sp>
            <p:nvSpPr>
              <p:cNvPr id="997" name="Google Shape;997;p30"/>
              <p:cNvSpPr/>
              <p:nvPr/>
            </p:nvSpPr>
            <p:spPr>
              <a:xfrm>
                <a:off x="1763354" y="1522614"/>
                <a:ext cx="1851012" cy="1971103"/>
              </a:xfrm>
              <a:custGeom>
                <a:avLst/>
                <a:gdLst/>
                <a:ahLst/>
                <a:cxnLst/>
                <a:rect l="l" t="t" r="r" b="b"/>
                <a:pathLst>
                  <a:path w="23490" h="25014" extrusionOk="0">
                    <a:moveTo>
                      <a:pt x="1051" y="274"/>
                    </a:moveTo>
                    <a:cubicBezTo>
                      <a:pt x="2011" y="832"/>
                      <a:pt x="3088" y="910"/>
                      <a:pt x="4164" y="1091"/>
                    </a:cubicBezTo>
                    <a:cubicBezTo>
                      <a:pt x="4346" y="1117"/>
                      <a:pt x="4514" y="1143"/>
                      <a:pt x="4696" y="1182"/>
                    </a:cubicBezTo>
                    <a:cubicBezTo>
                      <a:pt x="4916" y="2479"/>
                      <a:pt x="4955" y="3698"/>
                      <a:pt x="4527" y="4956"/>
                    </a:cubicBezTo>
                    <a:cubicBezTo>
                      <a:pt x="3386" y="3387"/>
                      <a:pt x="2244" y="1818"/>
                      <a:pt x="1051" y="274"/>
                    </a:cubicBezTo>
                    <a:close/>
                    <a:moveTo>
                      <a:pt x="1298" y="923"/>
                    </a:moveTo>
                    <a:lnTo>
                      <a:pt x="1298" y="923"/>
                    </a:lnTo>
                    <a:cubicBezTo>
                      <a:pt x="2257" y="2401"/>
                      <a:pt x="3256" y="3867"/>
                      <a:pt x="4294" y="5307"/>
                    </a:cubicBezTo>
                    <a:cubicBezTo>
                      <a:pt x="3075" y="5229"/>
                      <a:pt x="1881" y="4931"/>
                      <a:pt x="753" y="4438"/>
                    </a:cubicBezTo>
                    <a:cubicBezTo>
                      <a:pt x="1038" y="3257"/>
                      <a:pt x="1570" y="2077"/>
                      <a:pt x="1298" y="923"/>
                    </a:cubicBezTo>
                    <a:close/>
                    <a:moveTo>
                      <a:pt x="4890" y="1234"/>
                    </a:moveTo>
                    <a:cubicBezTo>
                      <a:pt x="5383" y="1325"/>
                      <a:pt x="5837" y="1519"/>
                      <a:pt x="6239" y="1792"/>
                    </a:cubicBezTo>
                    <a:cubicBezTo>
                      <a:pt x="6836" y="2220"/>
                      <a:pt x="7186" y="2894"/>
                      <a:pt x="7731" y="3374"/>
                    </a:cubicBezTo>
                    <a:cubicBezTo>
                      <a:pt x="8172" y="3737"/>
                      <a:pt x="8691" y="4010"/>
                      <a:pt x="9248" y="4178"/>
                    </a:cubicBezTo>
                    <a:cubicBezTo>
                      <a:pt x="9235" y="5060"/>
                      <a:pt x="9339" y="5955"/>
                      <a:pt x="9210" y="6850"/>
                    </a:cubicBezTo>
                    <a:cubicBezTo>
                      <a:pt x="9080" y="7875"/>
                      <a:pt x="8691" y="8666"/>
                      <a:pt x="8081" y="9496"/>
                    </a:cubicBezTo>
                    <a:cubicBezTo>
                      <a:pt x="7407" y="8666"/>
                      <a:pt x="6719" y="7849"/>
                      <a:pt x="6032" y="7032"/>
                    </a:cubicBezTo>
                    <a:cubicBezTo>
                      <a:pt x="5604" y="6435"/>
                      <a:pt x="5163" y="5838"/>
                      <a:pt x="4735" y="5229"/>
                    </a:cubicBezTo>
                    <a:cubicBezTo>
                      <a:pt x="5202" y="3984"/>
                      <a:pt x="5357" y="2505"/>
                      <a:pt x="4890" y="1234"/>
                    </a:cubicBezTo>
                    <a:close/>
                    <a:moveTo>
                      <a:pt x="714" y="4632"/>
                    </a:moveTo>
                    <a:cubicBezTo>
                      <a:pt x="1795" y="5256"/>
                      <a:pt x="3039" y="5579"/>
                      <a:pt x="4285" y="5579"/>
                    </a:cubicBezTo>
                    <a:cubicBezTo>
                      <a:pt x="4310" y="5579"/>
                      <a:pt x="4334" y="5579"/>
                      <a:pt x="4359" y="5579"/>
                    </a:cubicBezTo>
                    <a:cubicBezTo>
                      <a:pt x="4398" y="5579"/>
                      <a:pt x="4436" y="5566"/>
                      <a:pt x="4462" y="5540"/>
                    </a:cubicBezTo>
                    <a:cubicBezTo>
                      <a:pt x="5461" y="6941"/>
                      <a:pt x="6512" y="8316"/>
                      <a:pt x="7562" y="9678"/>
                    </a:cubicBezTo>
                    <a:cubicBezTo>
                      <a:pt x="6732" y="9769"/>
                      <a:pt x="5967" y="10054"/>
                      <a:pt x="5111" y="10067"/>
                    </a:cubicBezTo>
                    <a:cubicBezTo>
                      <a:pt x="5078" y="10067"/>
                      <a:pt x="5045" y="10068"/>
                      <a:pt x="5013" y="10068"/>
                    </a:cubicBezTo>
                    <a:cubicBezTo>
                      <a:pt x="4348" y="10068"/>
                      <a:pt x="3717" y="9946"/>
                      <a:pt x="3075" y="9859"/>
                    </a:cubicBezTo>
                    <a:cubicBezTo>
                      <a:pt x="2984" y="9704"/>
                      <a:pt x="2880" y="9548"/>
                      <a:pt x="2776" y="9405"/>
                    </a:cubicBezTo>
                    <a:cubicBezTo>
                      <a:pt x="1985" y="8316"/>
                      <a:pt x="727" y="7408"/>
                      <a:pt x="597" y="5955"/>
                    </a:cubicBezTo>
                    <a:cubicBezTo>
                      <a:pt x="571" y="5514"/>
                      <a:pt x="610" y="5073"/>
                      <a:pt x="714" y="4632"/>
                    </a:cubicBezTo>
                    <a:close/>
                    <a:moveTo>
                      <a:pt x="9443" y="4243"/>
                    </a:moveTo>
                    <a:lnTo>
                      <a:pt x="9443" y="4243"/>
                    </a:lnTo>
                    <a:cubicBezTo>
                      <a:pt x="10001" y="4399"/>
                      <a:pt x="10571" y="4516"/>
                      <a:pt x="11129" y="4645"/>
                    </a:cubicBezTo>
                    <a:cubicBezTo>
                      <a:pt x="12737" y="5021"/>
                      <a:pt x="13775" y="5761"/>
                      <a:pt x="14527" y="7278"/>
                    </a:cubicBezTo>
                    <a:cubicBezTo>
                      <a:pt x="14553" y="7317"/>
                      <a:pt x="14579" y="7369"/>
                      <a:pt x="14605" y="7421"/>
                    </a:cubicBezTo>
                    <a:cubicBezTo>
                      <a:pt x="14540" y="8757"/>
                      <a:pt x="14566" y="10054"/>
                      <a:pt x="14385" y="11377"/>
                    </a:cubicBezTo>
                    <a:cubicBezTo>
                      <a:pt x="14177" y="12778"/>
                      <a:pt x="13866" y="14153"/>
                      <a:pt x="13477" y="15514"/>
                    </a:cubicBezTo>
                    <a:cubicBezTo>
                      <a:pt x="13464" y="15553"/>
                      <a:pt x="13464" y="15592"/>
                      <a:pt x="13477" y="15631"/>
                    </a:cubicBezTo>
                    <a:cubicBezTo>
                      <a:pt x="13347" y="15501"/>
                      <a:pt x="13217" y="15372"/>
                      <a:pt x="13088" y="15242"/>
                    </a:cubicBezTo>
                    <a:cubicBezTo>
                      <a:pt x="11363" y="13465"/>
                      <a:pt x="9793" y="11571"/>
                      <a:pt x="8224" y="9665"/>
                    </a:cubicBezTo>
                    <a:lnTo>
                      <a:pt x="8250" y="9652"/>
                    </a:lnTo>
                    <a:cubicBezTo>
                      <a:pt x="9728" y="8420"/>
                      <a:pt x="9728" y="5981"/>
                      <a:pt x="9443" y="4243"/>
                    </a:cubicBezTo>
                    <a:close/>
                    <a:moveTo>
                      <a:pt x="7666" y="9807"/>
                    </a:moveTo>
                    <a:cubicBezTo>
                      <a:pt x="8639" y="11053"/>
                      <a:pt x="9612" y="12272"/>
                      <a:pt x="10597" y="13478"/>
                    </a:cubicBezTo>
                    <a:cubicBezTo>
                      <a:pt x="11272" y="14308"/>
                      <a:pt x="11972" y="15125"/>
                      <a:pt x="12686" y="15929"/>
                    </a:cubicBezTo>
                    <a:cubicBezTo>
                      <a:pt x="11526" y="16238"/>
                      <a:pt x="10393" y="16382"/>
                      <a:pt x="9272" y="16382"/>
                    </a:cubicBezTo>
                    <a:cubicBezTo>
                      <a:pt x="7421" y="16382"/>
                      <a:pt x="5604" y="15989"/>
                      <a:pt x="3762" y="15294"/>
                    </a:cubicBezTo>
                    <a:lnTo>
                      <a:pt x="3736" y="15294"/>
                    </a:lnTo>
                    <a:cubicBezTo>
                      <a:pt x="3736" y="15281"/>
                      <a:pt x="3736" y="15268"/>
                      <a:pt x="3736" y="15255"/>
                    </a:cubicBezTo>
                    <a:cubicBezTo>
                      <a:pt x="3606" y="14204"/>
                      <a:pt x="3749" y="13141"/>
                      <a:pt x="3684" y="12090"/>
                    </a:cubicBezTo>
                    <a:cubicBezTo>
                      <a:pt x="3658" y="11390"/>
                      <a:pt x="3490" y="10702"/>
                      <a:pt x="3178" y="10067"/>
                    </a:cubicBezTo>
                    <a:lnTo>
                      <a:pt x="3178" y="10067"/>
                    </a:lnTo>
                    <a:cubicBezTo>
                      <a:pt x="3759" y="10266"/>
                      <a:pt x="4478" y="10373"/>
                      <a:pt x="5195" y="10373"/>
                    </a:cubicBezTo>
                    <a:cubicBezTo>
                      <a:pt x="6112" y="10373"/>
                      <a:pt x="7027" y="10199"/>
                      <a:pt x="7653" y="9820"/>
                    </a:cubicBezTo>
                    <a:cubicBezTo>
                      <a:pt x="7653" y="9820"/>
                      <a:pt x="7666" y="9820"/>
                      <a:pt x="7666" y="9807"/>
                    </a:cubicBezTo>
                    <a:close/>
                    <a:moveTo>
                      <a:pt x="14865" y="7992"/>
                    </a:moveTo>
                    <a:lnTo>
                      <a:pt x="14865" y="7992"/>
                    </a:lnTo>
                    <a:cubicBezTo>
                      <a:pt x="15280" y="8887"/>
                      <a:pt x="15708" y="9781"/>
                      <a:pt x="16499" y="10417"/>
                    </a:cubicBezTo>
                    <a:cubicBezTo>
                      <a:pt x="17433" y="11156"/>
                      <a:pt x="18626" y="11429"/>
                      <a:pt x="19651" y="11999"/>
                    </a:cubicBezTo>
                    <a:cubicBezTo>
                      <a:pt x="19780" y="14749"/>
                      <a:pt x="19288" y="17369"/>
                      <a:pt x="18302" y="19937"/>
                    </a:cubicBezTo>
                    <a:cubicBezTo>
                      <a:pt x="18289" y="19976"/>
                      <a:pt x="18289" y="20028"/>
                      <a:pt x="18289" y="20067"/>
                    </a:cubicBezTo>
                    <a:cubicBezTo>
                      <a:pt x="16655" y="18718"/>
                      <a:pt x="15085" y="17278"/>
                      <a:pt x="13606" y="15761"/>
                    </a:cubicBezTo>
                    <a:cubicBezTo>
                      <a:pt x="13619" y="15748"/>
                      <a:pt x="13632" y="15735"/>
                      <a:pt x="13632" y="15722"/>
                    </a:cubicBezTo>
                    <a:cubicBezTo>
                      <a:pt x="14450" y="13387"/>
                      <a:pt x="14994" y="10508"/>
                      <a:pt x="14865" y="7992"/>
                    </a:cubicBezTo>
                    <a:close/>
                    <a:moveTo>
                      <a:pt x="3762" y="15476"/>
                    </a:moveTo>
                    <a:cubicBezTo>
                      <a:pt x="5369" y="16325"/>
                      <a:pt x="7243" y="16724"/>
                      <a:pt x="9109" y="16724"/>
                    </a:cubicBezTo>
                    <a:cubicBezTo>
                      <a:pt x="10376" y="16724"/>
                      <a:pt x="11640" y="16540"/>
                      <a:pt x="12815" y="16189"/>
                    </a:cubicBezTo>
                    <a:cubicBezTo>
                      <a:pt x="12841" y="16176"/>
                      <a:pt x="12867" y="16163"/>
                      <a:pt x="12880" y="16137"/>
                    </a:cubicBezTo>
                    <a:cubicBezTo>
                      <a:pt x="14333" y="17771"/>
                      <a:pt x="15837" y="19354"/>
                      <a:pt x="17420" y="20845"/>
                    </a:cubicBezTo>
                    <a:cubicBezTo>
                      <a:pt x="16460" y="21092"/>
                      <a:pt x="15539" y="21325"/>
                      <a:pt x="14527" y="21403"/>
                    </a:cubicBezTo>
                    <a:cubicBezTo>
                      <a:pt x="13386" y="21494"/>
                      <a:pt x="12245" y="21429"/>
                      <a:pt x="11103" y="21481"/>
                    </a:cubicBezTo>
                    <a:cubicBezTo>
                      <a:pt x="10649" y="21118"/>
                      <a:pt x="10156" y="20806"/>
                      <a:pt x="9638" y="20547"/>
                    </a:cubicBezTo>
                    <a:cubicBezTo>
                      <a:pt x="8444" y="19937"/>
                      <a:pt x="7160" y="19470"/>
                      <a:pt x="6032" y="18718"/>
                    </a:cubicBezTo>
                    <a:cubicBezTo>
                      <a:pt x="4851" y="17927"/>
                      <a:pt x="3995" y="16863"/>
                      <a:pt x="3762" y="15476"/>
                    </a:cubicBezTo>
                    <a:close/>
                    <a:moveTo>
                      <a:pt x="19962" y="12168"/>
                    </a:moveTo>
                    <a:lnTo>
                      <a:pt x="19962" y="12168"/>
                    </a:lnTo>
                    <a:cubicBezTo>
                      <a:pt x="20182" y="12311"/>
                      <a:pt x="20403" y="12479"/>
                      <a:pt x="20598" y="12661"/>
                    </a:cubicBezTo>
                    <a:cubicBezTo>
                      <a:pt x="23231" y="15164"/>
                      <a:pt x="21985" y="19133"/>
                      <a:pt x="20805" y="22013"/>
                    </a:cubicBezTo>
                    <a:cubicBezTo>
                      <a:pt x="19988" y="21429"/>
                      <a:pt x="19197" y="20806"/>
                      <a:pt x="18431" y="20184"/>
                    </a:cubicBezTo>
                    <a:cubicBezTo>
                      <a:pt x="19534" y="17655"/>
                      <a:pt x="20053" y="14918"/>
                      <a:pt x="19962" y="12168"/>
                    </a:cubicBezTo>
                    <a:close/>
                    <a:moveTo>
                      <a:pt x="17627" y="21053"/>
                    </a:moveTo>
                    <a:cubicBezTo>
                      <a:pt x="18393" y="21766"/>
                      <a:pt x="19171" y="22467"/>
                      <a:pt x="19975" y="23154"/>
                    </a:cubicBezTo>
                    <a:cubicBezTo>
                      <a:pt x="18649" y="23650"/>
                      <a:pt x="17269" y="24104"/>
                      <a:pt x="15936" y="24104"/>
                    </a:cubicBezTo>
                    <a:cubicBezTo>
                      <a:pt x="14831" y="24104"/>
                      <a:pt x="13758" y="23792"/>
                      <a:pt x="12776" y="22933"/>
                    </a:cubicBezTo>
                    <a:cubicBezTo>
                      <a:pt x="12271" y="22492"/>
                      <a:pt x="11804" y="22052"/>
                      <a:pt x="11298" y="21649"/>
                    </a:cubicBezTo>
                    <a:lnTo>
                      <a:pt x="11298" y="21649"/>
                    </a:lnTo>
                    <a:cubicBezTo>
                      <a:pt x="11964" y="21714"/>
                      <a:pt x="12681" y="21757"/>
                      <a:pt x="13408" y="21757"/>
                    </a:cubicBezTo>
                    <a:cubicBezTo>
                      <a:pt x="14875" y="21757"/>
                      <a:pt x="16387" y="21582"/>
                      <a:pt x="17627" y="21053"/>
                    </a:cubicBezTo>
                    <a:close/>
                    <a:moveTo>
                      <a:pt x="9067" y="11117"/>
                    </a:moveTo>
                    <a:lnTo>
                      <a:pt x="9067" y="11117"/>
                    </a:lnTo>
                    <a:cubicBezTo>
                      <a:pt x="10403" y="12661"/>
                      <a:pt x="11791" y="14153"/>
                      <a:pt x="13165" y="15618"/>
                    </a:cubicBezTo>
                    <a:cubicBezTo>
                      <a:pt x="16175" y="18796"/>
                      <a:pt x="19508" y="21688"/>
                      <a:pt x="23231" y="24010"/>
                    </a:cubicBezTo>
                    <a:lnTo>
                      <a:pt x="23250" y="24010"/>
                    </a:lnTo>
                    <a:cubicBezTo>
                      <a:pt x="23174" y="24161"/>
                      <a:pt x="23085" y="24312"/>
                      <a:pt x="22984" y="24438"/>
                    </a:cubicBezTo>
                    <a:cubicBezTo>
                      <a:pt x="22815" y="24607"/>
                      <a:pt x="22621" y="24736"/>
                      <a:pt x="22387" y="24801"/>
                    </a:cubicBezTo>
                    <a:lnTo>
                      <a:pt x="22374" y="24775"/>
                    </a:lnTo>
                    <a:cubicBezTo>
                      <a:pt x="22374" y="24775"/>
                      <a:pt x="22361" y="24762"/>
                      <a:pt x="22361" y="24762"/>
                    </a:cubicBezTo>
                    <a:cubicBezTo>
                      <a:pt x="20766" y="23530"/>
                      <a:pt x="19262" y="22220"/>
                      <a:pt x="17796" y="20845"/>
                    </a:cubicBezTo>
                    <a:cubicBezTo>
                      <a:pt x="17783" y="20819"/>
                      <a:pt x="17770" y="20806"/>
                      <a:pt x="17744" y="20806"/>
                    </a:cubicBezTo>
                    <a:cubicBezTo>
                      <a:pt x="15241" y="18407"/>
                      <a:pt x="12893" y="15865"/>
                      <a:pt x="10701" y="13180"/>
                    </a:cubicBezTo>
                    <a:cubicBezTo>
                      <a:pt x="10143" y="12505"/>
                      <a:pt x="9599" y="11818"/>
                      <a:pt x="9067" y="11117"/>
                    </a:cubicBezTo>
                    <a:close/>
                    <a:moveTo>
                      <a:pt x="1025" y="0"/>
                    </a:moveTo>
                    <a:cubicBezTo>
                      <a:pt x="909" y="0"/>
                      <a:pt x="735" y="104"/>
                      <a:pt x="831" y="391"/>
                    </a:cubicBezTo>
                    <a:cubicBezTo>
                      <a:pt x="1544" y="2362"/>
                      <a:pt x="1" y="4217"/>
                      <a:pt x="312" y="6189"/>
                    </a:cubicBezTo>
                    <a:cubicBezTo>
                      <a:pt x="493" y="7408"/>
                      <a:pt x="1427" y="8251"/>
                      <a:pt x="2167" y="9146"/>
                    </a:cubicBezTo>
                    <a:cubicBezTo>
                      <a:pt x="3178" y="10339"/>
                      <a:pt x="3412" y="11558"/>
                      <a:pt x="3386" y="13076"/>
                    </a:cubicBezTo>
                    <a:cubicBezTo>
                      <a:pt x="3373" y="14140"/>
                      <a:pt x="3295" y="15229"/>
                      <a:pt x="3619" y="16241"/>
                    </a:cubicBezTo>
                    <a:cubicBezTo>
                      <a:pt x="3969" y="17369"/>
                      <a:pt x="4787" y="18225"/>
                      <a:pt x="5720" y="18887"/>
                    </a:cubicBezTo>
                    <a:cubicBezTo>
                      <a:pt x="6927" y="19730"/>
                      <a:pt x="8315" y="20210"/>
                      <a:pt x="9612" y="20884"/>
                    </a:cubicBezTo>
                    <a:cubicBezTo>
                      <a:pt x="10961" y="21585"/>
                      <a:pt x="11907" y="22661"/>
                      <a:pt x="13088" y="23582"/>
                    </a:cubicBezTo>
                    <a:cubicBezTo>
                      <a:pt x="13915" y="24227"/>
                      <a:pt x="14922" y="24450"/>
                      <a:pt x="15915" y="24450"/>
                    </a:cubicBezTo>
                    <a:cubicBezTo>
                      <a:pt x="18096" y="24450"/>
                      <a:pt x="20212" y="23375"/>
                      <a:pt x="20221" y="23349"/>
                    </a:cubicBezTo>
                    <a:cubicBezTo>
                      <a:pt x="20870" y="23906"/>
                      <a:pt x="21531" y="24451"/>
                      <a:pt x="22219" y="24970"/>
                    </a:cubicBezTo>
                    <a:cubicBezTo>
                      <a:pt x="22267" y="24999"/>
                      <a:pt x="22323" y="25014"/>
                      <a:pt x="22381" y="25014"/>
                    </a:cubicBezTo>
                    <a:cubicBezTo>
                      <a:pt x="22400" y="25014"/>
                      <a:pt x="22420" y="25012"/>
                      <a:pt x="22439" y="25009"/>
                    </a:cubicBezTo>
                    <a:cubicBezTo>
                      <a:pt x="22893" y="24879"/>
                      <a:pt x="23451" y="24464"/>
                      <a:pt x="23490" y="23945"/>
                    </a:cubicBezTo>
                    <a:cubicBezTo>
                      <a:pt x="23490" y="23880"/>
                      <a:pt x="23451" y="23803"/>
                      <a:pt x="23399" y="23751"/>
                    </a:cubicBezTo>
                    <a:cubicBezTo>
                      <a:pt x="22608" y="23258"/>
                      <a:pt x="21830" y="22739"/>
                      <a:pt x="21077" y="22207"/>
                    </a:cubicBezTo>
                    <a:lnTo>
                      <a:pt x="21077" y="22194"/>
                    </a:lnTo>
                    <a:cubicBezTo>
                      <a:pt x="21972" y="20002"/>
                      <a:pt x="22854" y="17616"/>
                      <a:pt x="22323" y="15229"/>
                    </a:cubicBezTo>
                    <a:cubicBezTo>
                      <a:pt x="22115" y="14178"/>
                      <a:pt x="21596" y="13206"/>
                      <a:pt x="20844" y="12453"/>
                    </a:cubicBezTo>
                    <a:cubicBezTo>
                      <a:pt x="20053" y="11701"/>
                      <a:pt x="19041" y="11364"/>
                      <a:pt x="18081" y="10936"/>
                    </a:cubicBezTo>
                    <a:cubicBezTo>
                      <a:pt x="16603" y="10287"/>
                      <a:pt x="15850" y="9340"/>
                      <a:pt x="15176" y="7914"/>
                    </a:cubicBezTo>
                    <a:cubicBezTo>
                      <a:pt x="14735" y="6967"/>
                      <a:pt x="14307" y="5955"/>
                      <a:pt x="13477" y="5281"/>
                    </a:cubicBezTo>
                    <a:cubicBezTo>
                      <a:pt x="12673" y="4632"/>
                      <a:pt x="11622" y="4425"/>
                      <a:pt x="10636" y="4204"/>
                    </a:cubicBezTo>
                    <a:cubicBezTo>
                      <a:pt x="9352" y="3919"/>
                      <a:pt x="8289" y="3569"/>
                      <a:pt x="7407" y="2531"/>
                    </a:cubicBezTo>
                    <a:cubicBezTo>
                      <a:pt x="6615" y="1610"/>
                      <a:pt x="5915" y="1117"/>
                      <a:pt x="4696" y="871"/>
                    </a:cubicBezTo>
                    <a:cubicBezTo>
                      <a:pt x="3477" y="637"/>
                      <a:pt x="2206" y="637"/>
                      <a:pt x="1090" y="15"/>
                    </a:cubicBezTo>
                    <a:cubicBezTo>
                      <a:pt x="1074" y="5"/>
                      <a:pt x="1051" y="0"/>
                      <a:pt x="10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0"/>
              <p:cNvSpPr/>
              <p:nvPr/>
            </p:nvSpPr>
            <p:spPr>
              <a:xfrm>
                <a:off x="3215731" y="2481466"/>
                <a:ext cx="379264" cy="775786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9845" extrusionOk="0">
                    <a:moveTo>
                      <a:pt x="1531" y="0"/>
                    </a:moveTo>
                    <a:cubicBezTo>
                      <a:pt x="1622" y="2750"/>
                      <a:pt x="1103" y="5487"/>
                      <a:pt x="0" y="8016"/>
                    </a:cubicBezTo>
                    <a:cubicBezTo>
                      <a:pt x="766" y="8638"/>
                      <a:pt x="1557" y="9261"/>
                      <a:pt x="2374" y="9845"/>
                    </a:cubicBezTo>
                    <a:cubicBezTo>
                      <a:pt x="3554" y="6965"/>
                      <a:pt x="4812" y="2983"/>
                      <a:pt x="2167" y="493"/>
                    </a:cubicBezTo>
                    <a:cubicBezTo>
                      <a:pt x="1972" y="311"/>
                      <a:pt x="1751" y="143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0"/>
              <p:cNvSpPr/>
              <p:nvPr/>
            </p:nvSpPr>
            <p:spPr>
              <a:xfrm>
                <a:off x="2835518" y="2152314"/>
                <a:ext cx="487614" cy="95166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12077" extrusionOk="0">
                    <a:moveTo>
                      <a:pt x="1272" y="1"/>
                    </a:moveTo>
                    <a:lnTo>
                      <a:pt x="1272" y="1"/>
                    </a:lnTo>
                    <a:cubicBezTo>
                      <a:pt x="1401" y="2517"/>
                      <a:pt x="857" y="5383"/>
                      <a:pt x="39" y="7731"/>
                    </a:cubicBezTo>
                    <a:cubicBezTo>
                      <a:pt x="26" y="7744"/>
                      <a:pt x="13" y="7757"/>
                      <a:pt x="0" y="7770"/>
                    </a:cubicBezTo>
                    <a:cubicBezTo>
                      <a:pt x="1492" y="9287"/>
                      <a:pt x="3061" y="10727"/>
                      <a:pt x="4696" y="12076"/>
                    </a:cubicBezTo>
                    <a:cubicBezTo>
                      <a:pt x="4696" y="12037"/>
                      <a:pt x="4696" y="11985"/>
                      <a:pt x="4709" y="11946"/>
                    </a:cubicBezTo>
                    <a:cubicBezTo>
                      <a:pt x="5682" y="9378"/>
                      <a:pt x="6187" y="6758"/>
                      <a:pt x="6058" y="4008"/>
                    </a:cubicBezTo>
                    <a:cubicBezTo>
                      <a:pt x="5033" y="3438"/>
                      <a:pt x="3827" y="3165"/>
                      <a:pt x="2906" y="2413"/>
                    </a:cubicBezTo>
                    <a:cubicBezTo>
                      <a:pt x="2102" y="1790"/>
                      <a:pt x="1674" y="896"/>
                      <a:pt x="12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0"/>
              <p:cNvSpPr/>
              <p:nvPr/>
            </p:nvSpPr>
            <p:spPr>
              <a:xfrm>
                <a:off x="2411333" y="1855943"/>
                <a:ext cx="501956" cy="897453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11389" extrusionOk="0">
                    <a:moveTo>
                      <a:pt x="1220" y="0"/>
                    </a:moveTo>
                    <a:cubicBezTo>
                      <a:pt x="1505" y="1751"/>
                      <a:pt x="1505" y="4190"/>
                      <a:pt x="27" y="5422"/>
                    </a:cubicBezTo>
                    <a:lnTo>
                      <a:pt x="1" y="5435"/>
                    </a:lnTo>
                    <a:cubicBezTo>
                      <a:pt x="1570" y="7328"/>
                      <a:pt x="3140" y="9235"/>
                      <a:pt x="4865" y="10999"/>
                    </a:cubicBezTo>
                    <a:cubicBezTo>
                      <a:pt x="4981" y="11129"/>
                      <a:pt x="5111" y="11258"/>
                      <a:pt x="5241" y="11388"/>
                    </a:cubicBezTo>
                    <a:cubicBezTo>
                      <a:pt x="5228" y="11349"/>
                      <a:pt x="5228" y="11310"/>
                      <a:pt x="5241" y="11271"/>
                    </a:cubicBezTo>
                    <a:cubicBezTo>
                      <a:pt x="5643" y="9910"/>
                      <a:pt x="5954" y="8535"/>
                      <a:pt x="6162" y="7134"/>
                    </a:cubicBezTo>
                    <a:cubicBezTo>
                      <a:pt x="6330" y="5824"/>
                      <a:pt x="6317" y="4514"/>
                      <a:pt x="6369" y="3191"/>
                    </a:cubicBezTo>
                    <a:cubicBezTo>
                      <a:pt x="6356" y="3139"/>
                      <a:pt x="6330" y="3087"/>
                      <a:pt x="6304" y="3048"/>
                    </a:cubicBezTo>
                    <a:cubicBezTo>
                      <a:pt x="5552" y="1531"/>
                      <a:pt x="4514" y="791"/>
                      <a:pt x="2906" y="415"/>
                    </a:cubicBezTo>
                    <a:cubicBezTo>
                      <a:pt x="2348" y="273"/>
                      <a:pt x="1778" y="169"/>
                      <a:pt x="12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0"/>
              <p:cNvSpPr/>
              <p:nvPr/>
            </p:nvSpPr>
            <p:spPr>
              <a:xfrm>
                <a:off x="2137422" y="1618830"/>
                <a:ext cx="361928" cy="651124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8263" extrusionOk="0">
                    <a:moveTo>
                      <a:pt x="156" y="0"/>
                    </a:moveTo>
                    <a:lnTo>
                      <a:pt x="156" y="0"/>
                    </a:lnTo>
                    <a:cubicBezTo>
                      <a:pt x="623" y="1271"/>
                      <a:pt x="468" y="2763"/>
                      <a:pt x="1" y="4008"/>
                    </a:cubicBezTo>
                    <a:cubicBezTo>
                      <a:pt x="429" y="4605"/>
                      <a:pt x="857" y="5214"/>
                      <a:pt x="1298" y="5811"/>
                    </a:cubicBezTo>
                    <a:cubicBezTo>
                      <a:pt x="1985" y="6628"/>
                      <a:pt x="2660" y="7445"/>
                      <a:pt x="3347" y="8262"/>
                    </a:cubicBezTo>
                    <a:cubicBezTo>
                      <a:pt x="3944" y="7432"/>
                      <a:pt x="4346" y="6654"/>
                      <a:pt x="4475" y="5616"/>
                    </a:cubicBezTo>
                    <a:cubicBezTo>
                      <a:pt x="4592" y="4734"/>
                      <a:pt x="4488" y="3839"/>
                      <a:pt x="4501" y="2957"/>
                    </a:cubicBezTo>
                    <a:cubicBezTo>
                      <a:pt x="3944" y="2789"/>
                      <a:pt x="3425" y="2516"/>
                      <a:pt x="2984" y="2140"/>
                    </a:cubicBezTo>
                    <a:cubicBezTo>
                      <a:pt x="2439" y="1660"/>
                      <a:pt x="2089" y="999"/>
                      <a:pt x="1505" y="571"/>
                    </a:cubicBezTo>
                    <a:cubicBezTo>
                      <a:pt x="1103" y="298"/>
                      <a:pt x="636" y="104"/>
                      <a:pt x="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0"/>
              <p:cNvSpPr/>
              <p:nvPr/>
            </p:nvSpPr>
            <p:spPr>
              <a:xfrm>
                <a:off x="1846174" y="1543181"/>
                <a:ext cx="307714" cy="370045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4696" extrusionOk="0">
                    <a:moveTo>
                      <a:pt x="0" y="0"/>
                    </a:moveTo>
                    <a:cubicBezTo>
                      <a:pt x="1193" y="1544"/>
                      <a:pt x="2348" y="3113"/>
                      <a:pt x="3489" y="4695"/>
                    </a:cubicBezTo>
                    <a:cubicBezTo>
                      <a:pt x="3904" y="3437"/>
                      <a:pt x="3865" y="2218"/>
                      <a:pt x="3645" y="921"/>
                    </a:cubicBezTo>
                    <a:cubicBezTo>
                      <a:pt x="3463" y="882"/>
                      <a:pt x="3295" y="856"/>
                      <a:pt x="3113" y="817"/>
                    </a:cubicBezTo>
                    <a:cubicBezTo>
                      <a:pt x="2037" y="649"/>
                      <a:pt x="960" y="55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0"/>
              <p:cNvSpPr/>
              <p:nvPr/>
            </p:nvSpPr>
            <p:spPr>
              <a:xfrm>
                <a:off x="2477762" y="2397622"/>
                <a:ext cx="1118251" cy="1078378"/>
              </a:xfrm>
              <a:custGeom>
                <a:avLst/>
                <a:gdLst/>
                <a:ahLst/>
                <a:cxnLst/>
                <a:rect l="l" t="t" r="r" b="b"/>
                <a:pathLst>
                  <a:path w="14191" h="1368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33" y="701"/>
                      <a:pt x="1077" y="1388"/>
                      <a:pt x="1635" y="2063"/>
                    </a:cubicBezTo>
                    <a:cubicBezTo>
                      <a:pt x="3827" y="4748"/>
                      <a:pt x="6175" y="7290"/>
                      <a:pt x="8678" y="9676"/>
                    </a:cubicBezTo>
                    <a:cubicBezTo>
                      <a:pt x="8704" y="9689"/>
                      <a:pt x="8717" y="9702"/>
                      <a:pt x="8730" y="9728"/>
                    </a:cubicBezTo>
                    <a:cubicBezTo>
                      <a:pt x="10183" y="11103"/>
                      <a:pt x="11700" y="12413"/>
                      <a:pt x="13295" y="13645"/>
                    </a:cubicBezTo>
                    <a:cubicBezTo>
                      <a:pt x="13295" y="13645"/>
                      <a:pt x="13308" y="13645"/>
                      <a:pt x="13308" y="13658"/>
                    </a:cubicBezTo>
                    <a:lnTo>
                      <a:pt x="13321" y="13684"/>
                    </a:lnTo>
                    <a:cubicBezTo>
                      <a:pt x="13555" y="13606"/>
                      <a:pt x="13749" y="13490"/>
                      <a:pt x="13918" y="13321"/>
                    </a:cubicBezTo>
                    <a:cubicBezTo>
                      <a:pt x="14022" y="13191"/>
                      <a:pt x="14113" y="13049"/>
                      <a:pt x="14190" y="12893"/>
                    </a:cubicBezTo>
                    <a:lnTo>
                      <a:pt x="14165" y="12893"/>
                    </a:lnTo>
                    <a:cubicBezTo>
                      <a:pt x="10442" y="10571"/>
                      <a:pt x="7122" y="7692"/>
                      <a:pt x="4112" y="4488"/>
                    </a:cubicBezTo>
                    <a:cubicBezTo>
                      <a:pt x="2725" y="3036"/>
                      <a:pt x="1337" y="153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0"/>
              <p:cNvSpPr/>
              <p:nvPr/>
            </p:nvSpPr>
            <p:spPr>
              <a:xfrm>
                <a:off x="1822612" y="1595269"/>
                <a:ext cx="279110" cy="345538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385" extrusionOk="0">
                    <a:moveTo>
                      <a:pt x="546" y="1"/>
                    </a:moveTo>
                    <a:lnTo>
                      <a:pt x="546" y="1"/>
                    </a:lnTo>
                    <a:cubicBezTo>
                      <a:pt x="818" y="1155"/>
                      <a:pt x="286" y="2335"/>
                      <a:pt x="1" y="3516"/>
                    </a:cubicBezTo>
                    <a:cubicBezTo>
                      <a:pt x="1129" y="4009"/>
                      <a:pt x="2323" y="4307"/>
                      <a:pt x="3542" y="4385"/>
                    </a:cubicBezTo>
                    <a:cubicBezTo>
                      <a:pt x="2504" y="2945"/>
                      <a:pt x="1505" y="1479"/>
                      <a:pt x="5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0"/>
              <p:cNvSpPr/>
              <p:nvPr/>
            </p:nvSpPr>
            <p:spPr>
              <a:xfrm>
                <a:off x="1808350" y="1887621"/>
                <a:ext cx="550970" cy="428357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5436" extrusionOk="0">
                    <a:moveTo>
                      <a:pt x="143" y="0"/>
                    </a:moveTo>
                    <a:cubicBezTo>
                      <a:pt x="39" y="441"/>
                      <a:pt x="0" y="882"/>
                      <a:pt x="26" y="1323"/>
                    </a:cubicBezTo>
                    <a:cubicBezTo>
                      <a:pt x="156" y="2776"/>
                      <a:pt x="1414" y="3671"/>
                      <a:pt x="2218" y="4773"/>
                    </a:cubicBezTo>
                    <a:cubicBezTo>
                      <a:pt x="2322" y="4916"/>
                      <a:pt x="2413" y="5072"/>
                      <a:pt x="2504" y="5227"/>
                    </a:cubicBezTo>
                    <a:cubicBezTo>
                      <a:pt x="3146" y="5314"/>
                      <a:pt x="3777" y="5436"/>
                      <a:pt x="4442" y="5436"/>
                    </a:cubicBezTo>
                    <a:cubicBezTo>
                      <a:pt x="4474" y="5436"/>
                      <a:pt x="4507" y="5435"/>
                      <a:pt x="4540" y="5435"/>
                    </a:cubicBezTo>
                    <a:cubicBezTo>
                      <a:pt x="5396" y="5422"/>
                      <a:pt x="6161" y="5137"/>
                      <a:pt x="6991" y="5046"/>
                    </a:cubicBezTo>
                    <a:cubicBezTo>
                      <a:pt x="5941" y="3684"/>
                      <a:pt x="4890" y="2309"/>
                      <a:pt x="3891" y="908"/>
                    </a:cubicBezTo>
                    <a:cubicBezTo>
                      <a:pt x="3865" y="934"/>
                      <a:pt x="3827" y="947"/>
                      <a:pt x="3801" y="947"/>
                    </a:cubicBezTo>
                    <a:cubicBezTo>
                      <a:pt x="3776" y="947"/>
                      <a:pt x="3751" y="947"/>
                      <a:pt x="3726" y="947"/>
                    </a:cubicBezTo>
                    <a:cubicBezTo>
                      <a:pt x="2468" y="947"/>
                      <a:pt x="1237" y="624"/>
                      <a:pt x="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0"/>
              <p:cNvSpPr/>
              <p:nvPr/>
            </p:nvSpPr>
            <p:spPr>
              <a:xfrm>
                <a:off x="2654591" y="3180512"/>
                <a:ext cx="682802" cy="240970"/>
              </a:xfrm>
              <a:custGeom>
                <a:avLst/>
                <a:gdLst/>
                <a:ahLst/>
                <a:cxnLst/>
                <a:rect l="l" t="t" r="r" b="b"/>
                <a:pathLst>
                  <a:path w="8665" h="3058" extrusionOk="0">
                    <a:moveTo>
                      <a:pt x="6317" y="1"/>
                    </a:moveTo>
                    <a:cubicBezTo>
                      <a:pt x="5087" y="534"/>
                      <a:pt x="3589" y="714"/>
                      <a:pt x="2137" y="714"/>
                    </a:cubicBezTo>
                    <a:cubicBezTo>
                      <a:pt x="1399" y="714"/>
                      <a:pt x="674" y="667"/>
                      <a:pt x="1" y="597"/>
                    </a:cubicBezTo>
                    <a:lnTo>
                      <a:pt x="1" y="597"/>
                    </a:lnTo>
                    <a:cubicBezTo>
                      <a:pt x="507" y="1000"/>
                      <a:pt x="961" y="1441"/>
                      <a:pt x="1479" y="1882"/>
                    </a:cubicBezTo>
                    <a:cubicBezTo>
                      <a:pt x="2460" y="2744"/>
                      <a:pt x="3532" y="3058"/>
                      <a:pt x="4639" y="3058"/>
                    </a:cubicBezTo>
                    <a:cubicBezTo>
                      <a:pt x="5963" y="3058"/>
                      <a:pt x="7337" y="2609"/>
                      <a:pt x="8665" y="2115"/>
                    </a:cubicBezTo>
                    <a:cubicBezTo>
                      <a:pt x="7861" y="1428"/>
                      <a:pt x="7083" y="727"/>
                      <a:pt x="63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0"/>
              <p:cNvSpPr/>
              <p:nvPr/>
            </p:nvSpPr>
            <p:spPr>
              <a:xfrm>
                <a:off x="2014808" y="2295417"/>
                <a:ext cx="749230" cy="518189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6576" extrusionOk="0">
                    <a:moveTo>
                      <a:pt x="4475" y="0"/>
                    </a:moveTo>
                    <a:cubicBezTo>
                      <a:pt x="4475" y="13"/>
                      <a:pt x="4462" y="13"/>
                      <a:pt x="4462" y="13"/>
                    </a:cubicBezTo>
                    <a:cubicBezTo>
                      <a:pt x="3832" y="394"/>
                      <a:pt x="2913" y="568"/>
                      <a:pt x="1994" y="568"/>
                    </a:cubicBezTo>
                    <a:cubicBezTo>
                      <a:pt x="1285" y="568"/>
                      <a:pt x="576" y="465"/>
                      <a:pt x="0" y="273"/>
                    </a:cubicBezTo>
                    <a:lnTo>
                      <a:pt x="0" y="273"/>
                    </a:lnTo>
                    <a:cubicBezTo>
                      <a:pt x="312" y="895"/>
                      <a:pt x="480" y="1583"/>
                      <a:pt x="506" y="2283"/>
                    </a:cubicBezTo>
                    <a:cubicBezTo>
                      <a:pt x="571" y="3347"/>
                      <a:pt x="428" y="4397"/>
                      <a:pt x="558" y="5448"/>
                    </a:cubicBezTo>
                    <a:cubicBezTo>
                      <a:pt x="558" y="5461"/>
                      <a:pt x="558" y="5487"/>
                      <a:pt x="558" y="5500"/>
                    </a:cubicBezTo>
                    <a:lnTo>
                      <a:pt x="584" y="5500"/>
                    </a:lnTo>
                    <a:cubicBezTo>
                      <a:pt x="2423" y="6186"/>
                      <a:pt x="4233" y="6575"/>
                      <a:pt x="6080" y="6575"/>
                    </a:cubicBezTo>
                    <a:cubicBezTo>
                      <a:pt x="7203" y="6575"/>
                      <a:pt x="8341" y="6431"/>
                      <a:pt x="9508" y="6122"/>
                    </a:cubicBezTo>
                    <a:cubicBezTo>
                      <a:pt x="8794" y="5318"/>
                      <a:pt x="8107" y="4501"/>
                      <a:pt x="7419" y="3671"/>
                    </a:cubicBezTo>
                    <a:cubicBezTo>
                      <a:pt x="6434" y="2465"/>
                      <a:pt x="5448" y="1246"/>
                      <a:pt x="4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0"/>
              <p:cNvSpPr/>
              <p:nvPr/>
            </p:nvSpPr>
            <p:spPr>
              <a:xfrm>
                <a:off x="2059724" y="2742062"/>
                <a:ext cx="1076329" cy="474297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60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4" y="1388"/>
                      <a:pt x="1090" y="2452"/>
                      <a:pt x="2271" y="3243"/>
                    </a:cubicBezTo>
                    <a:cubicBezTo>
                      <a:pt x="3386" y="3995"/>
                      <a:pt x="4670" y="4462"/>
                      <a:pt x="5877" y="5072"/>
                    </a:cubicBezTo>
                    <a:cubicBezTo>
                      <a:pt x="6395" y="5344"/>
                      <a:pt x="6875" y="5656"/>
                      <a:pt x="7342" y="6006"/>
                    </a:cubicBezTo>
                    <a:cubicBezTo>
                      <a:pt x="8484" y="5954"/>
                      <a:pt x="9625" y="6019"/>
                      <a:pt x="10766" y="5928"/>
                    </a:cubicBezTo>
                    <a:cubicBezTo>
                      <a:pt x="11765" y="5850"/>
                      <a:pt x="12699" y="5617"/>
                      <a:pt x="13659" y="5370"/>
                    </a:cubicBezTo>
                    <a:cubicBezTo>
                      <a:pt x="12076" y="3879"/>
                      <a:pt x="10572" y="2296"/>
                      <a:pt x="9119" y="662"/>
                    </a:cubicBezTo>
                    <a:cubicBezTo>
                      <a:pt x="9106" y="688"/>
                      <a:pt x="9080" y="714"/>
                      <a:pt x="9041" y="714"/>
                    </a:cubicBezTo>
                    <a:cubicBezTo>
                      <a:pt x="7872" y="1065"/>
                      <a:pt x="6611" y="1249"/>
                      <a:pt x="5345" y="1249"/>
                    </a:cubicBezTo>
                    <a:cubicBezTo>
                      <a:pt x="3482" y="1249"/>
                      <a:pt x="1608" y="850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0"/>
              <p:cNvSpPr/>
              <p:nvPr/>
            </p:nvSpPr>
            <p:spPr>
              <a:xfrm>
                <a:off x="3329205" y="2481466"/>
                <a:ext cx="265792" cy="775786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9845" extrusionOk="0">
                    <a:moveTo>
                      <a:pt x="91" y="0"/>
                    </a:moveTo>
                    <a:cubicBezTo>
                      <a:pt x="130" y="856"/>
                      <a:pt x="91" y="1725"/>
                      <a:pt x="0" y="2581"/>
                    </a:cubicBezTo>
                    <a:cubicBezTo>
                      <a:pt x="1219" y="4682"/>
                      <a:pt x="1219" y="7458"/>
                      <a:pt x="882" y="9806"/>
                    </a:cubicBezTo>
                    <a:lnTo>
                      <a:pt x="934" y="9845"/>
                    </a:lnTo>
                    <a:cubicBezTo>
                      <a:pt x="2114" y="6965"/>
                      <a:pt x="3372" y="2983"/>
                      <a:pt x="727" y="493"/>
                    </a:cubicBezTo>
                    <a:cubicBezTo>
                      <a:pt x="532" y="311"/>
                      <a:pt x="311" y="143"/>
                      <a:pt x="91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0"/>
              <p:cNvSpPr/>
              <p:nvPr/>
            </p:nvSpPr>
            <p:spPr>
              <a:xfrm>
                <a:off x="2927478" y="2152314"/>
                <a:ext cx="388484" cy="499907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6344" extrusionOk="0">
                    <a:moveTo>
                      <a:pt x="105" y="1"/>
                    </a:moveTo>
                    <a:lnTo>
                      <a:pt x="105" y="1"/>
                    </a:lnTo>
                    <a:cubicBezTo>
                      <a:pt x="143" y="934"/>
                      <a:pt x="105" y="1881"/>
                      <a:pt x="1" y="2802"/>
                    </a:cubicBezTo>
                    <a:cubicBezTo>
                      <a:pt x="481" y="3295"/>
                      <a:pt x="1103" y="3619"/>
                      <a:pt x="1700" y="3944"/>
                    </a:cubicBezTo>
                    <a:cubicBezTo>
                      <a:pt x="2880" y="4566"/>
                      <a:pt x="4048" y="5202"/>
                      <a:pt x="4826" y="6317"/>
                    </a:cubicBezTo>
                    <a:cubicBezTo>
                      <a:pt x="4826" y="6317"/>
                      <a:pt x="4839" y="6330"/>
                      <a:pt x="4852" y="6343"/>
                    </a:cubicBezTo>
                    <a:cubicBezTo>
                      <a:pt x="4904" y="5565"/>
                      <a:pt x="4930" y="4787"/>
                      <a:pt x="4891" y="3995"/>
                    </a:cubicBezTo>
                    <a:cubicBezTo>
                      <a:pt x="3853" y="3438"/>
                      <a:pt x="2660" y="3165"/>
                      <a:pt x="1739" y="2413"/>
                    </a:cubicBezTo>
                    <a:cubicBezTo>
                      <a:pt x="948" y="1790"/>
                      <a:pt x="520" y="896"/>
                      <a:pt x="105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0"/>
              <p:cNvSpPr/>
              <p:nvPr/>
            </p:nvSpPr>
            <p:spPr>
              <a:xfrm>
                <a:off x="2507391" y="1855943"/>
                <a:ext cx="405899" cy="491633"/>
              </a:xfrm>
              <a:custGeom>
                <a:avLst/>
                <a:gdLst/>
                <a:ahLst/>
                <a:cxnLst/>
                <a:rect l="l" t="t" r="r" b="b"/>
                <a:pathLst>
                  <a:path w="5151" h="6239" extrusionOk="0">
                    <a:moveTo>
                      <a:pt x="1" y="0"/>
                    </a:moveTo>
                    <a:cubicBezTo>
                      <a:pt x="66" y="376"/>
                      <a:pt x="105" y="739"/>
                      <a:pt x="131" y="1116"/>
                    </a:cubicBezTo>
                    <a:cubicBezTo>
                      <a:pt x="779" y="1258"/>
                      <a:pt x="1428" y="1401"/>
                      <a:pt x="2024" y="1764"/>
                    </a:cubicBezTo>
                    <a:cubicBezTo>
                      <a:pt x="3114" y="2426"/>
                      <a:pt x="3672" y="3528"/>
                      <a:pt x="4190" y="4657"/>
                    </a:cubicBezTo>
                    <a:cubicBezTo>
                      <a:pt x="4411" y="5214"/>
                      <a:pt x="4696" y="5733"/>
                      <a:pt x="5033" y="6239"/>
                    </a:cubicBezTo>
                    <a:cubicBezTo>
                      <a:pt x="5111" y="5227"/>
                      <a:pt x="5111" y="4216"/>
                      <a:pt x="5150" y="3191"/>
                    </a:cubicBezTo>
                    <a:cubicBezTo>
                      <a:pt x="5137" y="3152"/>
                      <a:pt x="5111" y="3100"/>
                      <a:pt x="5085" y="3048"/>
                    </a:cubicBezTo>
                    <a:cubicBezTo>
                      <a:pt x="4333" y="1531"/>
                      <a:pt x="3295" y="791"/>
                      <a:pt x="1687" y="415"/>
                    </a:cubicBezTo>
                    <a:cubicBezTo>
                      <a:pt x="1129" y="273"/>
                      <a:pt x="559" y="169"/>
                      <a:pt x="1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0"/>
              <p:cNvSpPr/>
              <p:nvPr/>
            </p:nvSpPr>
            <p:spPr>
              <a:xfrm>
                <a:off x="2148690" y="1618830"/>
                <a:ext cx="344514" cy="319928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406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3" y="389"/>
                      <a:pt x="234" y="791"/>
                      <a:pt x="260" y="1206"/>
                    </a:cubicBezTo>
                    <a:cubicBezTo>
                      <a:pt x="675" y="1427"/>
                      <a:pt x="1038" y="1699"/>
                      <a:pt x="1362" y="2036"/>
                    </a:cubicBezTo>
                    <a:cubicBezTo>
                      <a:pt x="1881" y="2594"/>
                      <a:pt x="2257" y="3243"/>
                      <a:pt x="2958" y="3606"/>
                    </a:cubicBezTo>
                    <a:cubicBezTo>
                      <a:pt x="3412" y="3813"/>
                      <a:pt x="3892" y="3969"/>
                      <a:pt x="4371" y="4060"/>
                    </a:cubicBezTo>
                    <a:cubicBezTo>
                      <a:pt x="4371" y="3697"/>
                      <a:pt x="4345" y="3320"/>
                      <a:pt x="4358" y="2957"/>
                    </a:cubicBezTo>
                    <a:cubicBezTo>
                      <a:pt x="3801" y="2789"/>
                      <a:pt x="3282" y="2516"/>
                      <a:pt x="2841" y="2140"/>
                    </a:cubicBezTo>
                    <a:cubicBezTo>
                      <a:pt x="2296" y="1660"/>
                      <a:pt x="1946" y="999"/>
                      <a:pt x="1362" y="571"/>
                    </a:cubicBezTo>
                    <a:cubicBezTo>
                      <a:pt x="947" y="298"/>
                      <a:pt x="493" y="104"/>
                      <a:pt x="0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0"/>
              <p:cNvSpPr/>
              <p:nvPr/>
            </p:nvSpPr>
            <p:spPr>
              <a:xfrm>
                <a:off x="1918749" y="1574859"/>
                <a:ext cx="224895" cy="127814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162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2" y="402"/>
                      <a:pt x="571" y="804"/>
                      <a:pt x="1012" y="1025"/>
                    </a:cubicBezTo>
                    <a:cubicBezTo>
                      <a:pt x="1505" y="1284"/>
                      <a:pt x="2075" y="1323"/>
                      <a:pt x="2594" y="1518"/>
                    </a:cubicBezTo>
                    <a:cubicBezTo>
                      <a:pt x="2685" y="1544"/>
                      <a:pt x="2776" y="1583"/>
                      <a:pt x="2854" y="1622"/>
                    </a:cubicBezTo>
                    <a:cubicBezTo>
                      <a:pt x="2828" y="1258"/>
                      <a:pt x="2789" y="895"/>
                      <a:pt x="2724" y="519"/>
                    </a:cubicBezTo>
                    <a:cubicBezTo>
                      <a:pt x="2542" y="493"/>
                      <a:pt x="2374" y="454"/>
                      <a:pt x="2192" y="428"/>
                    </a:cubicBezTo>
                    <a:cubicBezTo>
                      <a:pt x="1453" y="312"/>
                      <a:pt x="700" y="221"/>
                      <a:pt x="0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4" name="Google Shape;1014;p30"/>
          <p:cNvGrpSpPr/>
          <p:nvPr/>
        </p:nvGrpSpPr>
        <p:grpSpPr>
          <a:xfrm>
            <a:off x="7821924" y="518901"/>
            <a:ext cx="1720826" cy="2012163"/>
            <a:chOff x="7628299" y="-9"/>
            <a:chExt cx="1982747" cy="2318427"/>
          </a:xfrm>
        </p:grpSpPr>
        <p:sp>
          <p:nvSpPr>
            <p:cNvPr id="1015" name="Google Shape;1015;p30"/>
            <p:cNvSpPr/>
            <p:nvPr/>
          </p:nvSpPr>
          <p:spPr>
            <a:xfrm rot="-1747977">
              <a:off x="8041485" y="153469"/>
              <a:ext cx="1149196" cy="1996052"/>
            </a:xfrm>
            <a:custGeom>
              <a:avLst/>
              <a:gdLst/>
              <a:ahLst/>
              <a:cxnLst/>
              <a:rect l="l" t="t" r="r" b="b"/>
              <a:pathLst>
                <a:path w="17975" h="31221" extrusionOk="0">
                  <a:moveTo>
                    <a:pt x="4559" y="0"/>
                  </a:moveTo>
                  <a:cubicBezTo>
                    <a:pt x="4418" y="0"/>
                    <a:pt x="4272" y="30"/>
                    <a:pt x="4122" y="94"/>
                  </a:cubicBezTo>
                  <a:cubicBezTo>
                    <a:pt x="3422" y="392"/>
                    <a:pt x="3098" y="1079"/>
                    <a:pt x="2981" y="1845"/>
                  </a:cubicBezTo>
                  <a:cubicBezTo>
                    <a:pt x="2968" y="1845"/>
                    <a:pt x="2968" y="1858"/>
                    <a:pt x="2981" y="1871"/>
                  </a:cubicBezTo>
                  <a:cubicBezTo>
                    <a:pt x="2903" y="2428"/>
                    <a:pt x="2903" y="2999"/>
                    <a:pt x="2994" y="3557"/>
                  </a:cubicBezTo>
                  <a:cubicBezTo>
                    <a:pt x="2809" y="3363"/>
                    <a:pt x="2558" y="3279"/>
                    <a:pt x="2295" y="3279"/>
                  </a:cubicBezTo>
                  <a:cubicBezTo>
                    <a:pt x="2153" y="3279"/>
                    <a:pt x="2007" y="3304"/>
                    <a:pt x="1865" y="3349"/>
                  </a:cubicBezTo>
                  <a:cubicBezTo>
                    <a:pt x="1139" y="3570"/>
                    <a:pt x="944" y="4283"/>
                    <a:pt x="828" y="4945"/>
                  </a:cubicBezTo>
                  <a:cubicBezTo>
                    <a:pt x="581" y="6281"/>
                    <a:pt x="672" y="7954"/>
                    <a:pt x="1334" y="9212"/>
                  </a:cubicBezTo>
                  <a:cubicBezTo>
                    <a:pt x="1285" y="9203"/>
                    <a:pt x="1238" y="9199"/>
                    <a:pt x="1191" y="9199"/>
                  </a:cubicBezTo>
                  <a:cubicBezTo>
                    <a:pt x="488" y="9199"/>
                    <a:pt x="0" y="10171"/>
                    <a:pt x="37" y="10937"/>
                  </a:cubicBezTo>
                  <a:cubicBezTo>
                    <a:pt x="127" y="12454"/>
                    <a:pt x="1424" y="13829"/>
                    <a:pt x="2644" y="14646"/>
                  </a:cubicBezTo>
                  <a:cubicBezTo>
                    <a:pt x="1424" y="14841"/>
                    <a:pt x="1372" y="16579"/>
                    <a:pt x="1891" y="17500"/>
                  </a:cubicBezTo>
                  <a:cubicBezTo>
                    <a:pt x="2669" y="18914"/>
                    <a:pt x="4356" y="20198"/>
                    <a:pt x="5977" y="20574"/>
                  </a:cubicBezTo>
                  <a:cubicBezTo>
                    <a:pt x="5199" y="20769"/>
                    <a:pt x="5419" y="22014"/>
                    <a:pt x="5847" y="22584"/>
                  </a:cubicBezTo>
                  <a:cubicBezTo>
                    <a:pt x="6755" y="23804"/>
                    <a:pt x="8532" y="24206"/>
                    <a:pt x="9985" y="24426"/>
                  </a:cubicBezTo>
                  <a:cubicBezTo>
                    <a:pt x="9207" y="24724"/>
                    <a:pt x="8921" y="25542"/>
                    <a:pt x="9427" y="26346"/>
                  </a:cubicBezTo>
                  <a:cubicBezTo>
                    <a:pt x="9764" y="26865"/>
                    <a:pt x="10361" y="27189"/>
                    <a:pt x="10919" y="27448"/>
                  </a:cubicBezTo>
                  <a:cubicBezTo>
                    <a:pt x="11736" y="27811"/>
                    <a:pt x="12631" y="28226"/>
                    <a:pt x="13513" y="28434"/>
                  </a:cubicBezTo>
                  <a:cubicBezTo>
                    <a:pt x="13487" y="29160"/>
                    <a:pt x="13383" y="29874"/>
                    <a:pt x="13227" y="30587"/>
                  </a:cubicBezTo>
                  <a:cubicBezTo>
                    <a:pt x="13214" y="30639"/>
                    <a:pt x="13422" y="31028"/>
                    <a:pt x="13967" y="31197"/>
                  </a:cubicBezTo>
                  <a:cubicBezTo>
                    <a:pt x="14024" y="31214"/>
                    <a:pt x="14085" y="31221"/>
                    <a:pt x="14148" y="31221"/>
                  </a:cubicBezTo>
                  <a:cubicBezTo>
                    <a:pt x="14472" y="31221"/>
                    <a:pt x="14836" y="31028"/>
                    <a:pt x="14836" y="30963"/>
                  </a:cubicBezTo>
                  <a:cubicBezTo>
                    <a:pt x="14914" y="30055"/>
                    <a:pt x="14810" y="28317"/>
                    <a:pt x="14823" y="28304"/>
                  </a:cubicBezTo>
                  <a:cubicBezTo>
                    <a:pt x="16301" y="26501"/>
                    <a:pt x="17209" y="24089"/>
                    <a:pt x="17650" y="21819"/>
                  </a:cubicBezTo>
                  <a:cubicBezTo>
                    <a:pt x="17806" y="21041"/>
                    <a:pt x="17975" y="20094"/>
                    <a:pt x="17508" y="19368"/>
                  </a:cubicBezTo>
                  <a:cubicBezTo>
                    <a:pt x="17260" y="18946"/>
                    <a:pt x="16798" y="18679"/>
                    <a:pt x="16305" y="18679"/>
                  </a:cubicBezTo>
                  <a:cubicBezTo>
                    <a:pt x="16282" y="18679"/>
                    <a:pt x="16259" y="18679"/>
                    <a:pt x="16237" y="18680"/>
                  </a:cubicBezTo>
                  <a:cubicBezTo>
                    <a:pt x="17080" y="17487"/>
                    <a:pt x="17676" y="15956"/>
                    <a:pt x="17015" y="14556"/>
                  </a:cubicBezTo>
                  <a:cubicBezTo>
                    <a:pt x="16692" y="13858"/>
                    <a:pt x="15826" y="13210"/>
                    <a:pt x="15013" y="13210"/>
                  </a:cubicBezTo>
                  <a:cubicBezTo>
                    <a:pt x="14814" y="13210"/>
                    <a:pt x="14618" y="13250"/>
                    <a:pt x="14434" y="13336"/>
                  </a:cubicBezTo>
                  <a:cubicBezTo>
                    <a:pt x="15056" y="11871"/>
                    <a:pt x="15095" y="10211"/>
                    <a:pt x="14524" y="8732"/>
                  </a:cubicBezTo>
                  <a:cubicBezTo>
                    <a:pt x="14132" y="7715"/>
                    <a:pt x="13212" y="6481"/>
                    <a:pt x="12089" y="6481"/>
                  </a:cubicBezTo>
                  <a:cubicBezTo>
                    <a:pt x="11838" y="6481"/>
                    <a:pt x="11576" y="6543"/>
                    <a:pt x="11308" y="6683"/>
                  </a:cubicBezTo>
                  <a:cubicBezTo>
                    <a:pt x="11528" y="5035"/>
                    <a:pt x="11243" y="2882"/>
                    <a:pt x="9725" y="1935"/>
                  </a:cubicBezTo>
                  <a:cubicBezTo>
                    <a:pt x="9357" y="1709"/>
                    <a:pt x="8906" y="1591"/>
                    <a:pt x="8461" y="1591"/>
                  </a:cubicBezTo>
                  <a:cubicBezTo>
                    <a:pt x="7733" y="1591"/>
                    <a:pt x="7022" y="1908"/>
                    <a:pt x="6716" y="2584"/>
                  </a:cubicBezTo>
                  <a:cubicBezTo>
                    <a:pt x="6442" y="1646"/>
                    <a:pt x="5622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57163" dist="285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0"/>
            <p:cNvSpPr/>
            <p:nvPr/>
          </p:nvSpPr>
          <p:spPr>
            <a:xfrm rot="-1747977">
              <a:off x="8044332" y="405801"/>
              <a:ext cx="300229" cy="469396"/>
            </a:xfrm>
            <a:custGeom>
              <a:avLst/>
              <a:gdLst/>
              <a:ahLst/>
              <a:cxnLst/>
              <a:rect l="l" t="t" r="r" b="b"/>
              <a:pathLst>
                <a:path w="4696" h="7342" extrusionOk="0">
                  <a:moveTo>
                    <a:pt x="1090" y="1"/>
                  </a:moveTo>
                  <a:cubicBezTo>
                    <a:pt x="558" y="416"/>
                    <a:pt x="182" y="999"/>
                    <a:pt x="0" y="1648"/>
                  </a:cubicBezTo>
                  <a:cubicBezTo>
                    <a:pt x="26" y="1687"/>
                    <a:pt x="416" y="4631"/>
                    <a:pt x="818" y="6019"/>
                  </a:cubicBezTo>
                  <a:cubicBezTo>
                    <a:pt x="1051" y="6460"/>
                    <a:pt x="1272" y="6901"/>
                    <a:pt x="1492" y="7342"/>
                  </a:cubicBezTo>
                  <a:cubicBezTo>
                    <a:pt x="1622" y="6123"/>
                    <a:pt x="2128" y="4890"/>
                    <a:pt x="2633" y="3801"/>
                  </a:cubicBezTo>
                  <a:cubicBezTo>
                    <a:pt x="3126" y="2763"/>
                    <a:pt x="3775" y="1453"/>
                    <a:pt x="4696" y="701"/>
                  </a:cubicBezTo>
                  <a:cubicBezTo>
                    <a:pt x="4366" y="516"/>
                    <a:pt x="4009" y="416"/>
                    <a:pt x="3658" y="416"/>
                  </a:cubicBezTo>
                  <a:cubicBezTo>
                    <a:pt x="3027" y="416"/>
                    <a:pt x="2416" y="737"/>
                    <a:pt x="2024" y="1453"/>
                  </a:cubicBezTo>
                  <a:cubicBezTo>
                    <a:pt x="2002" y="1490"/>
                    <a:pt x="1946" y="1565"/>
                    <a:pt x="1883" y="1565"/>
                  </a:cubicBezTo>
                  <a:cubicBezTo>
                    <a:pt x="1835" y="1565"/>
                    <a:pt x="1783" y="1522"/>
                    <a:pt x="1739" y="1388"/>
                  </a:cubicBezTo>
                  <a:cubicBezTo>
                    <a:pt x="1557" y="909"/>
                    <a:pt x="1336" y="442"/>
                    <a:pt x="1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0"/>
            <p:cNvSpPr/>
            <p:nvPr/>
          </p:nvSpPr>
          <p:spPr>
            <a:xfrm rot="-1747977">
              <a:off x="7939824" y="421195"/>
              <a:ext cx="73075" cy="156764"/>
            </a:xfrm>
            <a:custGeom>
              <a:avLst/>
              <a:gdLst/>
              <a:ahLst/>
              <a:cxnLst/>
              <a:rect l="l" t="t" r="r" b="b"/>
              <a:pathLst>
                <a:path w="1143" h="2452" extrusionOk="0">
                  <a:moveTo>
                    <a:pt x="40" y="0"/>
                  </a:moveTo>
                  <a:cubicBezTo>
                    <a:pt x="1" y="817"/>
                    <a:pt x="14" y="1634"/>
                    <a:pt x="79" y="2452"/>
                  </a:cubicBezTo>
                  <a:cubicBezTo>
                    <a:pt x="260" y="1868"/>
                    <a:pt x="623" y="1271"/>
                    <a:pt x="1142" y="1012"/>
                  </a:cubicBezTo>
                  <a:cubicBezTo>
                    <a:pt x="831" y="506"/>
                    <a:pt x="468" y="91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0"/>
            <p:cNvSpPr/>
            <p:nvPr/>
          </p:nvSpPr>
          <p:spPr>
            <a:xfrm rot="-1747977">
              <a:off x="7859660" y="461681"/>
              <a:ext cx="82985" cy="150115"/>
            </a:xfrm>
            <a:custGeom>
              <a:avLst/>
              <a:gdLst/>
              <a:ahLst/>
              <a:cxnLst/>
              <a:rect l="l" t="t" r="r" b="b"/>
              <a:pathLst>
                <a:path w="1298" h="2348" extrusionOk="0">
                  <a:moveTo>
                    <a:pt x="1298" y="0"/>
                  </a:moveTo>
                  <a:cubicBezTo>
                    <a:pt x="1039" y="0"/>
                    <a:pt x="792" y="117"/>
                    <a:pt x="624" y="299"/>
                  </a:cubicBezTo>
                  <a:cubicBezTo>
                    <a:pt x="273" y="636"/>
                    <a:pt x="53" y="1077"/>
                    <a:pt x="1" y="1557"/>
                  </a:cubicBezTo>
                  <a:cubicBezTo>
                    <a:pt x="286" y="1686"/>
                    <a:pt x="546" y="1855"/>
                    <a:pt x="792" y="2050"/>
                  </a:cubicBezTo>
                  <a:cubicBezTo>
                    <a:pt x="909" y="2153"/>
                    <a:pt x="1039" y="2244"/>
                    <a:pt x="1155" y="2348"/>
                  </a:cubicBezTo>
                  <a:cubicBezTo>
                    <a:pt x="1142" y="1570"/>
                    <a:pt x="1181" y="778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0"/>
            <p:cNvSpPr/>
            <p:nvPr/>
          </p:nvSpPr>
          <p:spPr>
            <a:xfrm rot="-1747977">
              <a:off x="8835160" y="857972"/>
              <a:ext cx="346709" cy="617017"/>
            </a:xfrm>
            <a:custGeom>
              <a:avLst/>
              <a:gdLst/>
              <a:ahLst/>
              <a:cxnLst/>
              <a:rect l="l" t="t" r="r" b="b"/>
              <a:pathLst>
                <a:path w="5423" h="9651" extrusionOk="0">
                  <a:moveTo>
                    <a:pt x="3788" y="1"/>
                  </a:moveTo>
                  <a:cubicBezTo>
                    <a:pt x="2063" y="1817"/>
                    <a:pt x="1025" y="3853"/>
                    <a:pt x="27" y="6123"/>
                  </a:cubicBezTo>
                  <a:cubicBezTo>
                    <a:pt x="27" y="6136"/>
                    <a:pt x="14" y="6149"/>
                    <a:pt x="1" y="6162"/>
                  </a:cubicBezTo>
                  <a:cubicBezTo>
                    <a:pt x="584" y="7329"/>
                    <a:pt x="1155" y="8484"/>
                    <a:pt x="1661" y="9651"/>
                  </a:cubicBezTo>
                  <a:cubicBezTo>
                    <a:pt x="2193" y="7926"/>
                    <a:pt x="3308" y="6266"/>
                    <a:pt x="4891" y="5332"/>
                  </a:cubicBezTo>
                  <a:cubicBezTo>
                    <a:pt x="4826" y="5323"/>
                    <a:pt x="4761" y="5319"/>
                    <a:pt x="4697" y="5319"/>
                  </a:cubicBezTo>
                  <a:cubicBezTo>
                    <a:pt x="4568" y="5319"/>
                    <a:pt x="4441" y="5336"/>
                    <a:pt x="4320" y="5371"/>
                  </a:cubicBezTo>
                  <a:lnTo>
                    <a:pt x="4307" y="5371"/>
                  </a:lnTo>
                  <a:cubicBezTo>
                    <a:pt x="4273" y="5416"/>
                    <a:pt x="4226" y="5435"/>
                    <a:pt x="4181" y="5435"/>
                  </a:cubicBezTo>
                  <a:cubicBezTo>
                    <a:pt x="4071" y="5435"/>
                    <a:pt x="3965" y="5325"/>
                    <a:pt x="4048" y="5215"/>
                  </a:cubicBezTo>
                  <a:cubicBezTo>
                    <a:pt x="4748" y="4216"/>
                    <a:pt x="5422" y="3153"/>
                    <a:pt x="5280" y="1882"/>
                  </a:cubicBezTo>
                  <a:cubicBezTo>
                    <a:pt x="5176" y="805"/>
                    <a:pt x="4592" y="195"/>
                    <a:pt x="3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0"/>
            <p:cNvSpPr/>
            <p:nvPr/>
          </p:nvSpPr>
          <p:spPr>
            <a:xfrm rot="-1747977">
              <a:off x="7838473" y="566995"/>
              <a:ext cx="276255" cy="388968"/>
            </a:xfrm>
            <a:custGeom>
              <a:avLst/>
              <a:gdLst/>
              <a:ahLst/>
              <a:cxnLst/>
              <a:rect l="l" t="t" r="r" b="b"/>
              <a:pathLst>
                <a:path w="4321" h="6084" extrusionOk="0">
                  <a:moveTo>
                    <a:pt x="2167" y="0"/>
                  </a:moveTo>
                  <a:lnTo>
                    <a:pt x="2167" y="0"/>
                  </a:lnTo>
                  <a:cubicBezTo>
                    <a:pt x="2117" y="516"/>
                    <a:pt x="2383" y="1677"/>
                    <a:pt x="2010" y="1677"/>
                  </a:cubicBezTo>
                  <a:cubicBezTo>
                    <a:pt x="1998" y="1677"/>
                    <a:pt x="1986" y="1676"/>
                    <a:pt x="1972" y="1673"/>
                  </a:cubicBezTo>
                  <a:lnTo>
                    <a:pt x="1947" y="1673"/>
                  </a:lnTo>
                  <a:cubicBezTo>
                    <a:pt x="1683" y="1597"/>
                    <a:pt x="1409" y="1521"/>
                    <a:pt x="1134" y="1521"/>
                  </a:cubicBezTo>
                  <a:cubicBezTo>
                    <a:pt x="990" y="1521"/>
                    <a:pt x="845" y="1542"/>
                    <a:pt x="701" y="1596"/>
                  </a:cubicBezTo>
                  <a:cubicBezTo>
                    <a:pt x="273" y="1764"/>
                    <a:pt x="14" y="3035"/>
                    <a:pt x="1" y="3165"/>
                  </a:cubicBezTo>
                  <a:cubicBezTo>
                    <a:pt x="1661" y="3762"/>
                    <a:pt x="3140" y="4760"/>
                    <a:pt x="4320" y="6083"/>
                  </a:cubicBezTo>
                  <a:cubicBezTo>
                    <a:pt x="4177" y="5616"/>
                    <a:pt x="3412" y="2127"/>
                    <a:pt x="3360" y="960"/>
                  </a:cubicBezTo>
                  <a:cubicBezTo>
                    <a:pt x="3179" y="791"/>
                    <a:pt x="2997" y="597"/>
                    <a:pt x="2790" y="441"/>
                  </a:cubicBezTo>
                  <a:cubicBezTo>
                    <a:pt x="2595" y="273"/>
                    <a:pt x="2375" y="143"/>
                    <a:pt x="2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0"/>
            <p:cNvSpPr/>
            <p:nvPr/>
          </p:nvSpPr>
          <p:spPr>
            <a:xfrm rot="-1747977">
              <a:off x="9081528" y="1127982"/>
              <a:ext cx="258801" cy="475214"/>
            </a:xfrm>
            <a:custGeom>
              <a:avLst/>
              <a:gdLst/>
              <a:ahLst/>
              <a:cxnLst/>
              <a:rect l="l" t="t" r="r" b="b"/>
              <a:pathLst>
                <a:path w="4048" h="7433" extrusionOk="0">
                  <a:moveTo>
                    <a:pt x="3347" y="0"/>
                  </a:moveTo>
                  <a:cubicBezTo>
                    <a:pt x="1765" y="1194"/>
                    <a:pt x="597" y="2556"/>
                    <a:pt x="27" y="4501"/>
                  </a:cubicBezTo>
                  <a:cubicBezTo>
                    <a:pt x="27" y="4514"/>
                    <a:pt x="14" y="4527"/>
                    <a:pt x="1" y="4553"/>
                  </a:cubicBezTo>
                  <a:cubicBezTo>
                    <a:pt x="403" y="5487"/>
                    <a:pt x="727" y="6447"/>
                    <a:pt x="973" y="7433"/>
                  </a:cubicBezTo>
                  <a:cubicBezTo>
                    <a:pt x="1440" y="6343"/>
                    <a:pt x="2245" y="5163"/>
                    <a:pt x="3334" y="4696"/>
                  </a:cubicBezTo>
                  <a:cubicBezTo>
                    <a:pt x="3347" y="4644"/>
                    <a:pt x="3373" y="4605"/>
                    <a:pt x="3386" y="4566"/>
                  </a:cubicBezTo>
                  <a:cubicBezTo>
                    <a:pt x="3645" y="3762"/>
                    <a:pt x="3840" y="2945"/>
                    <a:pt x="3970" y="2102"/>
                  </a:cubicBezTo>
                  <a:cubicBezTo>
                    <a:pt x="4047" y="1427"/>
                    <a:pt x="3957" y="351"/>
                    <a:pt x="3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0"/>
            <p:cNvSpPr/>
            <p:nvPr/>
          </p:nvSpPr>
          <p:spPr>
            <a:xfrm rot="-1747977">
              <a:off x="7923600" y="722584"/>
              <a:ext cx="464409" cy="521629"/>
            </a:xfrm>
            <a:custGeom>
              <a:avLst/>
              <a:gdLst/>
              <a:ahLst/>
              <a:cxnLst/>
              <a:rect l="l" t="t" r="r" b="b"/>
              <a:pathLst>
                <a:path w="7264" h="8159" extrusionOk="0">
                  <a:moveTo>
                    <a:pt x="688" y="1"/>
                  </a:moveTo>
                  <a:cubicBezTo>
                    <a:pt x="662" y="351"/>
                    <a:pt x="649" y="701"/>
                    <a:pt x="662" y="1051"/>
                  </a:cubicBezTo>
                  <a:cubicBezTo>
                    <a:pt x="701" y="2115"/>
                    <a:pt x="1077" y="2997"/>
                    <a:pt x="1440" y="3969"/>
                  </a:cubicBezTo>
                  <a:cubicBezTo>
                    <a:pt x="1451" y="3980"/>
                    <a:pt x="1294" y="4106"/>
                    <a:pt x="1210" y="4106"/>
                  </a:cubicBezTo>
                  <a:cubicBezTo>
                    <a:pt x="1192" y="4106"/>
                    <a:pt x="1177" y="4100"/>
                    <a:pt x="1168" y="4086"/>
                  </a:cubicBezTo>
                  <a:cubicBezTo>
                    <a:pt x="1019" y="4020"/>
                    <a:pt x="889" y="3990"/>
                    <a:pt x="774" y="3990"/>
                  </a:cubicBezTo>
                  <a:cubicBezTo>
                    <a:pt x="217" y="3990"/>
                    <a:pt x="33" y="4681"/>
                    <a:pt x="1" y="5176"/>
                  </a:cubicBezTo>
                  <a:cubicBezTo>
                    <a:pt x="2530" y="5331"/>
                    <a:pt x="5215" y="6628"/>
                    <a:pt x="7264" y="8159"/>
                  </a:cubicBezTo>
                  <a:cubicBezTo>
                    <a:pt x="6421" y="6473"/>
                    <a:pt x="5695" y="4735"/>
                    <a:pt x="5111" y="2945"/>
                  </a:cubicBezTo>
                  <a:cubicBezTo>
                    <a:pt x="5110" y="2945"/>
                    <a:pt x="5109" y="2946"/>
                    <a:pt x="5108" y="2946"/>
                  </a:cubicBezTo>
                  <a:cubicBezTo>
                    <a:pt x="5013" y="2946"/>
                    <a:pt x="3491" y="1692"/>
                    <a:pt x="2711" y="1168"/>
                  </a:cubicBezTo>
                  <a:cubicBezTo>
                    <a:pt x="2063" y="727"/>
                    <a:pt x="1375" y="364"/>
                    <a:pt x="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0"/>
            <p:cNvSpPr/>
            <p:nvPr/>
          </p:nvSpPr>
          <p:spPr>
            <a:xfrm rot="-1747977">
              <a:off x="8085739" y="973343"/>
              <a:ext cx="658510" cy="551486"/>
            </a:xfrm>
            <a:custGeom>
              <a:avLst/>
              <a:gdLst/>
              <a:ahLst/>
              <a:cxnLst/>
              <a:rect l="l" t="t" r="r" b="b"/>
              <a:pathLst>
                <a:path w="10300" h="8626" extrusionOk="0">
                  <a:moveTo>
                    <a:pt x="1" y="0"/>
                  </a:moveTo>
                  <a:cubicBezTo>
                    <a:pt x="1" y="13"/>
                    <a:pt x="1" y="26"/>
                    <a:pt x="1" y="39"/>
                  </a:cubicBezTo>
                  <a:cubicBezTo>
                    <a:pt x="1" y="363"/>
                    <a:pt x="78" y="688"/>
                    <a:pt x="208" y="999"/>
                  </a:cubicBezTo>
                  <a:cubicBezTo>
                    <a:pt x="377" y="1388"/>
                    <a:pt x="610" y="1751"/>
                    <a:pt x="883" y="2076"/>
                  </a:cubicBezTo>
                  <a:cubicBezTo>
                    <a:pt x="1401" y="2711"/>
                    <a:pt x="2076" y="3178"/>
                    <a:pt x="2660" y="3749"/>
                  </a:cubicBezTo>
                  <a:cubicBezTo>
                    <a:pt x="2672" y="3762"/>
                    <a:pt x="2672" y="3788"/>
                    <a:pt x="2685" y="3801"/>
                  </a:cubicBezTo>
                  <a:cubicBezTo>
                    <a:pt x="2776" y="3827"/>
                    <a:pt x="2802" y="3982"/>
                    <a:pt x="2685" y="4008"/>
                  </a:cubicBezTo>
                  <a:cubicBezTo>
                    <a:pt x="1635" y="4164"/>
                    <a:pt x="1388" y="4812"/>
                    <a:pt x="1531" y="5552"/>
                  </a:cubicBezTo>
                  <a:cubicBezTo>
                    <a:pt x="4605" y="5902"/>
                    <a:pt x="7601" y="7134"/>
                    <a:pt x="10299" y="8626"/>
                  </a:cubicBezTo>
                  <a:cubicBezTo>
                    <a:pt x="9573" y="7238"/>
                    <a:pt x="8820" y="5863"/>
                    <a:pt x="8107" y="4488"/>
                  </a:cubicBezTo>
                  <a:cubicBezTo>
                    <a:pt x="7925" y="4125"/>
                    <a:pt x="7744" y="3762"/>
                    <a:pt x="7562" y="3386"/>
                  </a:cubicBezTo>
                  <a:cubicBezTo>
                    <a:pt x="7536" y="3386"/>
                    <a:pt x="7510" y="3373"/>
                    <a:pt x="7497" y="3360"/>
                  </a:cubicBezTo>
                  <a:cubicBezTo>
                    <a:pt x="6343" y="2478"/>
                    <a:pt x="5098" y="1738"/>
                    <a:pt x="3775" y="1155"/>
                  </a:cubicBezTo>
                  <a:cubicBezTo>
                    <a:pt x="2543" y="623"/>
                    <a:pt x="1272" y="36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0"/>
            <p:cNvSpPr/>
            <p:nvPr/>
          </p:nvSpPr>
          <p:spPr>
            <a:xfrm rot="-1747977">
              <a:off x="9247689" y="1414957"/>
              <a:ext cx="141036" cy="255476"/>
            </a:xfrm>
            <a:custGeom>
              <a:avLst/>
              <a:gdLst/>
              <a:ahLst/>
              <a:cxnLst/>
              <a:rect l="l" t="t" r="r" b="b"/>
              <a:pathLst>
                <a:path w="2206" h="3996" extrusionOk="0">
                  <a:moveTo>
                    <a:pt x="2205" y="0"/>
                  </a:moveTo>
                  <a:cubicBezTo>
                    <a:pt x="1829" y="286"/>
                    <a:pt x="1479" y="597"/>
                    <a:pt x="1142" y="934"/>
                  </a:cubicBezTo>
                  <a:cubicBezTo>
                    <a:pt x="675" y="1466"/>
                    <a:pt x="299" y="2062"/>
                    <a:pt x="26" y="2711"/>
                  </a:cubicBezTo>
                  <a:cubicBezTo>
                    <a:pt x="13" y="2724"/>
                    <a:pt x="13" y="2724"/>
                    <a:pt x="0" y="2737"/>
                  </a:cubicBezTo>
                  <a:cubicBezTo>
                    <a:pt x="104" y="3152"/>
                    <a:pt x="182" y="3567"/>
                    <a:pt x="247" y="3995"/>
                  </a:cubicBezTo>
                  <a:cubicBezTo>
                    <a:pt x="986" y="2685"/>
                    <a:pt x="1699" y="1414"/>
                    <a:pt x="2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0"/>
            <p:cNvSpPr/>
            <p:nvPr/>
          </p:nvSpPr>
          <p:spPr>
            <a:xfrm rot="-1747977">
              <a:off x="8326470" y="1243133"/>
              <a:ext cx="683316" cy="456929"/>
            </a:xfrm>
            <a:custGeom>
              <a:avLst/>
              <a:gdLst/>
              <a:ahLst/>
              <a:cxnLst/>
              <a:rect l="l" t="t" r="r" b="b"/>
              <a:pathLst>
                <a:path w="10688" h="7147" extrusionOk="0">
                  <a:moveTo>
                    <a:pt x="0" y="0"/>
                  </a:moveTo>
                  <a:cubicBezTo>
                    <a:pt x="208" y="701"/>
                    <a:pt x="571" y="1349"/>
                    <a:pt x="1077" y="1881"/>
                  </a:cubicBezTo>
                  <a:cubicBezTo>
                    <a:pt x="2075" y="2893"/>
                    <a:pt x="3230" y="3347"/>
                    <a:pt x="4501" y="3865"/>
                  </a:cubicBezTo>
                  <a:cubicBezTo>
                    <a:pt x="4592" y="3904"/>
                    <a:pt x="4799" y="4086"/>
                    <a:pt x="4488" y="4138"/>
                  </a:cubicBezTo>
                  <a:cubicBezTo>
                    <a:pt x="3943" y="4242"/>
                    <a:pt x="3774" y="4618"/>
                    <a:pt x="3813" y="5007"/>
                  </a:cubicBezTo>
                  <a:cubicBezTo>
                    <a:pt x="3939" y="4997"/>
                    <a:pt x="4064" y="4992"/>
                    <a:pt x="4190" y="4992"/>
                  </a:cubicBezTo>
                  <a:cubicBezTo>
                    <a:pt x="5181" y="4992"/>
                    <a:pt x="6175" y="5291"/>
                    <a:pt x="7108" y="5591"/>
                  </a:cubicBezTo>
                  <a:cubicBezTo>
                    <a:pt x="8288" y="5980"/>
                    <a:pt x="9637" y="6447"/>
                    <a:pt x="10688" y="7147"/>
                  </a:cubicBezTo>
                  <a:cubicBezTo>
                    <a:pt x="10597" y="6926"/>
                    <a:pt x="10506" y="6693"/>
                    <a:pt x="10415" y="6460"/>
                  </a:cubicBezTo>
                  <a:cubicBezTo>
                    <a:pt x="9974" y="5422"/>
                    <a:pt x="9494" y="4410"/>
                    <a:pt x="8976" y="3411"/>
                  </a:cubicBezTo>
                  <a:cubicBezTo>
                    <a:pt x="8950" y="3411"/>
                    <a:pt x="8924" y="3399"/>
                    <a:pt x="8911" y="3386"/>
                  </a:cubicBezTo>
                  <a:cubicBezTo>
                    <a:pt x="6083" y="1764"/>
                    <a:pt x="3113" y="84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0"/>
            <p:cNvSpPr/>
            <p:nvPr/>
          </p:nvSpPr>
          <p:spPr>
            <a:xfrm rot="-1747977">
              <a:off x="8679692" y="1467800"/>
              <a:ext cx="490942" cy="320177"/>
            </a:xfrm>
            <a:custGeom>
              <a:avLst/>
              <a:gdLst/>
              <a:ahLst/>
              <a:cxnLst/>
              <a:rect l="l" t="t" r="r" b="b"/>
              <a:pathLst>
                <a:path w="7679" h="5008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351"/>
                    <a:pt x="260" y="662"/>
                    <a:pt x="506" y="921"/>
                  </a:cubicBezTo>
                  <a:cubicBezTo>
                    <a:pt x="934" y="1349"/>
                    <a:pt x="1453" y="1674"/>
                    <a:pt x="2037" y="1855"/>
                  </a:cubicBezTo>
                  <a:cubicBezTo>
                    <a:pt x="2854" y="2167"/>
                    <a:pt x="3736" y="2270"/>
                    <a:pt x="4566" y="2530"/>
                  </a:cubicBezTo>
                  <a:cubicBezTo>
                    <a:pt x="4605" y="2543"/>
                    <a:pt x="4734" y="2698"/>
                    <a:pt x="4670" y="2737"/>
                  </a:cubicBezTo>
                  <a:cubicBezTo>
                    <a:pt x="4280" y="2984"/>
                    <a:pt x="3930" y="3282"/>
                    <a:pt x="3632" y="3632"/>
                  </a:cubicBezTo>
                  <a:cubicBezTo>
                    <a:pt x="5072" y="3775"/>
                    <a:pt x="6460" y="4242"/>
                    <a:pt x="7679" y="5007"/>
                  </a:cubicBezTo>
                  <a:cubicBezTo>
                    <a:pt x="7536" y="4112"/>
                    <a:pt x="7316" y="3230"/>
                    <a:pt x="7004" y="2374"/>
                  </a:cubicBezTo>
                  <a:cubicBezTo>
                    <a:pt x="5811" y="1920"/>
                    <a:pt x="4709" y="1272"/>
                    <a:pt x="3502" y="831"/>
                  </a:cubicBezTo>
                  <a:cubicBezTo>
                    <a:pt x="2374" y="429"/>
                    <a:pt x="1194" y="14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0"/>
            <p:cNvSpPr/>
            <p:nvPr/>
          </p:nvSpPr>
          <p:spPr>
            <a:xfrm rot="-1747977">
              <a:off x="8971877" y="1631217"/>
              <a:ext cx="273697" cy="175049"/>
            </a:xfrm>
            <a:custGeom>
              <a:avLst/>
              <a:gdLst/>
              <a:ahLst/>
              <a:cxnLst/>
              <a:rect l="l" t="t" r="r" b="b"/>
              <a:pathLst>
                <a:path w="4281" h="2738" extrusionOk="0">
                  <a:moveTo>
                    <a:pt x="117" y="1"/>
                  </a:moveTo>
                  <a:lnTo>
                    <a:pt x="117" y="1"/>
                  </a:lnTo>
                  <a:cubicBezTo>
                    <a:pt x="0" y="455"/>
                    <a:pt x="778" y="1298"/>
                    <a:pt x="2166" y="1856"/>
                  </a:cubicBezTo>
                  <a:cubicBezTo>
                    <a:pt x="2867" y="2141"/>
                    <a:pt x="3619" y="2362"/>
                    <a:pt x="4280" y="2738"/>
                  </a:cubicBezTo>
                  <a:cubicBezTo>
                    <a:pt x="4280" y="2362"/>
                    <a:pt x="4255" y="1985"/>
                    <a:pt x="4216" y="1609"/>
                  </a:cubicBezTo>
                  <a:cubicBezTo>
                    <a:pt x="4190" y="1609"/>
                    <a:pt x="4164" y="1596"/>
                    <a:pt x="4151" y="1583"/>
                  </a:cubicBezTo>
                  <a:cubicBezTo>
                    <a:pt x="2996" y="805"/>
                    <a:pt x="1479" y="247"/>
                    <a:pt x="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0"/>
            <p:cNvSpPr/>
            <p:nvPr/>
          </p:nvSpPr>
          <p:spPr>
            <a:xfrm rot="-1747977">
              <a:off x="8027920" y="410064"/>
              <a:ext cx="238023" cy="162582"/>
            </a:xfrm>
            <a:custGeom>
              <a:avLst/>
              <a:gdLst/>
              <a:ahLst/>
              <a:cxnLst/>
              <a:rect l="l" t="t" r="r" b="b"/>
              <a:pathLst>
                <a:path w="3723" h="2543" extrusionOk="0">
                  <a:moveTo>
                    <a:pt x="104" y="1"/>
                  </a:moveTo>
                  <a:cubicBezTo>
                    <a:pt x="65" y="27"/>
                    <a:pt x="39" y="65"/>
                    <a:pt x="0" y="91"/>
                  </a:cubicBezTo>
                  <a:cubicBezTo>
                    <a:pt x="221" y="844"/>
                    <a:pt x="247" y="1661"/>
                    <a:pt x="467" y="2413"/>
                  </a:cubicBezTo>
                  <a:cubicBezTo>
                    <a:pt x="719" y="2322"/>
                    <a:pt x="979" y="2277"/>
                    <a:pt x="1238" y="2277"/>
                  </a:cubicBezTo>
                  <a:cubicBezTo>
                    <a:pt x="1605" y="2277"/>
                    <a:pt x="1969" y="2368"/>
                    <a:pt x="2296" y="2543"/>
                  </a:cubicBezTo>
                  <a:cubicBezTo>
                    <a:pt x="2685" y="1842"/>
                    <a:pt x="3152" y="1168"/>
                    <a:pt x="3723" y="701"/>
                  </a:cubicBezTo>
                  <a:cubicBezTo>
                    <a:pt x="3393" y="516"/>
                    <a:pt x="3036" y="416"/>
                    <a:pt x="2685" y="416"/>
                  </a:cubicBezTo>
                  <a:cubicBezTo>
                    <a:pt x="2054" y="416"/>
                    <a:pt x="1443" y="737"/>
                    <a:pt x="1051" y="1453"/>
                  </a:cubicBezTo>
                  <a:cubicBezTo>
                    <a:pt x="1029" y="1490"/>
                    <a:pt x="973" y="1565"/>
                    <a:pt x="907" y="1565"/>
                  </a:cubicBezTo>
                  <a:cubicBezTo>
                    <a:pt x="858" y="1565"/>
                    <a:pt x="803" y="1522"/>
                    <a:pt x="753" y="1388"/>
                  </a:cubicBezTo>
                  <a:cubicBezTo>
                    <a:pt x="584" y="909"/>
                    <a:pt x="363" y="442"/>
                    <a:pt x="104" y="1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0"/>
            <p:cNvSpPr/>
            <p:nvPr/>
          </p:nvSpPr>
          <p:spPr>
            <a:xfrm rot="-1747977">
              <a:off x="8047092" y="168423"/>
              <a:ext cx="1150858" cy="1996116"/>
            </a:xfrm>
            <a:custGeom>
              <a:avLst/>
              <a:gdLst/>
              <a:ahLst/>
              <a:cxnLst/>
              <a:rect l="l" t="t" r="r" b="b"/>
              <a:pathLst>
                <a:path w="18001" h="31222" extrusionOk="0">
                  <a:moveTo>
                    <a:pt x="4589" y="340"/>
                  </a:moveTo>
                  <a:cubicBezTo>
                    <a:pt x="4472" y="1118"/>
                    <a:pt x="4420" y="1910"/>
                    <a:pt x="4446" y="2688"/>
                  </a:cubicBezTo>
                  <a:cubicBezTo>
                    <a:pt x="4317" y="2584"/>
                    <a:pt x="4200" y="2493"/>
                    <a:pt x="4070" y="2390"/>
                  </a:cubicBezTo>
                  <a:cubicBezTo>
                    <a:pt x="3837" y="2195"/>
                    <a:pt x="3564" y="2026"/>
                    <a:pt x="3292" y="1897"/>
                  </a:cubicBezTo>
                  <a:cubicBezTo>
                    <a:pt x="3344" y="1417"/>
                    <a:pt x="3564" y="976"/>
                    <a:pt x="3902" y="639"/>
                  </a:cubicBezTo>
                  <a:cubicBezTo>
                    <a:pt x="4083" y="457"/>
                    <a:pt x="4317" y="340"/>
                    <a:pt x="4576" y="340"/>
                  </a:cubicBezTo>
                  <a:close/>
                  <a:moveTo>
                    <a:pt x="4719" y="353"/>
                  </a:moveTo>
                  <a:lnTo>
                    <a:pt x="4719" y="353"/>
                  </a:lnTo>
                  <a:cubicBezTo>
                    <a:pt x="5134" y="444"/>
                    <a:pt x="5510" y="859"/>
                    <a:pt x="5808" y="1365"/>
                  </a:cubicBezTo>
                  <a:lnTo>
                    <a:pt x="5821" y="1365"/>
                  </a:lnTo>
                  <a:cubicBezTo>
                    <a:pt x="5302" y="1624"/>
                    <a:pt x="4939" y="2234"/>
                    <a:pt x="4758" y="2805"/>
                  </a:cubicBezTo>
                  <a:cubicBezTo>
                    <a:pt x="4693" y="1987"/>
                    <a:pt x="4680" y="1170"/>
                    <a:pt x="4719" y="353"/>
                  </a:cubicBezTo>
                  <a:close/>
                  <a:moveTo>
                    <a:pt x="3266" y="2104"/>
                  </a:moveTo>
                  <a:lnTo>
                    <a:pt x="3266" y="2104"/>
                  </a:lnTo>
                  <a:cubicBezTo>
                    <a:pt x="3474" y="2260"/>
                    <a:pt x="3681" y="2390"/>
                    <a:pt x="3889" y="2545"/>
                  </a:cubicBezTo>
                  <a:cubicBezTo>
                    <a:pt x="4083" y="2714"/>
                    <a:pt x="4265" y="2908"/>
                    <a:pt x="4459" y="3077"/>
                  </a:cubicBezTo>
                  <a:cubicBezTo>
                    <a:pt x="4511" y="4244"/>
                    <a:pt x="5276" y="7733"/>
                    <a:pt x="5419" y="8200"/>
                  </a:cubicBezTo>
                  <a:cubicBezTo>
                    <a:pt x="4239" y="6877"/>
                    <a:pt x="2760" y="5879"/>
                    <a:pt x="1100" y="5282"/>
                  </a:cubicBezTo>
                  <a:cubicBezTo>
                    <a:pt x="1113" y="5152"/>
                    <a:pt x="1372" y="3881"/>
                    <a:pt x="1787" y="3713"/>
                  </a:cubicBezTo>
                  <a:cubicBezTo>
                    <a:pt x="1935" y="3659"/>
                    <a:pt x="2083" y="3638"/>
                    <a:pt x="2230" y="3638"/>
                  </a:cubicBezTo>
                  <a:cubicBezTo>
                    <a:pt x="2508" y="3638"/>
                    <a:pt x="2782" y="3714"/>
                    <a:pt x="3046" y="3790"/>
                  </a:cubicBezTo>
                  <a:lnTo>
                    <a:pt x="3071" y="3790"/>
                  </a:lnTo>
                  <a:cubicBezTo>
                    <a:pt x="3085" y="3793"/>
                    <a:pt x="3097" y="3794"/>
                    <a:pt x="3109" y="3794"/>
                  </a:cubicBezTo>
                  <a:cubicBezTo>
                    <a:pt x="3482" y="3794"/>
                    <a:pt x="3203" y="2632"/>
                    <a:pt x="3266" y="2104"/>
                  </a:cubicBezTo>
                  <a:close/>
                  <a:moveTo>
                    <a:pt x="5886" y="1495"/>
                  </a:moveTo>
                  <a:cubicBezTo>
                    <a:pt x="6132" y="1936"/>
                    <a:pt x="6353" y="2403"/>
                    <a:pt x="6535" y="2882"/>
                  </a:cubicBezTo>
                  <a:cubicBezTo>
                    <a:pt x="6579" y="3016"/>
                    <a:pt x="6633" y="3059"/>
                    <a:pt x="6684" y="3059"/>
                  </a:cubicBezTo>
                  <a:cubicBezTo>
                    <a:pt x="6751" y="3059"/>
                    <a:pt x="6811" y="2984"/>
                    <a:pt x="6833" y="2947"/>
                  </a:cubicBezTo>
                  <a:cubicBezTo>
                    <a:pt x="7225" y="2231"/>
                    <a:pt x="7836" y="1910"/>
                    <a:pt x="8467" y="1910"/>
                  </a:cubicBezTo>
                  <a:cubicBezTo>
                    <a:pt x="8818" y="1910"/>
                    <a:pt x="9175" y="2010"/>
                    <a:pt x="9505" y="2195"/>
                  </a:cubicBezTo>
                  <a:cubicBezTo>
                    <a:pt x="8571" y="2947"/>
                    <a:pt x="7922" y="4257"/>
                    <a:pt x="7442" y="5295"/>
                  </a:cubicBezTo>
                  <a:cubicBezTo>
                    <a:pt x="6937" y="6384"/>
                    <a:pt x="6431" y="7617"/>
                    <a:pt x="6301" y="8836"/>
                  </a:cubicBezTo>
                  <a:cubicBezTo>
                    <a:pt x="6081" y="8395"/>
                    <a:pt x="5860" y="7954"/>
                    <a:pt x="5627" y="7513"/>
                  </a:cubicBezTo>
                  <a:cubicBezTo>
                    <a:pt x="5212" y="6125"/>
                    <a:pt x="4835" y="3181"/>
                    <a:pt x="4809" y="3142"/>
                  </a:cubicBezTo>
                  <a:cubicBezTo>
                    <a:pt x="4978" y="2493"/>
                    <a:pt x="5354" y="1910"/>
                    <a:pt x="5886" y="1495"/>
                  </a:cubicBezTo>
                  <a:close/>
                  <a:moveTo>
                    <a:pt x="1074" y="5477"/>
                  </a:moveTo>
                  <a:cubicBezTo>
                    <a:pt x="1761" y="5840"/>
                    <a:pt x="2449" y="6203"/>
                    <a:pt x="3097" y="6644"/>
                  </a:cubicBezTo>
                  <a:cubicBezTo>
                    <a:pt x="3877" y="7168"/>
                    <a:pt x="5386" y="8422"/>
                    <a:pt x="5481" y="8422"/>
                  </a:cubicBezTo>
                  <a:cubicBezTo>
                    <a:pt x="5482" y="8422"/>
                    <a:pt x="5483" y="8421"/>
                    <a:pt x="5484" y="8421"/>
                  </a:cubicBezTo>
                  <a:lnTo>
                    <a:pt x="5497" y="8421"/>
                  </a:lnTo>
                  <a:cubicBezTo>
                    <a:pt x="6081" y="10211"/>
                    <a:pt x="6807" y="11949"/>
                    <a:pt x="7637" y="13635"/>
                  </a:cubicBezTo>
                  <a:cubicBezTo>
                    <a:pt x="5601" y="12091"/>
                    <a:pt x="2916" y="10794"/>
                    <a:pt x="374" y="10652"/>
                  </a:cubicBezTo>
                  <a:cubicBezTo>
                    <a:pt x="406" y="10157"/>
                    <a:pt x="599" y="9466"/>
                    <a:pt x="1159" y="9466"/>
                  </a:cubicBezTo>
                  <a:cubicBezTo>
                    <a:pt x="1274" y="9466"/>
                    <a:pt x="1405" y="9496"/>
                    <a:pt x="1554" y="9562"/>
                  </a:cubicBezTo>
                  <a:cubicBezTo>
                    <a:pt x="1560" y="9572"/>
                    <a:pt x="1570" y="9576"/>
                    <a:pt x="1583" y="9576"/>
                  </a:cubicBezTo>
                  <a:cubicBezTo>
                    <a:pt x="1658" y="9576"/>
                    <a:pt x="1824" y="9445"/>
                    <a:pt x="1813" y="9445"/>
                  </a:cubicBezTo>
                  <a:cubicBezTo>
                    <a:pt x="1450" y="8473"/>
                    <a:pt x="1087" y="7591"/>
                    <a:pt x="1035" y="6527"/>
                  </a:cubicBezTo>
                  <a:cubicBezTo>
                    <a:pt x="1022" y="6177"/>
                    <a:pt x="1035" y="5827"/>
                    <a:pt x="1074" y="5477"/>
                  </a:cubicBezTo>
                  <a:close/>
                  <a:moveTo>
                    <a:pt x="9660" y="2299"/>
                  </a:moveTo>
                  <a:cubicBezTo>
                    <a:pt x="9933" y="2480"/>
                    <a:pt x="10166" y="2714"/>
                    <a:pt x="10361" y="2986"/>
                  </a:cubicBezTo>
                  <a:cubicBezTo>
                    <a:pt x="11178" y="4179"/>
                    <a:pt x="10983" y="5515"/>
                    <a:pt x="11048" y="6864"/>
                  </a:cubicBezTo>
                  <a:cubicBezTo>
                    <a:pt x="11049" y="6878"/>
                    <a:pt x="11061" y="6883"/>
                    <a:pt x="11082" y="6883"/>
                  </a:cubicBezTo>
                  <a:cubicBezTo>
                    <a:pt x="11192" y="6883"/>
                    <a:pt x="11563" y="6726"/>
                    <a:pt x="12009" y="6726"/>
                  </a:cubicBezTo>
                  <a:cubicBezTo>
                    <a:pt x="12386" y="6726"/>
                    <a:pt x="12816" y="6838"/>
                    <a:pt x="13188" y="7253"/>
                  </a:cubicBezTo>
                  <a:cubicBezTo>
                    <a:pt x="13175" y="7253"/>
                    <a:pt x="13162" y="7266"/>
                    <a:pt x="13149" y="7266"/>
                  </a:cubicBezTo>
                  <a:cubicBezTo>
                    <a:pt x="11256" y="9069"/>
                    <a:pt x="9038" y="11430"/>
                    <a:pt x="8895" y="14180"/>
                  </a:cubicBezTo>
                  <a:cubicBezTo>
                    <a:pt x="8727" y="13842"/>
                    <a:pt x="8558" y="13492"/>
                    <a:pt x="8389" y="13142"/>
                  </a:cubicBezTo>
                  <a:cubicBezTo>
                    <a:pt x="7741" y="11845"/>
                    <a:pt x="7131" y="10522"/>
                    <a:pt x="6496" y="9225"/>
                  </a:cubicBezTo>
                  <a:cubicBezTo>
                    <a:pt x="6496" y="9212"/>
                    <a:pt x="6496" y="9199"/>
                    <a:pt x="6509" y="9199"/>
                  </a:cubicBezTo>
                  <a:cubicBezTo>
                    <a:pt x="6924" y="7876"/>
                    <a:pt x="7170" y="6592"/>
                    <a:pt x="7780" y="5321"/>
                  </a:cubicBezTo>
                  <a:cubicBezTo>
                    <a:pt x="8299" y="4244"/>
                    <a:pt x="8921" y="3233"/>
                    <a:pt x="9660" y="2299"/>
                  </a:cubicBezTo>
                  <a:close/>
                  <a:moveTo>
                    <a:pt x="374" y="10846"/>
                  </a:moveTo>
                  <a:cubicBezTo>
                    <a:pt x="1645" y="11209"/>
                    <a:pt x="2916" y="11469"/>
                    <a:pt x="4148" y="12001"/>
                  </a:cubicBezTo>
                  <a:cubicBezTo>
                    <a:pt x="5471" y="12584"/>
                    <a:pt x="6729" y="13324"/>
                    <a:pt x="7883" y="14206"/>
                  </a:cubicBezTo>
                  <a:cubicBezTo>
                    <a:pt x="7896" y="14219"/>
                    <a:pt x="7909" y="14232"/>
                    <a:pt x="7935" y="14232"/>
                  </a:cubicBezTo>
                  <a:lnTo>
                    <a:pt x="7948" y="14232"/>
                  </a:lnTo>
                  <a:cubicBezTo>
                    <a:pt x="8130" y="14595"/>
                    <a:pt x="8311" y="14958"/>
                    <a:pt x="8493" y="15321"/>
                  </a:cubicBezTo>
                  <a:cubicBezTo>
                    <a:pt x="9206" y="16709"/>
                    <a:pt x="9959" y="18084"/>
                    <a:pt x="10672" y="19472"/>
                  </a:cubicBezTo>
                  <a:cubicBezTo>
                    <a:pt x="7987" y="17967"/>
                    <a:pt x="4978" y="16748"/>
                    <a:pt x="1917" y="16385"/>
                  </a:cubicBezTo>
                  <a:cubicBezTo>
                    <a:pt x="1774" y="15658"/>
                    <a:pt x="2008" y="15010"/>
                    <a:pt x="3058" y="14841"/>
                  </a:cubicBezTo>
                  <a:cubicBezTo>
                    <a:pt x="3175" y="14828"/>
                    <a:pt x="3162" y="14660"/>
                    <a:pt x="3058" y="14647"/>
                  </a:cubicBezTo>
                  <a:cubicBezTo>
                    <a:pt x="3058" y="14621"/>
                    <a:pt x="3046" y="14608"/>
                    <a:pt x="3033" y="14595"/>
                  </a:cubicBezTo>
                  <a:cubicBezTo>
                    <a:pt x="2449" y="14011"/>
                    <a:pt x="1774" y="13557"/>
                    <a:pt x="1256" y="12909"/>
                  </a:cubicBezTo>
                  <a:cubicBezTo>
                    <a:pt x="983" y="12584"/>
                    <a:pt x="763" y="12221"/>
                    <a:pt x="594" y="11832"/>
                  </a:cubicBezTo>
                  <a:cubicBezTo>
                    <a:pt x="451" y="11534"/>
                    <a:pt x="387" y="11209"/>
                    <a:pt x="374" y="10885"/>
                  </a:cubicBezTo>
                  <a:cubicBezTo>
                    <a:pt x="374" y="10872"/>
                    <a:pt x="374" y="10859"/>
                    <a:pt x="374" y="10846"/>
                  </a:cubicBezTo>
                  <a:close/>
                  <a:moveTo>
                    <a:pt x="13370" y="7409"/>
                  </a:moveTo>
                  <a:cubicBezTo>
                    <a:pt x="13980" y="8032"/>
                    <a:pt x="14369" y="8979"/>
                    <a:pt x="14524" y="9809"/>
                  </a:cubicBezTo>
                  <a:cubicBezTo>
                    <a:pt x="14771" y="11132"/>
                    <a:pt x="14537" y="12364"/>
                    <a:pt x="14018" y="13583"/>
                  </a:cubicBezTo>
                  <a:cubicBezTo>
                    <a:pt x="13997" y="13636"/>
                    <a:pt x="14087" y="13653"/>
                    <a:pt x="14227" y="13653"/>
                  </a:cubicBezTo>
                  <a:cubicBezTo>
                    <a:pt x="14484" y="13653"/>
                    <a:pt x="14906" y="13595"/>
                    <a:pt x="15099" y="13595"/>
                  </a:cubicBezTo>
                  <a:cubicBezTo>
                    <a:pt x="15112" y="13595"/>
                    <a:pt x="15123" y="13595"/>
                    <a:pt x="15134" y="13596"/>
                  </a:cubicBezTo>
                  <a:cubicBezTo>
                    <a:pt x="13564" y="15295"/>
                    <a:pt x="12164" y="17383"/>
                    <a:pt x="11619" y="19653"/>
                  </a:cubicBezTo>
                  <a:cubicBezTo>
                    <a:pt x="11580" y="19588"/>
                    <a:pt x="11541" y="19511"/>
                    <a:pt x="11502" y="19433"/>
                  </a:cubicBezTo>
                  <a:cubicBezTo>
                    <a:pt x="10646" y="17708"/>
                    <a:pt x="9803" y="15996"/>
                    <a:pt x="8947" y="14270"/>
                  </a:cubicBezTo>
                  <a:lnTo>
                    <a:pt x="8947" y="14270"/>
                  </a:lnTo>
                  <a:cubicBezTo>
                    <a:pt x="8947" y="14271"/>
                    <a:pt x="8947" y="14271"/>
                    <a:pt x="8948" y="14271"/>
                  </a:cubicBezTo>
                  <a:cubicBezTo>
                    <a:pt x="8994" y="14271"/>
                    <a:pt x="9833" y="11619"/>
                    <a:pt x="10698" y="10496"/>
                  </a:cubicBezTo>
                  <a:cubicBezTo>
                    <a:pt x="11515" y="9420"/>
                    <a:pt x="12540" y="8512"/>
                    <a:pt x="13357" y="7435"/>
                  </a:cubicBezTo>
                  <a:cubicBezTo>
                    <a:pt x="13357" y="7422"/>
                    <a:pt x="13370" y="7422"/>
                    <a:pt x="13370" y="7409"/>
                  </a:cubicBezTo>
                  <a:close/>
                  <a:moveTo>
                    <a:pt x="15484" y="13661"/>
                  </a:moveTo>
                  <a:cubicBezTo>
                    <a:pt x="16288" y="13855"/>
                    <a:pt x="16859" y="14465"/>
                    <a:pt x="16976" y="15542"/>
                  </a:cubicBezTo>
                  <a:cubicBezTo>
                    <a:pt x="17118" y="16813"/>
                    <a:pt x="16444" y="17876"/>
                    <a:pt x="15744" y="18875"/>
                  </a:cubicBezTo>
                  <a:cubicBezTo>
                    <a:pt x="15661" y="18985"/>
                    <a:pt x="15760" y="19095"/>
                    <a:pt x="15871" y="19095"/>
                  </a:cubicBezTo>
                  <a:cubicBezTo>
                    <a:pt x="15917" y="19095"/>
                    <a:pt x="15965" y="19076"/>
                    <a:pt x="16003" y="19031"/>
                  </a:cubicBezTo>
                  <a:lnTo>
                    <a:pt x="16016" y="19031"/>
                  </a:lnTo>
                  <a:cubicBezTo>
                    <a:pt x="16137" y="18996"/>
                    <a:pt x="16264" y="18973"/>
                    <a:pt x="16389" y="18973"/>
                  </a:cubicBezTo>
                  <a:cubicBezTo>
                    <a:pt x="16451" y="18973"/>
                    <a:pt x="16513" y="18979"/>
                    <a:pt x="16574" y="18992"/>
                  </a:cubicBezTo>
                  <a:cubicBezTo>
                    <a:pt x="15004" y="19926"/>
                    <a:pt x="13889" y="21586"/>
                    <a:pt x="13344" y="23311"/>
                  </a:cubicBezTo>
                  <a:cubicBezTo>
                    <a:pt x="12851" y="22144"/>
                    <a:pt x="12267" y="20976"/>
                    <a:pt x="11697" y="19822"/>
                  </a:cubicBezTo>
                  <a:cubicBezTo>
                    <a:pt x="11697" y="19809"/>
                    <a:pt x="11710" y="19796"/>
                    <a:pt x="11723" y="19783"/>
                  </a:cubicBezTo>
                  <a:cubicBezTo>
                    <a:pt x="12708" y="17513"/>
                    <a:pt x="13746" y="15477"/>
                    <a:pt x="15484" y="13661"/>
                  </a:cubicBezTo>
                  <a:close/>
                  <a:moveTo>
                    <a:pt x="1943" y="16553"/>
                  </a:moveTo>
                  <a:lnTo>
                    <a:pt x="1943" y="16553"/>
                  </a:lnTo>
                  <a:cubicBezTo>
                    <a:pt x="5069" y="17396"/>
                    <a:pt x="8039" y="18317"/>
                    <a:pt x="10867" y="19939"/>
                  </a:cubicBezTo>
                  <a:cubicBezTo>
                    <a:pt x="10880" y="19952"/>
                    <a:pt x="10906" y="19964"/>
                    <a:pt x="10932" y="19964"/>
                  </a:cubicBezTo>
                  <a:cubicBezTo>
                    <a:pt x="11450" y="20963"/>
                    <a:pt x="11930" y="21975"/>
                    <a:pt x="12358" y="23013"/>
                  </a:cubicBezTo>
                  <a:cubicBezTo>
                    <a:pt x="12462" y="23246"/>
                    <a:pt x="12553" y="23479"/>
                    <a:pt x="12631" y="23700"/>
                  </a:cubicBezTo>
                  <a:cubicBezTo>
                    <a:pt x="11580" y="23000"/>
                    <a:pt x="10231" y="22533"/>
                    <a:pt x="9051" y="22144"/>
                  </a:cubicBezTo>
                  <a:cubicBezTo>
                    <a:pt x="8130" y="21844"/>
                    <a:pt x="7127" y="21545"/>
                    <a:pt x="6133" y="21545"/>
                  </a:cubicBezTo>
                  <a:cubicBezTo>
                    <a:pt x="6007" y="21545"/>
                    <a:pt x="5882" y="21550"/>
                    <a:pt x="5756" y="21560"/>
                  </a:cubicBezTo>
                  <a:cubicBezTo>
                    <a:pt x="5717" y="21184"/>
                    <a:pt x="5886" y="20795"/>
                    <a:pt x="6444" y="20691"/>
                  </a:cubicBezTo>
                  <a:cubicBezTo>
                    <a:pt x="6742" y="20639"/>
                    <a:pt x="6535" y="20457"/>
                    <a:pt x="6457" y="20418"/>
                  </a:cubicBezTo>
                  <a:cubicBezTo>
                    <a:pt x="5173" y="19887"/>
                    <a:pt x="4031" y="19446"/>
                    <a:pt x="3033" y="18434"/>
                  </a:cubicBezTo>
                  <a:cubicBezTo>
                    <a:pt x="2527" y="17902"/>
                    <a:pt x="2151" y="17254"/>
                    <a:pt x="1943" y="16553"/>
                  </a:cubicBezTo>
                  <a:close/>
                  <a:moveTo>
                    <a:pt x="16846" y="19083"/>
                  </a:moveTo>
                  <a:cubicBezTo>
                    <a:pt x="17443" y="19446"/>
                    <a:pt x="17546" y="20522"/>
                    <a:pt x="17456" y="21197"/>
                  </a:cubicBezTo>
                  <a:lnTo>
                    <a:pt x="17469" y="21197"/>
                  </a:lnTo>
                  <a:cubicBezTo>
                    <a:pt x="17339" y="22027"/>
                    <a:pt x="17131" y="22857"/>
                    <a:pt x="16859" y="23648"/>
                  </a:cubicBezTo>
                  <a:cubicBezTo>
                    <a:pt x="16846" y="23700"/>
                    <a:pt x="16833" y="23739"/>
                    <a:pt x="16820" y="23778"/>
                  </a:cubicBezTo>
                  <a:cubicBezTo>
                    <a:pt x="15731" y="24245"/>
                    <a:pt x="14913" y="25425"/>
                    <a:pt x="14459" y="26515"/>
                  </a:cubicBezTo>
                  <a:cubicBezTo>
                    <a:pt x="14200" y="25529"/>
                    <a:pt x="13876" y="24569"/>
                    <a:pt x="13487" y="23635"/>
                  </a:cubicBezTo>
                  <a:cubicBezTo>
                    <a:pt x="13500" y="23622"/>
                    <a:pt x="13513" y="23609"/>
                    <a:pt x="13513" y="23583"/>
                  </a:cubicBezTo>
                  <a:cubicBezTo>
                    <a:pt x="14083" y="21638"/>
                    <a:pt x="15251" y="20276"/>
                    <a:pt x="16846" y="19083"/>
                  </a:cubicBezTo>
                  <a:close/>
                  <a:moveTo>
                    <a:pt x="5795" y="21715"/>
                  </a:moveTo>
                  <a:lnTo>
                    <a:pt x="5795" y="21715"/>
                  </a:lnTo>
                  <a:cubicBezTo>
                    <a:pt x="6976" y="21858"/>
                    <a:pt x="8156" y="22144"/>
                    <a:pt x="9284" y="22546"/>
                  </a:cubicBezTo>
                  <a:cubicBezTo>
                    <a:pt x="10491" y="22987"/>
                    <a:pt x="11593" y="23635"/>
                    <a:pt x="12786" y="24089"/>
                  </a:cubicBezTo>
                  <a:cubicBezTo>
                    <a:pt x="13098" y="24945"/>
                    <a:pt x="13331" y="25827"/>
                    <a:pt x="13461" y="26722"/>
                  </a:cubicBezTo>
                  <a:cubicBezTo>
                    <a:pt x="12242" y="25957"/>
                    <a:pt x="10854" y="25490"/>
                    <a:pt x="9414" y="25347"/>
                  </a:cubicBezTo>
                  <a:cubicBezTo>
                    <a:pt x="9712" y="24997"/>
                    <a:pt x="10062" y="24699"/>
                    <a:pt x="10452" y="24452"/>
                  </a:cubicBezTo>
                  <a:cubicBezTo>
                    <a:pt x="10516" y="24413"/>
                    <a:pt x="10387" y="24258"/>
                    <a:pt x="10348" y="24245"/>
                  </a:cubicBezTo>
                  <a:cubicBezTo>
                    <a:pt x="9518" y="23985"/>
                    <a:pt x="8636" y="23882"/>
                    <a:pt x="7819" y="23570"/>
                  </a:cubicBezTo>
                  <a:cubicBezTo>
                    <a:pt x="7248" y="23389"/>
                    <a:pt x="6716" y="23064"/>
                    <a:pt x="6301" y="22636"/>
                  </a:cubicBezTo>
                  <a:cubicBezTo>
                    <a:pt x="6055" y="22377"/>
                    <a:pt x="5873" y="22066"/>
                    <a:pt x="5795" y="21715"/>
                  </a:cubicBezTo>
                  <a:close/>
                  <a:moveTo>
                    <a:pt x="16742" y="24050"/>
                  </a:moveTo>
                  <a:lnTo>
                    <a:pt x="16742" y="24050"/>
                  </a:lnTo>
                  <a:cubicBezTo>
                    <a:pt x="16236" y="25464"/>
                    <a:pt x="15523" y="26735"/>
                    <a:pt x="14771" y="28045"/>
                  </a:cubicBezTo>
                  <a:cubicBezTo>
                    <a:pt x="14719" y="27617"/>
                    <a:pt x="14628" y="27202"/>
                    <a:pt x="14537" y="26787"/>
                  </a:cubicBezTo>
                  <a:cubicBezTo>
                    <a:pt x="14537" y="26787"/>
                    <a:pt x="14550" y="26774"/>
                    <a:pt x="14550" y="26761"/>
                  </a:cubicBezTo>
                  <a:cubicBezTo>
                    <a:pt x="14836" y="26112"/>
                    <a:pt x="15212" y="25516"/>
                    <a:pt x="15679" y="24984"/>
                  </a:cubicBezTo>
                  <a:cubicBezTo>
                    <a:pt x="16016" y="24647"/>
                    <a:pt x="16366" y="24336"/>
                    <a:pt x="16742" y="24050"/>
                  </a:cubicBezTo>
                  <a:close/>
                  <a:moveTo>
                    <a:pt x="9414" y="25490"/>
                  </a:moveTo>
                  <a:cubicBezTo>
                    <a:pt x="10776" y="25736"/>
                    <a:pt x="12293" y="26294"/>
                    <a:pt x="13448" y="27072"/>
                  </a:cubicBezTo>
                  <a:cubicBezTo>
                    <a:pt x="13461" y="27085"/>
                    <a:pt x="13487" y="27098"/>
                    <a:pt x="13513" y="27098"/>
                  </a:cubicBezTo>
                  <a:cubicBezTo>
                    <a:pt x="13552" y="27474"/>
                    <a:pt x="13577" y="27851"/>
                    <a:pt x="13577" y="28227"/>
                  </a:cubicBezTo>
                  <a:cubicBezTo>
                    <a:pt x="12916" y="27851"/>
                    <a:pt x="12164" y="27630"/>
                    <a:pt x="11463" y="27345"/>
                  </a:cubicBezTo>
                  <a:cubicBezTo>
                    <a:pt x="10062" y="26787"/>
                    <a:pt x="9297" y="25944"/>
                    <a:pt x="9414" y="25490"/>
                  </a:cubicBezTo>
                  <a:close/>
                  <a:moveTo>
                    <a:pt x="6171" y="9251"/>
                  </a:moveTo>
                  <a:lnTo>
                    <a:pt x="6171" y="9251"/>
                  </a:lnTo>
                  <a:cubicBezTo>
                    <a:pt x="6755" y="10431"/>
                    <a:pt x="7378" y="11599"/>
                    <a:pt x="7961" y="12779"/>
                  </a:cubicBezTo>
                  <a:lnTo>
                    <a:pt x="10996" y="18888"/>
                  </a:lnTo>
                  <a:cubicBezTo>
                    <a:pt x="11775" y="20457"/>
                    <a:pt x="12605" y="22001"/>
                    <a:pt x="13292" y="23596"/>
                  </a:cubicBezTo>
                  <a:cubicBezTo>
                    <a:pt x="13292" y="23609"/>
                    <a:pt x="13305" y="23609"/>
                    <a:pt x="13305" y="23609"/>
                  </a:cubicBezTo>
                  <a:cubicBezTo>
                    <a:pt x="13448" y="23933"/>
                    <a:pt x="13577" y="24245"/>
                    <a:pt x="13707" y="24569"/>
                  </a:cubicBezTo>
                  <a:cubicBezTo>
                    <a:pt x="14485" y="26579"/>
                    <a:pt x="14823" y="28732"/>
                    <a:pt x="14693" y="30886"/>
                  </a:cubicBezTo>
                  <a:lnTo>
                    <a:pt x="14667" y="30886"/>
                  </a:lnTo>
                  <a:cubicBezTo>
                    <a:pt x="14485" y="30896"/>
                    <a:pt x="14329" y="30960"/>
                    <a:pt x="14157" y="30960"/>
                  </a:cubicBezTo>
                  <a:cubicBezTo>
                    <a:pt x="14120" y="30960"/>
                    <a:pt x="14083" y="30957"/>
                    <a:pt x="14044" y="30950"/>
                  </a:cubicBezTo>
                  <a:cubicBezTo>
                    <a:pt x="13824" y="30912"/>
                    <a:pt x="13629" y="30795"/>
                    <a:pt x="13487" y="30613"/>
                  </a:cubicBezTo>
                  <a:cubicBezTo>
                    <a:pt x="14239" y="28525"/>
                    <a:pt x="13850" y="26216"/>
                    <a:pt x="13136" y="24167"/>
                  </a:cubicBezTo>
                  <a:cubicBezTo>
                    <a:pt x="12242" y="21547"/>
                    <a:pt x="10841" y="19108"/>
                    <a:pt x="9557" y="16683"/>
                  </a:cubicBezTo>
                  <a:cubicBezTo>
                    <a:pt x="8286" y="14245"/>
                    <a:pt x="7066" y="11793"/>
                    <a:pt x="6171" y="9251"/>
                  </a:cubicBezTo>
                  <a:close/>
                  <a:moveTo>
                    <a:pt x="4574" y="1"/>
                  </a:moveTo>
                  <a:cubicBezTo>
                    <a:pt x="4432" y="1"/>
                    <a:pt x="4285" y="30"/>
                    <a:pt x="4135" y="94"/>
                  </a:cubicBezTo>
                  <a:cubicBezTo>
                    <a:pt x="3435" y="392"/>
                    <a:pt x="3110" y="1093"/>
                    <a:pt x="2994" y="1845"/>
                  </a:cubicBezTo>
                  <a:cubicBezTo>
                    <a:pt x="2994" y="1858"/>
                    <a:pt x="2994" y="1871"/>
                    <a:pt x="2994" y="1884"/>
                  </a:cubicBezTo>
                  <a:cubicBezTo>
                    <a:pt x="2929" y="2441"/>
                    <a:pt x="2929" y="3012"/>
                    <a:pt x="3020" y="3570"/>
                  </a:cubicBezTo>
                  <a:cubicBezTo>
                    <a:pt x="2830" y="3372"/>
                    <a:pt x="2567" y="3283"/>
                    <a:pt x="2294" y="3283"/>
                  </a:cubicBezTo>
                  <a:cubicBezTo>
                    <a:pt x="2155" y="3283"/>
                    <a:pt x="2014" y="3306"/>
                    <a:pt x="1878" y="3349"/>
                  </a:cubicBezTo>
                  <a:cubicBezTo>
                    <a:pt x="1152" y="3583"/>
                    <a:pt x="957" y="4283"/>
                    <a:pt x="841" y="4958"/>
                  </a:cubicBezTo>
                  <a:cubicBezTo>
                    <a:pt x="594" y="6281"/>
                    <a:pt x="685" y="7954"/>
                    <a:pt x="1346" y="9212"/>
                  </a:cubicBezTo>
                  <a:cubicBezTo>
                    <a:pt x="1299" y="9203"/>
                    <a:pt x="1252" y="9199"/>
                    <a:pt x="1205" y="9199"/>
                  </a:cubicBezTo>
                  <a:cubicBezTo>
                    <a:pt x="500" y="9199"/>
                    <a:pt x="1" y="10182"/>
                    <a:pt x="49" y="10937"/>
                  </a:cubicBezTo>
                  <a:cubicBezTo>
                    <a:pt x="153" y="12455"/>
                    <a:pt x="1450" y="13829"/>
                    <a:pt x="2682" y="14647"/>
                  </a:cubicBezTo>
                  <a:cubicBezTo>
                    <a:pt x="1450" y="14841"/>
                    <a:pt x="1398" y="16566"/>
                    <a:pt x="1917" y="17500"/>
                  </a:cubicBezTo>
                  <a:cubicBezTo>
                    <a:pt x="2695" y="18914"/>
                    <a:pt x="4381" y="20198"/>
                    <a:pt x="6003" y="20574"/>
                  </a:cubicBezTo>
                  <a:cubicBezTo>
                    <a:pt x="5225" y="20769"/>
                    <a:pt x="5445" y="22014"/>
                    <a:pt x="5873" y="22585"/>
                  </a:cubicBezTo>
                  <a:cubicBezTo>
                    <a:pt x="6781" y="23804"/>
                    <a:pt x="8558" y="24206"/>
                    <a:pt x="10011" y="24426"/>
                  </a:cubicBezTo>
                  <a:cubicBezTo>
                    <a:pt x="9232" y="24725"/>
                    <a:pt x="8947" y="25542"/>
                    <a:pt x="9453" y="26346"/>
                  </a:cubicBezTo>
                  <a:cubicBezTo>
                    <a:pt x="9790" y="26865"/>
                    <a:pt x="10387" y="27189"/>
                    <a:pt x="10944" y="27448"/>
                  </a:cubicBezTo>
                  <a:cubicBezTo>
                    <a:pt x="11762" y="27812"/>
                    <a:pt x="12670" y="28227"/>
                    <a:pt x="13539" y="28434"/>
                  </a:cubicBezTo>
                  <a:cubicBezTo>
                    <a:pt x="13513" y="29161"/>
                    <a:pt x="13409" y="29874"/>
                    <a:pt x="13253" y="30587"/>
                  </a:cubicBezTo>
                  <a:cubicBezTo>
                    <a:pt x="13240" y="30639"/>
                    <a:pt x="13448" y="31028"/>
                    <a:pt x="14005" y="31197"/>
                  </a:cubicBezTo>
                  <a:cubicBezTo>
                    <a:pt x="14060" y="31214"/>
                    <a:pt x="14120" y="31221"/>
                    <a:pt x="14182" y="31221"/>
                  </a:cubicBezTo>
                  <a:cubicBezTo>
                    <a:pt x="14498" y="31221"/>
                    <a:pt x="14862" y="31029"/>
                    <a:pt x="14862" y="30963"/>
                  </a:cubicBezTo>
                  <a:cubicBezTo>
                    <a:pt x="14939" y="30055"/>
                    <a:pt x="14849" y="28317"/>
                    <a:pt x="14849" y="28304"/>
                  </a:cubicBezTo>
                  <a:cubicBezTo>
                    <a:pt x="16327" y="26502"/>
                    <a:pt x="17235" y="24089"/>
                    <a:pt x="17676" y="21819"/>
                  </a:cubicBezTo>
                  <a:cubicBezTo>
                    <a:pt x="17832" y="21028"/>
                    <a:pt x="18000" y="20081"/>
                    <a:pt x="17533" y="19368"/>
                  </a:cubicBezTo>
                  <a:cubicBezTo>
                    <a:pt x="17280" y="18937"/>
                    <a:pt x="16804" y="18667"/>
                    <a:pt x="16310" y="18667"/>
                  </a:cubicBezTo>
                  <a:cubicBezTo>
                    <a:pt x="16298" y="18667"/>
                    <a:pt x="16287" y="18667"/>
                    <a:pt x="16275" y="18667"/>
                  </a:cubicBezTo>
                  <a:cubicBezTo>
                    <a:pt x="17105" y="17474"/>
                    <a:pt x="17702" y="15957"/>
                    <a:pt x="17041" y="14556"/>
                  </a:cubicBezTo>
                  <a:cubicBezTo>
                    <a:pt x="16717" y="13856"/>
                    <a:pt x="15856" y="13199"/>
                    <a:pt x="15038" y="13199"/>
                  </a:cubicBezTo>
                  <a:cubicBezTo>
                    <a:pt x="14840" y="13199"/>
                    <a:pt x="14644" y="13238"/>
                    <a:pt x="14459" y="13324"/>
                  </a:cubicBezTo>
                  <a:cubicBezTo>
                    <a:pt x="15082" y="11858"/>
                    <a:pt x="15121" y="10211"/>
                    <a:pt x="14550" y="8732"/>
                  </a:cubicBezTo>
                  <a:cubicBezTo>
                    <a:pt x="14157" y="7712"/>
                    <a:pt x="13233" y="6474"/>
                    <a:pt x="12105" y="6474"/>
                  </a:cubicBezTo>
                  <a:cubicBezTo>
                    <a:pt x="11857" y="6474"/>
                    <a:pt x="11598" y="6534"/>
                    <a:pt x="11334" y="6670"/>
                  </a:cubicBezTo>
                  <a:cubicBezTo>
                    <a:pt x="11554" y="5023"/>
                    <a:pt x="11269" y="2869"/>
                    <a:pt x="9751" y="1936"/>
                  </a:cubicBezTo>
                  <a:lnTo>
                    <a:pt x="9764" y="1936"/>
                  </a:lnTo>
                  <a:cubicBezTo>
                    <a:pt x="9397" y="1706"/>
                    <a:pt x="8947" y="1586"/>
                    <a:pt x="8501" y="1586"/>
                  </a:cubicBezTo>
                  <a:cubicBezTo>
                    <a:pt x="7766" y="1586"/>
                    <a:pt x="7044" y="1911"/>
                    <a:pt x="6729" y="2597"/>
                  </a:cubicBezTo>
                  <a:cubicBezTo>
                    <a:pt x="6466" y="1658"/>
                    <a:pt x="5646" y="1"/>
                    <a:pt x="45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0"/>
            <p:cNvSpPr/>
            <p:nvPr/>
          </p:nvSpPr>
          <p:spPr>
            <a:xfrm rot="-1747977">
              <a:off x="8226088" y="348769"/>
              <a:ext cx="427968" cy="759652"/>
            </a:xfrm>
            <a:custGeom>
              <a:avLst/>
              <a:gdLst/>
              <a:ahLst/>
              <a:cxnLst/>
              <a:rect l="l" t="t" r="r" b="b"/>
              <a:pathLst>
                <a:path w="6694" h="11882" extrusionOk="0">
                  <a:moveTo>
                    <a:pt x="3178" y="1"/>
                  </a:moveTo>
                  <a:cubicBezTo>
                    <a:pt x="2426" y="935"/>
                    <a:pt x="1804" y="1946"/>
                    <a:pt x="1285" y="3023"/>
                  </a:cubicBezTo>
                  <a:cubicBezTo>
                    <a:pt x="675" y="4294"/>
                    <a:pt x="429" y="5578"/>
                    <a:pt x="14" y="6901"/>
                  </a:cubicBezTo>
                  <a:cubicBezTo>
                    <a:pt x="14" y="6901"/>
                    <a:pt x="1" y="6914"/>
                    <a:pt x="1" y="6927"/>
                  </a:cubicBezTo>
                  <a:cubicBezTo>
                    <a:pt x="636" y="8224"/>
                    <a:pt x="1246" y="9547"/>
                    <a:pt x="1894" y="10844"/>
                  </a:cubicBezTo>
                  <a:cubicBezTo>
                    <a:pt x="2063" y="11194"/>
                    <a:pt x="2232" y="11544"/>
                    <a:pt x="2400" y="11882"/>
                  </a:cubicBezTo>
                  <a:cubicBezTo>
                    <a:pt x="2543" y="9132"/>
                    <a:pt x="4761" y="6771"/>
                    <a:pt x="6654" y="4968"/>
                  </a:cubicBezTo>
                  <a:cubicBezTo>
                    <a:pt x="6667" y="4968"/>
                    <a:pt x="6680" y="4955"/>
                    <a:pt x="6693" y="4955"/>
                  </a:cubicBezTo>
                  <a:cubicBezTo>
                    <a:pt x="6321" y="4540"/>
                    <a:pt x="5888" y="4428"/>
                    <a:pt x="5510" y="4428"/>
                  </a:cubicBezTo>
                  <a:cubicBezTo>
                    <a:pt x="5062" y="4428"/>
                    <a:pt x="4690" y="4585"/>
                    <a:pt x="4584" y="4585"/>
                  </a:cubicBezTo>
                  <a:cubicBezTo>
                    <a:pt x="4564" y="4585"/>
                    <a:pt x="4553" y="4580"/>
                    <a:pt x="4553" y="4566"/>
                  </a:cubicBezTo>
                  <a:cubicBezTo>
                    <a:pt x="4488" y="3217"/>
                    <a:pt x="4683" y="1881"/>
                    <a:pt x="3866" y="688"/>
                  </a:cubicBezTo>
                  <a:cubicBezTo>
                    <a:pt x="3684" y="416"/>
                    <a:pt x="3438" y="182"/>
                    <a:pt x="3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0"/>
            <p:cNvSpPr/>
            <p:nvPr/>
          </p:nvSpPr>
          <p:spPr>
            <a:xfrm rot="-1747977">
              <a:off x="8530012" y="564247"/>
              <a:ext cx="395554" cy="783691"/>
            </a:xfrm>
            <a:custGeom>
              <a:avLst/>
              <a:gdLst/>
              <a:ahLst/>
              <a:cxnLst/>
              <a:rect l="l" t="t" r="r" b="b"/>
              <a:pathLst>
                <a:path w="6187" h="12258" extrusionOk="0">
                  <a:moveTo>
                    <a:pt x="4423" y="0"/>
                  </a:moveTo>
                  <a:cubicBezTo>
                    <a:pt x="4423" y="13"/>
                    <a:pt x="4410" y="13"/>
                    <a:pt x="4410" y="26"/>
                  </a:cubicBezTo>
                  <a:cubicBezTo>
                    <a:pt x="3593" y="1103"/>
                    <a:pt x="2568" y="2011"/>
                    <a:pt x="1751" y="3087"/>
                  </a:cubicBezTo>
                  <a:cubicBezTo>
                    <a:pt x="886" y="4210"/>
                    <a:pt x="47" y="6862"/>
                    <a:pt x="1" y="6862"/>
                  </a:cubicBezTo>
                  <a:cubicBezTo>
                    <a:pt x="0" y="6862"/>
                    <a:pt x="0" y="6862"/>
                    <a:pt x="0" y="6861"/>
                  </a:cubicBezTo>
                  <a:lnTo>
                    <a:pt x="0" y="6861"/>
                  </a:lnTo>
                  <a:cubicBezTo>
                    <a:pt x="856" y="8587"/>
                    <a:pt x="1699" y="10299"/>
                    <a:pt x="2555" y="12024"/>
                  </a:cubicBezTo>
                  <a:cubicBezTo>
                    <a:pt x="2594" y="12102"/>
                    <a:pt x="2633" y="12179"/>
                    <a:pt x="2672" y="12257"/>
                  </a:cubicBezTo>
                  <a:cubicBezTo>
                    <a:pt x="3217" y="9987"/>
                    <a:pt x="4605" y="7886"/>
                    <a:pt x="6187" y="6200"/>
                  </a:cubicBezTo>
                  <a:cubicBezTo>
                    <a:pt x="6166" y="6198"/>
                    <a:pt x="6141" y="6197"/>
                    <a:pt x="6113" y="6197"/>
                  </a:cubicBezTo>
                  <a:cubicBezTo>
                    <a:pt x="5908" y="6197"/>
                    <a:pt x="5527" y="6244"/>
                    <a:pt x="5287" y="6244"/>
                  </a:cubicBezTo>
                  <a:cubicBezTo>
                    <a:pt x="5143" y="6244"/>
                    <a:pt x="5049" y="6227"/>
                    <a:pt x="5071" y="6174"/>
                  </a:cubicBezTo>
                  <a:cubicBezTo>
                    <a:pt x="5577" y="4955"/>
                    <a:pt x="5824" y="3723"/>
                    <a:pt x="5577" y="2400"/>
                  </a:cubicBezTo>
                  <a:cubicBezTo>
                    <a:pt x="5422" y="1570"/>
                    <a:pt x="5033" y="610"/>
                    <a:pt x="4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0"/>
            <p:cNvSpPr/>
            <p:nvPr/>
          </p:nvSpPr>
          <p:spPr>
            <a:xfrm rot="-1747977">
              <a:off x="8569633" y="676825"/>
              <a:ext cx="553148" cy="1388881"/>
            </a:xfrm>
            <a:custGeom>
              <a:avLst/>
              <a:gdLst/>
              <a:ahLst/>
              <a:cxnLst/>
              <a:rect l="l" t="t" r="r" b="b"/>
              <a:pathLst>
                <a:path w="8652" h="21724" extrusionOk="0">
                  <a:moveTo>
                    <a:pt x="0" y="1"/>
                  </a:moveTo>
                  <a:cubicBezTo>
                    <a:pt x="895" y="2543"/>
                    <a:pt x="2115" y="5008"/>
                    <a:pt x="3399" y="7446"/>
                  </a:cubicBezTo>
                  <a:cubicBezTo>
                    <a:pt x="4670" y="9884"/>
                    <a:pt x="6071" y="12310"/>
                    <a:pt x="6965" y="14930"/>
                  </a:cubicBezTo>
                  <a:cubicBezTo>
                    <a:pt x="7679" y="16979"/>
                    <a:pt x="8081" y="19288"/>
                    <a:pt x="7316" y="21376"/>
                  </a:cubicBezTo>
                  <a:cubicBezTo>
                    <a:pt x="7458" y="21558"/>
                    <a:pt x="7653" y="21674"/>
                    <a:pt x="7873" y="21713"/>
                  </a:cubicBezTo>
                  <a:cubicBezTo>
                    <a:pt x="7912" y="21720"/>
                    <a:pt x="7949" y="21723"/>
                    <a:pt x="7987" y="21723"/>
                  </a:cubicBezTo>
                  <a:cubicBezTo>
                    <a:pt x="8163" y="21723"/>
                    <a:pt x="8327" y="21659"/>
                    <a:pt x="8509" y="21649"/>
                  </a:cubicBezTo>
                  <a:lnTo>
                    <a:pt x="8522" y="21649"/>
                  </a:lnTo>
                  <a:cubicBezTo>
                    <a:pt x="8652" y="19495"/>
                    <a:pt x="8314" y="17342"/>
                    <a:pt x="7536" y="15332"/>
                  </a:cubicBezTo>
                  <a:cubicBezTo>
                    <a:pt x="7406" y="15008"/>
                    <a:pt x="7277" y="14696"/>
                    <a:pt x="7134" y="14385"/>
                  </a:cubicBezTo>
                  <a:cubicBezTo>
                    <a:pt x="7134" y="14372"/>
                    <a:pt x="7121" y="14372"/>
                    <a:pt x="7121" y="14359"/>
                  </a:cubicBezTo>
                  <a:cubicBezTo>
                    <a:pt x="6434" y="12764"/>
                    <a:pt x="5604" y="11220"/>
                    <a:pt x="4838" y="9664"/>
                  </a:cubicBezTo>
                  <a:lnTo>
                    <a:pt x="1790" y="3529"/>
                  </a:lnTo>
                  <a:cubicBezTo>
                    <a:pt x="1220" y="2349"/>
                    <a:pt x="597" y="118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0"/>
            <p:cNvSpPr/>
            <p:nvPr/>
          </p:nvSpPr>
          <p:spPr>
            <a:xfrm rot="-1747977">
              <a:off x="8247379" y="343450"/>
              <a:ext cx="307710" cy="387306"/>
            </a:xfrm>
            <a:custGeom>
              <a:avLst/>
              <a:gdLst/>
              <a:ahLst/>
              <a:cxnLst/>
              <a:rect l="l" t="t" r="r" b="b"/>
              <a:pathLst>
                <a:path w="4813" h="6058" extrusionOk="0">
                  <a:moveTo>
                    <a:pt x="1310" y="1"/>
                  </a:moveTo>
                  <a:cubicBezTo>
                    <a:pt x="818" y="610"/>
                    <a:pt x="377" y="1246"/>
                    <a:pt x="0" y="1933"/>
                  </a:cubicBezTo>
                  <a:cubicBezTo>
                    <a:pt x="325" y="2206"/>
                    <a:pt x="584" y="2569"/>
                    <a:pt x="740" y="2984"/>
                  </a:cubicBezTo>
                  <a:cubicBezTo>
                    <a:pt x="1077" y="3918"/>
                    <a:pt x="1194" y="4930"/>
                    <a:pt x="1103" y="5928"/>
                  </a:cubicBezTo>
                  <a:cubicBezTo>
                    <a:pt x="1296" y="5816"/>
                    <a:pt x="1522" y="5760"/>
                    <a:pt x="1748" y="5760"/>
                  </a:cubicBezTo>
                  <a:cubicBezTo>
                    <a:pt x="1810" y="5760"/>
                    <a:pt x="1872" y="5764"/>
                    <a:pt x="1933" y="5773"/>
                  </a:cubicBezTo>
                  <a:cubicBezTo>
                    <a:pt x="2136" y="5740"/>
                    <a:pt x="2335" y="5720"/>
                    <a:pt x="2530" y="5720"/>
                  </a:cubicBezTo>
                  <a:cubicBezTo>
                    <a:pt x="2947" y="5720"/>
                    <a:pt x="3339" y="5811"/>
                    <a:pt x="3684" y="6058"/>
                  </a:cubicBezTo>
                  <a:cubicBezTo>
                    <a:pt x="4047" y="5682"/>
                    <a:pt x="4423" y="5319"/>
                    <a:pt x="4786" y="4968"/>
                  </a:cubicBezTo>
                  <a:cubicBezTo>
                    <a:pt x="4799" y="4968"/>
                    <a:pt x="4799" y="4955"/>
                    <a:pt x="4812" y="4955"/>
                  </a:cubicBezTo>
                  <a:cubicBezTo>
                    <a:pt x="4446" y="4540"/>
                    <a:pt x="4018" y="4428"/>
                    <a:pt x="3643" y="4428"/>
                  </a:cubicBezTo>
                  <a:cubicBezTo>
                    <a:pt x="3200" y="4428"/>
                    <a:pt x="2829" y="4585"/>
                    <a:pt x="2719" y="4585"/>
                  </a:cubicBezTo>
                  <a:cubicBezTo>
                    <a:pt x="2698" y="4585"/>
                    <a:pt x="2686" y="4580"/>
                    <a:pt x="2685" y="4566"/>
                  </a:cubicBezTo>
                  <a:cubicBezTo>
                    <a:pt x="2620" y="3217"/>
                    <a:pt x="2815" y="1881"/>
                    <a:pt x="1998" y="688"/>
                  </a:cubicBezTo>
                  <a:cubicBezTo>
                    <a:pt x="1816" y="416"/>
                    <a:pt x="1570" y="182"/>
                    <a:pt x="1310" y="1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0"/>
            <p:cNvSpPr/>
            <p:nvPr/>
          </p:nvSpPr>
          <p:spPr>
            <a:xfrm rot="-1747977">
              <a:off x="8661532" y="530284"/>
              <a:ext cx="178309" cy="490942"/>
            </a:xfrm>
            <a:custGeom>
              <a:avLst/>
              <a:gdLst/>
              <a:ahLst/>
              <a:cxnLst/>
              <a:rect l="l" t="t" r="r" b="b"/>
              <a:pathLst>
                <a:path w="2789" h="7679" extrusionOk="0">
                  <a:moveTo>
                    <a:pt x="1025" y="0"/>
                  </a:moveTo>
                  <a:cubicBezTo>
                    <a:pt x="1025" y="13"/>
                    <a:pt x="1025" y="13"/>
                    <a:pt x="1025" y="26"/>
                  </a:cubicBezTo>
                  <a:cubicBezTo>
                    <a:pt x="701" y="441"/>
                    <a:pt x="363" y="843"/>
                    <a:pt x="0" y="1206"/>
                  </a:cubicBezTo>
                  <a:cubicBezTo>
                    <a:pt x="156" y="1375"/>
                    <a:pt x="273" y="1544"/>
                    <a:pt x="376" y="1738"/>
                  </a:cubicBezTo>
                  <a:cubicBezTo>
                    <a:pt x="1375" y="3541"/>
                    <a:pt x="1051" y="5681"/>
                    <a:pt x="804" y="7679"/>
                  </a:cubicBezTo>
                  <a:cubicBezTo>
                    <a:pt x="1003" y="7639"/>
                    <a:pt x="1201" y="7622"/>
                    <a:pt x="1399" y="7622"/>
                  </a:cubicBezTo>
                  <a:cubicBezTo>
                    <a:pt x="1460" y="7622"/>
                    <a:pt x="1521" y="7624"/>
                    <a:pt x="1583" y="7627"/>
                  </a:cubicBezTo>
                  <a:cubicBezTo>
                    <a:pt x="1972" y="7121"/>
                    <a:pt x="2374" y="6654"/>
                    <a:pt x="2789" y="6200"/>
                  </a:cubicBezTo>
                  <a:cubicBezTo>
                    <a:pt x="2768" y="6198"/>
                    <a:pt x="2743" y="6197"/>
                    <a:pt x="2715" y="6197"/>
                  </a:cubicBezTo>
                  <a:cubicBezTo>
                    <a:pt x="2510" y="6197"/>
                    <a:pt x="2129" y="6244"/>
                    <a:pt x="1889" y="6244"/>
                  </a:cubicBezTo>
                  <a:cubicBezTo>
                    <a:pt x="1745" y="6244"/>
                    <a:pt x="1651" y="6227"/>
                    <a:pt x="1673" y="6174"/>
                  </a:cubicBezTo>
                  <a:cubicBezTo>
                    <a:pt x="2192" y="4955"/>
                    <a:pt x="2439" y="3723"/>
                    <a:pt x="2192" y="2400"/>
                  </a:cubicBezTo>
                  <a:cubicBezTo>
                    <a:pt x="2024" y="1570"/>
                    <a:pt x="1648" y="623"/>
                    <a:pt x="1025" y="0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0"/>
            <p:cNvSpPr/>
            <p:nvPr/>
          </p:nvSpPr>
          <p:spPr>
            <a:xfrm rot="-1747977">
              <a:off x="8942287" y="823789"/>
              <a:ext cx="180866" cy="396449"/>
            </a:xfrm>
            <a:custGeom>
              <a:avLst/>
              <a:gdLst/>
              <a:ahLst/>
              <a:cxnLst/>
              <a:rect l="l" t="t" r="r" b="b"/>
              <a:pathLst>
                <a:path w="2829" h="6201" extrusionOk="0">
                  <a:moveTo>
                    <a:pt x="1194" y="1"/>
                  </a:moveTo>
                  <a:cubicBezTo>
                    <a:pt x="766" y="442"/>
                    <a:pt x="364" y="922"/>
                    <a:pt x="1" y="1428"/>
                  </a:cubicBezTo>
                  <a:cubicBezTo>
                    <a:pt x="507" y="1557"/>
                    <a:pt x="935" y="1895"/>
                    <a:pt x="1194" y="2569"/>
                  </a:cubicBezTo>
                  <a:cubicBezTo>
                    <a:pt x="1622" y="3697"/>
                    <a:pt x="1415" y="4969"/>
                    <a:pt x="896" y="6084"/>
                  </a:cubicBezTo>
                  <a:cubicBezTo>
                    <a:pt x="987" y="6110"/>
                    <a:pt x="1077" y="6149"/>
                    <a:pt x="1155" y="6201"/>
                  </a:cubicBezTo>
                  <a:cubicBezTo>
                    <a:pt x="1505" y="5863"/>
                    <a:pt x="1882" y="5578"/>
                    <a:pt x="2297" y="5332"/>
                  </a:cubicBezTo>
                  <a:cubicBezTo>
                    <a:pt x="2224" y="5317"/>
                    <a:pt x="2151" y="5310"/>
                    <a:pt x="2078" y="5310"/>
                  </a:cubicBezTo>
                  <a:cubicBezTo>
                    <a:pt x="1958" y="5310"/>
                    <a:pt x="1839" y="5330"/>
                    <a:pt x="1726" y="5371"/>
                  </a:cubicBezTo>
                  <a:lnTo>
                    <a:pt x="1713" y="5371"/>
                  </a:lnTo>
                  <a:cubicBezTo>
                    <a:pt x="1679" y="5416"/>
                    <a:pt x="1632" y="5435"/>
                    <a:pt x="1587" y="5435"/>
                  </a:cubicBezTo>
                  <a:cubicBezTo>
                    <a:pt x="1477" y="5435"/>
                    <a:pt x="1371" y="5325"/>
                    <a:pt x="1454" y="5215"/>
                  </a:cubicBezTo>
                  <a:cubicBezTo>
                    <a:pt x="2154" y="4216"/>
                    <a:pt x="2828" y="3153"/>
                    <a:pt x="2686" y="1882"/>
                  </a:cubicBezTo>
                  <a:cubicBezTo>
                    <a:pt x="2582" y="805"/>
                    <a:pt x="1998" y="195"/>
                    <a:pt x="1194" y="1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0"/>
            <p:cNvSpPr/>
            <p:nvPr/>
          </p:nvSpPr>
          <p:spPr>
            <a:xfrm rot="-1747977">
              <a:off x="9181232" y="1102071"/>
              <a:ext cx="116166" cy="335904"/>
            </a:xfrm>
            <a:custGeom>
              <a:avLst/>
              <a:gdLst/>
              <a:ahLst/>
              <a:cxnLst/>
              <a:rect l="l" t="t" r="r" b="b"/>
              <a:pathLst>
                <a:path w="1817" h="5254" extrusionOk="0">
                  <a:moveTo>
                    <a:pt x="1116" y="0"/>
                  </a:moveTo>
                  <a:cubicBezTo>
                    <a:pt x="727" y="286"/>
                    <a:pt x="351" y="610"/>
                    <a:pt x="1" y="947"/>
                  </a:cubicBezTo>
                  <a:cubicBezTo>
                    <a:pt x="65" y="999"/>
                    <a:pt x="130" y="1064"/>
                    <a:pt x="182" y="1129"/>
                  </a:cubicBezTo>
                  <a:cubicBezTo>
                    <a:pt x="701" y="1739"/>
                    <a:pt x="714" y="2620"/>
                    <a:pt x="623" y="3360"/>
                  </a:cubicBezTo>
                  <a:cubicBezTo>
                    <a:pt x="545" y="4008"/>
                    <a:pt x="416" y="4631"/>
                    <a:pt x="234" y="5253"/>
                  </a:cubicBezTo>
                  <a:cubicBezTo>
                    <a:pt x="493" y="5020"/>
                    <a:pt x="792" y="4825"/>
                    <a:pt x="1103" y="4696"/>
                  </a:cubicBezTo>
                  <a:cubicBezTo>
                    <a:pt x="1116" y="4644"/>
                    <a:pt x="1129" y="4605"/>
                    <a:pt x="1142" y="4566"/>
                  </a:cubicBezTo>
                  <a:cubicBezTo>
                    <a:pt x="1414" y="3762"/>
                    <a:pt x="1609" y="2945"/>
                    <a:pt x="1726" y="2102"/>
                  </a:cubicBezTo>
                  <a:cubicBezTo>
                    <a:pt x="1816" y="1427"/>
                    <a:pt x="1713" y="351"/>
                    <a:pt x="1116" y="0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0"/>
            <p:cNvSpPr/>
            <p:nvPr/>
          </p:nvSpPr>
          <p:spPr>
            <a:xfrm rot="-1747977">
              <a:off x="9260864" y="1411533"/>
              <a:ext cx="126971" cy="255476"/>
            </a:xfrm>
            <a:custGeom>
              <a:avLst/>
              <a:gdLst/>
              <a:ahLst/>
              <a:cxnLst/>
              <a:rect l="l" t="t" r="r" b="b"/>
              <a:pathLst>
                <a:path w="1986" h="3996" extrusionOk="0">
                  <a:moveTo>
                    <a:pt x="1985" y="0"/>
                  </a:moveTo>
                  <a:cubicBezTo>
                    <a:pt x="1687" y="260"/>
                    <a:pt x="1363" y="506"/>
                    <a:pt x="1077" y="791"/>
                  </a:cubicBezTo>
                  <a:cubicBezTo>
                    <a:pt x="1025" y="947"/>
                    <a:pt x="974" y="1116"/>
                    <a:pt x="922" y="1284"/>
                  </a:cubicBezTo>
                  <a:cubicBezTo>
                    <a:pt x="792" y="1712"/>
                    <a:pt x="649" y="2140"/>
                    <a:pt x="520" y="2581"/>
                  </a:cubicBezTo>
                  <a:cubicBezTo>
                    <a:pt x="469" y="2759"/>
                    <a:pt x="332" y="3283"/>
                    <a:pt x="337" y="3283"/>
                  </a:cubicBezTo>
                  <a:cubicBezTo>
                    <a:pt x="337" y="3283"/>
                    <a:pt x="338" y="3282"/>
                    <a:pt x="338" y="3282"/>
                  </a:cubicBezTo>
                  <a:lnTo>
                    <a:pt x="338" y="3282"/>
                  </a:lnTo>
                  <a:cubicBezTo>
                    <a:pt x="312" y="3515"/>
                    <a:pt x="182" y="3723"/>
                    <a:pt x="1" y="3852"/>
                  </a:cubicBezTo>
                  <a:cubicBezTo>
                    <a:pt x="1" y="3904"/>
                    <a:pt x="14" y="3956"/>
                    <a:pt x="27" y="3995"/>
                  </a:cubicBezTo>
                  <a:cubicBezTo>
                    <a:pt x="766" y="2698"/>
                    <a:pt x="1479" y="1414"/>
                    <a:pt x="1985" y="0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" name="Google Shape;1038;p30"/>
          <p:cNvGrpSpPr/>
          <p:nvPr/>
        </p:nvGrpSpPr>
        <p:grpSpPr>
          <a:xfrm>
            <a:off x="8279662" y="2627722"/>
            <a:ext cx="1133902" cy="1253952"/>
            <a:chOff x="7966448" y="2794796"/>
            <a:chExt cx="1306489" cy="1444812"/>
          </a:xfrm>
        </p:grpSpPr>
        <p:sp>
          <p:nvSpPr>
            <p:cNvPr id="1039" name="Google Shape;1039;p30"/>
            <p:cNvSpPr/>
            <p:nvPr/>
          </p:nvSpPr>
          <p:spPr>
            <a:xfrm rot="7343665" flipH="1">
              <a:off x="8009556" y="3131024"/>
              <a:ext cx="1220262" cy="772347"/>
            </a:xfrm>
            <a:custGeom>
              <a:avLst/>
              <a:gdLst/>
              <a:ahLst/>
              <a:cxnLst/>
              <a:rect l="l" t="t" r="r" b="b"/>
              <a:pathLst>
                <a:path w="18825" h="11915" extrusionOk="0">
                  <a:moveTo>
                    <a:pt x="10788" y="1"/>
                  </a:moveTo>
                  <a:cubicBezTo>
                    <a:pt x="10724" y="1"/>
                    <a:pt x="11399" y="742"/>
                    <a:pt x="11257" y="896"/>
                  </a:cubicBezTo>
                  <a:cubicBezTo>
                    <a:pt x="11257" y="896"/>
                    <a:pt x="11257" y="896"/>
                    <a:pt x="11257" y="896"/>
                  </a:cubicBezTo>
                  <a:cubicBezTo>
                    <a:pt x="11232" y="896"/>
                    <a:pt x="9863" y="404"/>
                    <a:pt x="8384" y="404"/>
                  </a:cubicBezTo>
                  <a:cubicBezTo>
                    <a:pt x="7761" y="404"/>
                    <a:pt x="7118" y="492"/>
                    <a:pt x="6549" y="740"/>
                  </a:cubicBezTo>
                  <a:cubicBezTo>
                    <a:pt x="6484" y="766"/>
                    <a:pt x="6873" y="1064"/>
                    <a:pt x="7055" y="1116"/>
                  </a:cubicBezTo>
                  <a:cubicBezTo>
                    <a:pt x="6873" y="1142"/>
                    <a:pt x="6536" y="1194"/>
                    <a:pt x="6497" y="1194"/>
                  </a:cubicBezTo>
                  <a:cubicBezTo>
                    <a:pt x="6095" y="1259"/>
                    <a:pt x="5706" y="1376"/>
                    <a:pt x="5317" y="1518"/>
                  </a:cubicBezTo>
                  <a:cubicBezTo>
                    <a:pt x="4577" y="1830"/>
                    <a:pt x="3890" y="2297"/>
                    <a:pt x="3332" y="2893"/>
                  </a:cubicBezTo>
                  <a:cubicBezTo>
                    <a:pt x="3280" y="2958"/>
                    <a:pt x="3332" y="2893"/>
                    <a:pt x="3631" y="3101"/>
                  </a:cubicBezTo>
                  <a:cubicBezTo>
                    <a:pt x="2995" y="3334"/>
                    <a:pt x="1763" y="5954"/>
                    <a:pt x="1516" y="6746"/>
                  </a:cubicBezTo>
                  <a:cubicBezTo>
                    <a:pt x="1501" y="6785"/>
                    <a:pt x="1601" y="6801"/>
                    <a:pt x="1700" y="6801"/>
                  </a:cubicBezTo>
                  <a:cubicBezTo>
                    <a:pt x="1762" y="6801"/>
                    <a:pt x="1823" y="6794"/>
                    <a:pt x="1854" y="6784"/>
                  </a:cubicBezTo>
                  <a:lnTo>
                    <a:pt x="1854" y="6784"/>
                  </a:lnTo>
                  <a:cubicBezTo>
                    <a:pt x="1183" y="7545"/>
                    <a:pt x="1" y="9573"/>
                    <a:pt x="24" y="9573"/>
                  </a:cubicBezTo>
                  <a:cubicBezTo>
                    <a:pt x="24" y="9573"/>
                    <a:pt x="25" y="9573"/>
                    <a:pt x="25" y="9573"/>
                  </a:cubicBezTo>
                  <a:cubicBezTo>
                    <a:pt x="28" y="9571"/>
                    <a:pt x="31" y="9570"/>
                    <a:pt x="33" y="9570"/>
                  </a:cubicBezTo>
                  <a:cubicBezTo>
                    <a:pt x="56" y="9570"/>
                    <a:pt x="19" y="9692"/>
                    <a:pt x="103" y="9716"/>
                  </a:cubicBezTo>
                  <a:cubicBezTo>
                    <a:pt x="966" y="10065"/>
                    <a:pt x="1884" y="10240"/>
                    <a:pt x="2803" y="10240"/>
                  </a:cubicBezTo>
                  <a:cubicBezTo>
                    <a:pt x="2975" y="10240"/>
                    <a:pt x="3147" y="10234"/>
                    <a:pt x="3319" y="10222"/>
                  </a:cubicBezTo>
                  <a:lnTo>
                    <a:pt x="3319" y="10222"/>
                  </a:lnTo>
                  <a:cubicBezTo>
                    <a:pt x="3293" y="10235"/>
                    <a:pt x="3177" y="10416"/>
                    <a:pt x="3241" y="10442"/>
                  </a:cubicBezTo>
                  <a:cubicBezTo>
                    <a:pt x="4242" y="10932"/>
                    <a:pt x="5334" y="11183"/>
                    <a:pt x="6436" y="11183"/>
                  </a:cubicBezTo>
                  <a:cubicBezTo>
                    <a:pt x="6764" y="11183"/>
                    <a:pt x="7091" y="11161"/>
                    <a:pt x="7418" y="11117"/>
                  </a:cubicBezTo>
                  <a:lnTo>
                    <a:pt x="7418" y="11117"/>
                  </a:lnTo>
                  <a:cubicBezTo>
                    <a:pt x="7236" y="11259"/>
                    <a:pt x="6808" y="11687"/>
                    <a:pt x="6886" y="11713"/>
                  </a:cubicBezTo>
                  <a:cubicBezTo>
                    <a:pt x="7357" y="11849"/>
                    <a:pt x="7842" y="11915"/>
                    <a:pt x="8326" y="11915"/>
                  </a:cubicBezTo>
                  <a:cubicBezTo>
                    <a:pt x="8907" y="11915"/>
                    <a:pt x="9486" y="11819"/>
                    <a:pt x="10038" y="11635"/>
                  </a:cubicBezTo>
                  <a:cubicBezTo>
                    <a:pt x="10515" y="11464"/>
                    <a:pt x="11904" y="10404"/>
                    <a:pt x="12060" y="10404"/>
                  </a:cubicBezTo>
                  <a:cubicBezTo>
                    <a:pt x="12069" y="10404"/>
                    <a:pt x="12074" y="10408"/>
                    <a:pt x="12074" y="10416"/>
                  </a:cubicBezTo>
                  <a:cubicBezTo>
                    <a:pt x="12074" y="10629"/>
                    <a:pt x="12159" y="11157"/>
                    <a:pt x="12223" y="11157"/>
                  </a:cubicBezTo>
                  <a:cubicBezTo>
                    <a:pt x="12226" y="11157"/>
                    <a:pt x="12228" y="11157"/>
                    <a:pt x="12230" y="11155"/>
                  </a:cubicBezTo>
                  <a:cubicBezTo>
                    <a:pt x="13281" y="10689"/>
                    <a:pt x="14163" y="9923"/>
                    <a:pt x="14785" y="8963"/>
                  </a:cubicBezTo>
                  <a:cubicBezTo>
                    <a:pt x="15486" y="7861"/>
                    <a:pt x="15473" y="6227"/>
                    <a:pt x="16847" y="5254"/>
                  </a:cubicBezTo>
                  <a:cubicBezTo>
                    <a:pt x="17366" y="5228"/>
                    <a:pt x="18417" y="5176"/>
                    <a:pt x="18443" y="5163"/>
                  </a:cubicBezTo>
                  <a:cubicBezTo>
                    <a:pt x="18825" y="5102"/>
                    <a:pt x="18621" y="4431"/>
                    <a:pt x="18333" y="4431"/>
                  </a:cubicBezTo>
                  <a:cubicBezTo>
                    <a:pt x="18318" y="4431"/>
                    <a:pt x="18303" y="4433"/>
                    <a:pt x="18287" y="4437"/>
                  </a:cubicBezTo>
                  <a:cubicBezTo>
                    <a:pt x="17716" y="4592"/>
                    <a:pt x="17120" y="4528"/>
                    <a:pt x="16523" y="4579"/>
                  </a:cubicBezTo>
                  <a:cubicBezTo>
                    <a:pt x="16523" y="4579"/>
                    <a:pt x="16510" y="4567"/>
                    <a:pt x="16497" y="4567"/>
                  </a:cubicBezTo>
                  <a:cubicBezTo>
                    <a:pt x="14150" y="3607"/>
                    <a:pt x="13501" y="312"/>
                    <a:pt x="10790" y="1"/>
                  </a:cubicBezTo>
                  <a:cubicBezTo>
                    <a:pt x="10790" y="1"/>
                    <a:pt x="10789" y="1"/>
                    <a:pt x="10788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4762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0" name="Google Shape;1040;p30"/>
            <p:cNvGrpSpPr/>
            <p:nvPr/>
          </p:nvGrpSpPr>
          <p:grpSpPr>
            <a:xfrm rot="7343665" flipH="1">
              <a:off x="8009270" y="3130867"/>
              <a:ext cx="1220846" cy="772671"/>
              <a:chOff x="171347" y="3737395"/>
              <a:chExt cx="846353" cy="535655"/>
            </a:xfrm>
          </p:grpSpPr>
          <p:sp>
            <p:nvSpPr>
              <p:cNvPr id="1041" name="Google Shape;1041;p30"/>
              <p:cNvSpPr/>
              <p:nvPr/>
            </p:nvSpPr>
            <p:spPr>
              <a:xfrm>
                <a:off x="171347" y="3737395"/>
                <a:ext cx="846353" cy="535655"/>
              </a:xfrm>
              <a:custGeom>
                <a:avLst/>
                <a:gdLst/>
                <a:ahLst/>
                <a:cxnLst/>
                <a:rect l="l" t="t" r="r" b="b"/>
                <a:pathLst>
                  <a:path w="18834" h="11920" extrusionOk="0">
                    <a:moveTo>
                      <a:pt x="11075" y="209"/>
                    </a:moveTo>
                    <a:lnTo>
                      <a:pt x="11075" y="209"/>
                    </a:lnTo>
                    <a:cubicBezTo>
                      <a:pt x="11140" y="235"/>
                      <a:pt x="11218" y="260"/>
                      <a:pt x="11309" y="273"/>
                    </a:cubicBezTo>
                    <a:cubicBezTo>
                      <a:pt x="12243" y="481"/>
                      <a:pt x="13008" y="1376"/>
                      <a:pt x="13579" y="2089"/>
                    </a:cubicBezTo>
                    <a:cubicBezTo>
                      <a:pt x="14331" y="3049"/>
                      <a:pt x="15005" y="4048"/>
                      <a:pt x="16095" y="4619"/>
                    </a:cubicBezTo>
                    <a:cubicBezTo>
                      <a:pt x="15291" y="4696"/>
                      <a:pt x="14500" y="4774"/>
                      <a:pt x="13682" y="4865"/>
                    </a:cubicBezTo>
                    <a:cubicBezTo>
                      <a:pt x="12904" y="3179"/>
                      <a:pt x="11633" y="1648"/>
                      <a:pt x="9986" y="714"/>
                    </a:cubicBezTo>
                    <a:lnTo>
                      <a:pt x="9986" y="714"/>
                    </a:lnTo>
                    <a:cubicBezTo>
                      <a:pt x="10479" y="818"/>
                      <a:pt x="10972" y="974"/>
                      <a:pt x="11439" y="1168"/>
                    </a:cubicBezTo>
                    <a:cubicBezTo>
                      <a:pt x="11455" y="1176"/>
                      <a:pt x="11471" y="1180"/>
                      <a:pt x="11486" y="1180"/>
                    </a:cubicBezTo>
                    <a:cubicBezTo>
                      <a:pt x="11545" y="1180"/>
                      <a:pt x="11592" y="1126"/>
                      <a:pt x="11581" y="1065"/>
                    </a:cubicBezTo>
                    <a:cubicBezTo>
                      <a:pt x="11490" y="805"/>
                      <a:pt x="11322" y="611"/>
                      <a:pt x="11218" y="377"/>
                    </a:cubicBezTo>
                    <a:cubicBezTo>
                      <a:pt x="11179" y="312"/>
                      <a:pt x="11127" y="248"/>
                      <a:pt x="11075" y="209"/>
                    </a:cubicBezTo>
                    <a:close/>
                    <a:moveTo>
                      <a:pt x="8768" y="595"/>
                    </a:moveTo>
                    <a:cubicBezTo>
                      <a:pt x="9086" y="595"/>
                      <a:pt x="9411" y="630"/>
                      <a:pt x="9726" y="676"/>
                    </a:cubicBezTo>
                    <a:cubicBezTo>
                      <a:pt x="11348" y="1778"/>
                      <a:pt x="12645" y="3101"/>
                      <a:pt x="13501" y="4891"/>
                    </a:cubicBezTo>
                    <a:cubicBezTo>
                      <a:pt x="12684" y="4995"/>
                      <a:pt x="11867" y="5111"/>
                      <a:pt x="11036" y="5254"/>
                    </a:cubicBezTo>
                    <a:cubicBezTo>
                      <a:pt x="9714" y="3360"/>
                      <a:pt x="7677" y="2076"/>
                      <a:pt x="5381" y="1713"/>
                    </a:cubicBezTo>
                    <a:cubicBezTo>
                      <a:pt x="6043" y="1454"/>
                      <a:pt x="6743" y="1324"/>
                      <a:pt x="7444" y="1311"/>
                    </a:cubicBezTo>
                    <a:cubicBezTo>
                      <a:pt x="7534" y="1298"/>
                      <a:pt x="7560" y="1181"/>
                      <a:pt x="7483" y="1142"/>
                    </a:cubicBezTo>
                    <a:lnTo>
                      <a:pt x="6912" y="883"/>
                    </a:lnTo>
                    <a:cubicBezTo>
                      <a:pt x="6847" y="753"/>
                      <a:pt x="8222" y="598"/>
                      <a:pt x="8624" y="598"/>
                    </a:cubicBezTo>
                    <a:cubicBezTo>
                      <a:pt x="8672" y="596"/>
                      <a:pt x="8720" y="595"/>
                      <a:pt x="8768" y="595"/>
                    </a:cubicBezTo>
                    <a:close/>
                    <a:moveTo>
                      <a:pt x="5213" y="1778"/>
                    </a:moveTo>
                    <a:cubicBezTo>
                      <a:pt x="5226" y="1804"/>
                      <a:pt x="5239" y="1817"/>
                      <a:pt x="5265" y="1817"/>
                    </a:cubicBezTo>
                    <a:cubicBezTo>
                      <a:pt x="7534" y="2258"/>
                      <a:pt x="9480" y="3412"/>
                      <a:pt x="10855" y="5280"/>
                    </a:cubicBezTo>
                    <a:cubicBezTo>
                      <a:pt x="9856" y="5462"/>
                      <a:pt x="8845" y="5669"/>
                      <a:pt x="7859" y="5929"/>
                    </a:cubicBezTo>
                    <a:cubicBezTo>
                      <a:pt x="6717" y="4670"/>
                      <a:pt x="5174" y="3866"/>
                      <a:pt x="3501" y="3633"/>
                    </a:cubicBezTo>
                    <a:cubicBezTo>
                      <a:pt x="3695" y="3412"/>
                      <a:pt x="3903" y="3192"/>
                      <a:pt x="4123" y="2984"/>
                    </a:cubicBezTo>
                    <a:cubicBezTo>
                      <a:pt x="4175" y="2932"/>
                      <a:pt x="3397" y="2906"/>
                      <a:pt x="3734" y="2660"/>
                    </a:cubicBezTo>
                    <a:cubicBezTo>
                      <a:pt x="4188" y="2349"/>
                      <a:pt x="4655" y="2063"/>
                      <a:pt x="5148" y="1804"/>
                    </a:cubicBezTo>
                    <a:lnTo>
                      <a:pt x="5213" y="1778"/>
                    </a:lnTo>
                    <a:close/>
                    <a:moveTo>
                      <a:pt x="3397" y="3750"/>
                    </a:moveTo>
                    <a:cubicBezTo>
                      <a:pt x="3397" y="3750"/>
                      <a:pt x="3410" y="3762"/>
                      <a:pt x="3423" y="3762"/>
                    </a:cubicBezTo>
                    <a:cubicBezTo>
                      <a:pt x="5057" y="3996"/>
                      <a:pt x="6562" y="4774"/>
                      <a:pt x="7690" y="5980"/>
                    </a:cubicBezTo>
                    <a:cubicBezTo>
                      <a:pt x="6899" y="6188"/>
                      <a:pt x="6108" y="6421"/>
                      <a:pt x="5343" y="6694"/>
                    </a:cubicBezTo>
                    <a:cubicBezTo>
                      <a:pt x="4448" y="6045"/>
                      <a:pt x="3345" y="5539"/>
                      <a:pt x="2230" y="5475"/>
                    </a:cubicBezTo>
                    <a:cubicBezTo>
                      <a:pt x="2333" y="5267"/>
                      <a:pt x="2450" y="5060"/>
                      <a:pt x="2567" y="4865"/>
                    </a:cubicBezTo>
                    <a:cubicBezTo>
                      <a:pt x="2813" y="4463"/>
                      <a:pt x="3086" y="4100"/>
                      <a:pt x="3397" y="3750"/>
                    </a:cubicBezTo>
                    <a:close/>
                    <a:moveTo>
                      <a:pt x="2178" y="5591"/>
                    </a:moveTo>
                    <a:cubicBezTo>
                      <a:pt x="3267" y="5851"/>
                      <a:pt x="4240" y="6149"/>
                      <a:pt x="5161" y="6772"/>
                    </a:cubicBezTo>
                    <a:cubicBezTo>
                      <a:pt x="4253" y="7096"/>
                      <a:pt x="3371" y="7485"/>
                      <a:pt x="2515" y="7926"/>
                    </a:cubicBezTo>
                    <a:cubicBezTo>
                      <a:pt x="2290" y="7877"/>
                      <a:pt x="2065" y="7854"/>
                      <a:pt x="1840" y="7854"/>
                    </a:cubicBezTo>
                    <a:cubicBezTo>
                      <a:pt x="1650" y="7854"/>
                      <a:pt x="1460" y="7870"/>
                      <a:pt x="1270" y="7900"/>
                    </a:cubicBezTo>
                    <a:cubicBezTo>
                      <a:pt x="1555" y="7472"/>
                      <a:pt x="1879" y="7057"/>
                      <a:pt x="2230" y="6681"/>
                    </a:cubicBezTo>
                    <a:cubicBezTo>
                      <a:pt x="2288" y="6611"/>
                      <a:pt x="2230" y="6509"/>
                      <a:pt x="2152" y="6509"/>
                    </a:cubicBezTo>
                    <a:cubicBezTo>
                      <a:pt x="2143" y="6509"/>
                      <a:pt x="2135" y="6510"/>
                      <a:pt x="2126" y="6512"/>
                    </a:cubicBezTo>
                    <a:cubicBezTo>
                      <a:pt x="2057" y="6534"/>
                      <a:pt x="2003" y="6544"/>
                      <a:pt x="1960" y="6544"/>
                    </a:cubicBezTo>
                    <a:cubicBezTo>
                      <a:pt x="1619" y="6544"/>
                      <a:pt x="2011" y="5922"/>
                      <a:pt x="2126" y="5669"/>
                    </a:cubicBezTo>
                    <a:lnTo>
                      <a:pt x="2178" y="5591"/>
                    </a:lnTo>
                    <a:close/>
                    <a:moveTo>
                      <a:pt x="1744" y="7966"/>
                    </a:moveTo>
                    <a:cubicBezTo>
                      <a:pt x="1946" y="7966"/>
                      <a:pt x="2148" y="7983"/>
                      <a:pt x="2346" y="8017"/>
                    </a:cubicBezTo>
                    <a:cubicBezTo>
                      <a:pt x="1724" y="8341"/>
                      <a:pt x="1127" y="8704"/>
                      <a:pt x="556" y="9106"/>
                    </a:cubicBezTo>
                    <a:cubicBezTo>
                      <a:pt x="751" y="8730"/>
                      <a:pt x="971" y="8354"/>
                      <a:pt x="1205" y="8004"/>
                    </a:cubicBezTo>
                    <a:cubicBezTo>
                      <a:pt x="1383" y="7979"/>
                      <a:pt x="1563" y="7966"/>
                      <a:pt x="1744" y="7966"/>
                    </a:cubicBezTo>
                    <a:close/>
                    <a:moveTo>
                      <a:pt x="18313" y="4644"/>
                    </a:moveTo>
                    <a:cubicBezTo>
                      <a:pt x="18417" y="4735"/>
                      <a:pt x="18469" y="4852"/>
                      <a:pt x="18456" y="4982"/>
                    </a:cubicBezTo>
                    <a:cubicBezTo>
                      <a:pt x="18443" y="4969"/>
                      <a:pt x="18404" y="4956"/>
                      <a:pt x="18378" y="4956"/>
                    </a:cubicBezTo>
                    <a:cubicBezTo>
                      <a:pt x="15018" y="5072"/>
                      <a:pt x="11685" y="5565"/>
                      <a:pt x="8429" y="6408"/>
                    </a:cubicBezTo>
                    <a:cubicBezTo>
                      <a:pt x="8416" y="6400"/>
                      <a:pt x="8402" y="6395"/>
                      <a:pt x="8388" y="6395"/>
                    </a:cubicBezTo>
                    <a:cubicBezTo>
                      <a:pt x="8360" y="6395"/>
                      <a:pt x="8334" y="6413"/>
                      <a:pt x="8326" y="6447"/>
                    </a:cubicBezTo>
                    <a:cubicBezTo>
                      <a:pt x="5589" y="7174"/>
                      <a:pt x="2930" y="8172"/>
                      <a:pt x="388" y="9431"/>
                    </a:cubicBezTo>
                    <a:cubicBezTo>
                      <a:pt x="414" y="9405"/>
                      <a:pt x="427" y="9379"/>
                      <a:pt x="440" y="9340"/>
                    </a:cubicBezTo>
                    <a:lnTo>
                      <a:pt x="440" y="9353"/>
                    </a:lnTo>
                    <a:cubicBezTo>
                      <a:pt x="1218" y="8899"/>
                      <a:pt x="1996" y="8484"/>
                      <a:pt x="2787" y="8108"/>
                    </a:cubicBezTo>
                    <a:cubicBezTo>
                      <a:pt x="2813" y="8108"/>
                      <a:pt x="2839" y="8095"/>
                      <a:pt x="2852" y="8069"/>
                    </a:cubicBezTo>
                    <a:cubicBezTo>
                      <a:pt x="4746" y="7187"/>
                      <a:pt x="6730" y="6486"/>
                      <a:pt x="8780" y="6019"/>
                    </a:cubicBezTo>
                    <a:cubicBezTo>
                      <a:pt x="11918" y="5293"/>
                      <a:pt x="15109" y="5021"/>
                      <a:pt x="18300" y="4644"/>
                    </a:cubicBezTo>
                    <a:close/>
                    <a:moveTo>
                      <a:pt x="4850" y="7731"/>
                    </a:moveTo>
                    <a:lnTo>
                      <a:pt x="4850" y="7731"/>
                    </a:lnTo>
                    <a:cubicBezTo>
                      <a:pt x="4227" y="8704"/>
                      <a:pt x="3358" y="9482"/>
                      <a:pt x="2320" y="10001"/>
                    </a:cubicBezTo>
                    <a:cubicBezTo>
                      <a:pt x="1633" y="9949"/>
                      <a:pt x="959" y="9807"/>
                      <a:pt x="310" y="9599"/>
                    </a:cubicBezTo>
                    <a:cubicBezTo>
                      <a:pt x="310" y="9586"/>
                      <a:pt x="323" y="9586"/>
                      <a:pt x="323" y="9573"/>
                    </a:cubicBezTo>
                    <a:cubicBezTo>
                      <a:pt x="323" y="9560"/>
                      <a:pt x="323" y="9560"/>
                      <a:pt x="336" y="9560"/>
                    </a:cubicBezTo>
                    <a:cubicBezTo>
                      <a:pt x="1853" y="8951"/>
                      <a:pt x="3332" y="8315"/>
                      <a:pt x="4850" y="7731"/>
                    </a:cubicBezTo>
                    <a:close/>
                    <a:moveTo>
                      <a:pt x="16549" y="5267"/>
                    </a:moveTo>
                    <a:lnTo>
                      <a:pt x="16549" y="5267"/>
                    </a:lnTo>
                    <a:cubicBezTo>
                      <a:pt x="15745" y="5708"/>
                      <a:pt x="15485" y="6603"/>
                      <a:pt x="15200" y="7446"/>
                    </a:cubicBezTo>
                    <a:cubicBezTo>
                      <a:pt x="14954" y="8289"/>
                      <a:pt x="14513" y="9054"/>
                      <a:pt x="13929" y="9716"/>
                    </a:cubicBezTo>
                    <a:cubicBezTo>
                      <a:pt x="13747" y="9910"/>
                      <a:pt x="13553" y="10105"/>
                      <a:pt x="13358" y="10287"/>
                    </a:cubicBezTo>
                    <a:cubicBezTo>
                      <a:pt x="14331" y="8899"/>
                      <a:pt x="14889" y="7109"/>
                      <a:pt x="15044" y="5449"/>
                    </a:cubicBezTo>
                    <a:cubicBezTo>
                      <a:pt x="15044" y="5423"/>
                      <a:pt x="15044" y="5410"/>
                      <a:pt x="15031" y="5397"/>
                    </a:cubicBezTo>
                    <a:cubicBezTo>
                      <a:pt x="15537" y="5345"/>
                      <a:pt x="16043" y="5306"/>
                      <a:pt x="16549" y="5267"/>
                    </a:cubicBezTo>
                    <a:close/>
                    <a:moveTo>
                      <a:pt x="8274" y="6590"/>
                    </a:moveTo>
                    <a:lnTo>
                      <a:pt x="8274" y="6590"/>
                    </a:lnTo>
                    <a:cubicBezTo>
                      <a:pt x="8001" y="7446"/>
                      <a:pt x="7729" y="8237"/>
                      <a:pt x="7210" y="9003"/>
                    </a:cubicBezTo>
                    <a:cubicBezTo>
                      <a:pt x="6704" y="9768"/>
                      <a:pt x="6043" y="10338"/>
                      <a:pt x="5343" y="10922"/>
                    </a:cubicBezTo>
                    <a:cubicBezTo>
                      <a:pt x="5044" y="10870"/>
                      <a:pt x="4759" y="10805"/>
                      <a:pt x="4461" y="10715"/>
                    </a:cubicBezTo>
                    <a:cubicBezTo>
                      <a:pt x="4020" y="10585"/>
                      <a:pt x="3254" y="10494"/>
                      <a:pt x="3981" y="10170"/>
                    </a:cubicBezTo>
                    <a:cubicBezTo>
                      <a:pt x="4081" y="10120"/>
                      <a:pt x="4084" y="9936"/>
                      <a:pt x="3955" y="9936"/>
                    </a:cubicBezTo>
                    <a:cubicBezTo>
                      <a:pt x="3951" y="9936"/>
                      <a:pt x="3946" y="9936"/>
                      <a:pt x="3942" y="9936"/>
                    </a:cubicBezTo>
                    <a:cubicBezTo>
                      <a:pt x="3553" y="9990"/>
                      <a:pt x="3172" y="10017"/>
                      <a:pt x="2786" y="10017"/>
                    </a:cubicBezTo>
                    <a:cubicBezTo>
                      <a:pt x="2709" y="10017"/>
                      <a:pt x="2632" y="10016"/>
                      <a:pt x="2554" y="10014"/>
                    </a:cubicBezTo>
                    <a:cubicBezTo>
                      <a:pt x="3604" y="9521"/>
                      <a:pt x="4486" y="8717"/>
                      <a:pt x="5070" y="7718"/>
                    </a:cubicBezTo>
                    <a:cubicBezTo>
                      <a:pt x="5083" y="7705"/>
                      <a:pt x="5083" y="7667"/>
                      <a:pt x="5070" y="7654"/>
                    </a:cubicBezTo>
                    <a:cubicBezTo>
                      <a:pt x="6121" y="7252"/>
                      <a:pt x="7184" y="6901"/>
                      <a:pt x="8274" y="6590"/>
                    </a:cubicBezTo>
                    <a:close/>
                    <a:moveTo>
                      <a:pt x="11802" y="5838"/>
                    </a:moveTo>
                    <a:lnTo>
                      <a:pt x="11802" y="5838"/>
                    </a:lnTo>
                    <a:cubicBezTo>
                      <a:pt x="11439" y="6953"/>
                      <a:pt x="11179" y="8056"/>
                      <a:pt x="10583" y="9080"/>
                    </a:cubicBezTo>
                    <a:cubicBezTo>
                      <a:pt x="9973" y="10105"/>
                      <a:pt x="9182" y="10909"/>
                      <a:pt x="8326" y="11726"/>
                    </a:cubicBezTo>
                    <a:cubicBezTo>
                      <a:pt x="8066" y="11726"/>
                      <a:pt x="7820" y="11713"/>
                      <a:pt x="7573" y="11674"/>
                    </a:cubicBezTo>
                    <a:cubicBezTo>
                      <a:pt x="6821" y="11558"/>
                      <a:pt x="7483" y="11324"/>
                      <a:pt x="7846" y="11052"/>
                    </a:cubicBezTo>
                    <a:cubicBezTo>
                      <a:pt x="7917" y="11004"/>
                      <a:pt x="7901" y="10880"/>
                      <a:pt x="7818" y="10880"/>
                    </a:cubicBezTo>
                    <a:cubicBezTo>
                      <a:pt x="7810" y="10880"/>
                      <a:pt x="7802" y="10881"/>
                      <a:pt x="7794" y="10883"/>
                    </a:cubicBezTo>
                    <a:cubicBezTo>
                      <a:pt x="7326" y="10970"/>
                      <a:pt x="6859" y="11014"/>
                      <a:pt x="6391" y="11014"/>
                    </a:cubicBezTo>
                    <a:cubicBezTo>
                      <a:pt x="6093" y="11014"/>
                      <a:pt x="5796" y="10996"/>
                      <a:pt x="5498" y="10961"/>
                    </a:cubicBezTo>
                    <a:cubicBezTo>
                      <a:pt x="6977" y="10066"/>
                      <a:pt x="8196" y="8263"/>
                      <a:pt x="8455" y="6564"/>
                    </a:cubicBezTo>
                    <a:cubicBezTo>
                      <a:pt x="8637" y="6512"/>
                      <a:pt x="8819" y="6460"/>
                      <a:pt x="9013" y="6408"/>
                    </a:cubicBezTo>
                    <a:cubicBezTo>
                      <a:pt x="9934" y="6188"/>
                      <a:pt x="10868" y="5993"/>
                      <a:pt x="11802" y="5838"/>
                    </a:cubicBezTo>
                    <a:close/>
                    <a:moveTo>
                      <a:pt x="14837" y="5423"/>
                    </a:moveTo>
                    <a:lnTo>
                      <a:pt x="14837" y="5423"/>
                    </a:lnTo>
                    <a:cubicBezTo>
                      <a:pt x="14551" y="7277"/>
                      <a:pt x="13929" y="8834"/>
                      <a:pt x="13073" y="10481"/>
                    </a:cubicBezTo>
                    <a:cubicBezTo>
                      <a:pt x="13008" y="10520"/>
                      <a:pt x="12943" y="10559"/>
                      <a:pt x="12891" y="10585"/>
                    </a:cubicBezTo>
                    <a:cubicBezTo>
                      <a:pt x="12692" y="10675"/>
                      <a:pt x="12558" y="10719"/>
                      <a:pt x="12469" y="10719"/>
                    </a:cubicBezTo>
                    <a:cubicBezTo>
                      <a:pt x="12274" y="10719"/>
                      <a:pt x="12286" y="10506"/>
                      <a:pt x="12269" y="10079"/>
                    </a:cubicBezTo>
                    <a:cubicBezTo>
                      <a:pt x="12260" y="10019"/>
                      <a:pt x="12212" y="9982"/>
                      <a:pt x="12162" y="9982"/>
                    </a:cubicBezTo>
                    <a:cubicBezTo>
                      <a:pt x="12136" y="9982"/>
                      <a:pt x="12109" y="9992"/>
                      <a:pt x="12087" y="10014"/>
                    </a:cubicBezTo>
                    <a:cubicBezTo>
                      <a:pt x="11348" y="10857"/>
                      <a:pt x="10336" y="11428"/>
                      <a:pt x="9234" y="11636"/>
                    </a:cubicBezTo>
                    <a:cubicBezTo>
                      <a:pt x="8974" y="11687"/>
                      <a:pt x="8715" y="11713"/>
                      <a:pt x="8442" y="11726"/>
                    </a:cubicBezTo>
                    <a:cubicBezTo>
                      <a:pt x="10258" y="10507"/>
                      <a:pt x="11854" y="8030"/>
                      <a:pt x="11944" y="5838"/>
                    </a:cubicBezTo>
                    <a:cubicBezTo>
                      <a:pt x="11944" y="5825"/>
                      <a:pt x="11944" y="5812"/>
                      <a:pt x="11944" y="5799"/>
                    </a:cubicBezTo>
                    <a:cubicBezTo>
                      <a:pt x="12904" y="5643"/>
                      <a:pt x="13864" y="5513"/>
                      <a:pt x="14837" y="5423"/>
                    </a:cubicBezTo>
                    <a:close/>
                    <a:moveTo>
                      <a:pt x="10788" y="1"/>
                    </a:moveTo>
                    <a:cubicBezTo>
                      <a:pt x="10724" y="1"/>
                      <a:pt x="11398" y="742"/>
                      <a:pt x="11257" y="896"/>
                    </a:cubicBezTo>
                    <a:cubicBezTo>
                      <a:pt x="11257" y="896"/>
                      <a:pt x="9891" y="402"/>
                      <a:pt x="8403" y="402"/>
                    </a:cubicBezTo>
                    <a:cubicBezTo>
                      <a:pt x="7776" y="402"/>
                      <a:pt x="7126" y="490"/>
                      <a:pt x="6549" y="740"/>
                    </a:cubicBezTo>
                    <a:cubicBezTo>
                      <a:pt x="6484" y="766"/>
                      <a:pt x="6873" y="1065"/>
                      <a:pt x="7055" y="1129"/>
                    </a:cubicBezTo>
                    <a:cubicBezTo>
                      <a:pt x="6886" y="1142"/>
                      <a:pt x="6536" y="1194"/>
                      <a:pt x="6497" y="1194"/>
                    </a:cubicBezTo>
                    <a:cubicBezTo>
                      <a:pt x="6095" y="1259"/>
                      <a:pt x="5706" y="1376"/>
                      <a:pt x="5330" y="1519"/>
                    </a:cubicBezTo>
                    <a:cubicBezTo>
                      <a:pt x="4577" y="1843"/>
                      <a:pt x="3890" y="2310"/>
                      <a:pt x="3332" y="2893"/>
                    </a:cubicBezTo>
                    <a:cubicBezTo>
                      <a:pt x="3280" y="2958"/>
                      <a:pt x="3332" y="2893"/>
                      <a:pt x="3630" y="3101"/>
                    </a:cubicBezTo>
                    <a:cubicBezTo>
                      <a:pt x="3008" y="3334"/>
                      <a:pt x="1776" y="5954"/>
                      <a:pt x="1516" y="6746"/>
                    </a:cubicBezTo>
                    <a:cubicBezTo>
                      <a:pt x="1500" y="6794"/>
                      <a:pt x="1604" y="6807"/>
                      <a:pt x="1704" y="6807"/>
                    </a:cubicBezTo>
                    <a:cubicBezTo>
                      <a:pt x="1765" y="6807"/>
                      <a:pt x="1824" y="6802"/>
                      <a:pt x="1853" y="6798"/>
                    </a:cubicBezTo>
                    <a:lnTo>
                      <a:pt x="1853" y="6798"/>
                    </a:lnTo>
                    <a:cubicBezTo>
                      <a:pt x="1196" y="7545"/>
                      <a:pt x="1" y="9573"/>
                      <a:pt x="24" y="9573"/>
                    </a:cubicBezTo>
                    <a:cubicBezTo>
                      <a:pt x="24" y="9573"/>
                      <a:pt x="24" y="9573"/>
                      <a:pt x="25" y="9573"/>
                    </a:cubicBezTo>
                    <a:cubicBezTo>
                      <a:pt x="29" y="9571"/>
                      <a:pt x="32" y="9570"/>
                      <a:pt x="35" y="9570"/>
                    </a:cubicBezTo>
                    <a:cubicBezTo>
                      <a:pt x="67" y="9570"/>
                      <a:pt x="20" y="9693"/>
                      <a:pt x="115" y="9729"/>
                    </a:cubicBezTo>
                    <a:cubicBezTo>
                      <a:pt x="974" y="10070"/>
                      <a:pt x="1897" y="10252"/>
                      <a:pt x="2823" y="10252"/>
                    </a:cubicBezTo>
                    <a:cubicBezTo>
                      <a:pt x="2988" y="10252"/>
                      <a:pt x="3154" y="10247"/>
                      <a:pt x="3319" y="10235"/>
                    </a:cubicBezTo>
                    <a:lnTo>
                      <a:pt x="3319" y="10235"/>
                    </a:lnTo>
                    <a:cubicBezTo>
                      <a:pt x="3293" y="10248"/>
                      <a:pt x="3176" y="10416"/>
                      <a:pt x="3241" y="10455"/>
                    </a:cubicBezTo>
                    <a:cubicBezTo>
                      <a:pt x="4253" y="10941"/>
                      <a:pt x="5367" y="11190"/>
                      <a:pt x="6484" y="11190"/>
                    </a:cubicBezTo>
                    <a:cubicBezTo>
                      <a:pt x="6800" y="11190"/>
                      <a:pt x="7116" y="11170"/>
                      <a:pt x="7431" y="11130"/>
                    </a:cubicBezTo>
                    <a:lnTo>
                      <a:pt x="7431" y="11130"/>
                    </a:lnTo>
                    <a:cubicBezTo>
                      <a:pt x="7236" y="11259"/>
                      <a:pt x="6808" y="11687"/>
                      <a:pt x="6886" y="11713"/>
                    </a:cubicBezTo>
                    <a:cubicBezTo>
                      <a:pt x="7363" y="11851"/>
                      <a:pt x="7854" y="11919"/>
                      <a:pt x="8344" y="11919"/>
                    </a:cubicBezTo>
                    <a:cubicBezTo>
                      <a:pt x="8919" y="11919"/>
                      <a:pt x="9491" y="11825"/>
                      <a:pt x="10038" y="11636"/>
                    </a:cubicBezTo>
                    <a:cubicBezTo>
                      <a:pt x="10512" y="11465"/>
                      <a:pt x="11890" y="10415"/>
                      <a:pt x="12057" y="10415"/>
                    </a:cubicBezTo>
                    <a:cubicBezTo>
                      <a:pt x="12068" y="10415"/>
                      <a:pt x="12074" y="10420"/>
                      <a:pt x="12074" y="10429"/>
                    </a:cubicBezTo>
                    <a:cubicBezTo>
                      <a:pt x="12087" y="10630"/>
                      <a:pt x="12172" y="11170"/>
                      <a:pt x="12236" y="11170"/>
                    </a:cubicBezTo>
                    <a:cubicBezTo>
                      <a:pt x="12238" y="11170"/>
                      <a:pt x="12241" y="11170"/>
                      <a:pt x="12243" y="11169"/>
                    </a:cubicBezTo>
                    <a:cubicBezTo>
                      <a:pt x="13280" y="10702"/>
                      <a:pt x="14175" y="9936"/>
                      <a:pt x="14798" y="8977"/>
                    </a:cubicBezTo>
                    <a:cubicBezTo>
                      <a:pt x="15485" y="7874"/>
                      <a:pt x="15485" y="6240"/>
                      <a:pt x="16860" y="5267"/>
                    </a:cubicBezTo>
                    <a:cubicBezTo>
                      <a:pt x="17366" y="5241"/>
                      <a:pt x="18430" y="5189"/>
                      <a:pt x="18443" y="5176"/>
                    </a:cubicBezTo>
                    <a:cubicBezTo>
                      <a:pt x="18834" y="5103"/>
                      <a:pt x="18626" y="4442"/>
                      <a:pt x="18340" y="4442"/>
                    </a:cubicBezTo>
                    <a:cubicBezTo>
                      <a:pt x="18323" y="4442"/>
                      <a:pt x="18305" y="4445"/>
                      <a:pt x="18287" y="4450"/>
                    </a:cubicBezTo>
                    <a:cubicBezTo>
                      <a:pt x="17729" y="4580"/>
                      <a:pt x="17120" y="4528"/>
                      <a:pt x="16523" y="4580"/>
                    </a:cubicBezTo>
                    <a:cubicBezTo>
                      <a:pt x="16523" y="4580"/>
                      <a:pt x="16510" y="4567"/>
                      <a:pt x="16497" y="4567"/>
                    </a:cubicBezTo>
                    <a:cubicBezTo>
                      <a:pt x="14162" y="3607"/>
                      <a:pt x="13501" y="312"/>
                      <a:pt x="10790" y="1"/>
                    </a:cubicBezTo>
                    <a:cubicBezTo>
                      <a:pt x="10789" y="1"/>
                      <a:pt x="10789" y="1"/>
                      <a:pt x="107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0"/>
              <p:cNvSpPr/>
              <p:nvPr/>
            </p:nvSpPr>
            <p:spPr>
              <a:xfrm>
                <a:off x="418414" y="3999112"/>
                <a:ext cx="283286" cy="264907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5895" extrusionOk="0">
                    <a:moveTo>
                      <a:pt x="6304" y="1"/>
                    </a:moveTo>
                    <a:cubicBezTo>
                      <a:pt x="5370" y="156"/>
                      <a:pt x="4436" y="351"/>
                      <a:pt x="3515" y="571"/>
                    </a:cubicBezTo>
                    <a:cubicBezTo>
                      <a:pt x="3334" y="623"/>
                      <a:pt x="3139" y="675"/>
                      <a:pt x="2957" y="727"/>
                    </a:cubicBezTo>
                    <a:cubicBezTo>
                      <a:pt x="2698" y="2426"/>
                      <a:pt x="1479" y="4229"/>
                      <a:pt x="0" y="5124"/>
                    </a:cubicBezTo>
                    <a:cubicBezTo>
                      <a:pt x="298" y="5159"/>
                      <a:pt x="597" y="5177"/>
                      <a:pt x="897" y="5177"/>
                    </a:cubicBezTo>
                    <a:cubicBezTo>
                      <a:pt x="1367" y="5177"/>
                      <a:pt x="1836" y="5133"/>
                      <a:pt x="2296" y="5046"/>
                    </a:cubicBezTo>
                    <a:cubicBezTo>
                      <a:pt x="2300" y="5046"/>
                      <a:pt x="2305" y="5045"/>
                      <a:pt x="2309" y="5045"/>
                    </a:cubicBezTo>
                    <a:cubicBezTo>
                      <a:pt x="2402" y="5045"/>
                      <a:pt x="2422" y="5178"/>
                      <a:pt x="2348" y="5228"/>
                    </a:cubicBezTo>
                    <a:cubicBezTo>
                      <a:pt x="1972" y="5500"/>
                      <a:pt x="1323" y="5734"/>
                      <a:pt x="2075" y="5850"/>
                    </a:cubicBezTo>
                    <a:cubicBezTo>
                      <a:pt x="2260" y="5880"/>
                      <a:pt x="2445" y="5894"/>
                      <a:pt x="2635" y="5894"/>
                    </a:cubicBezTo>
                    <a:cubicBezTo>
                      <a:pt x="2699" y="5894"/>
                      <a:pt x="2763" y="5893"/>
                      <a:pt x="2828" y="5889"/>
                    </a:cubicBezTo>
                    <a:cubicBezTo>
                      <a:pt x="3684" y="5072"/>
                      <a:pt x="4475" y="4268"/>
                      <a:pt x="5085" y="3243"/>
                    </a:cubicBezTo>
                    <a:cubicBezTo>
                      <a:pt x="5681" y="2219"/>
                      <a:pt x="5941" y="1129"/>
                      <a:pt x="6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0"/>
              <p:cNvSpPr/>
              <p:nvPr/>
            </p:nvSpPr>
            <p:spPr>
              <a:xfrm>
                <a:off x="286073" y="4034119"/>
                <a:ext cx="257087" cy="194130"/>
              </a:xfrm>
              <a:custGeom>
                <a:avLst/>
                <a:gdLst/>
                <a:ahLst/>
                <a:cxnLst/>
                <a:rect l="l" t="t" r="r" b="b"/>
                <a:pathLst>
                  <a:path w="5721" h="4320" extrusionOk="0">
                    <a:moveTo>
                      <a:pt x="5721" y="0"/>
                    </a:moveTo>
                    <a:lnTo>
                      <a:pt x="5721" y="0"/>
                    </a:lnTo>
                    <a:cubicBezTo>
                      <a:pt x="4618" y="298"/>
                      <a:pt x="3568" y="649"/>
                      <a:pt x="2517" y="1051"/>
                    </a:cubicBezTo>
                    <a:cubicBezTo>
                      <a:pt x="2530" y="1077"/>
                      <a:pt x="2530" y="1102"/>
                      <a:pt x="2517" y="1128"/>
                    </a:cubicBezTo>
                    <a:cubicBezTo>
                      <a:pt x="1920" y="2127"/>
                      <a:pt x="1051" y="2918"/>
                      <a:pt x="1" y="3411"/>
                    </a:cubicBezTo>
                    <a:cubicBezTo>
                      <a:pt x="79" y="3413"/>
                      <a:pt x="156" y="3414"/>
                      <a:pt x="233" y="3414"/>
                    </a:cubicBezTo>
                    <a:cubicBezTo>
                      <a:pt x="619" y="3414"/>
                      <a:pt x="1000" y="3387"/>
                      <a:pt x="1389" y="3333"/>
                    </a:cubicBezTo>
                    <a:cubicBezTo>
                      <a:pt x="1393" y="3333"/>
                      <a:pt x="1398" y="3333"/>
                      <a:pt x="1402" y="3333"/>
                    </a:cubicBezTo>
                    <a:cubicBezTo>
                      <a:pt x="1531" y="3333"/>
                      <a:pt x="1528" y="3517"/>
                      <a:pt x="1428" y="3567"/>
                    </a:cubicBezTo>
                    <a:cubicBezTo>
                      <a:pt x="701" y="3891"/>
                      <a:pt x="1467" y="3982"/>
                      <a:pt x="1908" y="4112"/>
                    </a:cubicBezTo>
                    <a:cubicBezTo>
                      <a:pt x="2206" y="4202"/>
                      <a:pt x="2491" y="4267"/>
                      <a:pt x="2790" y="4319"/>
                    </a:cubicBezTo>
                    <a:cubicBezTo>
                      <a:pt x="3490" y="3735"/>
                      <a:pt x="4151" y="3152"/>
                      <a:pt x="4657" y="2400"/>
                    </a:cubicBezTo>
                    <a:cubicBezTo>
                      <a:pt x="5163" y="1647"/>
                      <a:pt x="5435" y="843"/>
                      <a:pt x="57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0"/>
              <p:cNvSpPr/>
              <p:nvPr/>
            </p:nvSpPr>
            <p:spPr>
              <a:xfrm>
                <a:off x="550710" y="3981047"/>
                <a:ext cx="287375" cy="283331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6305" extrusionOk="0">
                    <a:moveTo>
                      <a:pt x="6395" y="1"/>
                    </a:moveTo>
                    <a:cubicBezTo>
                      <a:pt x="5435" y="104"/>
                      <a:pt x="4462" y="221"/>
                      <a:pt x="3502" y="377"/>
                    </a:cubicBezTo>
                    <a:cubicBezTo>
                      <a:pt x="3502" y="390"/>
                      <a:pt x="3502" y="403"/>
                      <a:pt x="3502" y="416"/>
                    </a:cubicBezTo>
                    <a:cubicBezTo>
                      <a:pt x="3412" y="2608"/>
                      <a:pt x="1816" y="5085"/>
                      <a:pt x="0" y="6304"/>
                    </a:cubicBezTo>
                    <a:cubicBezTo>
                      <a:pt x="273" y="6291"/>
                      <a:pt x="532" y="6265"/>
                      <a:pt x="792" y="6214"/>
                    </a:cubicBezTo>
                    <a:cubicBezTo>
                      <a:pt x="1894" y="6006"/>
                      <a:pt x="2906" y="5435"/>
                      <a:pt x="3658" y="4592"/>
                    </a:cubicBezTo>
                    <a:cubicBezTo>
                      <a:pt x="3676" y="4570"/>
                      <a:pt x="3701" y="4560"/>
                      <a:pt x="3727" y="4560"/>
                    </a:cubicBezTo>
                    <a:cubicBezTo>
                      <a:pt x="3776" y="4560"/>
                      <a:pt x="3827" y="4597"/>
                      <a:pt x="3827" y="4657"/>
                    </a:cubicBezTo>
                    <a:cubicBezTo>
                      <a:pt x="3844" y="5084"/>
                      <a:pt x="3832" y="5297"/>
                      <a:pt x="4027" y="5297"/>
                    </a:cubicBezTo>
                    <a:cubicBezTo>
                      <a:pt x="4116" y="5297"/>
                      <a:pt x="4250" y="5253"/>
                      <a:pt x="4449" y="5163"/>
                    </a:cubicBezTo>
                    <a:cubicBezTo>
                      <a:pt x="4514" y="5137"/>
                      <a:pt x="4579" y="5098"/>
                      <a:pt x="4631" y="5059"/>
                    </a:cubicBezTo>
                    <a:cubicBezTo>
                      <a:pt x="5487" y="3412"/>
                      <a:pt x="6122" y="1855"/>
                      <a:pt x="6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0"/>
              <p:cNvSpPr/>
              <p:nvPr/>
            </p:nvSpPr>
            <p:spPr>
              <a:xfrm>
                <a:off x="185233" y="4084809"/>
                <a:ext cx="204061" cy="102053"/>
              </a:xfrm>
              <a:custGeom>
                <a:avLst/>
                <a:gdLst/>
                <a:ahLst/>
                <a:cxnLst/>
                <a:rect l="l" t="t" r="r" b="b"/>
                <a:pathLst>
                  <a:path w="4541" h="2271" extrusionOk="0">
                    <a:moveTo>
                      <a:pt x="4541" y="0"/>
                    </a:moveTo>
                    <a:lnTo>
                      <a:pt x="4541" y="0"/>
                    </a:lnTo>
                    <a:cubicBezTo>
                      <a:pt x="3023" y="584"/>
                      <a:pt x="1544" y="1220"/>
                      <a:pt x="27" y="1829"/>
                    </a:cubicBezTo>
                    <a:cubicBezTo>
                      <a:pt x="14" y="1829"/>
                      <a:pt x="14" y="1829"/>
                      <a:pt x="14" y="1842"/>
                    </a:cubicBezTo>
                    <a:cubicBezTo>
                      <a:pt x="14" y="1855"/>
                      <a:pt x="1" y="1855"/>
                      <a:pt x="1" y="1868"/>
                    </a:cubicBezTo>
                    <a:cubicBezTo>
                      <a:pt x="650" y="2076"/>
                      <a:pt x="1324" y="2218"/>
                      <a:pt x="2011" y="2270"/>
                    </a:cubicBezTo>
                    <a:cubicBezTo>
                      <a:pt x="3049" y="1751"/>
                      <a:pt x="3918" y="973"/>
                      <a:pt x="45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0"/>
              <p:cNvSpPr/>
              <p:nvPr/>
            </p:nvSpPr>
            <p:spPr>
              <a:xfrm>
                <a:off x="188738" y="3946670"/>
                <a:ext cx="812560" cy="214532"/>
              </a:xfrm>
              <a:custGeom>
                <a:avLst/>
                <a:gdLst/>
                <a:ahLst/>
                <a:cxnLst/>
                <a:rect l="l" t="t" r="r" b="b"/>
                <a:pathLst>
                  <a:path w="18082" h="4774" extrusionOk="0">
                    <a:moveTo>
                      <a:pt x="17913" y="0"/>
                    </a:moveTo>
                    <a:cubicBezTo>
                      <a:pt x="14709" y="364"/>
                      <a:pt x="11531" y="636"/>
                      <a:pt x="8393" y="1375"/>
                    </a:cubicBezTo>
                    <a:cubicBezTo>
                      <a:pt x="6343" y="1842"/>
                      <a:pt x="4359" y="2530"/>
                      <a:pt x="2465" y="3425"/>
                    </a:cubicBezTo>
                    <a:cubicBezTo>
                      <a:pt x="2456" y="3444"/>
                      <a:pt x="2439" y="3456"/>
                      <a:pt x="2421" y="3456"/>
                    </a:cubicBezTo>
                    <a:cubicBezTo>
                      <a:pt x="2414" y="3456"/>
                      <a:pt x="2407" y="3454"/>
                      <a:pt x="2400" y="3451"/>
                    </a:cubicBezTo>
                    <a:cubicBezTo>
                      <a:pt x="1609" y="3827"/>
                      <a:pt x="831" y="4242"/>
                      <a:pt x="53" y="4683"/>
                    </a:cubicBezTo>
                    <a:cubicBezTo>
                      <a:pt x="40" y="4709"/>
                      <a:pt x="27" y="4748"/>
                      <a:pt x="1" y="4774"/>
                    </a:cubicBezTo>
                    <a:cubicBezTo>
                      <a:pt x="2543" y="3515"/>
                      <a:pt x="5202" y="2517"/>
                      <a:pt x="7939" y="1790"/>
                    </a:cubicBezTo>
                    <a:cubicBezTo>
                      <a:pt x="7947" y="1765"/>
                      <a:pt x="7972" y="1751"/>
                      <a:pt x="7999" y="1751"/>
                    </a:cubicBezTo>
                    <a:cubicBezTo>
                      <a:pt x="8013" y="1751"/>
                      <a:pt x="8029" y="1755"/>
                      <a:pt x="8042" y="1764"/>
                    </a:cubicBezTo>
                    <a:cubicBezTo>
                      <a:pt x="11298" y="908"/>
                      <a:pt x="14631" y="428"/>
                      <a:pt x="17991" y="299"/>
                    </a:cubicBezTo>
                    <a:cubicBezTo>
                      <a:pt x="18017" y="299"/>
                      <a:pt x="18056" y="312"/>
                      <a:pt x="18069" y="338"/>
                    </a:cubicBezTo>
                    <a:cubicBezTo>
                      <a:pt x="18082" y="208"/>
                      <a:pt x="18030" y="78"/>
                      <a:pt x="179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0"/>
              <p:cNvSpPr/>
              <p:nvPr/>
            </p:nvSpPr>
            <p:spPr>
              <a:xfrm>
                <a:off x="196333" y="4095369"/>
                <a:ext cx="81067" cy="51274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141" extrusionOk="0">
                    <a:moveTo>
                      <a:pt x="1189" y="0"/>
                    </a:moveTo>
                    <a:cubicBezTo>
                      <a:pt x="1007" y="0"/>
                      <a:pt x="827" y="13"/>
                      <a:pt x="649" y="38"/>
                    </a:cubicBezTo>
                    <a:cubicBezTo>
                      <a:pt x="415" y="388"/>
                      <a:pt x="195" y="764"/>
                      <a:pt x="0" y="1140"/>
                    </a:cubicBezTo>
                    <a:cubicBezTo>
                      <a:pt x="584" y="738"/>
                      <a:pt x="1181" y="375"/>
                      <a:pt x="1803" y="51"/>
                    </a:cubicBezTo>
                    <a:cubicBezTo>
                      <a:pt x="1598" y="17"/>
                      <a:pt x="1393" y="0"/>
                      <a:pt x="11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0"/>
              <p:cNvSpPr/>
              <p:nvPr/>
            </p:nvSpPr>
            <p:spPr>
              <a:xfrm>
                <a:off x="228373" y="3988642"/>
                <a:ext cx="174897" cy="104929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2335" extrusionOk="0">
                    <a:moveTo>
                      <a:pt x="909" y="0"/>
                    </a:moveTo>
                    <a:lnTo>
                      <a:pt x="857" y="78"/>
                    </a:lnTo>
                    <a:cubicBezTo>
                      <a:pt x="742" y="331"/>
                      <a:pt x="350" y="953"/>
                      <a:pt x="691" y="953"/>
                    </a:cubicBezTo>
                    <a:cubicBezTo>
                      <a:pt x="734" y="953"/>
                      <a:pt x="788" y="943"/>
                      <a:pt x="857" y="921"/>
                    </a:cubicBezTo>
                    <a:cubicBezTo>
                      <a:pt x="866" y="919"/>
                      <a:pt x="874" y="918"/>
                      <a:pt x="883" y="918"/>
                    </a:cubicBezTo>
                    <a:cubicBezTo>
                      <a:pt x="961" y="918"/>
                      <a:pt x="1019" y="1020"/>
                      <a:pt x="961" y="1090"/>
                    </a:cubicBezTo>
                    <a:cubicBezTo>
                      <a:pt x="610" y="1466"/>
                      <a:pt x="286" y="1881"/>
                      <a:pt x="1" y="2309"/>
                    </a:cubicBezTo>
                    <a:cubicBezTo>
                      <a:pt x="191" y="2279"/>
                      <a:pt x="381" y="2263"/>
                      <a:pt x="571" y="2263"/>
                    </a:cubicBezTo>
                    <a:cubicBezTo>
                      <a:pt x="796" y="2263"/>
                      <a:pt x="1021" y="2286"/>
                      <a:pt x="1246" y="2335"/>
                    </a:cubicBezTo>
                    <a:cubicBezTo>
                      <a:pt x="2102" y="1894"/>
                      <a:pt x="2984" y="1505"/>
                      <a:pt x="3892" y="1181"/>
                    </a:cubicBezTo>
                    <a:cubicBezTo>
                      <a:pt x="2971" y="558"/>
                      <a:pt x="1998" y="260"/>
                      <a:pt x="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0"/>
              <p:cNvSpPr/>
              <p:nvPr/>
            </p:nvSpPr>
            <p:spPr>
              <a:xfrm>
                <a:off x="771623" y="3974666"/>
                <a:ext cx="143396" cy="225002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5007" extrusionOk="0">
                    <a:moveTo>
                      <a:pt x="3191" y="0"/>
                    </a:moveTo>
                    <a:lnTo>
                      <a:pt x="3191" y="0"/>
                    </a:lnTo>
                    <a:cubicBezTo>
                      <a:pt x="2685" y="39"/>
                      <a:pt x="2179" y="78"/>
                      <a:pt x="1673" y="130"/>
                    </a:cubicBezTo>
                    <a:cubicBezTo>
                      <a:pt x="1686" y="143"/>
                      <a:pt x="1686" y="156"/>
                      <a:pt x="1686" y="169"/>
                    </a:cubicBezTo>
                    <a:cubicBezTo>
                      <a:pt x="1531" y="1829"/>
                      <a:pt x="973" y="3619"/>
                      <a:pt x="0" y="5007"/>
                    </a:cubicBezTo>
                    <a:cubicBezTo>
                      <a:pt x="195" y="4825"/>
                      <a:pt x="389" y="4630"/>
                      <a:pt x="571" y="4436"/>
                    </a:cubicBezTo>
                    <a:cubicBezTo>
                      <a:pt x="1155" y="3787"/>
                      <a:pt x="1583" y="3009"/>
                      <a:pt x="1842" y="2179"/>
                    </a:cubicBezTo>
                    <a:cubicBezTo>
                      <a:pt x="2127" y="1336"/>
                      <a:pt x="2387" y="441"/>
                      <a:pt x="3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0"/>
              <p:cNvSpPr/>
              <p:nvPr/>
            </p:nvSpPr>
            <p:spPr>
              <a:xfrm>
                <a:off x="271513" y="3905867"/>
                <a:ext cx="245449" cy="132341"/>
              </a:xfrm>
              <a:custGeom>
                <a:avLst/>
                <a:gdLst/>
                <a:ahLst/>
                <a:cxnLst/>
                <a:rect l="l" t="t" r="r" b="b"/>
                <a:pathLst>
                  <a:path w="5462" h="2945" extrusionOk="0">
                    <a:moveTo>
                      <a:pt x="1168" y="1"/>
                    </a:moveTo>
                    <a:cubicBezTo>
                      <a:pt x="857" y="351"/>
                      <a:pt x="584" y="714"/>
                      <a:pt x="338" y="1116"/>
                    </a:cubicBezTo>
                    <a:cubicBezTo>
                      <a:pt x="221" y="1311"/>
                      <a:pt x="104" y="1518"/>
                      <a:pt x="1" y="1726"/>
                    </a:cubicBezTo>
                    <a:cubicBezTo>
                      <a:pt x="1116" y="1790"/>
                      <a:pt x="2219" y="2296"/>
                      <a:pt x="3114" y="2945"/>
                    </a:cubicBezTo>
                    <a:cubicBezTo>
                      <a:pt x="3879" y="2685"/>
                      <a:pt x="4670" y="2439"/>
                      <a:pt x="5461" y="2231"/>
                    </a:cubicBezTo>
                    <a:cubicBezTo>
                      <a:pt x="4333" y="1025"/>
                      <a:pt x="2828" y="247"/>
                      <a:pt x="1194" y="13"/>
                    </a:cubicBezTo>
                    <a:cubicBezTo>
                      <a:pt x="1181" y="13"/>
                      <a:pt x="1168" y="1"/>
                      <a:pt x="1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0"/>
              <p:cNvSpPr/>
              <p:nvPr/>
            </p:nvSpPr>
            <p:spPr>
              <a:xfrm>
                <a:off x="323371" y="3817834"/>
                <a:ext cx="335773" cy="186581"/>
              </a:xfrm>
              <a:custGeom>
                <a:avLst/>
                <a:gdLst/>
                <a:ahLst/>
                <a:cxnLst/>
                <a:rect l="l" t="t" r="r" b="b"/>
                <a:pathLst>
                  <a:path w="7472" h="4152" extrusionOk="0">
                    <a:moveTo>
                      <a:pt x="1830" y="1"/>
                    </a:moveTo>
                    <a:lnTo>
                      <a:pt x="1765" y="27"/>
                    </a:lnTo>
                    <a:cubicBezTo>
                      <a:pt x="1272" y="286"/>
                      <a:pt x="805" y="572"/>
                      <a:pt x="351" y="883"/>
                    </a:cubicBezTo>
                    <a:cubicBezTo>
                      <a:pt x="1" y="1129"/>
                      <a:pt x="792" y="1142"/>
                      <a:pt x="740" y="1207"/>
                    </a:cubicBezTo>
                    <a:cubicBezTo>
                      <a:pt x="520" y="1415"/>
                      <a:pt x="312" y="1635"/>
                      <a:pt x="118" y="1856"/>
                    </a:cubicBezTo>
                    <a:cubicBezTo>
                      <a:pt x="1791" y="2089"/>
                      <a:pt x="3334" y="2893"/>
                      <a:pt x="4476" y="4152"/>
                    </a:cubicBezTo>
                    <a:cubicBezTo>
                      <a:pt x="5462" y="3892"/>
                      <a:pt x="6460" y="3685"/>
                      <a:pt x="7472" y="3503"/>
                    </a:cubicBezTo>
                    <a:cubicBezTo>
                      <a:pt x="6097" y="1622"/>
                      <a:pt x="4151" y="468"/>
                      <a:pt x="1882" y="40"/>
                    </a:cubicBezTo>
                    <a:cubicBezTo>
                      <a:pt x="1856" y="40"/>
                      <a:pt x="1843" y="27"/>
                      <a:pt x="18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0"/>
              <p:cNvSpPr/>
              <p:nvPr/>
            </p:nvSpPr>
            <p:spPr>
              <a:xfrm>
                <a:off x="413156" y="3764088"/>
                <a:ext cx="364893" cy="209454"/>
              </a:xfrm>
              <a:custGeom>
                <a:avLst/>
                <a:gdLst/>
                <a:ahLst/>
                <a:cxnLst/>
                <a:rect l="l" t="t" r="r" b="b"/>
                <a:pathLst>
                  <a:path w="8120" h="4661" extrusionOk="0">
                    <a:moveTo>
                      <a:pt x="3426" y="0"/>
                    </a:moveTo>
                    <a:cubicBezTo>
                      <a:pt x="3364" y="0"/>
                      <a:pt x="3304" y="2"/>
                      <a:pt x="3243" y="4"/>
                    </a:cubicBezTo>
                    <a:cubicBezTo>
                      <a:pt x="2828" y="4"/>
                      <a:pt x="1466" y="159"/>
                      <a:pt x="1518" y="276"/>
                    </a:cubicBezTo>
                    <a:lnTo>
                      <a:pt x="2089" y="535"/>
                    </a:lnTo>
                    <a:cubicBezTo>
                      <a:pt x="2166" y="587"/>
                      <a:pt x="2141" y="704"/>
                      <a:pt x="2050" y="717"/>
                    </a:cubicBezTo>
                    <a:cubicBezTo>
                      <a:pt x="1349" y="717"/>
                      <a:pt x="649" y="860"/>
                      <a:pt x="0" y="1119"/>
                    </a:cubicBezTo>
                    <a:cubicBezTo>
                      <a:pt x="2296" y="1482"/>
                      <a:pt x="4333" y="2753"/>
                      <a:pt x="5655" y="4660"/>
                    </a:cubicBezTo>
                    <a:cubicBezTo>
                      <a:pt x="6486" y="4517"/>
                      <a:pt x="7303" y="4401"/>
                      <a:pt x="8120" y="4297"/>
                    </a:cubicBezTo>
                    <a:cubicBezTo>
                      <a:pt x="7264" y="2507"/>
                      <a:pt x="5967" y="1184"/>
                      <a:pt x="4345" y="82"/>
                    </a:cubicBezTo>
                    <a:cubicBezTo>
                      <a:pt x="4043" y="27"/>
                      <a:pt x="3731" y="0"/>
                      <a:pt x="3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0"/>
              <p:cNvSpPr/>
              <p:nvPr/>
            </p:nvSpPr>
            <p:spPr>
              <a:xfrm>
                <a:off x="620049" y="3747326"/>
                <a:ext cx="273984" cy="20869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4644" extrusionOk="0">
                    <a:moveTo>
                      <a:pt x="1090" y="1"/>
                    </a:moveTo>
                    <a:lnTo>
                      <a:pt x="1090" y="1"/>
                    </a:lnTo>
                    <a:cubicBezTo>
                      <a:pt x="1155" y="39"/>
                      <a:pt x="1207" y="91"/>
                      <a:pt x="1233" y="156"/>
                    </a:cubicBezTo>
                    <a:cubicBezTo>
                      <a:pt x="1337" y="403"/>
                      <a:pt x="1505" y="597"/>
                      <a:pt x="1596" y="844"/>
                    </a:cubicBezTo>
                    <a:cubicBezTo>
                      <a:pt x="1617" y="907"/>
                      <a:pt x="1561" y="971"/>
                      <a:pt x="1504" y="971"/>
                    </a:cubicBezTo>
                    <a:cubicBezTo>
                      <a:pt x="1491" y="971"/>
                      <a:pt x="1478" y="968"/>
                      <a:pt x="1467" y="960"/>
                    </a:cubicBezTo>
                    <a:cubicBezTo>
                      <a:pt x="987" y="753"/>
                      <a:pt x="507" y="597"/>
                      <a:pt x="1" y="493"/>
                    </a:cubicBezTo>
                    <a:lnTo>
                      <a:pt x="1" y="493"/>
                    </a:lnTo>
                    <a:cubicBezTo>
                      <a:pt x="1648" y="1414"/>
                      <a:pt x="2906" y="2958"/>
                      <a:pt x="3697" y="4644"/>
                    </a:cubicBezTo>
                    <a:cubicBezTo>
                      <a:pt x="4502" y="4553"/>
                      <a:pt x="5306" y="4475"/>
                      <a:pt x="6097" y="4398"/>
                    </a:cubicBezTo>
                    <a:cubicBezTo>
                      <a:pt x="5020" y="3827"/>
                      <a:pt x="4346" y="2828"/>
                      <a:pt x="3594" y="1881"/>
                    </a:cubicBezTo>
                    <a:cubicBezTo>
                      <a:pt x="3023" y="1155"/>
                      <a:pt x="2258" y="260"/>
                      <a:pt x="1324" y="65"/>
                    </a:cubicBezTo>
                    <a:cubicBezTo>
                      <a:pt x="1246" y="39"/>
                      <a:pt x="1168" y="27"/>
                      <a:pt x="10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0"/>
              <p:cNvSpPr/>
              <p:nvPr/>
            </p:nvSpPr>
            <p:spPr>
              <a:xfrm>
                <a:off x="202174" y="4095279"/>
                <a:ext cx="42556" cy="40848"/>
              </a:xfrm>
              <a:custGeom>
                <a:avLst/>
                <a:gdLst/>
                <a:ahLst/>
                <a:cxnLst/>
                <a:rect l="l" t="t" r="r" b="b"/>
                <a:pathLst>
                  <a:path w="947" h="909" extrusionOk="0">
                    <a:moveTo>
                      <a:pt x="947" y="1"/>
                    </a:moveTo>
                    <a:cubicBezTo>
                      <a:pt x="804" y="1"/>
                      <a:pt x="662" y="14"/>
                      <a:pt x="519" y="40"/>
                    </a:cubicBezTo>
                    <a:cubicBezTo>
                      <a:pt x="337" y="312"/>
                      <a:pt x="169" y="611"/>
                      <a:pt x="0" y="909"/>
                    </a:cubicBezTo>
                    <a:cubicBezTo>
                      <a:pt x="337" y="623"/>
                      <a:pt x="649" y="312"/>
                      <a:pt x="947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0"/>
              <p:cNvSpPr/>
              <p:nvPr/>
            </p:nvSpPr>
            <p:spPr>
              <a:xfrm>
                <a:off x="227789" y="3988642"/>
                <a:ext cx="99132" cy="103806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310" extrusionOk="0">
                    <a:moveTo>
                      <a:pt x="909" y="0"/>
                    </a:moveTo>
                    <a:lnTo>
                      <a:pt x="870" y="78"/>
                    </a:lnTo>
                    <a:cubicBezTo>
                      <a:pt x="755" y="331"/>
                      <a:pt x="353" y="953"/>
                      <a:pt x="691" y="953"/>
                    </a:cubicBezTo>
                    <a:cubicBezTo>
                      <a:pt x="734" y="953"/>
                      <a:pt x="789" y="943"/>
                      <a:pt x="857" y="921"/>
                    </a:cubicBezTo>
                    <a:cubicBezTo>
                      <a:pt x="867" y="919"/>
                      <a:pt x="877" y="918"/>
                      <a:pt x="886" y="918"/>
                    </a:cubicBezTo>
                    <a:cubicBezTo>
                      <a:pt x="972" y="918"/>
                      <a:pt x="1019" y="1020"/>
                      <a:pt x="961" y="1090"/>
                    </a:cubicBezTo>
                    <a:cubicBezTo>
                      <a:pt x="610" y="1466"/>
                      <a:pt x="299" y="1881"/>
                      <a:pt x="1" y="2309"/>
                    </a:cubicBezTo>
                    <a:cubicBezTo>
                      <a:pt x="169" y="2283"/>
                      <a:pt x="325" y="2270"/>
                      <a:pt x="481" y="2270"/>
                    </a:cubicBezTo>
                    <a:cubicBezTo>
                      <a:pt x="1077" y="1648"/>
                      <a:pt x="1635" y="999"/>
                      <a:pt x="2206" y="363"/>
                    </a:cubicBezTo>
                    <a:cubicBezTo>
                      <a:pt x="1791" y="221"/>
                      <a:pt x="1363" y="104"/>
                      <a:pt x="909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0"/>
              <p:cNvSpPr/>
              <p:nvPr/>
            </p:nvSpPr>
            <p:spPr>
              <a:xfrm>
                <a:off x="271513" y="3906451"/>
                <a:ext cx="132925" cy="90954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2024" extrusionOk="0">
                    <a:moveTo>
                      <a:pt x="1168" y="0"/>
                    </a:moveTo>
                    <a:cubicBezTo>
                      <a:pt x="857" y="338"/>
                      <a:pt x="584" y="714"/>
                      <a:pt x="338" y="1103"/>
                    </a:cubicBezTo>
                    <a:cubicBezTo>
                      <a:pt x="221" y="1298"/>
                      <a:pt x="104" y="1518"/>
                      <a:pt x="1" y="1726"/>
                    </a:cubicBezTo>
                    <a:cubicBezTo>
                      <a:pt x="481" y="1751"/>
                      <a:pt x="947" y="1855"/>
                      <a:pt x="1401" y="2024"/>
                    </a:cubicBezTo>
                    <a:cubicBezTo>
                      <a:pt x="1881" y="1479"/>
                      <a:pt x="2400" y="960"/>
                      <a:pt x="2958" y="493"/>
                    </a:cubicBezTo>
                    <a:cubicBezTo>
                      <a:pt x="2387" y="260"/>
                      <a:pt x="1791" y="91"/>
                      <a:pt x="1194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0"/>
              <p:cNvSpPr/>
              <p:nvPr/>
            </p:nvSpPr>
            <p:spPr>
              <a:xfrm>
                <a:off x="323955" y="3817294"/>
                <a:ext cx="201140" cy="105513"/>
              </a:xfrm>
              <a:custGeom>
                <a:avLst/>
                <a:gdLst/>
                <a:ahLst/>
                <a:cxnLst/>
                <a:rect l="l" t="t" r="r" b="b"/>
                <a:pathLst>
                  <a:path w="4476" h="2348" extrusionOk="0">
                    <a:moveTo>
                      <a:pt x="1817" y="0"/>
                    </a:moveTo>
                    <a:lnTo>
                      <a:pt x="1752" y="26"/>
                    </a:lnTo>
                    <a:cubicBezTo>
                      <a:pt x="1259" y="285"/>
                      <a:pt x="792" y="571"/>
                      <a:pt x="338" y="882"/>
                    </a:cubicBezTo>
                    <a:cubicBezTo>
                      <a:pt x="1" y="1128"/>
                      <a:pt x="779" y="1154"/>
                      <a:pt x="727" y="1206"/>
                    </a:cubicBezTo>
                    <a:cubicBezTo>
                      <a:pt x="507" y="1414"/>
                      <a:pt x="299" y="1634"/>
                      <a:pt x="105" y="1855"/>
                    </a:cubicBezTo>
                    <a:cubicBezTo>
                      <a:pt x="727" y="1946"/>
                      <a:pt x="1337" y="2114"/>
                      <a:pt x="1921" y="2348"/>
                    </a:cubicBezTo>
                    <a:cubicBezTo>
                      <a:pt x="2375" y="1984"/>
                      <a:pt x="2854" y="1673"/>
                      <a:pt x="3360" y="1401"/>
                    </a:cubicBezTo>
                    <a:cubicBezTo>
                      <a:pt x="3723" y="1219"/>
                      <a:pt x="4100" y="1064"/>
                      <a:pt x="4476" y="947"/>
                    </a:cubicBezTo>
                    <a:cubicBezTo>
                      <a:pt x="3659" y="519"/>
                      <a:pt x="2777" y="221"/>
                      <a:pt x="1869" y="39"/>
                    </a:cubicBezTo>
                    <a:cubicBezTo>
                      <a:pt x="1843" y="39"/>
                      <a:pt x="1830" y="26"/>
                      <a:pt x="1817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0"/>
              <p:cNvSpPr/>
              <p:nvPr/>
            </p:nvSpPr>
            <p:spPr>
              <a:xfrm>
                <a:off x="413156" y="3764088"/>
                <a:ext cx="289712" cy="92302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2054" extrusionOk="0">
                    <a:moveTo>
                      <a:pt x="3431" y="0"/>
                    </a:moveTo>
                    <a:cubicBezTo>
                      <a:pt x="3368" y="0"/>
                      <a:pt x="3305" y="1"/>
                      <a:pt x="3243" y="4"/>
                    </a:cubicBezTo>
                    <a:cubicBezTo>
                      <a:pt x="2841" y="4"/>
                      <a:pt x="1466" y="159"/>
                      <a:pt x="1531" y="289"/>
                    </a:cubicBezTo>
                    <a:lnTo>
                      <a:pt x="2102" y="548"/>
                    </a:lnTo>
                    <a:cubicBezTo>
                      <a:pt x="2179" y="587"/>
                      <a:pt x="2153" y="704"/>
                      <a:pt x="2063" y="717"/>
                    </a:cubicBezTo>
                    <a:cubicBezTo>
                      <a:pt x="1362" y="730"/>
                      <a:pt x="662" y="860"/>
                      <a:pt x="0" y="1119"/>
                    </a:cubicBezTo>
                    <a:cubicBezTo>
                      <a:pt x="973" y="1262"/>
                      <a:pt x="1907" y="1573"/>
                      <a:pt x="2763" y="2053"/>
                    </a:cubicBezTo>
                    <a:cubicBezTo>
                      <a:pt x="3509" y="1850"/>
                      <a:pt x="4280" y="1749"/>
                      <a:pt x="5054" y="1749"/>
                    </a:cubicBezTo>
                    <a:cubicBezTo>
                      <a:pt x="5519" y="1749"/>
                      <a:pt x="5985" y="1786"/>
                      <a:pt x="6447" y="1858"/>
                    </a:cubicBezTo>
                    <a:cubicBezTo>
                      <a:pt x="5824" y="1184"/>
                      <a:pt x="5111" y="587"/>
                      <a:pt x="4345" y="69"/>
                    </a:cubicBezTo>
                    <a:cubicBezTo>
                      <a:pt x="4045" y="26"/>
                      <a:pt x="3735" y="0"/>
                      <a:pt x="3431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0"/>
              <p:cNvSpPr/>
              <p:nvPr/>
            </p:nvSpPr>
            <p:spPr>
              <a:xfrm>
                <a:off x="620633" y="3746742"/>
                <a:ext cx="201140" cy="136430"/>
              </a:xfrm>
              <a:custGeom>
                <a:avLst/>
                <a:gdLst/>
                <a:ahLst/>
                <a:cxnLst/>
                <a:rect l="l" t="t" r="r" b="b"/>
                <a:pathLst>
                  <a:path w="4476" h="3036" extrusionOk="0">
                    <a:moveTo>
                      <a:pt x="1064" y="1"/>
                    </a:moveTo>
                    <a:lnTo>
                      <a:pt x="1064" y="1"/>
                    </a:lnTo>
                    <a:cubicBezTo>
                      <a:pt x="1129" y="40"/>
                      <a:pt x="1181" y="104"/>
                      <a:pt x="1220" y="169"/>
                    </a:cubicBezTo>
                    <a:cubicBezTo>
                      <a:pt x="1324" y="403"/>
                      <a:pt x="1479" y="597"/>
                      <a:pt x="1583" y="857"/>
                    </a:cubicBezTo>
                    <a:cubicBezTo>
                      <a:pt x="1594" y="918"/>
                      <a:pt x="1547" y="972"/>
                      <a:pt x="1488" y="972"/>
                    </a:cubicBezTo>
                    <a:cubicBezTo>
                      <a:pt x="1473" y="972"/>
                      <a:pt x="1457" y="968"/>
                      <a:pt x="1441" y="960"/>
                    </a:cubicBezTo>
                    <a:cubicBezTo>
                      <a:pt x="974" y="766"/>
                      <a:pt x="494" y="610"/>
                      <a:pt x="1" y="506"/>
                    </a:cubicBezTo>
                    <a:lnTo>
                      <a:pt x="1" y="506"/>
                    </a:lnTo>
                    <a:cubicBezTo>
                      <a:pt x="818" y="973"/>
                      <a:pt x="1544" y="1583"/>
                      <a:pt x="2167" y="2296"/>
                    </a:cubicBezTo>
                    <a:cubicBezTo>
                      <a:pt x="2958" y="2439"/>
                      <a:pt x="3736" y="2685"/>
                      <a:pt x="4476" y="3036"/>
                    </a:cubicBezTo>
                    <a:cubicBezTo>
                      <a:pt x="4164" y="2660"/>
                      <a:pt x="3879" y="2270"/>
                      <a:pt x="3581" y="1881"/>
                    </a:cubicBezTo>
                    <a:cubicBezTo>
                      <a:pt x="3010" y="1168"/>
                      <a:pt x="2245" y="273"/>
                      <a:pt x="1311" y="65"/>
                    </a:cubicBezTo>
                    <a:cubicBezTo>
                      <a:pt x="1220" y="52"/>
                      <a:pt x="1142" y="27"/>
                      <a:pt x="1064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0" name="Google Shape;1060;p30"/>
          <p:cNvGrpSpPr/>
          <p:nvPr/>
        </p:nvGrpSpPr>
        <p:grpSpPr>
          <a:xfrm>
            <a:off x="49118" y="2161868"/>
            <a:ext cx="959002" cy="1033245"/>
            <a:chOff x="-183782" y="2021143"/>
            <a:chExt cx="959002" cy="1033245"/>
          </a:xfrm>
        </p:grpSpPr>
        <p:sp>
          <p:nvSpPr>
            <p:cNvPr id="1061" name="Google Shape;1061;p30"/>
            <p:cNvSpPr/>
            <p:nvPr/>
          </p:nvSpPr>
          <p:spPr>
            <a:xfrm rot="-1587215" flipH="1">
              <a:off x="-34494" y="2125028"/>
              <a:ext cx="660425" cy="825475"/>
            </a:xfrm>
            <a:custGeom>
              <a:avLst/>
              <a:gdLst/>
              <a:ahLst/>
              <a:cxnLst/>
              <a:rect l="l" t="t" r="r" b="b"/>
              <a:pathLst>
                <a:path w="11636" h="14544" extrusionOk="0">
                  <a:moveTo>
                    <a:pt x="11038" y="1"/>
                  </a:moveTo>
                  <a:lnTo>
                    <a:pt x="11025" y="14"/>
                  </a:lnTo>
                  <a:cubicBezTo>
                    <a:pt x="11012" y="14"/>
                    <a:pt x="11000" y="14"/>
                    <a:pt x="10987" y="27"/>
                  </a:cubicBezTo>
                  <a:cubicBezTo>
                    <a:pt x="10867" y="22"/>
                    <a:pt x="10747" y="20"/>
                    <a:pt x="10627" y="20"/>
                  </a:cubicBezTo>
                  <a:cubicBezTo>
                    <a:pt x="7630" y="20"/>
                    <a:pt x="4601" y="1410"/>
                    <a:pt x="2543" y="3568"/>
                  </a:cubicBezTo>
                  <a:cubicBezTo>
                    <a:pt x="1" y="6253"/>
                    <a:pt x="234" y="9521"/>
                    <a:pt x="896" y="12893"/>
                  </a:cubicBezTo>
                  <a:cubicBezTo>
                    <a:pt x="896" y="12906"/>
                    <a:pt x="896" y="12906"/>
                    <a:pt x="896" y="12919"/>
                  </a:cubicBezTo>
                  <a:cubicBezTo>
                    <a:pt x="688" y="13308"/>
                    <a:pt x="481" y="13711"/>
                    <a:pt x="286" y="14100"/>
                  </a:cubicBezTo>
                  <a:cubicBezTo>
                    <a:pt x="249" y="14174"/>
                    <a:pt x="700" y="14543"/>
                    <a:pt x="1039" y="14543"/>
                  </a:cubicBezTo>
                  <a:cubicBezTo>
                    <a:pt x="1172" y="14543"/>
                    <a:pt x="1287" y="14487"/>
                    <a:pt x="1350" y="14333"/>
                  </a:cubicBezTo>
                  <a:cubicBezTo>
                    <a:pt x="1388" y="14190"/>
                    <a:pt x="1440" y="14035"/>
                    <a:pt x="1492" y="13892"/>
                  </a:cubicBezTo>
                  <a:cubicBezTo>
                    <a:pt x="4462" y="13192"/>
                    <a:pt x="8042" y="11752"/>
                    <a:pt x="9832" y="9171"/>
                  </a:cubicBezTo>
                  <a:cubicBezTo>
                    <a:pt x="11635" y="6590"/>
                    <a:pt x="11505" y="3166"/>
                    <a:pt x="11142" y="182"/>
                  </a:cubicBezTo>
                  <a:cubicBezTo>
                    <a:pt x="11155" y="169"/>
                    <a:pt x="11155" y="169"/>
                    <a:pt x="11155" y="169"/>
                  </a:cubicBezTo>
                  <a:cubicBezTo>
                    <a:pt x="11129" y="105"/>
                    <a:pt x="11090" y="53"/>
                    <a:pt x="11038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285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2" name="Google Shape;1062;p30"/>
            <p:cNvGrpSpPr/>
            <p:nvPr/>
          </p:nvGrpSpPr>
          <p:grpSpPr>
            <a:xfrm rot="-1587215" flipH="1">
              <a:off x="-34468" y="2125401"/>
              <a:ext cx="660369" cy="824737"/>
              <a:chOff x="1171325" y="3362584"/>
              <a:chExt cx="1305709" cy="1630705"/>
            </a:xfrm>
          </p:grpSpPr>
          <p:sp>
            <p:nvSpPr>
              <p:cNvPr id="1063" name="Google Shape;1063;p30"/>
              <p:cNvSpPr/>
              <p:nvPr/>
            </p:nvSpPr>
            <p:spPr>
              <a:xfrm>
                <a:off x="1171325" y="3362584"/>
                <a:ext cx="1305709" cy="1630705"/>
              </a:xfrm>
              <a:custGeom>
                <a:avLst/>
                <a:gdLst/>
                <a:ahLst/>
                <a:cxnLst/>
                <a:rect l="l" t="t" r="r" b="b"/>
                <a:pathLst>
                  <a:path w="11635" h="14531" extrusionOk="0">
                    <a:moveTo>
                      <a:pt x="10766" y="221"/>
                    </a:moveTo>
                    <a:lnTo>
                      <a:pt x="10766" y="221"/>
                    </a:lnTo>
                    <a:cubicBezTo>
                      <a:pt x="9754" y="1103"/>
                      <a:pt x="8781" y="2037"/>
                      <a:pt x="7873" y="3023"/>
                    </a:cubicBezTo>
                    <a:cubicBezTo>
                      <a:pt x="8120" y="2284"/>
                      <a:pt x="8146" y="1493"/>
                      <a:pt x="7964" y="740"/>
                    </a:cubicBezTo>
                    <a:cubicBezTo>
                      <a:pt x="7951" y="727"/>
                      <a:pt x="7951" y="714"/>
                      <a:pt x="7951" y="701"/>
                    </a:cubicBezTo>
                    <a:cubicBezTo>
                      <a:pt x="8872" y="455"/>
                      <a:pt x="9806" y="286"/>
                      <a:pt x="10766" y="221"/>
                    </a:cubicBezTo>
                    <a:close/>
                    <a:moveTo>
                      <a:pt x="10909" y="429"/>
                    </a:moveTo>
                    <a:cubicBezTo>
                      <a:pt x="10960" y="1246"/>
                      <a:pt x="11012" y="2089"/>
                      <a:pt x="11025" y="2919"/>
                    </a:cubicBezTo>
                    <a:cubicBezTo>
                      <a:pt x="10885" y="2890"/>
                      <a:pt x="10744" y="2877"/>
                      <a:pt x="10602" y="2877"/>
                    </a:cubicBezTo>
                    <a:cubicBezTo>
                      <a:pt x="9799" y="2877"/>
                      <a:pt x="8985" y="3307"/>
                      <a:pt x="8301" y="3736"/>
                    </a:cubicBezTo>
                    <a:cubicBezTo>
                      <a:pt x="9183" y="2634"/>
                      <a:pt x="10052" y="1544"/>
                      <a:pt x="10909" y="429"/>
                    </a:cubicBezTo>
                    <a:close/>
                    <a:moveTo>
                      <a:pt x="7796" y="753"/>
                    </a:moveTo>
                    <a:cubicBezTo>
                      <a:pt x="7796" y="753"/>
                      <a:pt x="7796" y="766"/>
                      <a:pt x="7796" y="766"/>
                    </a:cubicBezTo>
                    <a:cubicBezTo>
                      <a:pt x="7938" y="1687"/>
                      <a:pt x="7809" y="2634"/>
                      <a:pt x="7432" y="3490"/>
                    </a:cubicBezTo>
                    <a:cubicBezTo>
                      <a:pt x="7432" y="3490"/>
                      <a:pt x="7432" y="3496"/>
                      <a:pt x="7432" y="3503"/>
                    </a:cubicBezTo>
                    <a:cubicBezTo>
                      <a:pt x="6602" y="4411"/>
                      <a:pt x="5824" y="5358"/>
                      <a:pt x="5072" y="6344"/>
                    </a:cubicBezTo>
                    <a:cubicBezTo>
                      <a:pt x="5059" y="5059"/>
                      <a:pt x="4670" y="3723"/>
                      <a:pt x="3840" y="2751"/>
                    </a:cubicBezTo>
                    <a:cubicBezTo>
                      <a:pt x="5020" y="1830"/>
                      <a:pt x="6356" y="1155"/>
                      <a:pt x="7796" y="753"/>
                    </a:cubicBezTo>
                    <a:close/>
                    <a:moveTo>
                      <a:pt x="10913" y="3151"/>
                    </a:moveTo>
                    <a:cubicBezTo>
                      <a:pt x="10955" y="3151"/>
                      <a:pt x="10996" y="3151"/>
                      <a:pt x="11038" y="3153"/>
                    </a:cubicBezTo>
                    <a:cubicBezTo>
                      <a:pt x="11051" y="4502"/>
                      <a:pt x="10947" y="5851"/>
                      <a:pt x="10519" y="7122"/>
                    </a:cubicBezTo>
                    <a:cubicBezTo>
                      <a:pt x="9689" y="6827"/>
                      <a:pt x="8785" y="6655"/>
                      <a:pt x="7888" y="6655"/>
                    </a:cubicBezTo>
                    <a:cubicBezTo>
                      <a:pt x="7090" y="6655"/>
                      <a:pt x="6297" y="6791"/>
                      <a:pt x="5565" y="7096"/>
                    </a:cubicBezTo>
                    <a:lnTo>
                      <a:pt x="5643" y="7018"/>
                    </a:lnTo>
                    <a:cubicBezTo>
                      <a:pt x="6408" y="6045"/>
                      <a:pt x="8055" y="4203"/>
                      <a:pt x="8120" y="4177"/>
                    </a:cubicBezTo>
                    <a:cubicBezTo>
                      <a:pt x="9018" y="3616"/>
                      <a:pt x="9869" y="3151"/>
                      <a:pt x="10913" y="3151"/>
                    </a:cubicBezTo>
                    <a:close/>
                    <a:moveTo>
                      <a:pt x="3736" y="2842"/>
                    </a:moveTo>
                    <a:cubicBezTo>
                      <a:pt x="4423" y="4074"/>
                      <a:pt x="4851" y="5280"/>
                      <a:pt x="4812" y="6707"/>
                    </a:cubicBezTo>
                    <a:cubicBezTo>
                      <a:pt x="4060" y="7718"/>
                      <a:pt x="3347" y="8769"/>
                      <a:pt x="2672" y="9833"/>
                    </a:cubicBezTo>
                    <a:lnTo>
                      <a:pt x="2672" y="9820"/>
                    </a:lnTo>
                    <a:cubicBezTo>
                      <a:pt x="2685" y="7861"/>
                      <a:pt x="1401" y="5708"/>
                      <a:pt x="1375" y="5708"/>
                    </a:cubicBezTo>
                    <a:cubicBezTo>
                      <a:pt x="1803" y="4852"/>
                      <a:pt x="2387" y="4074"/>
                      <a:pt x="3074" y="3425"/>
                    </a:cubicBezTo>
                    <a:cubicBezTo>
                      <a:pt x="3295" y="3218"/>
                      <a:pt x="3515" y="3023"/>
                      <a:pt x="3736" y="2842"/>
                    </a:cubicBezTo>
                    <a:close/>
                    <a:moveTo>
                      <a:pt x="8040" y="6959"/>
                    </a:moveTo>
                    <a:cubicBezTo>
                      <a:pt x="8833" y="6959"/>
                      <a:pt x="9623" y="7081"/>
                      <a:pt x="10429" y="7368"/>
                    </a:cubicBezTo>
                    <a:cubicBezTo>
                      <a:pt x="10208" y="7939"/>
                      <a:pt x="9936" y="8484"/>
                      <a:pt x="9586" y="8977"/>
                    </a:cubicBezTo>
                    <a:cubicBezTo>
                      <a:pt x="9183" y="9547"/>
                      <a:pt x="8717" y="10053"/>
                      <a:pt x="8198" y="10507"/>
                    </a:cubicBezTo>
                    <a:cubicBezTo>
                      <a:pt x="8185" y="10455"/>
                      <a:pt x="8159" y="10429"/>
                      <a:pt x="8120" y="10416"/>
                    </a:cubicBezTo>
                    <a:cubicBezTo>
                      <a:pt x="7326" y="10107"/>
                      <a:pt x="6491" y="9951"/>
                      <a:pt x="5656" y="9951"/>
                    </a:cubicBezTo>
                    <a:cubicBezTo>
                      <a:pt x="4811" y="9951"/>
                      <a:pt x="3967" y="10110"/>
                      <a:pt x="3165" y="10429"/>
                    </a:cubicBezTo>
                    <a:cubicBezTo>
                      <a:pt x="3853" y="9353"/>
                      <a:pt x="4592" y="8315"/>
                      <a:pt x="5396" y="7329"/>
                    </a:cubicBezTo>
                    <a:lnTo>
                      <a:pt x="5448" y="7329"/>
                    </a:lnTo>
                    <a:cubicBezTo>
                      <a:pt x="6329" y="7101"/>
                      <a:pt x="7186" y="6959"/>
                      <a:pt x="8040" y="6959"/>
                    </a:cubicBezTo>
                    <a:close/>
                    <a:moveTo>
                      <a:pt x="1285" y="5890"/>
                    </a:moveTo>
                    <a:cubicBezTo>
                      <a:pt x="1505" y="6577"/>
                      <a:pt x="1868" y="7213"/>
                      <a:pt x="2063" y="7913"/>
                    </a:cubicBezTo>
                    <a:cubicBezTo>
                      <a:pt x="2283" y="8678"/>
                      <a:pt x="2309" y="9430"/>
                      <a:pt x="2452" y="10196"/>
                    </a:cubicBezTo>
                    <a:cubicBezTo>
                      <a:pt x="1972" y="10961"/>
                      <a:pt x="1531" y="11739"/>
                      <a:pt x="1103" y="12517"/>
                    </a:cubicBezTo>
                    <a:cubicBezTo>
                      <a:pt x="844" y="11117"/>
                      <a:pt x="597" y="9703"/>
                      <a:pt x="701" y="8289"/>
                    </a:cubicBezTo>
                    <a:cubicBezTo>
                      <a:pt x="753" y="7459"/>
                      <a:pt x="947" y="6655"/>
                      <a:pt x="1285" y="5890"/>
                    </a:cubicBezTo>
                    <a:close/>
                    <a:moveTo>
                      <a:pt x="5538" y="10188"/>
                    </a:moveTo>
                    <a:cubicBezTo>
                      <a:pt x="6386" y="10188"/>
                      <a:pt x="7194" y="10337"/>
                      <a:pt x="8016" y="10650"/>
                    </a:cubicBezTo>
                    <a:cubicBezTo>
                      <a:pt x="6226" y="12089"/>
                      <a:pt x="3918" y="12829"/>
                      <a:pt x="1726" y="13477"/>
                    </a:cubicBezTo>
                    <a:cubicBezTo>
                      <a:pt x="1674" y="13503"/>
                      <a:pt x="1635" y="13516"/>
                      <a:pt x="1609" y="13555"/>
                    </a:cubicBezTo>
                    <a:cubicBezTo>
                      <a:pt x="1998" y="12504"/>
                      <a:pt x="2491" y="11493"/>
                      <a:pt x="3087" y="10546"/>
                    </a:cubicBezTo>
                    <a:cubicBezTo>
                      <a:pt x="3964" y="10311"/>
                      <a:pt x="4768" y="10188"/>
                      <a:pt x="5538" y="10188"/>
                    </a:cubicBezTo>
                    <a:close/>
                    <a:moveTo>
                      <a:pt x="10351" y="857"/>
                    </a:moveTo>
                    <a:lnTo>
                      <a:pt x="10351" y="857"/>
                    </a:lnTo>
                    <a:cubicBezTo>
                      <a:pt x="8626" y="2932"/>
                      <a:pt x="6966" y="5059"/>
                      <a:pt x="5292" y="7174"/>
                    </a:cubicBezTo>
                    <a:cubicBezTo>
                      <a:pt x="3541" y="9353"/>
                      <a:pt x="1868" y="11622"/>
                      <a:pt x="1090" y="14346"/>
                    </a:cubicBezTo>
                    <a:cubicBezTo>
                      <a:pt x="1061" y="14350"/>
                      <a:pt x="1032" y="14351"/>
                      <a:pt x="1005" y="14351"/>
                    </a:cubicBezTo>
                    <a:cubicBezTo>
                      <a:pt x="921" y="14351"/>
                      <a:pt x="844" y="14337"/>
                      <a:pt x="766" y="14307"/>
                    </a:cubicBezTo>
                    <a:cubicBezTo>
                      <a:pt x="688" y="14281"/>
                      <a:pt x="623" y="14243"/>
                      <a:pt x="571" y="14191"/>
                    </a:cubicBezTo>
                    <a:lnTo>
                      <a:pt x="519" y="14152"/>
                    </a:lnTo>
                    <a:cubicBezTo>
                      <a:pt x="1803" y="11597"/>
                      <a:pt x="5059" y="6875"/>
                      <a:pt x="5059" y="6875"/>
                    </a:cubicBezTo>
                    <a:cubicBezTo>
                      <a:pt x="6680" y="4748"/>
                      <a:pt x="8457" y="2738"/>
                      <a:pt x="10351" y="857"/>
                    </a:cubicBezTo>
                    <a:close/>
                    <a:moveTo>
                      <a:pt x="11038" y="1"/>
                    </a:moveTo>
                    <a:lnTo>
                      <a:pt x="11025" y="14"/>
                    </a:lnTo>
                    <a:lnTo>
                      <a:pt x="10986" y="14"/>
                    </a:lnTo>
                    <a:cubicBezTo>
                      <a:pt x="10867" y="9"/>
                      <a:pt x="10747" y="7"/>
                      <a:pt x="10627" y="7"/>
                    </a:cubicBezTo>
                    <a:cubicBezTo>
                      <a:pt x="7629" y="7"/>
                      <a:pt x="4600" y="1397"/>
                      <a:pt x="2543" y="3555"/>
                    </a:cubicBezTo>
                    <a:cubicBezTo>
                      <a:pt x="0" y="6240"/>
                      <a:pt x="234" y="9508"/>
                      <a:pt x="895" y="12894"/>
                    </a:cubicBezTo>
                    <a:cubicBezTo>
                      <a:pt x="895" y="12894"/>
                      <a:pt x="895" y="12894"/>
                      <a:pt x="895" y="12907"/>
                    </a:cubicBezTo>
                    <a:cubicBezTo>
                      <a:pt x="688" y="13296"/>
                      <a:pt x="480" y="13698"/>
                      <a:pt x="273" y="14087"/>
                    </a:cubicBezTo>
                    <a:cubicBezTo>
                      <a:pt x="245" y="14161"/>
                      <a:pt x="699" y="14530"/>
                      <a:pt x="1039" y="14530"/>
                    </a:cubicBezTo>
                    <a:cubicBezTo>
                      <a:pt x="1172" y="14530"/>
                      <a:pt x="1287" y="14474"/>
                      <a:pt x="1349" y="14320"/>
                    </a:cubicBezTo>
                    <a:cubicBezTo>
                      <a:pt x="1388" y="14178"/>
                      <a:pt x="1440" y="14035"/>
                      <a:pt x="1479" y="13879"/>
                    </a:cubicBezTo>
                    <a:cubicBezTo>
                      <a:pt x="4449" y="13179"/>
                      <a:pt x="8042" y="11739"/>
                      <a:pt x="9832" y="9158"/>
                    </a:cubicBezTo>
                    <a:cubicBezTo>
                      <a:pt x="11635" y="6564"/>
                      <a:pt x="11505" y="3166"/>
                      <a:pt x="11155" y="170"/>
                    </a:cubicBezTo>
                    <a:cubicBezTo>
                      <a:pt x="11155" y="170"/>
                      <a:pt x="11155" y="170"/>
                      <a:pt x="11155" y="157"/>
                    </a:cubicBezTo>
                    <a:cubicBezTo>
                      <a:pt x="11116" y="105"/>
                      <a:pt x="11077" y="53"/>
                      <a:pt x="110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0"/>
              <p:cNvSpPr/>
              <p:nvPr/>
            </p:nvSpPr>
            <p:spPr>
              <a:xfrm>
                <a:off x="1526507" y="4143534"/>
                <a:ext cx="815184" cy="398278"/>
              </a:xfrm>
              <a:custGeom>
                <a:avLst/>
                <a:gdLst/>
                <a:ahLst/>
                <a:cxnLst/>
                <a:rect l="l" t="t" r="r" b="b"/>
                <a:pathLst>
                  <a:path w="7264" h="3549" extrusionOk="0">
                    <a:moveTo>
                      <a:pt x="4875" y="0"/>
                    </a:moveTo>
                    <a:cubicBezTo>
                      <a:pt x="4021" y="0"/>
                      <a:pt x="3164" y="142"/>
                      <a:pt x="2283" y="370"/>
                    </a:cubicBezTo>
                    <a:lnTo>
                      <a:pt x="2231" y="370"/>
                    </a:lnTo>
                    <a:cubicBezTo>
                      <a:pt x="1427" y="1356"/>
                      <a:pt x="688" y="2394"/>
                      <a:pt x="0" y="3457"/>
                    </a:cubicBezTo>
                    <a:cubicBezTo>
                      <a:pt x="798" y="3146"/>
                      <a:pt x="1638" y="2990"/>
                      <a:pt x="2478" y="2990"/>
                    </a:cubicBezTo>
                    <a:cubicBezTo>
                      <a:pt x="3317" y="2990"/>
                      <a:pt x="4157" y="3146"/>
                      <a:pt x="4955" y="3457"/>
                    </a:cubicBezTo>
                    <a:cubicBezTo>
                      <a:pt x="4994" y="3470"/>
                      <a:pt x="5020" y="3496"/>
                      <a:pt x="5033" y="3548"/>
                    </a:cubicBezTo>
                    <a:cubicBezTo>
                      <a:pt x="5552" y="3094"/>
                      <a:pt x="6018" y="2588"/>
                      <a:pt x="6421" y="2018"/>
                    </a:cubicBezTo>
                    <a:cubicBezTo>
                      <a:pt x="6771" y="1525"/>
                      <a:pt x="7043" y="980"/>
                      <a:pt x="7264" y="409"/>
                    </a:cubicBezTo>
                    <a:cubicBezTo>
                      <a:pt x="6458" y="122"/>
                      <a:pt x="5668" y="0"/>
                      <a:pt x="48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0"/>
              <p:cNvSpPr/>
              <p:nvPr/>
            </p:nvSpPr>
            <p:spPr>
              <a:xfrm>
                <a:off x="1797186" y="3716082"/>
                <a:ext cx="614418" cy="445748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3972" extrusionOk="0">
                    <a:moveTo>
                      <a:pt x="5339" y="1"/>
                    </a:moveTo>
                    <a:cubicBezTo>
                      <a:pt x="4293" y="1"/>
                      <a:pt x="3442" y="478"/>
                      <a:pt x="2543" y="1027"/>
                    </a:cubicBezTo>
                    <a:cubicBezTo>
                      <a:pt x="2491" y="1066"/>
                      <a:pt x="831" y="2908"/>
                      <a:pt x="66" y="3868"/>
                    </a:cubicBezTo>
                    <a:lnTo>
                      <a:pt x="1" y="3946"/>
                    </a:lnTo>
                    <a:cubicBezTo>
                      <a:pt x="727" y="3641"/>
                      <a:pt x="1517" y="3505"/>
                      <a:pt x="2313" y="3505"/>
                    </a:cubicBezTo>
                    <a:cubicBezTo>
                      <a:pt x="3208" y="3505"/>
                      <a:pt x="4112" y="3677"/>
                      <a:pt x="4942" y="3972"/>
                    </a:cubicBezTo>
                    <a:cubicBezTo>
                      <a:pt x="5370" y="2701"/>
                      <a:pt x="5474" y="1352"/>
                      <a:pt x="5461" y="3"/>
                    </a:cubicBezTo>
                    <a:cubicBezTo>
                      <a:pt x="5420" y="1"/>
                      <a:pt x="5380" y="1"/>
                      <a:pt x="53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0"/>
              <p:cNvSpPr/>
              <p:nvPr/>
            </p:nvSpPr>
            <p:spPr>
              <a:xfrm>
                <a:off x="1350319" y="4505897"/>
                <a:ext cx="720693" cy="377965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3368" extrusionOk="0">
                    <a:moveTo>
                      <a:pt x="3941" y="0"/>
                    </a:moveTo>
                    <a:cubicBezTo>
                      <a:pt x="3169" y="0"/>
                      <a:pt x="2363" y="123"/>
                      <a:pt x="1479" y="358"/>
                    </a:cubicBezTo>
                    <a:cubicBezTo>
                      <a:pt x="883" y="1305"/>
                      <a:pt x="390" y="2316"/>
                      <a:pt x="1" y="3367"/>
                    </a:cubicBezTo>
                    <a:cubicBezTo>
                      <a:pt x="40" y="3328"/>
                      <a:pt x="79" y="3315"/>
                      <a:pt x="118" y="3289"/>
                    </a:cubicBezTo>
                    <a:cubicBezTo>
                      <a:pt x="2310" y="2654"/>
                      <a:pt x="4631" y="1901"/>
                      <a:pt x="6421" y="462"/>
                    </a:cubicBezTo>
                    <a:cubicBezTo>
                      <a:pt x="5599" y="149"/>
                      <a:pt x="4791" y="0"/>
                      <a:pt x="39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0"/>
              <p:cNvSpPr/>
              <p:nvPr/>
            </p:nvSpPr>
            <p:spPr>
              <a:xfrm>
                <a:off x="2101419" y="3410727"/>
                <a:ext cx="307265" cy="371232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3308" extrusionOk="0">
                    <a:moveTo>
                      <a:pt x="2621" y="0"/>
                    </a:moveTo>
                    <a:cubicBezTo>
                      <a:pt x="1764" y="1115"/>
                      <a:pt x="883" y="2205"/>
                      <a:pt x="1" y="3307"/>
                    </a:cubicBezTo>
                    <a:cubicBezTo>
                      <a:pt x="695" y="2878"/>
                      <a:pt x="1511" y="2448"/>
                      <a:pt x="2314" y="2448"/>
                    </a:cubicBezTo>
                    <a:cubicBezTo>
                      <a:pt x="2456" y="2448"/>
                      <a:pt x="2597" y="2461"/>
                      <a:pt x="2737" y="2490"/>
                    </a:cubicBezTo>
                    <a:cubicBezTo>
                      <a:pt x="2724" y="1660"/>
                      <a:pt x="2672" y="817"/>
                      <a:pt x="26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0"/>
              <p:cNvSpPr/>
              <p:nvPr/>
            </p:nvSpPr>
            <p:spPr>
              <a:xfrm>
                <a:off x="1231027" y="3458758"/>
                <a:ext cx="1103372" cy="1514443"/>
              </a:xfrm>
              <a:custGeom>
                <a:avLst/>
                <a:gdLst/>
                <a:ahLst/>
                <a:cxnLst/>
                <a:rect l="l" t="t" r="r" b="b"/>
                <a:pathLst>
                  <a:path w="9832" h="13495" extrusionOk="0">
                    <a:moveTo>
                      <a:pt x="9832" y="0"/>
                    </a:moveTo>
                    <a:lnTo>
                      <a:pt x="9832" y="0"/>
                    </a:lnTo>
                    <a:cubicBezTo>
                      <a:pt x="7925" y="1881"/>
                      <a:pt x="6161" y="3891"/>
                      <a:pt x="4540" y="6018"/>
                    </a:cubicBezTo>
                    <a:cubicBezTo>
                      <a:pt x="4540" y="6018"/>
                      <a:pt x="1284" y="10740"/>
                      <a:pt x="0" y="13295"/>
                    </a:cubicBezTo>
                    <a:lnTo>
                      <a:pt x="52" y="13334"/>
                    </a:lnTo>
                    <a:cubicBezTo>
                      <a:pt x="104" y="13386"/>
                      <a:pt x="169" y="13424"/>
                      <a:pt x="234" y="13450"/>
                    </a:cubicBezTo>
                    <a:cubicBezTo>
                      <a:pt x="312" y="13480"/>
                      <a:pt x="397" y="13494"/>
                      <a:pt x="478" y="13494"/>
                    </a:cubicBezTo>
                    <a:cubicBezTo>
                      <a:pt x="505" y="13494"/>
                      <a:pt x="532" y="13493"/>
                      <a:pt x="558" y="13489"/>
                    </a:cubicBezTo>
                    <a:cubicBezTo>
                      <a:pt x="1349" y="10765"/>
                      <a:pt x="3022" y="8496"/>
                      <a:pt x="4773" y="6317"/>
                    </a:cubicBezTo>
                    <a:cubicBezTo>
                      <a:pt x="6447" y="4202"/>
                      <a:pt x="8107" y="2075"/>
                      <a:pt x="98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0"/>
              <p:cNvSpPr/>
              <p:nvPr/>
            </p:nvSpPr>
            <p:spPr>
              <a:xfrm>
                <a:off x="2054847" y="3387385"/>
                <a:ext cx="324660" cy="314560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803" extrusionOk="0">
                    <a:moveTo>
                      <a:pt x="2893" y="0"/>
                    </a:moveTo>
                    <a:cubicBezTo>
                      <a:pt x="1933" y="65"/>
                      <a:pt x="999" y="234"/>
                      <a:pt x="78" y="480"/>
                    </a:cubicBezTo>
                    <a:cubicBezTo>
                      <a:pt x="78" y="493"/>
                      <a:pt x="78" y="506"/>
                      <a:pt x="91" y="519"/>
                    </a:cubicBezTo>
                    <a:cubicBezTo>
                      <a:pt x="273" y="1272"/>
                      <a:pt x="247" y="2063"/>
                      <a:pt x="0" y="2802"/>
                    </a:cubicBezTo>
                    <a:cubicBezTo>
                      <a:pt x="908" y="1816"/>
                      <a:pt x="1881" y="882"/>
                      <a:pt x="28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0"/>
              <p:cNvSpPr/>
              <p:nvPr/>
            </p:nvSpPr>
            <p:spPr>
              <a:xfrm>
                <a:off x="1603603" y="3447087"/>
                <a:ext cx="460112" cy="627436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5591" extrusionOk="0">
                    <a:moveTo>
                      <a:pt x="3957" y="0"/>
                    </a:moveTo>
                    <a:cubicBezTo>
                      <a:pt x="2517" y="402"/>
                      <a:pt x="1181" y="1077"/>
                      <a:pt x="1" y="1998"/>
                    </a:cubicBezTo>
                    <a:cubicBezTo>
                      <a:pt x="831" y="2970"/>
                      <a:pt x="1207" y="4306"/>
                      <a:pt x="1233" y="5591"/>
                    </a:cubicBezTo>
                    <a:cubicBezTo>
                      <a:pt x="1972" y="4605"/>
                      <a:pt x="2763" y="3658"/>
                      <a:pt x="3580" y="2750"/>
                    </a:cubicBezTo>
                    <a:cubicBezTo>
                      <a:pt x="3580" y="2750"/>
                      <a:pt x="3580" y="2737"/>
                      <a:pt x="3580" y="2724"/>
                    </a:cubicBezTo>
                    <a:cubicBezTo>
                      <a:pt x="3970" y="1881"/>
                      <a:pt x="4099" y="934"/>
                      <a:pt x="3957" y="13"/>
                    </a:cubicBezTo>
                    <a:cubicBezTo>
                      <a:pt x="3957" y="0"/>
                      <a:pt x="3957" y="0"/>
                      <a:pt x="39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0"/>
              <p:cNvSpPr/>
              <p:nvPr/>
            </p:nvSpPr>
            <p:spPr>
              <a:xfrm>
                <a:off x="1238321" y="4023457"/>
                <a:ext cx="208173" cy="743923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6629" extrusionOk="0">
                    <a:moveTo>
                      <a:pt x="688" y="1"/>
                    </a:moveTo>
                    <a:cubicBezTo>
                      <a:pt x="350" y="753"/>
                      <a:pt x="156" y="1570"/>
                      <a:pt x="104" y="2387"/>
                    </a:cubicBezTo>
                    <a:cubicBezTo>
                      <a:pt x="0" y="3814"/>
                      <a:pt x="247" y="5228"/>
                      <a:pt x="506" y="6628"/>
                    </a:cubicBezTo>
                    <a:cubicBezTo>
                      <a:pt x="934" y="5837"/>
                      <a:pt x="1375" y="5072"/>
                      <a:pt x="1855" y="4307"/>
                    </a:cubicBezTo>
                    <a:cubicBezTo>
                      <a:pt x="1712" y="3541"/>
                      <a:pt x="1686" y="2776"/>
                      <a:pt x="1466" y="2024"/>
                    </a:cubicBezTo>
                    <a:cubicBezTo>
                      <a:pt x="1271" y="1324"/>
                      <a:pt x="908" y="688"/>
                      <a:pt x="6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0"/>
              <p:cNvSpPr/>
              <p:nvPr/>
            </p:nvSpPr>
            <p:spPr>
              <a:xfrm>
                <a:off x="1325630" y="3681406"/>
                <a:ext cx="390198" cy="783201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6979" extrusionOk="0">
                    <a:moveTo>
                      <a:pt x="2361" y="1"/>
                    </a:moveTo>
                    <a:cubicBezTo>
                      <a:pt x="2140" y="182"/>
                      <a:pt x="1920" y="377"/>
                      <a:pt x="1699" y="571"/>
                    </a:cubicBezTo>
                    <a:cubicBezTo>
                      <a:pt x="999" y="1233"/>
                      <a:pt x="428" y="1998"/>
                      <a:pt x="0" y="2854"/>
                    </a:cubicBezTo>
                    <a:cubicBezTo>
                      <a:pt x="26" y="2867"/>
                      <a:pt x="1310" y="5020"/>
                      <a:pt x="1297" y="6979"/>
                    </a:cubicBezTo>
                    <a:cubicBezTo>
                      <a:pt x="1972" y="5915"/>
                      <a:pt x="2685" y="4877"/>
                      <a:pt x="3437" y="3866"/>
                    </a:cubicBezTo>
                    <a:cubicBezTo>
                      <a:pt x="3476" y="2439"/>
                      <a:pt x="3048" y="1220"/>
                      <a:pt x="2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0"/>
              <p:cNvSpPr/>
              <p:nvPr/>
            </p:nvSpPr>
            <p:spPr>
              <a:xfrm>
                <a:off x="1856888" y="4150043"/>
                <a:ext cx="484801" cy="391769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3491" extrusionOk="0">
                    <a:moveTo>
                      <a:pt x="2854" y="1"/>
                    </a:moveTo>
                    <a:cubicBezTo>
                      <a:pt x="2621" y="312"/>
                      <a:pt x="2374" y="611"/>
                      <a:pt x="2102" y="909"/>
                    </a:cubicBezTo>
                    <a:cubicBezTo>
                      <a:pt x="1440" y="1622"/>
                      <a:pt x="740" y="2310"/>
                      <a:pt x="0" y="2945"/>
                    </a:cubicBezTo>
                    <a:cubicBezTo>
                      <a:pt x="675" y="2997"/>
                      <a:pt x="1349" y="3153"/>
                      <a:pt x="1998" y="3386"/>
                    </a:cubicBezTo>
                    <a:cubicBezTo>
                      <a:pt x="2037" y="3412"/>
                      <a:pt x="2063" y="3438"/>
                      <a:pt x="2076" y="3490"/>
                    </a:cubicBezTo>
                    <a:cubicBezTo>
                      <a:pt x="2595" y="3036"/>
                      <a:pt x="3062" y="2530"/>
                      <a:pt x="3464" y="1960"/>
                    </a:cubicBezTo>
                    <a:cubicBezTo>
                      <a:pt x="3814" y="1467"/>
                      <a:pt x="4099" y="922"/>
                      <a:pt x="4320" y="351"/>
                    </a:cubicBezTo>
                    <a:cubicBezTo>
                      <a:pt x="3840" y="183"/>
                      <a:pt x="3347" y="66"/>
                      <a:pt x="2854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0"/>
              <p:cNvSpPr/>
              <p:nvPr/>
            </p:nvSpPr>
            <p:spPr>
              <a:xfrm>
                <a:off x="2200399" y="3716306"/>
                <a:ext cx="211203" cy="445523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3970" extrusionOk="0">
                    <a:moveTo>
                      <a:pt x="1700" y="1"/>
                    </a:moveTo>
                    <a:cubicBezTo>
                      <a:pt x="1362" y="1298"/>
                      <a:pt x="792" y="2530"/>
                      <a:pt x="1" y="3607"/>
                    </a:cubicBezTo>
                    <a:cubicBezTo>
                      <a:pt x="454" y="3684"/>
                      <a:pt x="908" y="3814"/>
                      <a:pt x="1349" y="3970"/>
                    </a:cubicBezTo>
                    <a:cubicBezTo>
                      <a:pt x="1764" y="2699"/>
                      <a:pt x="1881" y="1350"/>
                      <a:pt x="1868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0"/>
              <p:cNvSpPr/>
              <p:nvPr/>
            </p:nvSpPr>
            <p:spPr>
              <a:xfrm>
                <a:off x="1458052" y="4506683"/>
                <a:ext cx="612959" cy="340708"/>
              </a:xfrm>
              <a:custGeom>
                <a:avLst/>
                <a:gdLst/>
                <a:ahLst/>
                <a:cxnLst/>
                <a:rect l="l" t="t" r="r" b="b"/>
                <a:pathLst>
                  <a:path w="5462" h="3036" extrusionOk="0">
                    <a:moveTo>
                      <a:pt x="3295" y="1"/>
                    </a:moveTo>
                    <a:cubicBezTo>
                      <a:pt x="2180" y="999"/>
                      <a:pt x="1038" y="1946"/>
                      <a:pt x="1" y="3036"/>
                    </a:cubicBezTo>
                    <a:cubicBezTo>
                      <a:pt x="1933" y="2452"/>
                      <a:pt x="3892" y="1713"/>
                      <a:pt x="5461" y="455"/>
                    </a:cubicBezTo>
                    <a:cubicBezTo>
                      <a:pt x="4774" y="182"/>
                      <a:pt x="4034" y="40"/>
                      <a:pt x="3295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6" name="Google Shape;1076;p30"/>
          <p:cNvGrpSpPr/>
          <p:nvPr/>
        </p:nvGrpSpPr>
        <p:grpSpPr>
          <a:xfrm>
            <a:off x="412900" y="803380"/>
            <a:ext cx="416402" cy="345145"/>
            <a:chOff x="240850" y="682105"/>
            <a:chExt cx="416402" cy="345145"/>
          </a:xfrm>
        </p:grpSpPr>
        <p:sp>
          <p:nvSpPr>
            <p:cNvPr id="1077" name="Google Shape;1077;p30"/>
            <p:cNvSpPr/>
            <p:nvPr/>
          </p:nvSpPr>
          <p:spPr>
            <a:xfrm rot="4587341" flipH="1">
              <a:off x="315374" y="672724"/>
              <a:ext cx="267354" cy="363908"/>
            </a:xfrm>
            <a:custGeom>
              <a:avLst/>
              <a:gdLst/>
              <a:ahLst/>
              <a:cxnLst/>
              <a:rect l="l" t="t" r="r" b="b"/>
              <a:pathLst>
                <a:path w="4710" h="6411" extrusionOk="0">
                  <a:moveTo>
                    <a:pt x="3788" y="0"/>
                  </a:moveTo>
                  <a:cubicBezTo>
                    <a:pt x="3736" y="0"/>
                    <a:pt x="3698" y="26"/>
                    <a:pt x="3672" y="52"/>
                  </a:cubicBezTo>
                  <a:cubicBezTo>
                    <a:pt x="1960" y="792"/>
                    <a:pt x="935" y="2919"/>
                    <a:pt x="1402" y="4722"/>
                  </a:cubicBezTo>
                  <a:cubicBezTo>
                    <a:pt x="1065" y="5046"/>
                    <a:pt x="1" y="5604"/>
                    <a:pt x="1" y="5694"/>
                  </a:cubicBezTo>
                  <a:cubicBezTo>
                    <a:pt x="14" y="5967"/>
                    <a:pt x="144" y="6226"/>
                    <a:pt x="351" y="6408"/>
                  </a:cubicBezTo>
                  <a:cubicBezTo>
                    <a:pt x="354" y="6409"/>
                    <a:pt x="357" y="6410"/>
                    <a:pt x="361" y="6410"/>
                  </a:cubicBezTo>
                  <a:cubicBezTo>
                    <a:pt x="487" y="6410"/>
                    <a:pt x="1399" y="5631"/>
                    <a:pt x="1726" y="5266"/>
                  </a:cubicBezTo>
                  <a:lnTo>
                    <a:pt x="1739" y="5266"/>
                  </a:lnTo>
                  <a:cubicBezTo>
                    <a:pt x="4242" y="4994"/>
                    <a:pt x="4709" y="2063"/>
                    <a:pt x="3970" y="117"/>
                  </a:cubicBezTo>
                  <a:cubicBezTo>
                    <a:pt x="3957" y="91"/>
                    <a:pt x="3944" y="78"/>
                    <a:pt x="3918" y="78"/>
                  </a:cubicBezTo>
                  <a:cubicBezTo>
                    <a:pt x="3918" y="65"/>
                    <a:pt x="3905" y="65"/>
                    <a:pt x="3905" y="52"/>
                  </a:cubicBezTo>
                  <a:cubicBezTo>
                    <a:pt x="3879" y="13"/>
                    <a:pt x="3827" y="0"/>
                    <a:pt x="3788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285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8" name="Google Shape;1078;p30"/>
            <p:cNvGrpSpPr/>
            <p:nvPr/>
          </p:nvGrpSpPr>
          <p:grpSpPr>
            <a:xfrm rot="4587341" flipH="1">
              <a:off x="315748" y="673074"/>
              <a:ext cx="266615" cy="363225"/>
              <a:chOff x="1449298" y="2400509"/>
              <a:chExt cx="527109" cy="718112"/>
            </a:xfrm>
          </p:grpSpPr>
          <p:sp>
            <p:nvSpPr>
              <p:cNvPr id="1079" name="Google Shape;1079;p30"/>
              <p:cNvSpPr/>
              <p:nvPr/>
            </p:nvSpPr>
            <p:spPr>
              <a:xfrm>
                <a:off x="1449298" y="2400509"/>
                <a:ext cx="527109" cy="718112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6399" extrusionOk="0">
                    <a:moveTo>
                      <a:pt x="3814" y="130"/>
                    </a:moveTo>
                    <a:cubicBezTo>
                      <a:pt x="3814" y="130"/>
                      <a:pt x="3373" y="1324"/>
                      <a:pt x="3153" y="1855"/>
                    </a:cubicBezTo>
                    <a:cubicBezTo>
                      <a:pt x="3127" y="1479"/>
                      <a:pt x="3062" y="1090"/>
                      <a:pt x="2997" y="701"/>
                    </a:cubicBezTo>
                    <a:cubicBezTo>
                      <a:pt x="3204" y="519"/>
                      <a:pt x="3762" y="143"/>
                      <a:pt x="3775" y="130"/>
                    </a:cubicBezTo>
                    <a:close/>
                    <a:moveTo>
                      <a:pt x="3918" y="467"/>
                    </a:moveTo>
                    <a:cubicBezTo>
                      <a:pt x="4022" y="1090"/>
                      <a:pt x="4048" y="1713"/>
                      <a:pt x="4009" y="2335"/>
                    </a:cubicBezTo>
                    <a:cubicBezTo>
                      <a:pt x="3803" y="2374"/>
                      <a:pt x="3610" y="2412"/>
                      <a:pt x="3405" y="2463"/>
                    </a:cubicBezTo>
                    <a:lnTo>
                      <a:pt x="3405" y="2463"/>
                    </a:lnTo>
                    <a:cubicBezTo>
                      <a:pt x="3661" y="1819"/>
                      <a:pt x="3828" y="1150"/>
                      <a:pt x="3918" y="467"/>
                    </a:cubicBezTo>
                    <a:close/>
                    <a:moveTo>
                      <a:pt x="2893" y="792"/>
                    </a:moveTo>
                    <a:cubicBezTo>
                      <a:pt x="2919" y="1246"/>
                      <a:pt x="2971" y="1687"/>
                      <a:pt x="3049" y="2128"/>
                    </a:cubicBezTo>
                    <a:cubicBezTo>
                      <a:pt x="2828" y="2659"/>
                      <a:pt x="2569" y="3178"/>
                      <a:pt x="2258" y="3658"/>
                    </a:cubicBezTo>
                    <a:cubicBezTo>
                      <a:pt x="2167" y="3036"/>
                      <a:pt x="2037" y="2478"/>
                      <a:pt x="2063" y="1842"/>
                    </a:cubicBezTo>
                    <a:cubicBezTo>
                      <a:pt x="2284" y="1453"/>
                      <a:pt x="2569" y="1090"/>
                      <a:pt x="2893" y="792"/>
                    </a:cubicBezTo>
                    <a:close/>
                    <a:moveTo>
                      <a:pt x="3996" y="2413"/>
                    </a:moveTo>
                    <a:cubicBezTo>
                      <a:pt x="3970" y="2854"/>
                      <a:pt x="3866" y="3295"/>
                      <a:pt x="3671" y="3710"/>
                    </a:cubicBezTo>
                    <a:cubicBezTo>
                      <a:pt x="3360" y="3762"/>
                      <a:pt x="3062" y="3788"/>
                      <a:pt x="2738" y="3814"/>
                    </a:cubicBezTo>
                    <a:cubicBezTo>
                      <a:pt x="2971" y="3425"/>
                      <a:pt x="3179" y="3023"/>
                      <a:pt x="3347" y="2608"/>
                    </a:cubicBezTo>
                    <a:cubicBezTo>
                      <a:pt x="3581" y="2556"/>
                      <a:pt x="3788" y="2478"/>
                      <a:pt x="3996" y="2413"/>
                    </a:cubicBezTo>
                    <a:close/>
                    <a:moveTo>
                      <a:pt x="1946" y="2076"/>
                    </a:moveTo>
                    <a:lnTo>
                      <a:pt x="1946" y="2076"/>
                    </a:lnTo>
                    <a:cubicBezTo>
                      <a:pt x="1869" y="2634"/>
                      <a:pt x="2167" y="3762"/>
                      <a:pt x="2193" y="3762"/>
                    </a:cubicBezTo>
                    <a:cubicBezTo>
                      <a:pt x="2011" y="4047"/>
                      <a:pt x="1791" y="4307"/>
                      <a:pt x="1570" y="4540"/>
                    </a:cubicBezTo>
                    <a:cubicBezTo>
                      <a:pt x="1453" y="3697"/>
                      <a:pt x="1583" y="2841"/>
                      <a:pt x="1946" y="2076"/>
                    </a:cubicBezTo>
                    <a:close/>
                    <a:moveTo>
                      <a:pt x="3620" y="3827"/>
                    </a:moveTo>
                    <a:cubicBezTo>
                      <a:pt x="3282" y="4488"/>
                      <a:pt x="2634" y="4942"/>
                      <a:pt x="1894" y="5033"/>
                    </a:cubicBezTo>
                    <a:cubicBezTo>
                      <a:pt x="2167" y="4696"/>
                      <a:pt x="2426" y="4333"/>
                      <a:pt x="2647" y="3969"/>
                    </a:cubicBezTo>
                    <a:cubicBezTo>
                      <a:pt x="2686" y="3971"/>
                      <a:pt x="2726" y="3972"/>
                      <a:pt x="2765" y="3972"/>
                    </a:cubicBezTo>
                    <a:cubicBezTo>
                      <a:pt x="3052" y="3972"/>
                      <a:pt x="3346" y="3929"/>
                      <a:pt x="3620" y="3827"/>
                    </a:cubicBezTo>
                    <a:close/>
                    <a:moveTo>
                      <a:pt x="2854" y="3036"/>
                    </a:moveTo>
                    <a:cubicBezTo>
                      <a:pt x="2245" y="5020"/>
                      <a:pt x="468" y="6226"/>
                      <a:pt x="468" y="6239"/>
                    </a:cubicBezTo>
                    <a:cubicBezTo>
                      <a:pt x="312" y="6097"/>
                      <a:pt x="221" y="5902"/>
                      <a:pt x="208" y="5708"/>
                    </a:cubicBezTo>
                    <a:cubicBezTo>
                      <a:pt x="247" y="5695"/>
                      <a:pt x="2478" y="4242"/>
                      <a:pt x="2854" y="3036"/>
                    </a:cubicBezTo>
                    <a:close/>
                    <a:moveTo>
                      <a:pt x="3775" y="1"/>
                    </a:moveTo>
                    <a:cubicBezTo>
                      <a:pt x="3736" y="1"/>
                      <a:pt x="3684" y="26"/>
                      <a:pt x="3658" y="65"/>
                    </a:cubicBezTo>
                    <a:cubicBezTo>
                      <a:pt x="1946" y="792"/>
                      <a:pt x="935" y="2919"/>
                      <a:pt x="1402" y="4722"/>
                    </a:cubicBezTo>
                    <a:cubicBezTo>
                      <a:pt x="1051" y="5046"/>
                      <a:pt x="1" y="5591"/>
                      <a:pt x="1" y="5695"/>
                    </a:cubicBezTo>
                    <a:cubicBezTo>
                      <a:pt x="1" y="5967"/>
                      <a:pt x="130" y="6226"/>
                      <a:pt x="351" y="6395"/>
                    </a:cubicBezTo>
                    <a:cubicBezTo>
                      <a:pt x="353" y="6397"/>
                      <a:pt x="357" y="6399"/>
                      <a:pt x="362" y="6399"/>
                    </a:cubicBezTo>
                    <a:cubicBezTo>
                      <a:pt x="489" y="6399"/>
                      <a:pt x="1401" y="5628"/>
                      <a:pt x="1713" y="5267"/>
                    </a:cubicBezTo>
                    <a:lnTo>
                      <a:pt x="1739" y="5267"/>
                    </a:lnTo>
                    <a:cubicBezTo>
                      <a:pt x="4229" y="4994"/>
                      <a:pt x="4696" y="2076"/>
                      <a:pt x="3957" y="117"/>
                    </a:cubicBezTo>
                    <a:cubicBezTo>
                      <a:pt x="3957" y="91"/>
                      <a:pt x="3931" y="78"/>
                      <a:pt x="3918" y="78"/>
                    </a:cubicBezTo>
                    <a:cubicBezTo>
                      <a:pt x="3905" y="78"/>
                      <a:pt x="3905" y="65"/>
                      <a:pt x="3892" y="52"/>
                    </a:cubicBezTo>
                    <a:cubicBezTo>
                      <a:pt x="3866" y="14"/>
                      <a:pt x="3827" y="1"/>
                      <a:pt x="3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0"/>
              <p:cNvSpPr/>
              <p:nvPr/>
            </p:nvSpPr>
            <p:spPr>
              <a:xfrm>
                <a:off x="1472640" y="2741101"/>
                <a:ext cx="297053" cy="359673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3205" extrusionOk="0">
                    <a:moveTo>
                      <a:pt x="2646" y="1"/>
                    </a:moveTo>
                    <a:cubicBezTo>
                      <a:pt x="2270" y="1207"/>
                      <a:pt x="39" y="2673"/>
                      <a:pt x="0" y="2673"/>
                    </a:cubicBezTo>
                    <a:cubicBezTo>
                      <a:pt x="13" y="2867"/>
                      <a:pt x="104" y="3062"/>
                      <a:pt x="260" y="3204"/>
                    </a:cubicBezTo>
                    <a:cubicBezTo>
                      <a:pt x="260" y="3191"/>
                      <a:pt x="2037" y="1985"/>
                      <a:pt x="2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0"/>
              <p:cNvSpPr/>
              <p:nvPr/>
            </p:nvSpPr>
            <p:spPr>
              <a:xfrm>
                <a:off x="1612357" y="2633369"/>
                <a:ext cx="83045" cy="2782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479" extrusionOk="0">
                    <a:moveTo>
                      <a:pt x="493" y="1"/>
                    </a:moveTo>
                    <a:cubicBezTo>
                      <a:pt x="130" y="766"/>
                      <a:pt x="0" y="1622"/>
                      <a:pt x="117" y="2478"/>
                    </a:cubicBezTo>
                    <a:cubicBezTo>
                      <a:pt x="338" y="2232"/>
                      <a:pt x="558" y="1972"/>
                      <a:pt x="740" y="1687"/>
                    </a:cubicBezTo>
                    <a:cubicBezTo>
                      <a:pt x="714" y="1687"/>
                      <a:pt x="416" y="559"/>
                      <a:pt x="4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0"/>
              <p:cNvSpPr/>
              <p:nvPr/>
            </p:nvSpPr>
            <p:spPr>
              <a:xfrm>
                <a:off x="1677894" y="2489276"/>
                <a:ext cx="113569" cy="321854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868" extrusionOk="0">
                    <a:moveTo>
                      <a:pt x="856" y="1"/>
                    </a:moveTo>
                    <a:cubicBezTo>
                      <a:pt x="532" y="299"/>
                      <a:pt x="247" y="662"/>
                      <a:pt x="26" y="1051"/>
                    </a:cubicBezTo>
                    <a:cubicBezTo>
                      <a:pt x="0" y="1687"/>
                      <a:pt x="130" y="2258"/>
                      <a:pt x="221" y="2867"/>
                    </a:cubicBezTo>
                    <a:cubicBezTo>
                      <a:pt x="532" y="2387"/>
                      <a:pt x="791" y="1868"/>
                      <a:pt x="1012" y="1337"/>
                    </a:cubicBezTo>
                    <a:cubicBezTo>
                      <a:pt x="934" y="896"/>
                      <a:pt x="882" y="455"/>
                      <a:pt x="8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0"/>
              <p:cNvSpPr/>
              <p:nvPr/>
            </p:nvSpPr>
            <p:spPr>
              <a:xfrm>
                <a:off x="1661846" y="2829869"/>
                <a:ext cx="193696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208" extrusionOk="0">
                    <a:moveTo>
                      <a:pt x="1726" y="1"/>
                    </a:moveTo>
                    <a:lnTo>
                      <a:pt x="1726" y="1"/>
                    </a:lnTo>
                    <a:cubicBezTo>
                      <a:pt x="1452" y="103"/>
                      <a:pt x="1158" y="146"/>
                      <a:pt x="871" y="146"/>
                    </a:cubicBezTo>
                    <a:cubicBezTo>
                      <a:pt x="832" y="146"/>
                      <a:pt x="792" y="145"/>
                      <a:pt x="753" y="143"/>
                    </a:cubicBezTo>
                    <a:cubicBezTo>
                      <a:pt x="519" y="507"/>
                      <a:pt x="273" y="870"/>
                      <a:pt x="0" y="1207"/>
                    </a:cubicBezTo>
                    <a:cubicBezTo>
                      <a:pt x="740" y="1116"/>
                      <a:pt x="1388" y="662"/>
                      <a:pt x="17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0"/>
              <p:cNvSpPr/>
              <p:nvPr/>
            </p:nvSpPr>
            <p:spPr>
              <a:xfrm>
                <a:off x="1785515" y="2413976"/>
                <a:ext cx="93369" cy="19627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749" extrusionOk="0">
                    <a:moveTo>
                      <a:pt x="812" y="1"/>
                    </a:moveTo>
                    <a:cubicBezTo>
                      <a:pt x="805" y="1"/>
                      <a:pt x="799" y="4"/>
                      <a:pt x="792" y="10"/>
                    </a:cubicBezTo>
                    <a:cubicBezTo>
                      <a:pt x="779" y="10"/>
                      <a:pt x="208" y="399"/>
                      <a:pt x="1" y="581"/>
                    </a:cubicBezTo>
                    <a:cubicBezTo>
                      <a:pt x="66" y="970"/>
                      <a:pt x="131" y="1359"/>
                      <a:pt x="157" y="1748"/>
                    </a:cubicBezTo>
                    <a:cubicBezTo>
                      <a:pt x="377" y="1204"/>
                      <a:pt x="831" y="23"/>
                      <a:pt x="831" y="10"/>
                    </a:cubicBezTo>
                    <a:cubicBezTo>
                      <a:pt x="825" y="4"/>
                      <a:pt x="818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0"/>
              <p:cNvSpPr/>
              <p:nvPr/>
            </p:nvSpPr>
            <p:spPr>
              <a:xfrm>
                <a:off x="1756449" y="2671300"/>
                <a:ext cx="142747" cy="157224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401" extrusionOk="0">
                    <a:moveTo>
                      <a:pt x="1272" y="0"/>
                    </a:moveTo>
                    <a:lnTo>
                      <a:pt x="1272" y="0"/>
                    </a:lnTo>
                    <a:cubicBezTo>
                      <a:pt x="1051" y="78"/>
                      <a:pt x="844" y="143"/>
                      <a:pt x="623" y="195"/>
                    </a:cubicBezTo>
                    <a:lnTo>
                      <a:pt x="610" y="195"/>
                    </a:lnTo>
                    <a:cubicBezTo>
                      <a:pt x="429" y="610"/>
                      <a:pt x="234" y="1012"/>
                      <a:pt x="1" y="1401"/>
                    </a:cubicBezTo>
                    <a:cubicBezTo>
                      <a:pt x="312" y="1375"/>
                      <a:pt x="623" y="1349"/>
                      <a:pt x="947" y="1297"/>
                    </a:cubicBezTo>
                    <a:cubicBezTo>
                      <a:pt x="1129" y="882"/>
                      <a:pt x="1233" y="454"/>
                      <a:pt x="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0"/>
              <p:cNvSpPr/>
              <p:nvPr/>
            </p:nvSpPr>
            <p:spPr>
              <a:xfrm>
                <a:off x="1830740" y="2452917"/>
                <a:ext cx="72832" cy="225679"/>
              </a:xfrm>
              <a:custGeom>
                <a:avLst/>
                <a:gdLst/>
                <a:ahLst/>
                <a:cxnLst/>
                <a:rect l="l" t="t" r="r" b="b"/>
                <a:pathLst>
                  <a:path w="649" h="2011" extrusionOk="0">
                    <a:moveTo>
                      <a:pt x="519" y="0"/>
                    </a:moveTo>
                    <a:cubicBezTo>
                      <a:pt x="428" y="688"/>
                      <a:pt x="259" y="1362"/>
                      <a:pt x="0" y="2011"/>
                    </a:cubicBezTo>
                    <a:cubicBezTo>
                      <a:pt x="208" y="1946"/>
                      <a:pt x="402" y="1907"/>
                      <a:pt x="610" y="1868"/>
                    </a:cubicBezTo>
                    <a:cubicBezTo>
                      <a:pt x="649" y="1246"/>
                      <a:pt x="623" y="623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0"/>
              <p:cNvSpPr/>
              <p:nvPr/>
            </p:nvSpPr>
            <p:spPr>
              <a:xfrm>
                <a:off x="1661846" y="2829869"/>
                <a:ext cx="193696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208" extrusionOk="0">
                    <a:moveTo>
                      <a:pt x="1726" y="1"/>
                    </a:moveTo>
                    <a:lnTo>
                      <a:pt x="1726" y="1"/>
                    </a:lnTo>
                    <a:cubicBezTo>
                      <a:pt x="1427" y="105"/>
                      <a:pt x="1116" y="143"/>
                      <a:pt x="818" y="143"/>
                    </a:cubicBezTo>
                    <a:cubicBezTo>
                      <a:pt x="753" y="221"/>
                      <a:pt x="675" y="286"/>
                      <a:pt x="610" y="364"/>
                    </a:cubicBezTo>
                    <a:cubicBezTo>
                      <a:pt x="416" y="649"/>
                      <a:pt x="221" y="935"/>
                      <a:pt x="0" y="1207"/>
                    </a:cubicBezTo>
                    <a:cubicBezTo>
                      <a:pt x="740" y="1116"/>
                      <a:pt x="1375" y="662"/>
                      <a:pt x="1726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0"/>
              <p:cNvSpPr/>
              <p:nvPr/>
            </p:nvSpPr>
            <p:spPr>
              <a:xfrm>
                <a:off x="1768120" y="2671300"/>
                <a:ext cx="129617" cy="15576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388" extrusionOk="0">
                    <a:moveTo>
                      <a:pt x="1155" y="0"/>
                    </a:moveTo>
                    <a:lnTo>
                      <a:pt x="1155" y="0"/>
                    </a:lnTo>
                    <a:cubicBezTo>
                      <a:pt x="1038" y="39"/>
                      <a:pt x="895" y="78"/>
                      <a:pt x="779" y="117"/>
                    </a:cubicBezTo>
                    <a:cubicBezTo>
                      <a:pt x="584" y="584"/>
                      <a:pt x="325" y="1012"/>
                      <a:pt x="0" y="1388"/>
                    </a:cubicBezTo>
                    <a:cubicBezTo>
                      <a:pt x="286" y="1362"/>
                      <a:pt x="558" y="1349"/>
                      <a:pt x="830" y="1297"/>
                    </a:cubicBezTo>
                    <a:cubicBezTo>
                      <a:pt x="1012" y="882"/>
                      <a:pt x="1129" y="441"/>
                      <a:pt x="1155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0"/>
              <p:cNvSpPr/>
              <p:nvPr/>
            </p:nvSpPr>
            <p:spPr>
              <a:xfrm>
                <a:off x="1861265" y="2496571"/>
                <a:ext cx="42308" cy="17484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58" extrusionOk="0">
                    <a:moveTo>
                      <a:pt x="299" y="1"/>
                    </a:moveTo>
                    <a:cubicBezTo>
                      <a:pt x="286" y="532"/>
                      <a:pt x="182" y="1051"/>
                      <a:pt x="0" y="1557"/>
                    </a:cubicBezTo>
                    <a:cubicBezTo>
                      <a:pt x="104" y="1531"/>
                      <a:pt x="221" y="1505"/>
                      <a:pt x="338" y="1479"/>
                    </a:cubicBezTo>
                    <a:cubicBezTo>
                      <a:pt x="377" y="986"/>
                      <a:pt x="364" y="493"/>
                      <a:pt x="299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0" name="Google Shape;1090;p30"/>
          <p:cNvGrpSpPr/>
          <p:nvPr/>
        </p:nvGrpSpPr>
        <p:grpSpPr>
          <a:xfrm>
            <a:off x="775768" y="1258980"/>
            <a:ext cx="719342" cy="792449"/>
            <a:chOff x="639918" y="1127980"/>
            <a:chExt cx="719342" cy="792449"/>
          </a:xfrm>
        </p:grpSpPr>
        <p:sp>
          <p:nvSpPr>
            <p:cNvPr id="1091" name="Google Shape;1091;p30"/>
            <p:cNvSpPr/>
            <p:nvPr/>
          </p:nvSpPr>
          <p:spPr>
            <a:xfrm rot="-1538704" flipH="1">
              <a:off x="755326" y="1201952"/>
              <a:ext cx="488527" cy="644506"/>
            </a:xfrm>
            <a:custGeom>
              <a:avLst/>
              <a:gdLst/>
              <a:ahLst/>
              <a:cxnLst/>
              <a:rect l="l" t="t" r="r" b="b"/>
              <a:pathLst>
                <a:path w="3464" h="4570" extrusionOk="0">
                  <a:moveTo>
                    <a:pt x="1922" y="0"/>
                  </a:moveTo>
                  <a:cubicBezTo>
                    <a:pt x="1910" y="0"/>
                    <a:pt x="1896" y="5"/>
                    <a:pt x="1881" y="14"/>
                  </a:cubicBezTo>
                  <a:cubicBezTo>
                    <a:pt x="377" y="1065"/>
                    <a:pt x="0" y="3062"/>
                    <a:pt x="1881" y="3932"/>
                  </a:cubicBezTo>
                  <a:cubicBezTo>
                    <a:pt x="1932" y="4054"/>
                    <a:pt x="2111" y="4569"/>
                    <a:pt x="2243" y="4569"/>
                  </a:cubicBezTo>
                  <a:cubicBezTo>
                    <a:pt x="2278" y="4569"/>
                    <a:pt x="2310" y="4532"/>
                    <a:pt x="2335" y="4437"/>
                  </a:cubicBezTo>
                  <a:cubicBezTo>
                    <a:pt x="2257" y="4243"/>
                    <a:pt x="2192" y="4048"/>
                    <a:pt x="2128" y="3854"/>
                  </a:cubicBezTo>
                  <a:cubicBezTo>
                    <a:pt x="3463" y="2985"/>
                    <a:pt x="2854" y="1156"/>
                    <a:pt x="1985" y="131"/>
                  </a:cubicBezTo>
                  <a:cubicBezTo>
                    <a:pt x="2006" y="79"/>
                    <a:pt x="1976" y="0"/>
                    <a:pt x="1922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2" name="Google Shape;1092;p30"/>
            <p:cNvGrpSpPr/>
            <p:nvPr/>
          </p:nvGrpSpPr>
          <p:grpSpPr>
            <a:xfrm rot="-1538704" flipH="1">
              <a:off x="756245" y="1202310"/>
              <a:ext cx="486695" cy="643803"/>
              <a:chOff x="3987419" y="280720"/>
              <a:chExt cx="1402107" cy="1854714"/>
            </a:xfrm>
          </p:grpSpPr>
          <p:sp>
            <p:nvSpPr>
              <p:cNvPr id="1093" name="Google Shape;1093;p30"/>
              <p:cNvSpPr/>
              <p:nvPr/>
            </p:nvSpPr>
            <p:spPr>
              <a:xfrm>
                <a:off x="3987419" y="280720"/>
                <a:ext cx="1402107" cy="1854714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4565" extrusionOk="0">
                    <a:moveTo>
                      <a:pt x="1816" y="274"/>
                    </a:moveTo>
                    <a:cubicBezTo>
                      <a:pt x="1699" y="637"/>
                      <a:pt x="1622" y="1026"/>
                      <a:pt x="1583" y="1402"/>
                    </a:cubicBezTo>
                    <a:cubicBezTo>
                      <a:pt x="1492" y="1221"/>
                      <a:pt x="1401" y="1026"/>
                      <a:pt x="1297" y="832"/>
                    </a:cubicBezTo>
                    <a:cubicBezTo>
                      <a:pt x="1466" y="637"/>
                      <a:pt x="1647" y="456"/>
                      <a:pt x="1816" y="274"/>
                    </a:cubicBezTo>
                    <a:close/>
                    <a:moveTo>
                      <a:pt x="1946" y="313"/>
                    </a:moveTo>
                    <a:cubicBezTo>
                      <a:pt x="2088" y="546"/>
                      <a:pt x="2231" y="806"/>
                      <a:pt x="2361" y="1091"/>
                    </a:cubicBezTo>
                    <a:cubicBezTo>
                      <a:pt x="2134" y="1217"/>
                      <a:pt x="1945" y="1404"/>
                      <a:pt x="1803" y="1628"/>
                    </a:cubicBezTo>
                    <a:lnTo>
                      <a:pt x="1803" y="1628"/>
                    </a:lnTo>
                    <a:cubicBezTo>
                      <a:pt x="1805" y="1181"/>
                      <a:pt x="1856" y="747"/>
                      <a:pt x="1946" y="313"/>
                    </a:cubicBezTo>
                    <a:close/>
                    <a:moveTo>
                      <a:pt x="1245" y="897"/>
                    </a:moveTo>
                    <a:cubicBezTo>
                      <a:pt x="1596" y="1441"/>
                      <a:pt x="1544" y="2012"/>
                      <a:pt x="1583" y="2635"/>
                    </a:cubicBezTo>
                    <a:cubicBezTo>
                      <a:pt x="1375" y="2336"/>
                      <a:pt x="1090" y="2116"/>
                      <a:pt x="765" y="1986"/>
                    </a:cubicBezTo>
                    <a:cubicBezTo>
                      <a:pt x="817" y="1584"/>
                      <a:pt x="986" y="1208"/>
                      <a:pt x="1245" y="897"/>
                    </a:cubicBezTo>
                    <a:close/>
                    <a:moveTo>
                      <a:pt x="2413" y="1182"/>
                    </a:moveTo>
                    <a:cubicBezTo>
                      <a:pt x="2555" y="1480"/>
                      <a:pt x="2646" y="1792"/>
                      <a:pt x="2711" y="2116"/>
                    </a:cubicBezTo>
                    <a:cubicBezTo>
                      <a:pt x="2400" y="2284"/>
                      <a:pt x="2114" y="2492"/>
                      <a:pt x="1881" y="2738"/>
                    </a:cubicBezTo>
                    <a:cubicBezTo>
                      <a:pt x="1738" y="2129"/>
                      <a:pt x="1777" y="1480"/>
                      <a:pt x="2413" y="1182"/>
                    </a:cubicBezTo>
                    <a:close/>
                    <a:moveTo>
                      <a:pt x="2724" y="2233"/>
                    </a:moveTo>
                    <a:cubicBezTo>
                      <a:pt x="2827" y="2799"/>
                      <a:pt x="2572" y="3365"/>
                      <a:pt x="2086" y="3666"/>
                    </a:cubicBezTo>
                    <a:lnTo>
                      <a:pt x="2086" y="3666"/>
                    </a:lnTo>
                    <a:cubicBezTo>
                      <a:pt x="2010" y="3408"/>
                      <a:pt x="1945" y="3151"/>
                      <a:pt x="1894" y="2881"/>
                    </a:cubicBezTo>
                    <a:cubicBezTo>
                      <a:pt x="2140" y="2622"/>
                      <a:pt x="2413" y="2401"/>
                      <a:pt x="2724" y="2233"/>
                    </a:cubicBezTo>
                    <a:close/>
                    <a:moveTo>
                      <a:pt x="765" y="2038"/>
                    </a:moveTo>
                    <a:cubicBezTo>
                      <a:pt x="1077" y="2246"/>
                      <a:pt x="1362" y="2492"/>
                      <a:pt x="1596" y="2790"/>
                    </a:cubicBezTo>
                    <a:cubicBezTo>
                      <a:pt x="1634" y="3089"/>
                      <a:pt x="1699" y="3387"/>
                      <a:pt x="1803" y="3685"/>
                    </a:cubicBezTo>
                    <a:cubicBezTo>
                      <a:pt x="1206" y="3309"/>
                      <a:pt x="727" y="2764"/>
                      <a:pt x="765" y="2038"/>
                    </a:cubicBezTo>
                    <a:close/>
                    <a:moveTo>
                      <a:pt x="1922" y="1"/>
                    </a:moveTo>
                    <a:cubicBezTo>
                      <a:pt x="1909" y="1"/>
                      <a:pt x="1896" y="5"/>
                      <a:pt x="1881" y="15"/>
                    </a:cubicBezTo>
                    <a:cubicBezTo>
                      <a:pt x="376" y="1052"/>
                      <a:pt x="0" y="3063"/>
                      <a:pt x="1881" y="3932"/>
                    </a:cubicBezTo>
                    <a:cubicBezTo>
                      <a:pt x="1932" y="4054"/>
                      <a:pt x="2112" y="4565"/>
                      <a:pt x="2244" y="4565"/>
                    </a:cubicBezTo>
                    <a:cubicBezTo>
                      <a:pt x="2279" y="4565"/>
                      <a:pt x="2310" y="4528"/>
                      <a:pt x="2335" y="4438"/>
                    </a:cubicBezTo>
                    <a:cubicBezTo>
                      <a:pt x="2257" y="4243"/>
                      <a:pt x="2192" y="4048"/>
                      <a:pt x="2127" y="3854"/>
                    </a:cubicBezTo>
                    <a:cubicBezTo>
                      <a:pt x="3450" y="2985"/>
                      <a:pt x="2854" y="1156"/>
                      <a:pt x="1985" y="131"/>
                    </a:cubicBezTo>
                    <a:cubicBezTo>
                      <a:pt x="2006" y="79"/>
                      <a:pt x="1976" y="1"/>
                      <a:pt x="19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0"/>
              <p:cNvSpPr/>
              <p:nvPr/>
            </p:nvSpPr>
            <p:spPr>
              <a:xfrm>
                <a:off x="4761814" y="1187572"/>
                <a:ext cx="374599" cy="585464"/>
              </a:xfrm>
              <a:custGeom>
                <a:avLst/>
                <a:gdLst/>
                <a:ahLst/>
                <a:cxnLst/>
                <a:rect l="l" t="t" r="r" b="b"/>
                <a:pathLst>
                  <a:path w="922" h="1441" extrusionOk="0">
                    <a:moveTo>
                      <a:pt x="831" y="1"/>
                    </a:moveTo>
                    <a:lnTo>
                      <a:pt x="831" y="1"/>
                    </a:lnTo>
                    <a:cubicBezTo>
                      <a:pt x="520" y="169"/>
                      <a:pt x="234" y="390"/>
                      <a:pt x="1" y="662"/>
                    </a:cubicBezTo>
                    <a:cubicBezTo>
                      <a:pt x="53" y="921"/>
                      <a:pt x="105" y="1181"/>
                      <a:pt x="182" y="1440"/>
                    </a:cubicBezTo>
                    <a:cubicBezTo>
                      <a:pt x="662" y="1142"/>
                      <a:pt x="922" y="571"/>
                      <a:pt x="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0"/>
              <p:cNvSpPr/>
              <p:nvPr/>
            </p:nvSpPr>
            <p:spPr>
              <a:xfrm>
                <a:off x="4282388" y="1108344"/>
                <a:ext cx="437981" cy="669972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649" extrusionOk="0">
                    <a:moveTo>
                      <a:pt x="39" y="1"/>
                    </a:moveTo>
                    <a:lnTo>
                      <a:pt x="39" y="1"/>
                    </a:lnTo>
                    <a:cubicBezTo>
                      <a:pt x="1" y="727"/>
                      <a:pt x="480" y="1272"/>
                      <a:pt x="1077" y="1648"/>
                    </a:cubicBezTo>
                    <a:cubicBezTo>
                      <a:pt x="986" y="1350"/>
                      <a:pt x="921" y="1052"/>
                      <a:pt x="883" y="753"/>
                    </a:cubicBezTo>
                    <a:cubicBezTo>
                      <a:pt x="636" y="455"/>
                      <a:pt x="351" y="209"/>
                      <a:pt x="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0"/>
              <p:cNvSpPr/>
              <p:nvPr/>
            </p:nvSpPr>
            <p:spPr>
              <a:xfrm>
                <a:off x="4693557" y="760555"/>
                <a:ext cx="395726" cy="633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558" extrusionOk="0">
                    <a:moveTo>
                      <a:pt x="675" y="1"/>
                    </a:moveTo>
                    <a:cubicBezTo>
                      <a:pt x="39" y="299"/>
                      <a:pt x="0" y="948"/>
                      <a:pt x="143" y="1557"/>
                    </a:cubicBezTo>
                    <a:cubicBezTo>
                      <a:pt x="389" y="1311"/>
                      <a:pt x="662" y="1103"/>
                      <a:pt x="973" y="935"/>
                    </a:cubicBezTo>
                    <a:cubicBezTo>
                      <a:pt x="921" y="611"/>
                      <a:pt x="817" y="299"/>
                      <a:pt x="6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0"/>
              <p:cNvSpPr/>
              <p:nvPr/>
            </p:nvSpPr>
            <p:spPr>
              <a:xfrm>
                <a:off x="4303515" y="644761"/>
                <a:ext cx="332345" cy="706538"/>
              </a:xfrm>
              <a:custGeom>
                <a:avLst/>
                <a:gdLst/>
                <a:ahLst/>
                <a:cxnLst/>
                <a:rect l="l" t="t" r="r" b="b"/>
                <a:pathLst>
                  <a:path w="818" h="1739" extrusionOk="0">
                    <a:moveTo>
                      <a:pt x="480" y="1"/>
                    </a:moveTo>
                    <a:cubicBezTo>
                      <a:pt x="221" y="312"/>
                      <a:pt x="52" y="688"/>
                      <a:pt x="0" y="1090"/>
                    </a:cubicBezTo>
                    <a:cubicBezTo>
                      <a:pt x="325" y="1220"/>
                      <a:pt x="610" y="1440"/>
                      <a:pt x="805" y="1739"/>
                    </a:cubicBezTo>
                    <a:cubicBezTo>
                      <a:pt x="779" y="1116"/>
                      <a:pt x="818" y="545"/>
                      <a:pt x="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0"/>
              <p:cNvSpPr/>
              <p:nvPr/>
            </p:nvSpPr>
            <p:spPr>
              <a:xfrm>
                <a:off x="4719966" y="407485"/>
                <a:ext cx="231992" cy="54321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37" extrusionOk="0">
                    <a:moveTo>
                      <a:pt x="143" y="1"/>
                    </a:moveTo>
                    <a:cubicBezTo>
                      <a:pt x="52" y="442"/>
                      <a:pt x="0" y="883"/>
                      <a:pt x="0" y="1337"/>
                    </a:cubicBezTo>
                    <a:cubicBezTo>
                      <a:pt x="130" y="1103"/>
                      <a:pt x="324" y="909"/>
                      <a:pt x="571" y="779"/>
                    </a:cubicBezTo>
                    <a:cubicBezTo>
                      <a:pt x="428" y="494"/>
                      <a:pt x="285" y="234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4514381" y="392045"/>
                <a:ext cx="211271" cy="458701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29" extrusionOk="0">
                    <a:moveTo>
                      <a:pt x="519" y="0"/>
                    </a:moveTo>
                    <a:cubicBezTo>
                      <a:pt x="350" y="182"/>
                      <a:pt x="169" y="363"/>
                      <a:pt x="0" y="558"/>
                    </a:cubicBezTo>
                    <a:cubicBezTo>
                      <a:pt x="104" y="752"/>
                      <a:pt x="195" y="947"/>
                      <a:pt x="286" y="1128"/>
                    </a:cubicBezTo>
                    <a:cubicBezTo>
                      <a:pt x="325" y="752"/>
                      <a:pt x="402" y="363"/>
                      <a:pt x="5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0"/>
              <p:cNvSpPr/>
              <p:nvPr/>
            </p:nvSpPr>
            <p:spPr>
              <a:xfrm>
                <a:off x="4809350" y="1192853"/>
                <a:ext cx="327063" cy="585464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441" extrusionOk="0">
                    <a:moveTo>
                      <a:pt x="714" y="1"/>
                    </a:moveTo>
                    <a:cubicBezTo>
                      <a:pt x="532" y="91"/>
                      <a:pt x="364" y="208"/>
                      <a:pt x="208" y="338"/>
                    </a:cubicBezTo>
                    <a:cubicBezTo>
                      <a:pt x="208" y="351"/>
                      <a:pt x="208" y="377"/>
                      <a:pt x="208" y="403"/>
                    </a:cubicBezTo>
                    <a:cubicBezTo>
                      <a:pt x="182" y="688"/>
                      <a:pt x="117" y="960"/>
                      <a:pt x="1" y="1220"/>
                    </a:cubicBezTo>
                    <a:cubicBezTo>
                      <a:pt x="27" y="1285"/>
                      <a:pt x="40" y="1362"/>
                      <a:pt x="65" y="1440"/>
                    </a:cubicBezTo>
                    <a:cubicBezTo>
                      <a:pt x="545" y="1129"/>
                      <a:pt x="805" y="558"/>
                      <a:pt x="714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0"/>
              <p:cNvSpPr/>
              <p:nvPr/>
            </p:nvSpPr>
            <p:spPr>
              <a:xfrm>
                <a:off x="4862169" y="760555"/>
                <a:ext cx="227116" cy="506644"/>
              </a:xfrm>
              <a:custGeom>
                <a:avLst/>
                <a:gdLst/>
                <a:ahLst/>
                <a:cxnLst/>
                <a:rect l="l" t="t" r="r" b="b"/>
                <a:pathLst>
                  <a:path w="559" h="1247" extrusionOk="0">
                    <a:moveTo>
                      <a:pt x="260" y="1"/>
                    </a:moveTo>
                    <a:cubicBezTo>
                      <a:pt x="169" y="53"/>
                      <a:pt x="78" y="105"/>
                      <a:pt x="0" y="183"/>
                    </a:cubicBezTo>
                    <a:cubicBezTo>
                      <a:pt x="52" y="533"/>
                      <a:pt x="78" y="883"/>
                      <a:pt x="91" y="1246"/>
                    </a:cubicBezTo>
                    <a:cubicBezTo>
                      <a:pt x="234" y="1116"/>
                      <a:pt x="389" y="1013"/>
                      <a:pt x="558" y="935"/>
                    </a:cubicBezTo>
                    <a:cubicBezTo>
                      <a:pt x="506" y="611"/>
                      <a:pt x="402" y="299"/>
                      <a:pt x="260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0"/>
              <p:cNvSpPr/>
              <p:nvPr/>
            </p:nvSpPr>
            <p:spPr>
              <a:xfrm>
                <a:off x="4777660" y="407485"/>
                <a:ext cx="174298" cy="37988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935" extrusionOk="0">
                    <a:moveTo>
                      <a:pt x="1" y="1"/>
                    </a:moveTo>
                    <a:cubicBezTo>
                      <a:pt x="18" y="30"/>
                      <a:pt x="36" y="59"/>
                      <a:pt x="54" y="89"/>
                    </a:cubicBezTo>
                    <a:lnTo>
                      <a:pt x="54" y="89"/>
                    </a:lnTo>
                    <a:cubicBezTo>
                      <a:pt x="40" y="58"/>
                      <a:pt x="23" y="28"/>
                      <a:pt x="1" y="1"/>
                    </a:cubicBezTo>
                    <a:close/>
                    <a:moveTo>
                      <a:pt x="54" y="89"/>
                    </a:moveTo>
                    <a:cubicBezTo>
                      <a:pt x="72" y="132"/>
                      <a:pt x="84" y="176"/>
                      <a:pt x="92" y="221"/>
                    </a:cubicBezTo>
                    <a:cubicBezTo>
                      <a:pt x="118" y="455"/>
                      <a:pt x="143" y="701"/>
                      <a:pt x="182" y="935"/>
                    </a:cubicBezTo>
                    <a:cubicBezTo>
                      <a:pt x="260" y="883"/>
                      <a:pt x="338" y="818"/>
                      <a:pt x="429" y="779"/>
                    </a:cubicBezTo>
                    <a:cubicBezTo>
                      <a:pt x="304" y="540"/>
                      <a:pt x="179" y="302"/>
                      <a:pt x="54" y="89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3" name="Google Shape;1103;p30"/>
          <p:cNvGrpSpPr/>
          <p:nvPr/>
        </p:nvGrpSpPr>
        <p:grpSpPr>
          <a:xfrm>
            <a:off x="-179614" y="3375622"/>
            <a:ext cx="2358416" cy="1894354"/>
            <a:chOff x="-503524" y="3058000"/>
            <a:chExt cx="2798975" cy="2248225"/>
          </a:xfrm>
        </p:grpSpPr>
        <p:sp>
          <p:nvSpPr>
            <p:cNvPr id="1104" name="Google Shape;1104;p30"/>
            <p:cNvSpPr/>
            <p:nvPr/>
          </p:nvSpPr>
          <p:spPr>
            <a:xfrm flipH="1">
              <a:off x="-503524" y="3058088"/>
              <a:ext cx="2798975" cy="2248050"/>
            </a:xfrm>
            <a:custGeom>
              <a:avLst/>
              <a:gdLst/>
              <a:ahLst/>
              <a:cxnLst/>
              <a:rect l="l" t="t" r="r" b="b"/>
              <a:pathLst>
                <a:path w="111959" h="89922" extrusionOk="0">
                  <a:moveTo>
                    <a:pt x="18572" y="68834"/>
                  </a:moveTo>
                  <a:cubicBezTo>
                    <a:pt x="18175" y="69198"/>
                    <a:pt x="17778" y="69562"/>
                    <a:pt x="17347" y="69893"/>
                  </a:cubicBezTo>
                  <a:lnTo>
                    <a:pt x="17281" y="69827"/>
                  </a:lnTo>
                  <a:cubicBezTo>
                    <a:pt x="17711" y="69529"/>
                    <a:pt x="18142" y="69165"/>
                    <a:pt x="18539" y="68834"/>
                  </a:cubicBezTo>
                  <a:close/>
                  <a:moveTo>
                    <a:pt x="16867" y="1"/>
                  </a:moveTo>
                  <a:cubicBezTo>
                    <a:pt x="15674" y="1"/>
                    <a:pt x="14502" y="571"/>
                    <a:pt x="13772" y="1930"/>
                  </a:cubicBezTo>
                  <a:cubicBezTo>
                    <a:pt x="12878" y="3552"/>
                    <a:pt x="13607" y="5671"/>
                    <a:pt x="15162" y="6565"/>
                  </a:cubicBezTo>
                  <a:cubicBezTo>
                    <a:pt x="15604" y="6829"/>
                    <a:pt x="16119" y="6962"/>
                    <a:pt x="16648" y="6962"/>
                  </a:cubicBezTo>
                  <a:cubicBezTo>
                    <a:pt x="16913" y="6962"/>
                    <a:pt x="17182" y="6929"/>
                    <a:pt x="17447" y="6863"/>
                  </a:cubicBezTo>
                  <a:cubicBezTo>
                    <a:pt x="21221" y="10041"/>
                    <a:pt x="23107" y="14112"/>
                    <a:pt x="23637" y="18979"/>
                  </a:cubicBezTo>
                  <a:cubicBezTo>
                    <a:pt x="22048" y="20336"/>
                    <a:pt x="20790" y="22057"/>
                    <a:pt x="19963" y="24011"/>
                  </a:cubicBezTo>
                  <a:cubicBezTo>
                    <a:pt x="18705" y="26990"/>
                    <a:pt x="18936" y="30631"/>
                    <a:pt x="19102" y="33843"/>
                  </a:cubicBezTo>
                  <a:cubicBezTo>
                    <a:pt x="19201" y="37650"/>
                    <a:pt x="19764" y="41457"/>
                    <a:pt x="20757" y="45164"/>
                  </a:cubicBezTo>
                  <a:cubicBezTo>
                    <a:pt x="19036" y="45628"/>
                    <a:pt x="18043" y="46919"/>
                    <a:pt x="17049" y="48475"/>
                  </a:cubicBezTo>
                  <a:cubicBezTo>
                    <a:pt x="13143" y="54533"/>
                    <a:pt x="10362" y="61981"/>
                    <a:pt x="3146" y="64795"/>
                  </a:cubicBezTo>
                  <a:cubicBezTo>
                    <a:pt x="2848" y="64894"/>
                    <a:pt x="2748" y="65259"/>
                    <a:pt x="2980" y="65457"/>
                  </a:cubicBezTo>
                  <a:cubicBezTo>
                    <a:pt x="3411" y="65887"/>
                    <a:pt x="3907" y="66351"/>
                    <a:pt x="4437" y="66848"/>
                  </a:cubicBezTo>
                  <a:cubicBezTo>
                    <a:pt x="3269" y="67585"/>
                    <a:pt x="1930" y="67980"/>
                    <a:pt x="553" y="67980"/>
                  </a:cubicBezTo>
                  <a:cubicBezTo>
                    <a:pt x="446" y="67980"/>
                    <a:pt x="339" y="67978"/>
                    <a:pt x="233" y="67973"/>
                  </a:cubicBezTo>
                  <a:cubicBezTo>
                    <a:pt x="1" y="67973"/>
                    <a:pt x="1" y="68304"/>
                    <a:pt x="233" y="68304"/>
                  </a:cubicBezTo>
                  <a:cubicBezTo>
                    <a:pt x="516" y="68345"/>
                    <a:pt x="800" y="68366"/>
                    <a:pt x="1083" y="68366"/>
                  </a:cubicBezTo>
                  <a:cubicBezTo>
                    <a:pt x="2389" y="68366"/>
                    <a:pt x="3674" y="67934"/>
                    <a:pt x="4735" y="67145"/>
                  </a:cubicBezTo>
                  <a:cubicBezTo>
                    <a:pt x="5231" y="67642"/>
                    <a:pt x="5794" y="68139"/>
                    <a:pt x="6390" y="68668"/>
                  </a:cubicBezTo>
                  <a:cubicBezTo>
                    <a:pt x="6324" y="68668"/>
                    <a:pt x="6257" y="68701"/>
                    <a:pt x="6224" y="68734"/>
                  </a:cubicBezTo>
                  <a:cubicBezTo>
                    <a:pt x="5331" y="69992"/>
                    <a:pt x="3940" y="70754"/>
                    <a:pt x="2451" y="70886"/>
                  </a:cubicBezTo>
                  <a:cubicBezTo>
                    <a:pt x="2186" y="70919"/>
                    <a:pt x="2186" y="71317"/>
                    <a:pt x="2451" y="71317"/>
                  </a:cubicBezTo>
                  <a:cubicBezTo>
                    <a:pt x="4106" y="71217"/>
                    <a:pt x="5662" y="70357"/>
                    <a:pt x="6655" y="68999"/>
                  </a:cubicBezTo>
                  <a:cubicBezTo>
                    <a:pt x="6688" y="68999"/>
                    <a:pt x="6688" y="68966"/>
                    <a:pt x="6688" y="68933"/>
                  </a:cubicBezTo>
                  <a:cubicBezTo>
                    <a:pt x="7416" y="69562"/>
                    <a:pt x="8178" y="70158"/>
                    <a:pt x="8972" y="70721"/>
                  </a:cubicBezTo>
                  <a:cubicBezTo>
                    <a:pt x="7979" y="71912"/>
                    <a:pt x="6555" y="72674"/>
                    <a:pt x="5000" y="72740"/>
                  </a:cubicBezTo>
                  <a:cubicBezTo>
                    <a:pt x="4768" y="72740"/>
                    <a:pt x="4768" y="73104"/>
                    <a:pt x="5000" y="73104"/>
                  </a:cubicBezTo>
                  <a:cubicBezTo>
                    <a:pt x="6688" y="73071"/>
                    <a:pt x="8277" y="72310"/>
                    <a:pt x="9369" y="70986"/>
                  </a:cubicBezTo>
                  <a:cubicBezTo>
                    <a:pt x="10230" y="71581"/>
                    <a:pt x="11190" y="72012"/>
                    <a:pt x="12183" y="72310"/>
                  </a:cubicBezTo>
                  <a:lnTo>
                    <a:pt x="12382" y="72343"/>
                  </a:lnTo>
                  <a:cubicBezTo>
                    <a:pt x="11455" y="73435"/>
                    <a:pt x="10098" y="74130"/>
                    <a:pt x="8641" y="74230"/>
                  </a:cubicBezTo>
                  <a:cubicBezTo>
                    <a:pt x="8409" y="74230"/>
                    <a:pt x="8376" y="74627"/>
                    <a:pt x="8641" y="74627"/>
                  </a:cubicBezTo>
                  <a:cubicBezTo>
                    <a:pt x="10362" y="74561"/>
                    <a:pt x="11951" y="73766"/>
                    <a:pt x="13011" y="72442"/>
                  </a:cubicBezTo>
                  <a:cubicBezTo>
                    <a:pt x="13104" y="72448"/>
                    <a:pt x="13197" y="72451"/>
                    <a:pt x="13291" y="72451"/>
                  </a:cubicBezTo>
                  <a:cubicBezTo>
                    <a:pt x="15937" y="72451"/>
                    <a:pt x="18463" y="70225"/>
                    <a:pt x="20062" y="68370"/>
                  </a:cubicBezTo>
                  <a:cubicBezTo>
                    <a:pt x="21254" y="66947"/>
                    <a:pt x="22280" y="65358"/>
                    <a:pt x="23074" y="63636"/>
                  </a:cubicBezTo>
                  <a:cubicBezTo>
                    <a:pt x="24233" y="69992"/>
                    <a:pt x="25954" y="76713"/>
                    <a:pt x="29993" y="81910"/>
                  </a:cubicBezTo>
                  <a:cubicBezTo>
                    <a:pt x="34559" y="87790"/>
                    <a:pt x="41896" y="89922"/>
                    <a:pt x="49125" y="89922"/>
                  </a:cubicBezTo>
                  <a:cubicBezTo>
                    <a:pt x="49181" y="89922"/>
                    <a:pt x="49237" y="89921"/>
                    <a:pt x="49293" y="89921"/>
                  </a:cubicBezTo>
                  <a:cubicBezTo>
                    <a:pt x="53398" y="89855"/>
                    <a:pt x="57470" y="89094"/>
                    <a:pt x="61310" y="87604"/>
                  </a:cubicBezTo>
                  <a:cubicBezTo>
                    <a:pt x="65249" y="86114"/>
                    <a:pt x="69056" y="84128"/>
                    <a:pt x="73128" y="83002"/>
                  </a:cubicBezTo>
                  <a:cubicBezTo>
                    <a:pt x="74762" y="82553"/>
                    <a:pt x="76375" y="82378"/>
                    <a:pt x="77974" y="82378"/>
                  </a:cubicBezTo>
                  <a:cubicBezTo>
                    <a:pt x="83666" y="82378"/>
                    <a:pt x="89188" y="84597"/>
                    <a:pt x="94889" y="84597"/>
                  </a:cubicBezTo>
                  <a:cubicBezTo>
                    <a:pt x="96090" y="84597"/>
                    <a:pt x="97299" y="84499"/>
                    <a:pt x="98519" y="84260"/>
                  </a:cubicBezTo>
                  <a:cubicBezTo>
                    <a:pt x="105901" y="82837"/>
                    <a:pt x="111959" y="76713"/>
                    <a:pt x="111462" y="68867"/>
                  </a:cubicBezTo>
                  <a:cubicBezTo>
                    <a:pt x="111462" y="68734"/>
                    <a:pt x="111363" y="68602"/>
                    <a:pt x="111231" y="68536"/>
                  </a:cubicBezTo>
                  <a:cubicBezTo>
                    <a:pt x="111253" y="68295"/>
                    <a:pt x="111072" y="68141"/>
                    <a:pt x="110870" y="68141"/>
                  </a:cubicBezTo>
                  <a:cubicBezTo>
                    <a:pt x="110767" y="68141"/>
                    <a:pt x="110658" y="68181"/>
                    <a:pt x="110569" y="68271"/>
                  </a:cubicBezTo>
                  <a:cubicBezTo>
                    <a:pt x="110337" y="68503"/>
                    <a:pt x="110105" y="68734"/>
                    <a:pt x="109873" y="68966"/>
                  </a:cubicBezTo>
                  <a:cubicBezTo>
                    <a:pt x="109476" y="68999"/>
                    <a:pt x="109112" y="69264"/>
                    <a:pt x="109013" y="69661"/>
                  </a:cubicBezTo>
                  <a:cubicBezTo>
                    <a:pt x="107311" y="70844"/>
                    <a:pt x="105364" y="71292"/>
                    <a:pt x="103347" y="71292"/>
                  </a:cubicBezTo>
                  <a:cubicBezTo>
                    <a:pt x="100224" y="71292"/>
                    <a:pt x="96932" y="70218"/>
                    <a:pt x="94116" y="69132"/>
                  </a:cubicBezTo>
                  <a:cubicBezTo>
                    <a:pt x="93983" y="69066"/>
                    <a:pt x="93851" y="69032"/>
                    <a:pt x="93719" y="68966"/>
                  </a:cubicBezTo>
                  <a:cubicBezTo>
                    <a:pt x="100770" y="66053"/>
                    <a:pt x="105868" y="59333"/>
                    <a:pt x="107887" y="52050"/>
                  </a:cubicBezTo>
                  <a:cubicBezTo>
                    <a:pt x="110271" y="43675"/>
                    <a:pt x="108384" y="34902"/>
                    <a:pt x="103286" y="27917"/>
                  </a:cubicBezTo>
                  <a:cubicBezTo>
                    <a:pt x="96563" y="18676"/>
                    <a:pt x="85243" y="13360"/>
                    <a:pt x="74027" y="13360"/>
                  </a:cubicBezTo>
                  <a:cubicBezTo>
                    <a:pt x="66960" y="13360"/>
                    <a:pt x="59935" y="15470"/>
                    <a:pt x="54126" y="20038"/>
                  </a:cubicBezTo>
                  <a:cubicBezTo>
                    <a:pt x="46313" y="26162"/>
                    <a:pt x="41977" y="36425"/>
                    <a:pt x="43930" y="46224"/>
                  </a:cubicBezTo>
                  <a:cubicBezTo>
                    <a:pt x="41844" y="39603"/>
                    <a:pt x="44162" y="32750"/>
                    <a:pt x="42506" y="26096"/>
                  </a:cubicBezTo>
                  <a:cubicBezTo>
                    <a:pt x="41745" y="22885"/>
                    <a:pt x="39626" y="20170"/>
                    <a:pt x="36713" y="18648"/>
                  </a:cubicBezTo>
                  <a:cubicBezTo>
                    <a:pt x="37077" y="17919"/>
                    <a:pt x="37408" y="17224"/>
                    <a:pt x="37806" y="16562"/>
                  </a:cubicBezTo>
                  <a:cubicBezTo>
                    <a:pt x="40024" y="13185"/>
                    <a:pt x="43003" y="10636"/>
                    <a:pt x="47009" y="9312"/>
                  </a:cubicBezTo>
                  <a:cubicBezTo>
                    <a:pt x="47075" y="9279"/>
                    <a:pt x="47141" y="9246"/>
                    <a:pt x="47174" y="9213"/>
                  </a:cubicBezTo>
                  <a:lnTo>
                    <a:pt x="47207" y="9213"/>
                  </a:lnTo>
                  <a:cubicBezTo>
                    <a:pt x="47726" y="9500"/>
                    <a:pt x="48289" y="9636"/>
                    <a:pt x="48845" y="9636"/>
                  </a:cubicBezTo>
                  <a:cubicBezTo>
                    <a:pt x="49959" y="9636"/>
                    <a:pt x="51047" y="9092"/>
                    <a:pt x="51709" y="8121"/>
                  </a:cubicBezTo>
                  <a:cubicBezTo>
                    <a:pt x="52669" y="6631"/>
                    <a:pt x="52107" y="4578"/>
                    <a:pt x="50716" y="3618"/>
                  </a:cubicBezTo>
                  <a:cubicBezTo>
                    <a:pt x="50165" y="3263"/>
                    <a:pt x="49545" y="3093"/>
                    <a:pt x="48931" y="3093"/>
                  </a:cubicBezTo>
                  <a:cubicBezTo>
                    <a:pt x="47887" y="3093"/>
                    <a:pt x="46860" y="3583"/>
                    <a:pt x="46214" y="4479"/>
                  </a:cubicBezTo>
                  <a:cubicBezTo>
                    <a:pt x="45916" y="4876"/>
                    <a:pt x="45718" y="5373"/>
                    <a:pt x="45651" y="5869"/>
                  </a:cubicBezTo>
                  <a:lnTo>
                    <a:pt x="45486" y="5836"/>
                  </a:lnTo>
                  <a:cubicBezTo>
                    <a:pt x="45544" y="5603"/>
                    <a:pt x="45345" y="5395"/>
                    <a:pt x="45138" y="5395"/>
                  </a:cubicBezTo>
                  <a:cubicBezTo>
                    <a:pt x="45110" y="5395"/>
                    <a:pt x="45083" y="5398"/>
                    <a:pt x="45056" y="5406"/>
                  </a:cubicBezTo>
                  <a:cubicBezTo>
                    <a:pt x="39461" y="6929"/>
                    <a:pt x="35091" y="11861"/>
                    <a:pt x="34694" y="17688"/>
                  </a:cubicBezTo>
                  <a:cubicBezTo>
                    <a:pt x="33635" y="17290"/>
                    <a:pt x="32509" y="16959"/>
                    <a:pt x="31383" y="16761"/>
                  </a:cubicBezTo>
                  <a:cubicBezTo>
                    <a:pt x="30837" y="16649"/>
                    <a:pt x="30282" y="16594"/>
                    <a:pt x="29729" y="16594"/>
                  </a:cubicBezTo>
                  <a:cubicBezTo>
                    <a:pt x="28642" y="16594"/>
                    <a:pt x="27560" y="16807"/>
                    <a:pt x="26550" y="17224"/>
                  </a:cubicBezTo>
                  <a:cubicBezTo>
                    <a:pt x="26617" y="16099"/>
                    <a:pt x="26517" y="15006"/>
                    <a:pt x="26285" y="13914"/>
                  </a:cubicBezTo>
                  <a:cubicBezTo>
                    <a:pt x="25656" y="10372"/>
                    <a:pt x="23770" y="7161"/>
                    <a:pt x="20956" y="4876"/>
                  </a:cubicBezTo>
                  <a:cubicBezTo>
                    <a:pt x="21590" y="2164"/>
                    <a:pt x="19189" y="1"/>
                    <a:pt x="16867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5" name="Google Shape;1105;p30"/>
            <p:cNvGrpSpPr/>
            <p:nvPr/>
          </p:nvGrpSpPr>
          <p:grpSpPr>
            <a:xfrm flipH="1">
              <a:off x="-503524" y="3058000"/>
              <a:ext cx="2798975" cy="2248225"/>
              <a:chOff x="273475" y="2533775"/>
              <a:chExt cx="2798975" cy="2248225"/>
            </a:xfrm>
          </p:grpSpPr>
          <p:sp>
            <p:nvSpPr>
              <p:cNvPr id="1106" name="Google Shape;1106;p30"/>
              <p:cNvSpPr/>
              <p:nvPr/>
            </p:nvSpPr>
            <p:spPr>
              <a:xfrm>
                <a:off x="273475" y="2533775"/>
                <a:ext cx="2798975" cy="2248225"/>
              </a:xfrm>
              <a:custGeom>
                <a:avLst/>
                <a:gdLst/>
                <a:ahLst/>
                <a:cxnLst/>
                <a:rect l="l" t="t" r="r" b="b"/>
                <a:pathLst>
                  <a:path w="111959" h="89929" extrusionOk="0">
                    <a:moveTo>
                      <a:pt x="17130" y="727"/>
                    </a:moveTo>
                    <a:cubicBezTo>
                      <a:pt x="17650" y="727"/>
                      <a:pt x="18179" y="852"/>
                      <a:pt x="18671" y="1109"/>
                    </a:cubicBezTo>
                    <a:cubicBezTo>
                      <a:pt x="19862" y="1838"/>
                      <a:pt x="20326" y="3096"/>
                      <a:pt x="20326" y="4420"/>
                    </a:cubicBezTo>
                    <a:cubicBezTo>
                      <a:pt x="20293" y="4403"/>
                      <a:pt x="20268" y="4395"/>
                      <a:pt x="20243" y="4395"/>
                    </a:cubicBezTo>
                    <a:cubicBezTo>
                      <a:pt x="20218" y="4395"/>
                      <a:pt x="20194" y="4403"/>
                      <a:pt x="20160" y="4420"/>
                    </a:cubicBezTo>
                    <a:cubicBezTo>
                      <a:pt x="20061" y="4420"/>
                      <a:pt x="19995" y="4486"/>
                      <a:pt x="19929" y="4585"/>
                    </a:cubicBezTo>
                    <a:cubicBezTo>
                      <a:pt x="19267" y="5247"/>
                      <a:pt x="18472" y="5777"/>
                      <a:pt x="17611" y="6141"/>
                    </a:cubicBezTo>
                    <a:cubicBezTo>
                      <a:pt x="17558" y="6109"/>
                      <a:pt x="17498" y="6095"/>
                      <a:pt x="17439" y="6095"/>
                    </a:cubicBezTo>
                    <a:cubicBezTo>
                      <a:pt x="17314" y="6095"/>
                      <a:pt x="17193" y="6161"/>
                      <a:pt x="17148" y="6274"/>
                    </a:cubicBezTo>
                    <a:cubicBezTo>
                      <a:pt x="16994" y="6303"/>
                      <a:pt x="16842" y="6317"/>
                      <a:pt x="16693" y="6317"/>
                    </a:cubicBezTo>
                    <a:cubicBezTo>
                      <a:pt x="16332" y="6317"/>
                      <a:pt x="15987" y="6229"/>
                      <a:pt x="15658" y="6042"/>
                    </a:cubicBezTo>
                    <a:cubicBezTo>
                      <a:pt x="14169" y="5314"/>
                      <a:pt x="13606" y="3261"/>
                      <a:pt x="14632" y="1937"/>
                    </a:cubicBezTo>
                    <a:cubicBezTo>
                      <a:pt x="15253" y="1145"/>
                      <a:pt x="16178" y="727"/>
                      <a:pt x="17130" y="727"/>
                    </a:cubicBezTo>
                    <a:close/>
                    <a:moveTo>
                      <a:pt x="48984" y="3778"/>
                    </a:moveTo>
                    <a:cubicBezTo>
                      <a:pt x="49501" y="3778"/>
                      <a:pt x="50015" y="3946"/>
                      <a:pt x="50451" y="4320"/>
                    </a:cubicBezTo>
                    <a:cubicBezTo>
                      <a:pt x="51378" y="5115"/>
                      <a:pt x="51808" y="6538"/>
                      <a:pt x="51179" y="7631"/>
                    </a:cubicBezTo>
                    <a:cubicBezTo>
                      <a:pt x="50631" y="8453"/>
                      <a:pt x="49721" y="8912"/>
                      <a:pt x="48786" y="8912"/>
                    </a:cubicBezTo>
                    <a:cubicBezTo>
                      <a:pt x="48365" y="8912"/>
                      <a:pt x="47938" y="8819"/>
                      <a:pt x="47538" y="8624"/>
                    </a:cubicBezTo>
                    <a:cubicBezTo>
                      <a:pt x="47499" y="8585"/>
                      <a:pt x="47449" y="8569"/>
                      <a:pt x="47394" y="8569"/>
                    </a:cubicBezTo>
                    <a:cubicBezTo>
                      <a:pt x="47355" y="8569"/>
                      <a:pt x="47314" y="8577"/>
                      <a:pt x="47273" y="8591"/>
                    </a:cubicBezTo>
                    <a:cubicBezTo>
                      <a:pt x="46379" y="7664"/>
                      <a:pt x="45915" y="6274"/>
                      <a:pt x="46677" y="5082"/>
                    </a:cubicBezTo>
                    <a:cubicBezTo>
                      <a:pt x="47181" y="4283"/>
                      <a:pt x="48086" y="3778"/>
                      <a:pt x="48984" y="3778"/>
                    </a:cubicBezTo>
                    <a:close/>
                    <a:moveTo>
                      <a:pt x="20127" y="5082"/>
                    </a:moveTo>
                    <a:cubicBezTo>
                      <a:pt x="23868" y="8094"/>
                      <a:pt x="26053" y="12630"/>
                      <a:pt x="26053" y="17397"/>
                    </a:cubicBezTo>
                    <a:lnTo>
                      <a:pt x="26053" y="17430"/>
                    </a:lnTo>
                    <a:lnTo>
                      <a:pt x="26020" y="17430"/>
                    </a:lnTo>
                    <a:cubicBezTo>
                      <a:pt x="25358" y="17761"/>
                      <a:pt x="24729" y="18125"/>
                      <a:pt x="24166" y="18555"/>
                    </a:cubicBezTo>
                    <a:cubicBezTo>
                      <a:pt x="24133" y="13921"/>
                      <a:pt x="21749" y="9551"/>
                      <a:pt x="18207" y="6605"/>
                    </a:cubicBezTo>
                    <a:cubicBezTo>
                      <a:pt x="18936" y="6207"/>
                      <a:pt x="19598" y="5711"/>
                      <a:pt x="20127" y="5082"/>
                    </a:cubicBezTo>
                    <a:close/>
                    <a:moveTo>
                      <a:pt x="29487" y="17528"/>
                    </a:moveTo>
                    <a:cubicBezTo>
                      <a:pt x="30997" y="17528"/>
                      <a:pt x="32558" y="17928"/>
                      <a:pt x="34163" y="18489"/>
                    </a:cubicBezTo>
                    <a:cubicBezTo>
                      <a:pt x="46743" y="22760"/>
                      <a:pt x="39626" y="37094"/>
                      <a:pt x="43068" y="46462"/>
                    </a:cubicBezTo>
                    <a:cubicBezTo>
                      <a:pt x="39690" y="47307"/>
                      <a:pt x="36365" y="47799"/>
                      <a:pt x="32951" y="47799"/>
                    </a:cubicBezTo>
                    <a:cubicBezTo>
                      <a:pt x="31682" y="47799"/>
                      <a:pt x="30400" y="47731"/>
                      <a:pt x="29099" y="47588"/>
                    </a:cubicBezTo>
                    <a:cubicBezTo>
                      <a:pt x="29122" y="47423"/>
                      <a:pt x="28995" y="47275"/>
                      <a:pt x="28848" y="47275"/>
                    </a:cubicBezTo>
                    <a:cubicBezTo>
                      <a:pt x="28788" y="47275"/>
                      <a:pt x="28725" y="47299"/>
                      <a:pt x="28668" y="47356"/>
                    </a:cubicBezTo>
                    <a:cubicBezTo>
                      <a:pt x="28602" y="47455"/>
                      <a:pt x="28503" y="47555"/>
                      <a:pt x="28436" y="47654"/>
                    </a:cubicBezTo>
                    <a:cubicBezTo>
                      <a:pt x="28436" y="47555"/>
                      <a:pt x="28403" y="47422"/>
                      <a:pt x="28304" y="47356"/>
                    </a:cubicBezTo>
                    <a:cubicBezTo>
                      <a:pt x="26596" y="45947"/>
                      <a:pt x="24535" y="44973"/>
                      <a:pt x="22293" y="44973"/>
                    </a:cubicBezTo>
                    <a:cubicBezTo>
                      <a:pt x="22059" y="44973"/>
                      <a:pt x="21822" y="44984"/>
                      <a:pt x="21584" y="45006"/>
                    </a:cubicBezTo>
                    <a:cubicBezTo>
                      <a:pt x="21418" y="45039"/>
                      <a:pt x="21253" y="45072"/>
                      <a:pt x="21087" y="45105"/>
                    </a:cubicBezTo>
                    <a:cubicBezTo>
                      <a:pt x="20392" y="39378"/>
                      <a:pt x="19432" y="33552"/>
                      <a:pt x="19962" y="27791"/>
                    </a:cubicBezTo>
                    <a:cubicBezTo>
                      <a:pt x="20293" y="24382"/>
                      <a:pt x="22080" y="21634"/>
                      <a:pt x="24596" y="19383"/>
                    </a:cubicBezTo>
                    <a:cubicBezTo>
                      <a:pt x="26156" y="18034"/>
                      <a:pt x="27789" y="17528"/>
                      <a:pt x="29487" y="17528"/>
                    </a:cubicBezTo>
                    <a:close/>
                    <a:moveTo>
                      <a:pt x="43830" y="47124"/>
                    </a:moveTo>
                    <a:lnTo>
                      <a:pt x="43830" y="47124"/>
                    </a:lnTo>
                    <a:cubicBezTo>
                      <a:pt x="43667" y="47369"/>
                      <a:pt x="43927" y="47747"/>
                      <a:pt x="44209" y="47747"/>
                    </a:cubicBezTo>
                    <a:cubicBezTo>
                      <a:pt x="44270" y="47747"/>
                      <a:pt x="44333" y="47729"/>
                      <a:pt x="44393" y="47687"/>
                    </a:cubicBezTo>
                    <a:cubicBezTo>
                      <a:pt x="44503" y="47607"/>
                      <a:pt x="44612" y="47570"/>
                      <a:pt x="44720" y="47570"/>
                    </a:cubicBezTo>
                    <a:cubicBezTo>
                      <a:pt x="45912" y="47570"/>
                      <a:pt x="46936" y="52040"/>
                      <a:pt x="46875" y="52586"/>
                    </a:cubicBezTo>
                    <a:cubicBezTo>
                      <a:pt x="46776" y="54407"/>
                      <a:pt x="45783" y="56096"/>
                      <a:pt x="44260" y="57056"/>
                    </a:cubicBezTo>
                    <a:cubicBezTo>
                      <a:pt x="42340" y="58313"/>
                      <a:pt x="39990" y="58777"/>
                      <a:pt x="37739" y="58942"/>
                    </a:cubicBezTo>
                    <a:cubicBezTo>
                      <a:pt x="36902" y="59002"/>
                      <a:pt x="36063" y="59028"/>
                      <a:pt x="35222" y="59028"/>
                    </a:cubicBezTo>
                    <a:cubicBezTo>
                      <a:pt x="31839" y="59028"/>
                      <a:pt x="28434" y="58599"/>
                      <a:pt x="25093" y="58148"/>
                    </a:cubicBezTo>
                    <a:cubicBezTo>
                      <a:pt x="26053" y="54606"/>
                      <a:pt x="26616" y="50766"/>
                      <a:pt x="28933" y="47886"/>
                    </a:cubicBezTo>
                    <a:cubicBezTo>
                      <a:pt x="31003" y="48316"/>
                      <a:pt x="33113" y="48549"/>
                      <a:pt x="35221" y="48549"/>
                    </a:cubicBezTo>
                    <a:cubicBezTo>
                      <a:pt x="38136" y="48549"/>
                      <a:pt x="41044" y="48104"/>
                      <a:pt x="43830" y="47124"/>
                    </a:cubicBezTo>
                    <a:close/>
                    <a:moveTo>
                      <a:pt x="22333" y="45715"/>
                    </a:moveTo>
                    <a:cubicBezTo>
                      <a:pt x="24298" y="45715"/>
                      <a:pt x="26323" y="46741"/>
                      <a:pt x="27741" y="47919"/>
                    </a:cubicBezTo>
                    <a:cubicBezTo>
                      <a:pt x="27827" y="47983"/>
                      <a:pt x="27926" y="48019"/>
                      <a:pt x="28021" y="48019"/>
                    </a:cubicBezTo>
                    <a:cubicBezTo>
                      <a:pt x="28074" y="48019"/>
                      <a:pt x="28125" y="48008"/>
                      <a:pt x="28172" y="47985"/>
                    </a:cubicBezTo>
                    <a:lnTo>
                      <a:pt x="28172" y="47985"/>
                    </a:lnTo>
                    <a:cubicBezTo>
                      <a:pt x="25325" y="51527"/>
                      <a:pt x="24828" y="56526"/>
                      <a:pt x="23372" y="60863"/>
                    </a:cubicBezTo>
                    <a:cubicBezTo>
                      <a:pt x="19730" y="60101"/>
                      <a:pt x="16254" y="58711"/>
                      <a:pt x="13076" y="56791"/>
                    </a:cubicBezTo>
                    <a:cubicBezTo>
                      <a:pt x="14433" y="54606"/>
                      <a:pt x="15658" y="52322"/>
                      <a:pt x="16982" y="50104"/>
                    </a:cubicBezTo>
                    <a:cubicBezTo>
                      <a:pt x="17976" y="48482"/>
                      <a:pt x="18969" y="46495"/>
                      <a:pt x="20955" y="45899"/>
                    </a:cubicBezTo>
                    <a:cubicBezTo>
                      <a:pt x="21405" y="45773"/>
                      <a:pt x="21867" y="45715"/>
                      <a:pt x="22333" y="45715"/>
                    </a:cubicBezTo>
                    <a:close/>
                    <a:moveTo>
                      <a:pt x="12844" y="57089"/>
                    </a:moveTo>
                    <a:cubicBezTo>
                      <a:pt x="15956" y="59207"/>
                      <a:pt x="19465" y="60664"/>
                      <a:pt x="23173" y="61359"/>
                    </a:cubicBezTo>
                    <a:cubicBezTo>
                      <a:pt x="23007" y="61856"/>
                      <a:pt x="22809" y="62352"/>
                      <a:pt x="22577" y="62816"/>
                    </a:cubicBezTo>
                    <a:lnTo>
                      <a:pt x="22544" y="62816"/>
                    </a:lnTo>
                    <a:cubicBezTo>
                      <a:pt x="18969" y="61558"/>
                      <a:pt x="15460" y="60068"/>
                      <a:pt x="12083" y="58347"/>
                    </a:cubicBezTo>
                    <a:lnTo>
                      <a:pt x="12017" y="58313"/>
                    </a:lnTo>
                    <a:cubicBezTo>
                      <a:pt x="12282" y="57949"/>
                      <a:pt x="12546" y="57552"/>
                      <a:pt x="12778" y="57188"/>
                    </a:cubicBezTo>
                    <a:cubicBezTo>
                      <a:pt x="12811" y="57155"/>
                      <a:pt x="12844" y="57122"/>
                      <a:pt x="12844" y="57089"/>
                    </a:cubicBezTo>
                    <a:close/>
                    <a:moveTo>
                      <a:pt x="11818" y="58578"/>
                    </a:moveTo>
                    <a:cubicBezTo>
                      <a:pt x="11851" y="58611"/>
                      <a:pt x="11851" y="58645"/>
                      <a:pt x="11884" y="58678"/>
                    </a:cubicBezTo>
                    <a:cubicBezTo>
                      <a:pt x="15228" y="60565"/>
                      <a:pt x="18737" y="62120"/>
                      <a:pt x="22345" y="63345"/>
                    </a:cubicBezTo>
                    <a:cubicBezTo>
                      <a:pt x="21485" y="65199"/>
                      <a:pt x="20359" y="66921"/>
                      <a:pt x="18969" y="68443"/>
                    </a:cubicBezTo>
                    <a:cubicBezTo>
                      <a:pt x="18936" y="68410"/>
                      <a:pt x="18902" y="68410"/>
                      <a:pt x="18869" y="68410"/>
                    </a:cubicBezTo>
                    <a:cubicBezTo>
                      <a:pt x="15129" y="66987"/>
                      <a:pt x="11686" y="64868"/>
                      <a:pt x="8739" y="62187"/>
                    </a:cubicBezTo>
                    <a:cubicBezTo>
                      <a:pt x="8739" y="62187"/>
                      <a:pt x="8706" y="62154"/>
                      <a:pt x="8706" y="62154"/>
                    </a:cubicBezTo>
                    <a:cubicBezTo>
                      <a:pt x="9865" y="61061"/>
                      <a:pt x="10891" y="59869"/>
                      <a:pt x="11818" y="58578"/>
                    </a:cubicBezTo>
                    <a:close/>
                    <a:moveTo>
                      <a:pt x="74355" y="14254"/>
                    </a:moveTo>
                    <a:cubicBezTo>
                      <a:pt x="75595" y="14254"/>
                      <a:pt x="76833" y="14320"/>
                      <a:pt x="78060" y="14450"/>
                    </a:cubicBezTo>
                    <a:cubicBezTo>
                      <a:pt x="94578" y="16238"/>
                      <a:pt x="110468" y="30936"/>
                      <a:pt x="107754" y="48548"/>
                    </a:cubicBezTo>
                    <a:lnTo>
                      <a:pt x="107754" y="48515"/>
                    </a:lnTo>
                    <a:cubicBezTo>
                      <a:pt x="106364" y="57420"/>
                      <a:pt x="100769" y="65034"/>
                      <a:pt x="92526" y="68576"/>
                    </a:cubicBezTo>
                    <a:cubicBezTo>
                      <a:pt x="89449" y="67441"/>
                      <a:pt x="86502" y="66594"/>
                      <a:pt x="83409" y="66594"/>
                    </a:cubicBezTo>
                    <a:cubicBezTo>
                      <a:pt x="81810" y="66594"/>
                      <a:pt x="80172" y="66821"/>
                      <a:pt x="78457" y="67351"/>
                    </a:cubicBezTo>
                    <a:cubicBezTo>
                      <a:pt x="73603" y="68866"/>
                      <a:pt x="69227" y="71138"/>
                      <a:pt x="64356" y="71138"/>
                    </a:cubicBezTo>
                    <a:cubicBezTo>
                      <a:pt x="62948" y="71138"/>
                      <a:pt x="61499" y="70949"/>
                      <a:pt x="59985" y="70496"/>
                    </a:cubicBezTo>
                    <a:cubicBezTo>
                      <a:pt x="53066" y="68410"/>
                      <a:pt x="49789" y="62352"/>
                      <a:pt x="46313" y="56559"/>
                    </a:cubicBezTo>
                    <a:cubicBezTo>
                      <a:pt x="46313" y="56493"/>
                      <a:pt x="46246" y="56460"/>
                      <a:pt x="46213" y="56460"/>
                    </a:cubicBezTo>
                    <a:cubicBezTo>
                      <a:pt x="47869" y="54573"/>
                      <a:pt x="47968" y="52289"/>
                      <a:pt x="47107" y="49773"/>
                    </a:cubicBezTo>
                    <a:cubicBezTo>
                      <a:pt x="46781" y="48762"/>
                      <a:pt x="45974" y="46692"/>
                      <a:pt x="44748" y="46692"/>
                    </a:cubicBezTo>
                    <a:cubicBezTo>
                      <a:pt x="44729" y="46692"/>
                      <a:pt x="44710" y="46693"/>
                      <a:pt x="44691" y="46694"/>
                    </a:cubicBezTo>
                    <a:cubicBezTo>
                      <a:pt x="44823" y="46495"/>
                      <a:pt x="44691" y="46197"/>
                      <a:pt x="44426" y="46164"/>
                    </a:cubicBezTo>
                    <a:cubicBezTo>
                      <a:pt x="43068" y="37392"/>
                      <a:pt x="46346" y="28387"/>
                      <a:pt x="52768" y="22329"/>
                    </a:cubicBezTo>
                    <a:cubicBezTo>
                      <a:pt x="58516" y="16896"/>
                      <a:pt x="66487" y="14254"/>
                      <a:pt x="74355" y="14254"/>
                    </a:cubicBezTo>
                    <a:close/>
                    <a:moveTo>
                      <a:pt x="8475" y="62352"/>
                    </a:moveTo>
                    <a:cubicBezTo>
                      <a:pt x="8475" y="62385"/>
                      <a:pt x="8508" y="62385"/>
                      <a:pt x="8508" y="62418"/>
                    </a:cubicBezTo>
                    <a:cubicBezTo>
                      <a:pt x="11355" y="65265"/>
                      <a:pt x="14798" y="67450"/>
                      <a:pt x="18571" y="68841"/>
                    </a:cubicBezTo>
                    <a:cubicBezTo>
                      <a:pt x="18174" y="69205"/>
                      <a:pt x="17777" y="69569"/>
                      <a:pt x="17347" y="69900"/>
                    </a:cubicBezTo>
                    <a:cubicBezTo>
                      <a:pt x="16916" y="70198"/>
                      <a:pt x="16519" y="70496"/>
                      <a:pt x="16055" y="70728"/>
                    </a:cubicBezTo>
                    <a:cubicBezTo>
                      <a:pt x="15031" y="71281"/>
                      <a:pt x="14149" y="71512"/>
                      <a:pt x="13346" y="71512"/>
                    </a:cubicBezTo>
                    <a:cubicBezTo>
                      <a:pt x="11606" y="71512"/>
                      <a:pt x="10238" y="70428"/>
                      <a:pt x="8607" y="69205"/>
                    </a:cubicBezTo>
                    <a:cubicBezTo>
                      <a:pt x="6985" y="67980"/>
                      <a:pt x="5462" y="66689"/>
                      <a:pt x="3972" y="65332"/>
                    </a:cubicBezTo>
                    <a:cubicBezTo>
                      <a:pt x="5131" y="64802"/>
                      <a:pt x="6224" y="64173"/>
                      <a:pt x="7217" y="63412"/>
                    </a:cubicBezTo>
                    <a:cubicBezTo>
                      <a:pt x="9865" y="66358"/>
                      <a:pt x="13242" y="68543"/>
                      <a:pt x="16982" y="69768"/>
                    </a:cubicBezTo>
                    <a:cubicBezTo>
                      <a:pt x="17010" y="69781"/>
                      <a:pt x="17043" y="69789"/>
                      <a:pt x="17077" y="69789"/>
                    </a:cubicBezTo>
                    <a:cubicBezTo>
                      <a:pt x="17125" y="69789"/>
                      <a:pt x="17175" y="69773"/>
                      <a:pt x="17214" y="69734"/>
                    </a:cubicBezTo>
                    <a:cubicBezTo>
                      <a:pt x="17380" y="69602"/>
                      <a:pt x="17313" y="69337"/>
                      <a:pt x="17115" y="69238"/>
                    </a:cubicBezTo>
                    <a:cubicBezTo>
                      <a:pt x="13540" y="67914"/>
                      <a:pt x="10262" y="65861"/>
                      <a:pt x="7515" y="63180"/>
                    </a:cubicBezTo>
                    <a:cubicBezTo>
                      <a:pt x="7846" y="62915"/>
                      <a:pt x="8177" y="62650"/>
                      <a:pt x="8475" y="62352"/>
                    </a:cubicBezTo>
                    <a:close/>
                    <a:moveTo>
                      <a:pt x="45982" y="56625"/>
                    </a:moveTo>
                    <a:cubicBezTo>
                      <a:pt x="45982" y="56658"/>
                      <a:pt x="45982" y="56691"/>
                      <a:pt x="45982" y="56691"/>
                    </a:cubicBezTo>
                    <a:cubicBezTo>
                      <a:pt x="48531" y="62452"/>
                      <a:pt x="51940" y="68112"/>
                      <a:pt x="57998" y="70661"/>
                    </a:cubicBezTo>
                    <a:cubicBezTo>
                      <a:pt x="60184" y="71572"/>
                      <a:pt x="62287" y="71942"/>
                      <a:pt x="64354" y="71942"/>
                    </a:cubicBezTo>
                    <a:cubicBezTo>
                      <a:pt x="68298" y="71942"/>
                      <a:pt x="72109" y="70593"/>
                      <a:pt x="76106" y="69072"/>
                    </a:cubicBezTo>
                    <a:cubicBezTo>
                      <a:pt x="78747" y="68079"/>
                      <a:pt x="81310" y="67394"/>
                      <a:pt x="83986" y="67394"/>
                    </a:cubicBezTo>
                    <a:cubicBezTo>
                      <a:pt x="85235" y="67394"/>
                      <a:pt x="86508" y="67543"/>
                      <a:pt x="87825" y="67881"/>
                    </a:cubicBezTo>
                    <a:cubicBezTo>
                      <a:pt x="89116" y="68212"/>
                      <a:pt x="90374" y="68609"/>
                      <a:pt x="91632" y="69105"/>
                    </a:cubicBezTo>
                    <a:cubicBezTo>
                      <a:pt x="91575" y="69335"/>
                      <a:pt x="91716" y="69589"/>
                      <a:pt x="91969" y="69589"/>
                    </a:cubicBezTo>
                    <a:cubicBezTo>
                      <a:pt x="92009" y="69589"/>
                      <a:pt x="92051" y="69582"/>
                      <a:pt x="92096" y="69569"/>
                    </a:cubicBezTo>
                    <a:cubicBezTo>
                      <a:pt x="92195" y="69536"/>
                      <a:pt x="92327" y="69470"/>
                      <a:pt x="92460" y="69437"/>
                    </a:cubicBezTo>
                    <a:cubicBezTo>
                      <a:pt x="94148" y="70099"/>
                      <a:pt x="95870" y="70827"/>
                      <a:pt x="97624" y="71323"/>
                    </a:cubicBezTo>
                    <a:cubicBezTo>
                      <a:pt x="99357" y="71839"/>
                      <a:pt x="101255" y="72176"/>
                      <a:pt x="103119" y="72176"/>
                    </a:cubicBezTo>
                    <a:cubicBezTo>
                      <a:pt x="105920" y="72176"/>
                      <a:pt x="108647" y="71417"/>
                      <a:pt x="110634" y="69370"/>
                    </a:cubicBezTo>
                    <a:lnTo>
                      <a:pt x="110634" y="69370"/>
                    </a:lnTo>
                    <a:cubicBezTo>
                      <a:pt x="110700" y="74303"/>
                      <a:pt x="108052" y="78904"/>
                      <a:pt x="103781" y="81387"/>
                    </a:cubicBezTo>
                    <a:cubicBezTo>
                      <a:pt x="100931" y="83028"/>
                      <a:pt x="97785" y="83683"/>
                      <a:pt x="94592" y="83683"/>
                    </a:cubicBezTo>
                    <a:cubicBezTo>
                      <a:pt x="92889" y="83683"/>
                      <a:pt x="91173" y="83497"/>
                      <a:pt x="89480" y="83175"/>
                    </a:cubicBezTo>
                    <a:cubicBezTo>
                      <a:pt x="85709" y="82447"/>
                      <a:pt x="82112" y="81325"/>
                      <a:pt x="78334" y="81325"/>
                    </a:cubicBezTo>
                    <a:cubicBezTo>
                      <a:pt x="77470" y="81325"/>
                      <a:pt x="76597" y="81384"/>
                      <a:pt x="75709" y="81520"/>
                    </a:cubicBezTo>
                    <a:cubicBezTo>
                      <a:pt x="71737" y="82115"/>
                      <a:pt x="68095" y="83804"/>
                      <a:pt x="64421" y="85360"/>
                    </a:cubicBezTo>
                    <a:cubicBezTo>
                      <a:pt x="59418" y="87499"/>
                      <a:pt x="53620" y="89082"/>
                      <a:pt x="47953" y="89082"/>
                    </a:cubicBezTo>
                    <a:cubicBezTo>
                      <a:pt x="43271" y="89082"/>
                      <a:pt x="38677" y="88001"/>
                      <a:pt x="34693" y="85260"/>
                    </a:cubicBezTo>
                    <a:cubicBezTo>
                      <a:pt x="27410" y="80262"/>
                      <a:pt x="25457" y="70926"/>
                      <a:pt x="23372" y="62948"/>
                    </a:cubicBezTo>
                    <a:cubicBezTo>
                      <a:pt x="23835" y="61922"/>
                      <a:pt x="24232" y="60896"/>
                      <a:pt x="24563" y="59869"/>
                    </a:cubicBezTo>
                    <a:cubicBezTo>
                      <a:pt x="24729" y="59439"/>
                      <a:pt x="24861" y="59009"/>
                      <a:pt x="24994" y="58545"/>
                    </a:cubicBezTo>
                    <a:cubicBezTo>
                      <a:pt x="28092" y="59226"/>
                      <a:pt x="32014" y="60004"/>
                      <a:pt x="35804" y="60004"/>
                    </a:cubicBezTo>
                    <a:cubicBezTo>
                      <a:pt x="39383" y="60004"/>
                      <a:pt x="42845" y="59310"/>
                      <a:pt x="45386" y="57188"/>
                    </a:cubicBezTo>
                    <a:cubicBezTo>
                      <a:pt x="45617" y="57022"/>
                      <a:pt x="45816" y="56824"/>
                      <a:pt x="45982" y="56625"/>
                    </a:cubicBezTo>
                    <a:close/>
                    <a:moveTo>
                      <a:pt x="16870" y="0"/>
                    </a:moveTo>
                    <a:cubicBezTo>
                      <a:pt x="15677" y="0"/>
                      <a:pt x="14504" y="574"/>
                      <a:pt x="13771" y="1937"/>
                    </a:cubicBezTo>
                    <a:cubicBezTo>
                      <a:pt x="12911" y="3526"/>
                      <a:pt x="13606" y="5645"/>
                      <a:pt x="15162" y="6572"/>
                    </a:cubicBezTo>
                    <a:cubicBezTo>
                      <a:pt x="15642" y="6846"/>
                      <a:pt x="16185" y="6994"/>
                      <a:pt x="16726" y="6994"/>
                    </a:cubicBezTo>
                    <a:cubicBezTo>
                      <a:pt x="16968" y="6994"/>
                      <a:pt x="17210" y="6964"/>
                      <a:pt x="17446" y="6903"/>
                    </a:cubicBezTo>
                    <a:cubicBezTo>
                      <a:pt x="21220" y="10047"/>
                      <a:pt x="23107" y="14119"/>
                      <a:pt x="23669" y="18953"/>
                    </a:cubicBezTo>
                    <a:cubicBezTo>
                      <a:pt x="22047" y="20343"/>
                      <a:pt x="20789" y="22064"/>
                      <a:pt x="19962" y="23984"/>
                    </a:cubicBezTo>
                    <a:cubicBezTo>
                      <a:pt x="18671" y="26997"/>
                      <a:pt x="18969" y="30638"/>
                      <a:pt x="19101" y="33816"/>
                    </a:cubicBezTo>
                    <a:cubicBezTo>
                      <a:pt x="19200" y="37656"/>
                      <a:pt x="19763" y="41463"/>
                      <a:pt x="20756" y="45171"/>
                    </a:cubicBezTo>
                    <a:cubicBezTo>
                      <a:pt x="19002" y="45635"/>
                      <a:pt x="18042" y="46926"/>
                      <a:pt x="17016" y="48482"/>
                    </a:cubicBezTo>
                    <a:cubicBezTo>
                      <a:pt x="13142" y="54507"/>
                      <a:pt x="10328" y="61988"/>
                      <a:pt x="3145" y="64802"/>
                    </a:cubicBezTo>
                    <a:cubicBezTo>
                      <a:pt x="2847" y="64901"/>
                      <a:pt x="2748" y="65265"/>
                      <a:pt x="2946" y="65464"/>
                    </a:cubicBezTo>
                    <a:cubicBezTo>
                      <a:pt x="3410" y="65894"/>
                      <a:pt x="3906" y="66358"/>
                      <a:pt x="4436" y="66854"/>
                    </a:cubicBezTo>
                    <a:cubicBezTo>
                      <a:pt x="3227" y="67586"/>
                      <a:pt x="1833" y="67982"/>
                      <a:pt x="404" y="67982"/>
                    </a:cubicBezTo>
                    <a:cubicBezTo>
                      <a:pt x="347" y="67982"/>
                      <a:pt x="289" y="67981"/>
                      <a:pt x="232" y="67980"/>
                    </a:cubicBezTo>
                    <a:cubicBezTo>
                      <a:pt x="0" y="67980"/>
                      <a:pt x="33" y="68278"/>
                      <a:pt x="232" y="68311"/>
                    </a:cubicBezTo>
                    <a:cubicBezTo>
                      <a:pt x="497" y="68344"/>
                      <a:pt x="762" y="68361"/>
                      <a:pt x="1027" y="68361"/>
                    </a:cubicBezTo>
                    <a:cubicBezTo>
                      <a:pt x="2352" y="68361"/>
                      <a:pt x="3658" y="67947"/>
                      <a:pt x="4734" y="67119"/>
                    </a:cubicBezTo>
                    <a:cubicBezTo>
                      <a:pt x="5264" y="67616"/>
                      <a:pt x="5793" y="68145"/>
                      <a:pt x="6356" y="68642"/>
                    </a:cubicBezTo>
                    <a:cubicBezTo>
                      <a:pt x="6323" y="68642"/>
                      <a:pt x="6257" y="68675"/>
                      <a:pt x="6224" y="68741"/>
                    </a:cubicBezTo>
                    <a:cubicBezTo>
                      <a:pt x="5330" y="69966"/>
                      <a:pt x="3939" y="70761"/>
                      <a:pt x="2450" y="70893"/>
                    </a:cubicBezTo>
                    <a:cubicBezTo>
                      <a:pt x="2185" y="70926"/>
                      <a:pt x="2185" y="71290"/>
                      <a:pt x="2450" y="71290"/>
                    </a:cubicBezTo>
                    <a:cubicBezTo>
                      <a:pt x="4105" y="71191"/>
                      <a:pt x="5661" y="70363"/>
                      <a:pt x="6654" y="69006"/>
                    </a:cubicBezTo>
                    <a:cubicBezTo>
                      <a:pt x="6654" y="68973"/>
                      <a:pt x="6687" y="68940"/>
                      <a:pt x="6687" y="68940"/>
                    </a:cubicBezTo>
                    <a:cubicBezTo>
                      <a:pt x="7415" y="69569"/>
                      <a:pt x="8144" y="70165"/>
                      <a:pt x="8938" y="70728"/>
                    </a:cubicBezTo>
                    <a:cubicBezTo>
                      <a:pt x="7978" y="71919"/>
                      <a:pt x="6522" y="72681"/>
                      <a:pt x="4966" y="72747"/>
                    </a:cubicBezTo>
                    <a:cubicBezTo>
                      <a:pt x="4734" y="72747"/>
                      <a:pt x="4734" y="73078"/>
                      <a:pt x="4966" y="73111"/>
                    </a:cubicBezTo>
                    <a:cubicBezTo>
                      <a:pt x="6654" y="73078"/>
                      <a:pt x="8276" y="72317"/>
                      <a:pt x="9335" y="70992"/>
                    </a:cubicBezTo>
                    <a:cubicBezTo>
                      <a:pt x="10196" y="71588"/>
                      <a:pt x="11156" y="72019"/>
                      <a:pt x="12182" y="72317"/>
                    </a:cubicBezTo>
                    <a:lnTo>
                      <a:pt x="12381" y="72350"/>
                    </a:lnTo>
                    <a:cubicBezTo>
                      <a:pt x="11421" y="73442"/>
                      <a:pt x="10064" y="74137"/>
                      <a:pt x="8607" y="74237"/>
                    </a:cubicBezTo>
                    <a:cubicBezTo>
                      <a:pt x="8375" y="74237"/>
                      <a:pt x="8375" y="74601"/>
                      <a:pt x="8607" y="74601"/>
                    </a:cubicBezTo>
                    <a:cubicBezTo>
                      <a:pt x="10328" y="74568"/>
                      <a:pt x="11917" y="73773"/>
                      <a:pt x="13010" y="72449"/>
                    </a:cubicBezTo>
                    <a:cubicBezTo>
                      <a:pt x="13086" y="72453"/>
                      <a:pt x="13161" y="72455"/>
                      <a:pt x="13236" y="72455"/>
                    </a:cubicBezTo>
                    <a:cubicBezTo>
                      <a:pt x="15871" y="72455"/>
                      <a:pt x="18419" y="70244"/>
                      <a:pt x="20028" y="68377"/>
                    </a:cubicBezTo>
                    <a:cubicBezTo>
                      <a:pt x="21253" y="66954"/>
                      <a:pt x="22279" y="65365"/>
                      <a:pt x="23040" y="63643"/>
                    </a:cubicBezTo>
                    <a:cubicBezTo>
                      <a:pt x="24232" y="69999"/>
                      <a:pt x="25921" y="76719"/>
                      <a:pt x="29959" y="81917"/>
                    </a:cubicBezTo>
                    <a:cubicBezTo>
                      <a:pt x="34558" y="87797"/>
                      <a:pt x="41896" y="89928"/>
                      <a:pt x="49124" y="89928"/>
                    </a:cubicBezTo>
                    <a:cubicBezTo>
                      <a:pt x="49180" y="89928"/>
                      <a:pt x="49236" y="89928"/>
                      <a:pt x="49292" y="89928"/>
                    </a:cubicBezTo>
                    <a:cubicBezTo>
                      <a:pt x="53397" y="89862"/>
                      <a:pt x="57469" y="89100"/>
                      <a:pt x="61276" y="87611"/>
                    </a:cubicBezTo>
                    <a:cubicBezTo>
                      <a:pt x="65248" y="86121"/>
                      <a:pt x="69022" y="84135"/>
                      <a:pt x="73127" y="83009"/>
                    </a:cubicBezTo>
                    <a:cubicBezTo>
                      <a:pt x="74779" y="82549"/>
                      <a:pt x="76408" y="82370"/>
                      <a:pt x="78024" y="82370"/>
                    </a:cubicBezTo>
                    <a:cubicBezTo>
                      <a:pt x="83711" y="82370"/>
                      <a:pt x="89223" y="84592"/>
                      <a:pt x="94939" y="84592"/>
                    </a:cubicBezTo>
                    <a:cubicBezTo>
                      <a:pt x="96122" y="84592"/>
                      <a:pt x="97314" y="84497"/>
                      <a:pt x="98518" y="84267"/>
                    </a:cubicBezTo>
                    <a:cubicBezTo>
                      <a:pt x="105900" y="82811"/>
                      <a:pt x="111958" y="76686"/>
                      <a:pt x="111462" y="68874"/>
                    </a:cubicBezTo>
                    <a:cubicBezTo>
                      <a:pt x="111428" y="68741"/>
                      <a:pt x="111362" y="68609"/>
                      <a:pt x="111230" y="68543"/>
                    </a:cubicBezTo>
                    <a:cubicBezTo>
                      <a:pt x="111230" y="68294"/>
                      <a:pt x="111030" y="68123"/>
                      <a:pt x="110819" y="68123"/>
                    </a:cubicBezTo>
                    <a:cubicBezTo>
                      <a:pt x="110720" y="68123"/>
                      <a:pt x="110619" y="68160"/>
                      <a:pt x="110535" y="68245"/>
                    </a:cubicBezTo>
                    <a:cubicBezTo>
                      <a:pt x="108531" y="70508"/>
                      <a:pt x="105984" y="71302"/>
                      <a:pt x="103304" y="71302"/>
                    </a:cubicBezTo>
                    <a:cubicBezTo>
                      <a:pt x="100182" y="71302"/>
                      <a:pt x="96881" y="70225"/>
                      <a:pt x="94049" y="69139"/>
                    </a:cubicBezTo>
                    <a:lnTo>
                      <a:pt x="93685" y="68973"/>
                    </a:lnTo>
                    <a:cubicBezTo>
                      <a:pt x="100736" y="66060"/>
                      <a:pt x="105801" y="59340"/>
                      <a:pt x="107853" y="52057"/>
                    </a:cubicBezTo>
                    <a:cubicBezTo>
                      <a:pt x="110204" y="43681"/>
                      <a:pt x="108317" y="34909"/>
                      <a:pt x="103252" y="27924"/>
                    </a:cubicBezTo>
                    <a:cubicBezTo>
                      <a:pt x="96509" y="18683"/>
                      <a:pt x="85194" y="13367"/>
                      <a:pt x="73976" y="13367"/>
                    </a:cubicBezTo>
                    <a:cubicBezTo>
                      <a:pt x="66909" y="13367"/>
                      <a:pt x="59881" y="15477"/>
                      <a:pt x="54059" y="20045"/>
                    </a:cubicBezTo>
                    <a:cubicBezTo>
                      <a:pt x="46280" y="26169"/>
                      <a:pt x="41976" y="36432"/>
                      <a:pt x="43896" y="46230"/>
                    </a:cubicBezTo>
                    <a:cubicBezTo>
                      <a:pt x="41811" y="39610"/>
                      <a:pt x="44161" y="32757"/>
                      <a:pt x="42473" y="26103"/>
                    </a:cubicBezTo>
                    <a:cubicBezTo>
                      <a:pt x="41711" y="22826"/>
                      <a:pt x="39559" y="20078"/>
                      <a:pt x="36580" y="18555"/>
                    </a:cubicBezTo>
                    <a:cubicBezTo>
                      <a:pt x="38897" y="14186"/>
                      <a:pt x="42208" y="10875"/>
                      <a:pt x="47008" y="9286"/>
                    </a:cubicBezTo>
                    <a:cubicBezTo>
                      <a:pt x="47041" y="9253"/>
                      <a:pt x="47107" y="9220"/>
                      <a:pt x="47140" y="9187"/>
                    </a:cubicBezTo>
                    <a:lnTo>
                      <a:pt x="47173" y="9220"/>
                    </a:lnTo>
                    <a:cubicBezTo>
                      <a:pt x="47701" y="9505"/>
                      <a:pt x="48268" y="9642"/>
                      <a:pt x="48828" y="9642"/>
                    </a:cubicBezTo>
                    <a:cubicBezTo>
                      <a:pt x="49957" y="9642"/>
                      <a:pt x="51056" y="9090"/>
                      <a:pt x="51742" y="8094"/>
                    </a:cubicBezTo>
                    <a:cubicBezTo>
                      <a:pt x="52669" y="6638"/>
                      <a:pt x="52106" y="4585"/>
                      <a:pt x="50716" y="3592"/>
                    </a:cubicBezTo>
                    <a:cubicBezTo>
                      <a:pt x="50166" y="3238"/>
                      <a:pt x="49550" y="3069"/>
                      <a:pt x="48939" y="3069"/>
                    </a:cubicBezTo>
                    <a:cubicBezTo>
                      <a:pt x="47892" y="3069"/>
                      <a:pt x="46861" y="3566"/>
                      <a:pt x="46213" y="4486"/>
                    </a:cubicBezTo>
                    <a:cubicBezTo>
                      <a:pt x="45915" y="4883"/>
                      <a:pt x="45717" y="5347"/>
                      <a:pt x="45617" y="5843"/>
                    </a:cubicBezTo>
                    <a:cubicBezTo>
                      <a:pt x="45485" y="6903"/>
                      <a:pt x="45849" y="7962"/>
                      <a:pt x="46644" y="8690"/>
                    </a:cubicBezTo>
                    <a:cubicBezTo>
                      <a:pt x="42009" y="10213"/>
                      <a:pt x="37904" y="13722"/>
                      <a:pt x="36315" y="18390"/>
                    </a:cubicBezTo>
                    <a:cubicBezTo>
                      <a:pt x="35918" y="18191"/>
                      <a:pt x="35554" y="18026"/>
                      <a:pt x="35123" y="17860"/>
                    </a:cubicBezTo>
                    <a:cubicBezTo>
                      <a:pt x="36050" y="12265"/>
                      <a:pt x="39692" y="7730"/>
                      <a:pt x="45220" y="6141"/>
                    </a:cubicBezTo>
                    <a:cubicBezTo>
                      <a:pt x="45386" y="6108"/>
                      <a:pt x="45485" y="5976"/>
                      <a:pt x="45485" y="5843"/>
                    </a:cubicBezTo>
                    <a:cubicBezTo>
                      <a:pt x="45514" y="5609"/>
                      <a:pt x="45337" y="5401"/>
                      <a:pt x="45113" y="5401"/>
                    </a:cubicBezTo>
                    <a:cubicBezTo>
                      <a:pt x="45083" y="5401"/>
                      <a:pt x="45053" y="5405"/>
                      <a:pt x="45022" y="5413"/>
                    </a:cubicBezTo>
                    <a:cubicBezTo>
                      <a:pt x="39460" y="6936"/>
                      <a:pt x="35090" y="11868"/>
                      <a:pt x="34693" y="17695"/>
                    </a:cubicBezTo>
                    <a:cubicBezTo>
                      <a:pt x="33601" y="17297"/>
                      <a:pt x="32508" y="16966"/>
                      <a:pt x="31383" y="16768"/>
                    </a:cubicBezTo>
                    <a:cubicBezTo>
                      <a:pt x="30825" y="16656"/>
                      <a:pt x="30263" y="16601"/>
                      <a:pt x="29704" y="16601"/>
                    </a:cubicBezTo>
                    <a:cubicBezTo>
                      <a:pt x="28604" y="16601"/>
                      <a:pt x="27515" y="16814"/>
                      <a:pt x="26483" y="17231"/>
                    </a:cubicBezTo>
                    <a:cubicBezTo>
                      <a:pt x="26748" y="12464"/>
                      <a:pt x="24696" y="7863"/>
                      <a:pt x="20955" y="4883"/>
                    </a:cubicBezTo>
                    <a:cubicBezTo>
                      <a:pt x="21566" y="2154"/>
                      <a:pt x="19182" y="0"/>
                      <a:pt x="168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0"/>
              <p:cNvSpPr/>
              <p:nvPr/>
            </p:nvSpPr>
            <p:spPr>
              <a:xfrm>
                <a:off x="857750" y="3950225"/>
                <a:ext cx="2183250" cy="811425"/>
              </a:xfrm>
              <a:custGeom>
                <a:avLst/>
                <a:gdLst/>
                <a:ahLst/>
                <a:cxnLst/>
                <a:rect l="l" t="t" r="r" b="b"/>
                <a:pathLst>
                  <a:path w="87330" h="32457" extrusionOk="0">
                    <a:moveTo>
                      <a:pt x="22611" y="0"/>
                    </a:moveTo>
                    <a:cubicBezTo>
                      <a:pt x="22445" y="232"/>
                      <a:pt x="22246" y="398"/>
                      <a:pt x="22015" y="563"/>
                    </a:cubicBezTo>
                    <a:cubicBezTo>
                      <a:pt x="19467" y="2675"/>
                      <a:pt x="15993" y="3366"/>
                      <a:pt x="12404" y="3366"/>
                    </a:cubicBezTo>
                    <a:cubicBezTo>
                      <a:pt x="8623" y="3366"/>
                      <a:pt x="4713" y="2600"/>
                      <a:pt x="1623" y="1920"/>
                    </a:cubicBezTo>
                    <a:cubicBezTo>
                      <a:pt x="1490" y="2351"/>
                      <a:pt x="1358" y="2814"/>
                      <a:pt x="1192" y="3245"/>
                    </a:cubicBezTo>
                    <a:cubicBezTo>
                      <a:pt x="828" y="4271"/>
                      <a:pt x="464" y="5297"/>
                      <a:pt x="1" y="6323"/>
                    </a:cubicBezTo>
                    <a:cubicBezTo>
                      <a:pt x="2086" y="14301"/>
                      <a:pt x="4072" y="23637"/>
                      <a:pt x="11322" y="28635"/>
                    </a:cubicBezTo>
                    <a:cubicBezTo>
                      <a:pt x="15306" y="31376"/>
                      <a:pt x="19900" y="32457"/>
                      <a:pt x="24585" y="32457"/>
                    </a:cubicBezTo>
                    <a:cubicBezTo>
                      <a:pt x="30256" y="32457"/>
                      <a:pt x="36061" y="30874"/>
                      <a:pt x="41083" y="28735"/>
                    </a:cubicBezTo>
                    <a:cubicBezTo>
                      <a:pt x="44724" y="27179"/>
                      <a:pt x="48366" y="25491"/>
                      <a:pt x="52338" y="24862"/>
                    </a:cubicBezTo>
                    <a:cubicBezTo>
                      <a:pt x="53208" y="24735"/>
                      <a:pt x="54067" y="24679"/>
                      <a:pt x="54916" y="24679"/>
                    </a:cubicBezTo>
                    <a:cubicBezTo>
                      <a:pt x="58720" y="24679"/>
                      <a:pt x="62354" y="25786"/>
                      <a:pt x="66143" y="26517"/>
                    </a:cubicBezTo>
                    <a:cubicBezTo>
                      <a:pt x="67839" y="26854"/>
                      <a:pt x="69563" y="27048"/>
                      <a:pt x="71277" y="27048"/>
                    </a:cubicBezTo>
                    <a:cubicBezTo>
                      <a:pt x="74445" y="27048"/>
                      <a:pt x="77574" y="26384"/>
                      <a:pt x="80410" y="24729"/>
                    </a:cubicBezTo>
                    <a:cubicBezTo>
                      <a:pt x="84681" y="22246"/>
                      <a:pt x="87329" y="17645"/>
                      <a:pt x="87263" y="12712"/>
                    </a:cubicBezTo>
                    <a:lnTo>
                      <a:pt x="87263" y="12712"/>
                    </a:lnTo>
                    <a:cubicBezTo>
                      <a:pt x="85233" y="14782"/>
                      <a:pt x="82472" y="15547"/>
                      <a:pt x="79645" y="15547"/>
                    </a:cubicBezTo>
                    <a:cubicBezTo>
                      <a:pt x="77815" y="15547"/>
                      <a:pt x="75957" y="15226"/>
                      <a:pt x="74253" y="14732"/>
                    </a:cubicBezTo>
                    <a:cubicBezTo>
                      <a:pt x="72499" y="14202"/>
                      <a:pt x="70810" y="13474"/>
                      <a:pt x="69089" y="12812"/>
                    </a:cubicBezTo>
                    <a:cubicBezTo>
                      <a:pt x="68956" y="12845"/>
                      <a:pt x="68824" y="12911"/>
                      <a:pt x="68725" y="12944"/>
                    </a:cubicBezTo>
                    <a:cubicBezTo>
                      <a:pt x="68680" y="12957"/>
                      <a:pt x="68638" y="12964"/>
                      <a:pt x="68598" y="12964"/>
                    </a:cubicBezTo>
                    <a:cubicBezTo>
                      <a:pt x="68345" y="12964"/>
                      <a:pt x="68204" y="12710"/>
                      <a:pt x="68261" y="12481"/>
                    </a:cubicBezTo>
                    <a:cubicBezTo>
                      <a:pt x="67003" y="11984"/>
                      <a:pt x="65745" y="11587"/>
                      <a:pt x="64454" y="11256"/>
                    </a:cubicBezTo>
                    <a:cubicBezTo>
                      <a:pt x="63143" y="10931"/>
                      <a:pt x="61876" y="10785"/>
                      <a:pt x="60632" y="10785"/>
                    </a:cubicBezTo>
                    <a:cubicBezTo>
                      <a:pt x="57951" y="10785"/>
                      <a:pt x="55382" y="11463"/>
                      <a:pt x="52735" y="12481"/>
                    </a:cubicBezTo>
                    <a:cubicBezTo>
                      <a:pt x="48721" y="13978"/>
                      <a:pt x="44919" y="15319"/>
                      <a:pt x="40986" y="15319"/>
                    </a:cubicBezTo>
                    <a:cubicBezTo>
                      <a:pt x="38920" y="15319"/>
                      <a:pt x="36817" y="14949"/>
                      <a:pt x="34627" y="14036"/>
                    </a:cubicBezTo>
                    <a:cubicBezTo>
                      <a:pt x="28569" y="11487"/>
                      <a:pt x="25160" y="5827"/>
                      <a:pt x="22611" y="66"/>
                    </a:cubicBezTo>
                    <a:cubicBezTo>
                      <a:pt x="22611" y="66"/>
                      <a:pt x="22611" y="33"/>
                      <a:pt x="226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0"/>
              <p:cNvSpPr/>
              <p:nvPr/>
            </p:nvSpPr>
            <p:spPr>
              <a:xfrm>
                <a:off x="1349350" y="2889825"/>
                <a:ext cx="1685850" cy="1421600"/>
              </a:xfrm>
              <a:custGeom>
                <a:avLst/>
                <a:gdLst/>
                <a:ahLst/>
                <a:cxnLst/>
                <a:rect l="l" t="t" r="r" b="b"/>
                <a:pathLst>
                  <a:path w="67434" h="56864" extrusionOk="0">
                    <a:moveTo>
                      <a:pt x="36252" y="10633"/>
                    </a:moveTo>
                    <a:cubicBezTo>
                      <a:pt x="36362" y="10633"/>
                      <a:pt x="36471" y="10634"/>
                      <a:pt x="36580" y="10636"/>
                    </a:cubicBezTo>
                    <a:cubicBezTo>
                      <a:pt x="46644" y="10802"/>
                      <a:pt x="54357" y="18316"/>
                      <a:pt x="53530" y="28512"/>
                    </a:cubicBezTo>
                    <a:cubicBezTo>
                      <a:pt x="52603" y="38709"/>
                      <a:pt x="46578" y="47746"/>
                      <a:pt x="37540" y="52513"/>
                    </a:cubicBezTo>
                    <a:cubicBezTo>
                      <a:pt x="37510" y="52528"/>
                      <a:pt x="37480" y="52535"/>
                      <a:pt x="37453" y="52535"/>
                    </a:cubicBezTo>
                    <a:cubicBezTo>
                      <a:pt x="37300" y="52535"/>
                      <a:pt x="37207" y="52332"/>
                      <a:pt x="37375" y="52248"/>
                    </a:cubicBezTo>
                    <a:cubicBezTo>
                      <a:pt x="45022" y="47680"/>
                      <a:pt x="50815" y="40132"/>
                      <a:pt x="52404" y="31293"/>
                    </a:cubicBezTo>
                    <a:cubicBezTo>
                      <a:pt x="53199" y="26990"/>
                      <a:pt x="53132" y="22322"/>
                      <a:pt x="50650" y="18548"/>
                    </a:cubicBezTo>
                    <a:cubicBezTo>
                      <a:pt x="48432" y="15205"/>
                      <a:pt x="44790" y="13053"/>
                      <a:pt x="40950" y="12060"/>
                    </a:cubicBezTo>
                    <a:cubicBezTo>
                      <a:pt x="39470" y="11685"/>
                      <a:pt x="37931" y="11502"/>
                      <a:pt x="36385" y="11502"/>
                    </a:cubicBezTo>
                    <a:cubicBezTo>
                      <a:pt x="29599" y="11502"/>
                      <a:pt x="22667" y="15032"/>
                      <a:pt x="19863" y="21395"/>
                    </a:cubicBezTo>
                    <a:cubicBezTo>
                      <a:pt x="16397" y="29398"/>
                      <a:pt x="21088" y="39650"/>
                      <a:pt x="30196" y="39650"/>
                    </a:cubicBezTo>
                    <a:cubicBezTo>
                      <a:pt x="30658" y="39650"/>
                      <a:pt x="31131" y="39624"/>
                      <a:pt x="31615" y="39569"/>
                    </a:cubicBezTo>
                    <a:cubicBezTo>
                      <a:pt x="36018" y="39073"/>
                      <a:pt x="39891" y="35398"/>
                      <a:pt x="39924" y="30797"/>
                    </a:cubicBezTo>
                    <a:cubicBezTo>
                      <a:pt x="39950" y="26991"/>
                      <a:pt x="36691" y="23923"/>
                      <a:pt x="33155" y="23923"/>
                    </a:cubicBezTo>
                    <a:cubicBezTo>
                      <a:pt x="32201" y="23923"/>
                      <a:pt x="31226" y="24147"/>
                      <a:pt x="30291" y="24639"/>
                    </a:cubicBezTo>
                    <a:cubicBezTo>
                      <a:pt x="30231" y="24672"/>
                      <a:pt x="30171" y="24686"/>
                      <a:pt x="30114" y="24686"/>
                    </a:cubicBezTo>
                    <a:cubicBezTo>
                      <a:pt x="29765" y="24686"/>
                      <a:pt x="29523" y="24143"/>
                      <a:pt x="29893" y="23944"/>
                    </a:cubicBezTo>
                    <a:cubicBezTo>
                      <a:pt x="30933" y="23406"/>
                      <a:pt x="32058" y="23153"/>
                      <a:pt x="33178" y="23153"/>
                    </a:cubicBezTo>
                    <a:cubicBezTo>
                      <a:pt x="35983" y="23153"/>
                      <a:pt x="38755" y="24737"/>
                      <a:pt x="40056" y="27387"/>
                    </a:cubicBezTo>
                    <a:cubicBezTo>
                      <a:pt x="42043" y="31558"/>
                      <a:pt x="39725" y="36722"/>
                      <a:pt x="36018" y="39007"/>
                    </a:cubicBezTo>
                    <a:cubicBezTo>
                      <a:pt x="34163" y="40140"/>
                      <a:pt x="32238" y="40644"/>
                      <a:pt x="30363" y="40644"/>
                    </a:cubicBezTo>
                    <a:cubicBezTo>
                      <a:pt x="23807" y="40644"/>
                      <a:pt x="17873" y="34485"/>
                      <a:pt x="17744" y="27586"/>
                    </a:cubicBezTo>
                    <a:cubicBezTo>
                      <a:pt x="17581" y="17638"/>
                      <a:pt x="26862" y="10633"/>
                      <a:pt x="36252" y="10633"/>
                    </a:cubicBezTo>
                    <a:close/>
                    <a:moveTo>
                      <a:pt x="31225" y="0"/>
                    </a:moveTo>
                    <a:cubicBezTo>
                      <a:pt x="23388" y="0"/>
                      <a:pt x="15458" y="2643"/>
                      <a:pt x="9733" y="8054"/>
                    </a:cubicBezTo>
                    <a:cubicBezTo>
                      <a:pt x="3278" y="14145"/>
                      <a:pt x="0" y="23150"/>
                      <a:pt x="1358" y="31889"/>
                    </a:cubicBezTo>
                    <a:cubicBezTo>
                      <a:pt x="1622" y="31922"/>
                      <a:pt x="1755" y="32220"/>
                      <a:pt x="1656" y="32452"/>
                    </a:cubicBezTo>
                    <a:cubicBezTo>
                      <a:pt x="1683" y="32450"/>
                      <a:pt x="1710" y="32449"/>
                      <a:pt x="1736" y="32449"/>
                    </a:cubicBezTo>
                    <a:cubicBezTo>
                      <a:pt x="2885" y="32449"/>
                      <a:pt x="3683" y="34495"/>
                      <a:pt x="4039" y="35497"/>
                    </a:cubicBezTo>
                    <a:cubicBezTo>
                      <a:pt x="4933" y="38013"/>
                      <a:pt x="4800" y="40298"/>
                      <a:pt x="3145" y="42185"/>
                    </a:cubicBezTo>
                    <a:cubicBezTo>
                      <a:pt x="3211" y="42218"/>
                      <a:pt x="3245" y="42251"/>
                      <a:pt x="3278" y="42284"/>
                    </a:cubicBezTo>
                    <a:cubicBezTo>
                      <a:pt x="6720" y="48077"/>
                      <a:pt x="9998" y="54135"/>
                      <a:pt x="16917" y="56221"/>
                    </a:cubicBezTo>
                    <a:cubicBezTo>
                      <a:pt x="18440" y="56674"/>
                      <a:pt x="19894" y="56864"/>
                      <a:pt x="21306" y="56864"/>
                    </a:cubicBezTo>
                    <a:cubicBezTo>
                      <a:pt x="26183" y="56864"/>
                      <a:pt x="30544" y="54598"/>
                      <a:pt x="35422" y="53109"/>
                    </a:cubicBezTo>
                    <a:cubicBezTo>
                      <a:pt x="37156" y="52573"/>
                      <a:pt x="38812" y="52343"/>
                      <a:pt x="40428" y="52343"/>
                    </a:cubicBezTo>
                    <a:cubicBezTo>
                      <a:pt x="43501" y="52343"/>
                      <a:pt x="46432" y="53173"/>
                      <a:pt x="49491" y="54301"/>
                    </a:cubicBezTo>
                    <a:cubicBezTo>
                      <a:pt x="57734" y="50792"/>
                      <a:pt x="63329" y="43178"/>
                      <a:pt x="64719" y="34273"/>
                    </a:cubicBezTo>
                    <a:cubicBezTo>
                      <a:pt x="67433" y="16694"/>
                      <a:pt x="51543" y="1996"/>
                      <a:pt x="35025" y="208"/>
                    </a:cubicBezTo>
                    <a:cubicBezTo>
                      <a:pt x="33767" y="70"/>
                      <a:pt x="32498" y="0"/>
                      <a:pt x="31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1759275" y="3155650"/>
                <a:ext cx="949025" cy="1047550"/>
              </a:xfrm>
              <a:custGeom>
                <a:avLst/>
                <a:gdLst/>
                <a:ahLst/>
                <a:cxnLst/>
                <a:rect l="l" t="t" r="r" b="b"/>
                <a:pathLst>
                  <a:path w="37961" h="41902" extrusionOk="0">
                    <a:moveTo>
                      <a:pt x="19855" y="0"/>
                    </a:moveTo>
                    <a:cubicBezTo>
                      <a:pt x="10465" y="0"/>
                      <a:pt x="1184" y="7005"/>
                      <a:pt x="1347" y="16953"/>
                    </a:cubicBezTo>
                    <a:cubicBezTo>
                      <a:pt x="1476" y="23852"/>
                      <a:pt x="7410" y="30011"/>
                      <a:pt x="13966" y="30011"/>
                    </a:cubicBezTo>
                    <a:cubicBezTo>
                      <a:pt x="15841" y="30011"/>
                      <a:pt x="17766" y="29507"/>
                      <a:pt x="19621" y="28374"/>
                    </a:cubicBezTo>
                    <a:cubicBezTo>
                      <a:pt x="23361" y="26089"/>
                      <a:pt x="25646" y="20892"/>
                      <a:pt x="23659" y="16754"/>
                    </a:cubicBezTo>
                    <a:cubicBezTo>
                      <a:pt x="22359" y="14106"/>
                      <a:pt x="19591" y="12505"/>
                      <a:pt x="16788" y="12505"/>
                    </a:cubicBezTo>
                    <a:cubicBezTo>
                      <a:pt x="15665" y="12505"/>
                      <a:pt x="14538" y="12762"/>
                      <a:pt x="13496" y="13311"/>
                    </a:cubicBezTo>
                    <a:cubicBezTo>
                      <a:pt x="13133" y="13507"/>
                      <a:pt x="13359" y="14032"/>
                      <a:pt x="13698" y="14032"/>
                    </a:cubicBezTo>
                    <a:cubicBezTo>
                      <a:pt x="13760" y="14032"/>
                      <a:pt x="13827" y="14014"/>
                      <a:pt x="13894" y="13973"/>
                    </a:cubicBezTo>
                    <a:cubicBezTo>
                      <a:pt x="14820" y="13493"/>
                      <a:pt x="15785" y="13274"/>
                      <a:pt x="16730" y="13274"/>
                    </a:cubicBezTo>
                    <a:cubicBezTo>
                      <a:pt x="20277" y="13274"/>
                      <a:pt x="23553" y="16347"/>
                      <a:pt x="23527" y="20164"/>
                    </a:cubicBezTo>
                    <a:cubicBezTo>
                      <a:pt x="23494" y="24765"/>
                      <a:pt x="19621" y="28440"/>
                      <a:pt x="15218" y="28936"/>
                    </a:cubicBezTo>
                    <a:cubicBezTo>
                      <a:pt x="14734" y="28991"/>
                      <a:pt x="14261" y="29017"/>
                      <a:pt x="13799" y="29017"/>
                    </a:cubicBezTo>
                    <a:cubicBezTo>
                      <a:pt x="4691" y="29017"/>
                      <a:pt x="0" y="18767"/>
                      <a:pt x="3466" y="10795"/>
                    </a:cubicBezTo>
                    <a:cubicBezTo>
                      <a:pt x="6266" y="4441"/>
                      <a:pt x="13183" y="890"/>
                      <a:pt x="19961" y="890"/>
                    </a:cubicBezTo>
                    <a:cubicBezTo>
                      <a:pt x="21516" y="890"/>
                      <a:pt x="23064" y="1077"/>
                      <a:pt x="24553" y="1460"/>
                    </a:cubicBezTo>
                    <a:cubicBezTo>
                      <a:pt x="28360" y="2420"/>
                      <a:pt x="32035" y="4572"/>
                      <a:pt x="34253" y="7915"/>
                    </a:cubicBezTo>
                    <a:cubicBezTo>
                      <a:pt x="36735" y="11656"/>
                      <a:pt x="36802" y="16357"/>
                      <a:pt x="36007" y="20660"/>
                    </a:cubicBezTo>
                    <a:cubicBezTo>
                      <a:pt x="34418" y="29499"/>
                      <a:pt x="28625" y="37047"/>
                      <a:pt x="20978" y="41615"/>
                    </a:cubicBezTo>
                    <a:cubicBezTo>
                      <a:pt x="20810" y="41699"/>
                      <a:pt x="20903" y="41902"/>
                      <a:pt x="21056" y="41902"/>
                    </a:cubicBezTo>
                    <a:cubicBezTo>
                      <a:pt x="21083" y="41902"/>
                      <a:pt x="21113" y="41895"/>
                      <a:pt x="21143" y="41880"/>
                    </a:cubicBezTo>
                    <a:cubicBezTo>
                      <a:pt x="30181" y="37113"/>
                      <a:pt x="36206" y="28076"/>
                      <a:pt x="37133" y="17879"/>
                    </a:cubicBezTo>
                    <a:cubicBezTo>
                      <a:pt x="37960" y="7683"/>
                      <a:pt x="30247" y="169"/>
                      <a:pt x="20183" y="3"/>
                    </a:cubicBezTo>
                    <a:cubicBezTo>
                      <a:pt x="20074" y="1"/>
                      <a:pt x="19965" y="0"/>
                      <a:pt x="198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0"/>
              <p:cNvSpPr/>
              <p:nvPr/>
            </p:nvSpPr>
            <p:spPr>
              <a:xfrm>
                <a:off x="1421350" y="2628225"/>
                <a:ext cx="147325" cy="128375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135" extrusionOk="0">
                    <a:moveTo>
                      <a:pt x="3069" y="0"/>
                    </a:moveTo>
                    <a:cubicBezTo>
                      <a:pt x="2171" y="0"/>
                      <a:pt x="1266" y="505"/>
                      <a:pt x="762" y="1304"/>
                    </a:cubicBezTo>
                    <a:cubicBezTo>
                      <a:pt x="0" y="2529"/>
                      <a:pt x="464" y="3886"/>
                      <a:pt x="1358" y="4813"/>
                    </a:cubicBezTo>
                    <a:cubicBezTo>
                      <a:pt x="1387" y="4803"/>
                      <a:pt x="1416" y="4799"/>
                      <a:pt x="1444" y="4799"/>
                    </a:cubicBezTo>
                    <a:cubicBezTo>
                      <a:pt x="1512" y="4799"/>
                      <a:pt x="1576" y="4823"/>
                      <a:pt x="1623" y="4846"/>
                    </a:cubicBezTo>
                    <a:cubicBezTo>
                      <a:pt x="2023" y="5041"/>
                      <a:pt x="2450" y="5134"/>
                      <a:pt x="2871" y="5134"/>
                    </a:cubicBezTo>
                    <a:cubicBezTo>
                      <a:pt x="3806" y="5134"/>
                      <a:pt x="4716" y="4675"/>
                      <a:pt x="5264" y="3853"/>
                    </a:cubicBezTo>
                    <a:cubicBezTo>
                      <a:pt x="5893" y="2760"/>
                      <a:pt x="5463" y="1337"/>
                      <a:pt x="4536" y="542"/>
                    </a:cubicBezTo>
                    <a:cubicBezTo>
                      <a:pt x="4100" y="168"/>
                      <a:pt x="3586" y="0"/>
                      <a:pt x="30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0"/>
              <p:cNvSpPr/>
              <p:nvPr/>
            </p:nvSpPr>
            <p:spPr>
              <a:xfrm>
                <a:off x="900775" y="3711875"/>
                <a:ext cx="546125" cy="297625"/>
              </a:xfrm>
              <a:custGeom>
                <a:avLst/>
                <a:gdLst/>
                <a:ahLst/>
                <a:cxnLst/>
                <a:rect l="l" t="t" r="r" b="b"/>
                <a:pathLst>
                  <a:path w="21845" h="11905" extrusionOk="0">
                    <a:moveTo>
                      <a:pt x="18705" y="0"/>
                    </a:moveTo>
                    <a:cubicBezTo>
                      <a:pt x="15938" y="980"/>
                      <a:pt x="13038" y="1425"/>
                      <a:pt x="10120" y="1425"/>
                    </a:cubicBezTo>
                    <a:cubicBezTo>
                      <a:pt x="8010" y="1425"/>
                      <a:pt x="5892" y="1192"/>
                      <a:pt x="3808" y="762"/>
                    </a:cubicBezTo>
                    <a:cubicBezTo>
                      <a:pt x="1524" y="3675"/>
                      <a:pt x="961" y="7482"/>
                      <a:pt x="1" y="11024"/>
                    </a:cubicBezTo>
                    <a:cubicBezTo>
                      <a:pt x="3315" y="11475"/>
                      <a:pt x="6736" y="11904"/>
                      <a:pt x="10127" y="11904"/>
                    </a:cubicBezTo>
                    <a:cubicBezTo>
                      <a:pt x="10969" y="11904"/>
                      <a:pt x="11810" y="11878"/>
                      <a:pt x="12647" y="11818"/>
                    </a:cubicBezTo>
                    <a:cubicBezTo>
                      <a:pt x="14898" y="11653"/>
                      <a:pt x="17215" y="11189"/>
                      <a:pt x="19135" y="9932"/>
                    </a:cubicBezTo>
                    <a:cubicBezTo>
                      <a:pt x="20691" y="8972"/>
                      <a:pt x="21684" y="7316"/>
                      <a:pt x="21783" y="5462"/>
                    </a:cubicBezTo>
                    <a:cubicBezTo>
                      <a:pt x="21844" y="4916"/>
                      <a:pt x="20820" y="446"/>
                      <a:pt x="19628" y="446"/>
                    </a:cubicBezTo>
                    <a:cubicBezTo>
                      <a:pt x="19520" y="446"/>
                      <a:pt x="19411" y="483"/>
                      <a:pt x="19301" y="563"/>
                    </a:cubicBezTo>
                    <a:cubicBezTo>
                      <a:pt x="19239" y="607"/>
                      <a:pt x="19173" y="626"/>
                      <a:pt x="19108" y="626"/>
                    </a:cubicBezTo>
                    <a:cubicBezTo>
                      <a:pt x="18829" y="626"/>
                      <a:pt x="18570" y="269"/>
                      <a:pt x="18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1151550" y="2679850"/>
                <a:ext cx="288025" cy="313675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12547" extrusionOk="0">
                    <a:moveTo>
                      <a:pt x="10362" y="0"/>
                    </a:moveTo>
                    <a:cubicBezTo>
                      <a:pt x="10362" y="133"/>
                      <a:pt x="10263" y="265"/>
                      <a:pt x="10130" y="298"/>
                    </a:cubicBezTo>
                    <a:cubicBezTo>
                      <a:pt x="4569" y="1887"/>
                      <a:pt x="927" y="6422"/>
                      <a:pt x="0" y="12017"/>
                    </a:cubicBezTo>
                    <a:cubicBezTo>
                      <a:pt x="398" y="12183"/>
                      <a:pt x="795" y="12348"/>
                      <a:pt x="1192" y="12547"/>
                    </a:cubicBezTo>
                    <a:cubicBezTo>
                      <a:pt x="2814" y="7879"/>
                      <a:pt x="6886" y="4370"/>
                      <a:pt x="11521" y="2847"/>
                    </a:cubicBezTo>
                    <a:cubicBezTo>
                      <a:pt x="10726" y="2119"/>
                      <a:pt x="10362" y="1060"/>
                      <a:pt x="104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0"/>
              <p:cNvSpPr/>
              <p:nvPr/>
            </p:nvSpPr>
            <p:spPr>
              <a:xfrm>
                <a:off x="759275" y="2971975"/>
                <a:ext cx="682800" cy="756800"/>
              </a:xfrm>
              <a:custGeom>
                <a:avLst/>
                <a:gdLst/>
                <a:ahLst/>
                <a:cxnLst/>
                <a:rect l="l" t="t" r="r" b="b"/>
                <a:pathLst>
                  <a:path w="27312" h="30272" extrusionOk="0">
                    <a:moveTo>
                      <a:pt x="17557" y="10058"/>
                    </a:moveTo>
                    <a:cubicBezTo>
                      <a:pt x="17619" y="10058"/>
                      <a:pt x="17681" y="10060"/>
                      <a:pt x="17744" y="10065"/>
                    </a:cubicBezTo>
                    <a:cubicBezTo>
                      <a:pt x="19300" y="10197"/>
                      <a:pt x="20624" y="11919"/>
                      <a:pt x="20028" y="13441"/>
                    </a:cubicBezTo>
                    <a:lnTo>
                      <a:pt x="20028" y="13408"/>
                    </a:lnTo>
                    <a:cubicBezTo>
                      <a:pt x="19999" y="13566"/>
                      <a:pt x="19878" y="13637"/>
                      <a:pt x="19757" y="13637"/>
                    </a:cubicBezTo>
                    <a:cubicBezTo>
                      <a:pt x="19599" y="13637"/>
                      <a:pt x="19442" y="13515"/>
                      <a:pt x="19498" y="13309"/>
                    </a:cubicBezTo>
                    <a:cubicBezTo>
                      <a:pt x="19829" y="11952"/>
                      <a:pt x="18836" y="10661"/>
                      <a:pt x="17479" y="10628"/>
                    </a:cubicBezTo>
                    <a:cubicBezTo>
                      <a:pt x="16023" y="10694"/>
                      <a:pt x="15162" y="12117"/>
                      <a:pt x="14996" y="13408"/>
                    </a:cubicBezTo>
                    <a:cubicBezTo>
                      <a:pt x="14980" y="13491"/>
                      <a:pt x="14914" y="13532"/>
                      <a:pt x="14847" y="13532"/>
                    </a:cubicBezTo>
                    <a:cubicBezTo>
                      <a:pt x="14781" y="13532"/>
                      <a:pt x="14715" y="13491"/>
                      <a:pt x="14698" y="13408"/>
                    </a:cubicBezTo>
                    <a:cubicBezTo>
                      <a:pt x="14507" y="11779"/>
                      <a:pt x="15856" y="10058"/>
                      <a:pt x="17557" y="10058"/>
                    </a:cubicBezTo>
                    <a:close/>
                    <a:moveTo>
                      <a:pt x="4958" y="10721"/>
                    </a:moveTo>
                    <a:cubicBezTo>
                      <a:pt x="6676" y="10721"/>
                      <a:pt x="8064" y="12398"/>
                      <a:pt x="7912" y="14103"/>
                    </a:cubicBezTo>
                    <a:lnTo>
                      <a:pt x="7912" y="14070"/>
                    </a:lnTo>
                    <a:cubicBezTo>
                      <a:pt x="7879" y="14269"/>
                      <a:pt x="7713" y="14368"/>
                      <a:pt x="7560" y="14368"/>
                    </a:cubicBezTo>
                    <a:cubicBezTo>
                      <a:pt x="7407" y="14368"/>
                      <a:pt x="7266" y="14269"/>
                      <a:pt x="7283" y="14070"/>
                    </a:cubicBezTo>
                    <a:cubicBezTo>
                      <a:pt x="7404" y="12736"/>
                      <a:pt x="6359" y="11319"/>
                      <a:pt x="4962" y="11319"/>
                    </a:cubicBezTo>
                    <a:cubicBezTo>
                      <a:pt x="4833" y="11319"/>
                      <a:pt x="4702" y="11331"/>
                      <a:pt x="4568" y="11356"/>
                    </a:cubicBezTo>
                    <a:cubicBezTo>
                      <a:pt x="3112" y="11654"/>
                      <a:pt x="2450" y="13110"/>
                      <a:pt x="2582" y="14468"/>
                    </a:cubicBezTo>
                    <a:cubicBezTo>
                      <a:pt x="2600" y="14571"/>
                      <a:pt x="2526" y="14621"/>
                      <a:pt x="2443" y="14621"/>
                    </a:cubicBezTo>
                    <a:cubicBezTo>
                      <a:pt x="2367" y="14621"/>
                      <a:pt x="2283" y="14580"/>
                      <a:pt x="2251" y="14501"/>
                    </a:cubicBezTo>
                    <a:cubicBezTo>
                      <a:pt x="1622" y="12912"/>
                      <a:pt x="2847" y="11025"/>
                      <a:pt x="4502" y="10760"/>
                    </a:cubicBezTo>
                    <a:cubicBezTo>
                      <a:pt x="4656" y="10733"/>
                      <a:pt x="4808" y="10721"/>
                      <a:pt x="4958" y="10721"/>
                    </a:cubicBezTo>
                    <a:close/>
                    <a:moveTo>
                      <a:pt x="10487" y="14811"/>
                    </a:moveTo>
                    <a:cubicBezTo>
                      <a:pt x="10583" y="14811"/>
                      <a:pt x="10697" y="14912"/>
                      <a:pt x="10627" y="15030"/>
                    </a:cubicBezTo>
                    <a:cubicBezTo>
                      <a:pt x="10329" y="15692"/>
                      <a:pt x="10660" y="16520"/>
                      <a:pt x="11388" y="16752"/>
                    </a:cubicBezTo>
                    <a:cubicBezTo>
                      <a:pt x="11477" y="16776"/>
                      <a:pt x="11564" y="16787"/>
                      <a:pt x="11649" y="16787"/>
                    </a:cubicBezTo>
                    <a:cubicBezTo>
                      <a:pt x="12383" y="16787"/>
                      <a:pt x="12920" y="15945"/>
                      <a:pt x="12712" y="15262"/>
                    </a:cubicBezTo>
                    <a:cubicBezTo>
                      <a:pt x="12671" y="15098"/>
                      <a:pt x="12807" y="14985"/>
                      <a:pt x="12941" y="14985"/>
                    </a:cubicBezTo>
                    <a:cubicBezTo>
                      <a:pt x="13023" y="14985"/>
                      <a:pt x="13105" y="15029"/>
                      <a:pt x="13142" y="15130"/>
                    </a:cubicBezTo>
                    <a:cubicBezTo>
                      <a:pt x="13449" y="16112"/>
                      <a:pt x="12646" y="17237"/>
                      <a:pt x="11630" y="17237"/>
                    </a:cubicBezTo>
                    <a:cubicBezTo>
                      <a:pt x="11551" y="17237"/>
                      <a:pt x="11470" y="17230"/>
                      <a:pt x="11388" y="17215"/>
                    </a:cubicBezTo>
                    <a:cubicBezTo>
                      <a:pt x="10362" y="16950"/>
                      <a:pt x="9865" y="15792"/>
                      <a:pt x="10395" y="14865"/>
                    </a:cubicBezTo>
                    <a:cubicBezTo>
                      <a:pt x="10414" y="14827"/>
                      <a:pt x="10449" y="14811"/>
                      <a:pt x="10487" y="14811"/>
                    </a:cubicBezTo>
                    <a:close/>
                    <a:moveTo>
                      <a:pt x="10044" y="0"/>
                    </a:moveTo>
                    <a:cubicBezTo>
                      <a:pt x="8341" y="0"/>
                      <a:pt x="6706" y="506"/>
                      <a:pt x="5164" y="1855"/>
                    </a:cubicBezTo>
                    <a:cubicBezTo>
                      <a:pt x="2648" y="4073"/>
                      <a:pt x="861" y="6854"/>
                      <a:pt x="563" y="10263"/>
                    </a:cubicBezTo>
                    <a:cubicBezTo>
                      <a:pt x="0" y="16024"/>
                      <a:pt x="960" y="21850"/>
                      <a:pt x="1655" y="27544"/>
                    </a:cubicBezTo>
                    <a:cubicBezTo>
                      <a:pt x="1821" y="27544"/>
                      <a:pt x="1986" y="27478"/>
                      <a:pt x="2152" y="27478"/>
                    </a:cubicBezTo>
                    <a:cubicBezTo>
                      <a:pt x="2412" y="27450"/>
                      <a:pt x="2670" y="27437"/>
                      <a:pt x="2925" y="27437"/>
                    </a:cubicBezTo>
                    <a:cubicBezTo>
                      <a:pt x="5142" y="27437"/>
                      <a:pt x="7180" y="28433"/>
                      <a:pt x="8872" y="29828"/>
                    </a:cubicBezTo>
                    <a:cubicBezTo>
                      <a:pt x="8971" y="29894"/>
                      <a:pt x="9004" y="30027"/>
                      <a:pt x="9004" y="30126"/>
                    </a:cubicBezTo>
                    <a:cubicBezTo>
                      <a:pt x="9071" y="30027"/>
                      <a:pt x="9170" y="29927"/>
                      <a:pt x="9236" y="29828"/>
                    </a:cubicBezTo>
                    <a:cubicBezTo>
                      <a:pt x="9290" y="29774"/>
                      <a:pt x="9348" y="29752"/>
                      <a:pt x="9404" y="29752"/>
                    </a:cubicBezTo>
                    <a:cubicBezTo>
                      <a:pt x="9556" y="29752"/>
                      <a:pt x="9691" y="29915"/>
                      <a:pt x="9667" y="30060"/>
                    </a:cubicBezTo>
                    <a:cubicBezTo>
                      <a:pt x="10968" y="30203"/>
                      <a:pt x="12250" y="30271"/>
                      <a:pt x="13519" y="30271"/>
                    </a:cubicBezTo>
                    <a:cubicBezTo>
                      <a:pt x="16933" y="30271"/>
                      <a:pt x="20258" y="29779"/>
                      <a:pt x="23636" y="28934"/>
                    </a:cubicBezTo>
                    <a:cubicBezTo>
                      <a:pt x="20194" y="19566"/>
                      <a:pt x="27311" y="5265"/>
                      <a:pt x="14731" y="961"/>
                    </a:cubicBezTo>
                    <a:cubicBezTo>
                      <a:pt x="13126" y="400"/>
                      <a:pt x="11558" y="0"/>
                      <a:pt x="100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0"/>
              <p:cNvSpPr/>
              <p:nvPr/>
            </p:nvSpPr>
            <p:spPr>
              <a:xfrm>
                <a:off x="1121950" y="3223400"/>
                <a:ext cx="152925" cy="88950"/>
              </a:xfrm>
              <a:custGeom>
                <a:avLst/>
                <a:gdLst/>
                <a:ahLst/>
                <a:cxnLst/>
                <a:rect l="l" t="t" r="r" b="b"/>
                <a:pathLst>
                  <a:path w="6117" h="3558" extrusionOk="0">
                    <a:moveTo>
                      <a:pt x="3050" y="1"/>
                    </a:moveTo>
                    <a:cubicBezTo>
                      <a:pt x="1349" y="1"/>
                      <a:pt x="1" y="1721"/>
                      <a:pt x="224" y="3318"/>
                    </a:cubicBezTo>
                    <a:cubicBezTo>
                      <a:pt x="224" y="3401"/>
                      <a:pt x="282" y="3442"/>
                      <a:pt x="344" y="3442"/>
                    </a:cubicBezTo>
                    <a:cubicBezTo>
                      <a:pt x="407" y="3442"/>
                      <a:pt x="473" y="3401"/>
                      <a:pt x="489" y="3318"/>
                    </a:cubicBezTo>
                    <a:cubicBezTo>
                      <a:pt x="655" y="2027"/>
                      <a:pt x="1516" y="604"/>
                      <a:pt x="2972" y="537"/>
                    </a:cubicBezTo>
                    <a:cubicBezTo>
                      <a:pt x="4362" y="571"/>
                      <a:pt x="5356" y="1862"/>
                      <a:pt x="4991" y="3219"/>
                    </a:cubicBezTo>
                    <a:cubicBezTo>
                      <a:pt x="4952" y="3418"/>
                      <a:pt x="5128" y="3557"/>
                      <a:pt x="5288" y="3557"/>
                    </a:cubicBezTo>
                    <a:cubicBezTo>
                      <a:pt x="5395" y="3557"/>
                      <a:pt x="5495" y="3496"/>
                      <a:pt x="5521" y="3351"/>
                    </a:cubicBezTo>
                    <a:cubicBezTo>
                      <a:pt x="6117" y="1828"/>
                      <a:pt x="4793" y="107"/>
                      <a:pt x="3237" y="8"/>
                    </a:cubicBezTo>
                    <a:cubicBezTo>
                      <a:pt x="3174" y="3"/>
                      <a:pt x="3112" y="1"/>
                      <a:pt x="30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1005075" y="3341850"/>
                <a:ext cx="904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2442" extrusionOk="0">
                    <a:moveTo>
                      <a:pt x="661" y="0"/>
                    </a:moveTo>
                    <a:cubicBezTo>
                      <a:pt x="620" y="0"/>
                      <a:pt x="583" y="20"/>
                      <a:pt x="563" y="70"/>
                    </a:cubicBezTo>
                    <a:cubicBezTo>
                      <a:pt x="0" y="997"/>
                      <a:pt x="530" y="2189"/>
                      <a:pt x="1556" y="2420"/>
                    </a:cubicBezTo>
                    <a:cubicBezTo>
                      <a:pt x="1638" y="2435"/>
                      <a:pt x="1719" y="2442"/>
                      <a:pt x="1798" y="2442"/>
                    </a:cubicBezTo>
                    <a:cubicBezTo>
                      <a:pt x="2814" y="2442"/>
                      <a:pt x="3617" y="1317"/>
                      <a:pt x="3310" y="335"/>
                    </a:cubicBezTo>
                    <a:cubicBezTo>
                      <a:pt x="3273" y="234"/>
                      <a:pt x="3191" y="190"/>
                      <a:pt x="3109" y="190"/>
                    </a:cubicBezTo>
                    <a:cubicBezTo>
                      <a:pt x="2975" y="190"/>
                      <a:pt x="2839" y="303"/>
                      <a:pt x="2880" y="467"/>
                    </a:cubicBezTo>
                    <a:cubicBezTo>
                      <a:pt x="3089" y="1152"/>
                      <a:pt x="2547" y="2024"/>
                      <a:pt x="1810" y="2024"/>
                    </a:cubicBezTo>
                    <a:cubicBezTo>
                      <a:pt x="1727" y="2024"/>
                      <a:pt x="1643" y="2013"/>
                      <a:pt x="1556" y="1990"/>
                    </a:cubicBezTo>
                    <a:cubicBezTo>
                      <a:pt x="828" y="1725"/>
                      <a:pt x="497" y="897"/>
                      <a:pt x="795" y="202"/>
                    </a:cubicBezTo>
                    <a:cubicBezTo>
                      <a:pt x="864" y="109"/>
                      <a:pt x="755" y="0"/>
                      <a:pt x="6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0"/>
              <p:cNvSpPr/>
              <p:nvPr/>
            </p:nvSpPr>
            <p:spPr>
              <a:xfrm>
                <a:off x="598700" y="3676625"/>
                <a:ext cx="378250" cy="378725"/>
              </a:xfrm>
              <a:custGeom>
                <a:avLst/>
                <a:gdLst/>
                <a:ahLst/>
                <a:cxnLst/>
                <a:rect l="l" t="t" r="r" b="b"/>
                <a:pathLst>
                  <a:path w="15130" h="15149" extrusionOk="0">
                    <a:moveTo>
                      <a:pt x="9274" y="1"/>
                    </a:moveTo>
                    <a:cubicBezTo>
                      <a:pt x="8804" y="1"/>
                      <a:pt x="8336" y="59"/>
                      <a:pt x="7880" y="185"/>
                    </a:cubicBezTo>
                    <a:cubicBezTo>
                      <a:pt x="5927" y="781"/>
                      <a:pt x="4900" y="2768"/>
                      <a:pt x="3940" y="4390"/>
                    </a:cubicBezTo>
                    <a:cubicBezTo>
                      <a:pt x="2616" y="6608"/>
                      <a:pt x="1391" y="8892"/>
                      <a:pt x="1" y="11077"/>
                    </a:cubicBezTo>
                    <a:cubicBezTo>
                      <a:pt x="3179" y="12997"/>
                      <a:pt x="6688" y="14387"/>
                      <a:pt x="10329" y="15149"/>
                    </a:cubicBezTo>
                    <a:cubicBezTo>
                      <a:pt x="11786" y="10812"/>
                      <a:pt x="12316" y="5813"/>
                      <a:pt x="15130" y="2271"/>
                    </a:cubicBezTo>
                    <a:lnTo>
                      <a:pt x="15130" y="2271"/>
                    </a:lnTo>
                    <a:cubicBezTo>
                      <a:pt x="15083" y="2294"/>
                      <a:pt x="15032" y="2305"/>
                      <a:pt x="14981" y="2305"/>
                    </a:cubicBezTo>
                    <a:cubicBezTo>
                      <a:pt x="14888" y="2305"/>
                      <a:pt x="14796" y="2269"/>
                      <a:pt x="14732" y="2205"/>
                    </a:cubicBezTo>
                    <a:cubicBezTo>
                      <a:pt x="13287" y="1027"/>
                      <a:pt x="11258" y="1"/>
                      <a:pt x="9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0"/>
              <p:cNvSpPr/>
              <p:nvPr/>
            </p:nvSpPr>
            <p:spPr>
              <a:xfrm>
                <a:off x="799825" y="3239325"/>
                <a:ext cx="161100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6444" h="3924" extrusionOk="0">
                    <a:moveTo>
                      <a:pt x="3296" y="1"/>
                    </a:moveTo>
                    <a:cubicBezTo>
                      <a:pt x="3159" y="1"/>
                      <a:pt x="3020" y="11"/>
                      <a:pt x="2880" y="33"/>
                    </a:cubicBezTo>
                    <a:cubicBezTo>
                      <a:pt x="1258" y="331"/>
                      <a:pt x="0" y="2218"/>
                      <a:pt x="629" y="3807"/>
                    </a:cubicBezTo>
                    <a:cubicBezTo>
                      <a:pt x="660" y="3883"/>
                      <a:pt x="732" y="3924"/>
                      <a:pt x="801" y="3924"/>
                    </a:cubicBezTo>
                    <a:cubicBezTo>
                      <a:pt x="882" y="3924"/>
                      <a:pt x="960" y="3866"/>
                      <a:pt x="960" y="3741"/>
                    </a:cubicBezTo>
                    <a:cubicBezTo>
                      <a:pt x="828" y="2416"/>
                      <a:pt x="1490" y="927"/>
                      <a:pt x="2946" y="662"/>
                    </a:cubicBezTo>
                    <a:cubicBezTo>
                      <a:pt x="3090" y="631"/>
                      <a:pt x="3231" y="617"/>
                      <a:pt x="3369" y="617"/>
                    </a:cubicBezTo>
                    <a:cubicBezTo>
                      <a:pt x="4728" y="617"/>
                      <a:pt x="5781" y="2024"/>
                      <a:pt x="5661" y="3376"/>
                    </a:cubicBezTo>
                    <a:cubicBezTo>
                      <a:pt x="5644" y="3575"/>
                      <a:pt x="5785" y="3674"/>
                      <a:pt x="5938" y="3674"/>
                    </a:cubicBezTo>
                    <a:cubicBezTo>
                      <a:pt x="6091" y="3674"/>
                      <a:pt x="6257" y="3575"/>
                      <a:pt x="6290" y="3376"/>
                    </a:cubicBezTo>
                    <a:cubicBezTo>
                      <a:pt x="6443" y="1688"/>
                      <a:pt x="5032" y="1"/>
                      <a:pt x="32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0"/>
              <p:cNvSpPr/>
              <p:nvPr/>
            </p:nvSpPr>
            <p:spPr>
              <a:xfrm>
                <a:off x="728650" y="2660800"/>
                <a:ext cx="195325" cy="336875"/>
              </a:xfrm>
              <a:custGeom>
                <a:avLst/>
                <a:gdLst/>
                <a:ahLst/>
                <a:cxnLst/>
                <a:rect l="l" t="t" r="r" b="b"/>
                <a:pathLst>
                  <a:path w="7813" h="13475" extrusionOk="0">
                    <a:moveTo>
                      <a:pt x="1920" y="1"/>
                    </a:moveTo>
                    <a:cubicBezTo>
                      <a:pt x="1391" y="630"/>
                      <a:pt x="729" y="1126"/>
                      <a:pt x="0" y="1524"/>
                    </a:cubicBezTo>
                    <a:cubicBezTo>
                      <a:pt x="3509" y="4470"/>
                      <a:pt x="5893" y="8840"/>
                      <a:pt x="5926" y="13474"/>
                    </a:cubicBezTo>
                    <a:cubicBezTo>
                      <a:pt x="6522" y="13044"/>
                      <a:pt x="7151" y="12680"/>
                      <a:pt x="7813" y="12349"/>
                    </a:cubicBezTo>
                    <a:lnTo>
                      <a:pt x="7813" y="12316"/>
                    </a:lnTo>
                    <a:cubicBezTo>
                      <a:pt x="7813" y="7549"/>
                      <a:pt x="5661" y="3013"/>
                      <a:pt x="19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0"/>
              <p:cNvSpPr/>
              <p:nvPr/>
            </p:nvSpPr>
            <p:spPr>
              <a:xfrm>
                <a:off x="613600" y="2551100"/>
                <a:ext cx="168025" cy="139650"/>
              </a:xfrm>
              <a:custGeom>
                <a:avLst/>
                <a:gdLst/>
                <a:ahLst/>
                <a:cxnLst/>
                <a:rect l="l" t="t" r="r" b="b"/>
                <a:pathLst>
                  <a:path w="6721" h="5586" extrusionOk="0">
                    <a:moveTo>
                      <a:pt x="3539" y="1"/>
                    </a:moveTo>
                    <a:cubicBezTo>
                      <a:pt x="2587" y="1"/>
                      <a:pt x="1648" y="419"/>
                      <a:pt x="1027" y="1211"/>
                    </a:cubicBezTo>
                    <a:cubicBezTo>
                      <a:pt x="1" y="2535"/>
                      <a:pt x="597" y="4587"/>
                      <a:pt x="2053" y="5316"/>
                    </a:cubicBezTo>
                    <a:cubicBezTo>
                      <a:pt x="2396" y="5487"/>
                      <a:pt x="2774" y="5586"/>
                      <a:pt x="3149" y="5586"/>
                    </a:cubicBezTo>
                    <a:cubicBezTo>
                      <a:pt x="3281" y="5586"/>
                      <a:pt x="3413" y="5573"/>
                      <a:pt x="3543" y="5547"/>
                    </a:cubicBezTo>
                    <a:cubicBezTo>
                      <a:pt x="3588" y="5435"/>
                      <a:pt x="3709" y="5368"/>
                      <a:pt x="3834" y="5368"/>
                    </a:cubicBezTo>
                    <a:cubicBezTo>
                      <a:pt x="3893" y="5368"/>
                      <a:pt x="3953" y="5383"/>
                      <a:pt x="4006" y="5415"/>
                    </a:cubicBezTo>
                    <a:cubicBezTo>
                      <a:pt x="4867" y="5051"/>
                      <a:pt x="5662" y="4521"/>
                      <a:pt x="6357" y="3859"/>
                    </a:cubicBezTo>
                    <a:cubicBezTo>
                      <a:pt x="6390" y="3793"/>
                      <a:pt x="6456" y="3727"/>
                      <a:pt x="6555" y="3694"/>
                    </a:cubicBezTo>
                    <a:cubicBezTo>
                      <a:pt x="6589" y="3677"/>
                      <a:pt x="6613" y="3669"/>
                      <a:pt x="6638" y="3669"/>
                    </a:cubicBezTo>
                    <a:cubicBezTo>
                      <a:pt x="6663" y="3669"/>
                      <a:pt x="6688" y="3677"/>
                      <a:pt x="6721" y="3694"/>
                    </a:cubicBezTo>
                    <a:cubicBezTo>
                      <a:pt x="6688" y="2369"/>
                      <a:pt x="6257" y="1112"/>
                      <a:pt x="5066" y="383"/>
                    </a:cubicBezTo>
                    <a:cubicBezTo>
                      <a:pt x="4586" y="126"/>
                      <a:pt x="4061" y="1"/>
                      <a:pt x="3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0"/>
              <p:cNvSpPr/>
              <p:nvPr/>
            </p:nvSpPr>
            <p:spPr>
              <a:xfrm>
                <a:off x="491125" y="3998225"/>
                <a:ext cx="341000" cy="246650"/>
              </a:xfrm>
              <a:custGeom>
                <a:avLst/>
                <a:gdLst/>
                <a:ahLst/>
                <a:cxnLst/>
                <a:rect l="l" t="t" r="r" b="b"/>
                <a:pathLst>
                  <a:path w="13640" h="9866" extrusionOk="0">
                    <a:moveTo>
                      <a:pt x="3112" y="0"/>
                    </a:moveTo>
                    <a:cubicBezTo>
                      <a:pt x="2185" y="1291"/>
                      <a:pt x="1159" y="2483"/>
                      <a:pt x="0" y="3576"/>
                    </a:cubicBezTo>
                    <a:cubicBezTo>
                      <a:pt x="0" y="3576"/>
                      <a:pt x="33" y="3576"/>
                      <a:pt x="33" y="3609"/>
                    </a:cubicBezTo>
                    <a:cubicBezTo>
                      <a:pt x="2980" y="6290"/>
                      <a:pt x="6423" y="8376"/>
                      <a:pt x="10163" y="9799"/>
                    </a:cubicBezTo>
                    <a:cubicBezTo>
                      <a:pt x="10196" y="9799"/>
                      <a:pt x="10230" y="9832"/>
                      <a:pt x="10263" y="9865"/>
                    </a:cubicBezTo>
                    <a:cubicBezTo>
                      <a:pt x="11653" y="8343"/>
                      <a:pt x="12779" y="6621"/>
                      <a:pt x="13639" y="4767"/>
                    </a:cubicBezTo>
                    <a:cubicBezTo>
                      <a:pt x="10031" y="3542"/>
                      <a:pt x="6522" y="1987"/>
                      <a:pt x="3178" y="67"/>
                    </a:cubicBezTo>
                    <a:cubicBezTo>
                      <a:pt x="3145" y="67"/>
                      <a:pt x="3145" y="33"/>
                      <a:pt x="3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0"/>
              <p:cNvSpPr/>
              <p:nvPr/>
            </p:nvSpPr>
            <p:spPr>
              <a:xfrm>
                <a:off x="372775" y="4118225"/>
                <a:ext cx="334375" cy="202800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8112" extrusionOk="0">
                    <a:moveTo>
                      <a:pt x="3245" y="0"/>
                    </a:moveTo>
                    <a:cubicBezTo>
                      <a:pt x="2218" y="762"/>
                      <a:pt x="1159" y="1424"/>
                      <a:pt x="0" y="1920"/>
                    </a:cubicBezTo>
                    <a:cubicBezTo>
                      <a:pt x="1490" y="3278"/>
                      <a:pt x="3013" y="4602"/>
                      <a:pt x="4635" y="5794"/>
                    </a:cubicBezTo>
                    <a:cubicBezTo>
                      <a:pt x="6274" y="7023"/>
                      <a:pt x="7647" y="8112"/>
                      <a:pt x="9400" y="8112"/>
                    </a:cubicBezTo>
                    <a:cubicBezTo>
                      <a:pt x="10196" y="8112"/>
                      <a:pt x="11070" y="7887"/>
                      <a:pt x="12083" y="7350"/>
                    </a:cubicBezTo>
                    <a:cubicBezTo>
                      <a:pt x="12514" y="7085"/>
                      <a:pt x="12944" y="6820"/>
                      <a:pt x="13375" y="6522"/>
                    </a:cubicBezTo>
                    <a:lnTo>
                      <a:pt x="13242" y="6356"/>
                    </a:lnTo>
                    <a:cubicBezTo>
                      <a:pt x="13176" y="6423"/>
                      <a:pt x="13077" y="6423"/>
                      <a:pt x="13010" y="6423"/>
                    </a:cubicBezTo>
                    <a:cubicBezTo>
                      <a:pt x="9237" y="5165"/>
                      <a:pt x="5893" y="2947"/>
                      <a:pt x="32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0"/>
              <p:cNvSpPr/>
              <p:nvPr/>
            </p:nvSpPr>
            <p:spPr>
              <a:xfrm>
                <a:off x="1370025" y="2962575"/>
                <a:ext cx="1593375" cy="1357250"/>
              </a:xfrm>
              <a:custGeom>
                <a:avLst/>
                <a:gdLst/>
                <a:ahLst/>
                <a:cxnLst/>
                <a:rect l="l" t="t" r="r" b="b"/>
                <a:pathLst>
                  <a:path w="63735" h="54290" extrusionOk="0">
                    <a:moveTo>
                      <a:pt x="49889" y="50464"/>
                    </a:moveTo>
                    <a:lnTo>
                      <a:pt x="48896" y="50993"/>
                    </a:lnTo>
                    <a:cubicBezTo>
                      <a:pt x="48863" y="50894"/>
                      <a:pt x="48796" y="50795"/>
                      <a:pt x="48697" y="50729"/>
                    </a:cubicBezTo>
                    <a:lnTo>
                      <a:pt x="48631" y="50696"/>
                    </a:lnTo>
                    <a:cubicBezTo>
                      <a:pt x="49061" y="50629"/>
                      <a:pt x="49492" y="50563"/>
                      <a:pt x="49889" y="50464"/>
                    </a:cubicBezTo>
                    <a:close/>
                    <a:moveTo>
                      <a:pt x="41928" y="1"/>
                    </a:moveTo>
                    <a:cubicBezTo>
                      <a:pt x="41794" y="1"/>
                      <a:pt x="41657" y="125"/>
                      <a:pt x="41679" y="278"/>
                    </a:cubicBezTo>
                    <a:cubicBezTo>
                      <a:pt x="42275" y="2562"/>
                      <a:pt x="42242" y="4614"/>
                      <a:pt x="41282" y="6667"/>
                    </a:cubicBezTo>
                    <a:cubicBezTo>
                      <a:pt x="39858" y="6303"/>
                      <a:pt x="38402" y="6104"/>
                      <a:pt x="36945" y="6071"/>
                    </a:cubicBezTo>
                    <a:cubicBezTo>
                      <a:pt x="36726" y="6065"/>
                      <a:pt x="36507" y="6063"/>
                      <a:pt x="36287" y="6063"/>
                    </a:cubicBezTo>
                    <a:cubicBezTo>
                      <a:pt x="33854" y="6063"/>
                      <a:pt x="31404" y="6402"/>
                      <a:pt x="29066" y="7130"/>
                    </a:cubicBezTo>
                    <a:cubicBezTo>
                      <a:pt x="28669" y="5343"/>
                      <a:pt x="27544" y="3820"/>
                      <a:pt x="25988" y="2893"/>
                    </a:cubicBezTo>
                    <a:cubicBezTo>
                      <a:pt x="25963" y="2878"/>
                      <a:pt x="25936" y="2871"/>
                      <a:pt x="25909" y="2871"/>
                    </a:cubicBezTo>
                    <a:cubicBezTo>
                      <a:pt x="25761" y="2871"/>
                      <a:pt x="25616" y="3079"/>
                      <a:pt x="25756" y="3191"/>
                    </a:cubicBezTo>
                    <a:cubicBezTo>
                      <a:pt x="27213" y="4316"/>
                      <a:pt x="27842" y="5707"/>
                      <a:pt x="28173" y="7395"/>
                    </a:cubicBezTo>
                    <a:cubicBezTo>
                      <a:pt x="23737" y="8885"/>
                      <a:pt x="19632" y="11533"/>
                      <a:pt x="17050" y="15208"/>
                    </a:cubicBezTo>
                    <a:cubicBezTo>
                      <a:pt x="14895" y="14172"/>
                      <a:pt x="12545" y="13641"/>
                      <a:pt x="10187" y="13641"/>
                    </a:cubicBezTo>
                    <a:cubicBezTo>
                      <a:pt x="8779" y="13641"/>
                      <a:pt x="7367" y="13831"/>
                      <a:pt x="5993" y="14215"/>
                    </a:cubicBezTo>
                    <a:cubicBezTo>
                      <a:pt x="5812" y="14275"/>
                      <a:pt x="5878" y="14554"/>
                      <a:pt x="6041" y="14554"/>
                    </a:cubicBezTo>
                    <a:cubicBezTo>
                      <a:pt x="6057" y="14554"/>
                      <a:pt x="6074" y="14552"/>
                      <a:pt x="6092" y="14546"/>
                    </a:cubicBezTo>
                    <a:cubicBezTo>
                      <a:pt x="7159" y="14336"/>
                      <a:pt x="8242" y="14232"/>
                      <a:pt x="9322" y="14232"/>
                    </a:cubicBezTo>
                    <a:cubicBezTo>
                      <a:pt x="11826" y="14232"/>
                      <a:pt x="14319" y="14793"/>
                      <a:pt x="16586" y="15903"/>
                    </a:cubicBezTo>
                    <a:cubicBezTo>
                      <a:pt x="15361" y="17856"/>
                      <a:pt x="14567" y="20041"/>
                      <a:pt x="14335" y="22358"/>
                    </a:cubicBezTo>
                    <a:cubicBezTo>
                      <a:pt x="14103" y="24642"/>
                      <a:pt x="14434" y="26927"/>
                      <a:pt x="15295" y="29045"/>
                    </a:cubicBezTo>
                    <a:cubicBezTo>
                      <a:pt x="13143" y="29343"/>
                      <a:pt x="11157" y="30303"/>
                      <a:pt x="9568" y="31793"/>
                    </a:cubicBezTo>
                    <a:cubicBezTo>
                      <a:pt x="9492" y="31844"/>
                      <a:pt x="9552" y="31914"/>
                      <a:pt x="9614" y="31914"/>
                    </a:cubicBezTo>
                    <a:cubicBezTo>
                      <a:pt x="9633" y="31914"/>
                      <a:pt x="9652" y="31908"/>
                      <a:pt x="9667" y="31892"/>
                    </a:cubicBezTo>
                    <a:cubicBezTo>
                      <a:pt x="11323" y="30535"/>
                      <a:pt x="13342" y="29674"/>
                      <a:pt x="15494" y="29476"/>
                    </a:cubicBezTo>
                    <a:cubicBezTo>
                      <a:pt x="16685" y="32058"/>
                      <a:pt x="18605" y="34276"/>
                      <a:pt x="21055" y="35766"/>
                    </a:cubicBezTo>
                    <a:cubicBezTo>
                      <a:pt x="17579" y="39672"/>
                      <a:pt x="15196" y="45101"/>
                      <a:pt x="16719" y="50364"/>
                    </a:cubicBezTo>
                    <a:cubicBezTo>
                      <a:pt x="16748" y="50439"/>
                      <a:pt x="16812" y="50473"/>
                      <a:pt x="16876" y="50473"/>
                    </a:cubicBezTo>
                    <a:cubicBezTo>
                      <a:pt x="16953" y="50473"/>
                      <a:pt x="17031" y="50422"/>
                      <a:pt x="17050" y="50331"/>
                    </a:cubicBezTo>
                    <a:cubicBezTo>
                      <a:pt x="17116" y="45035"/>
                      <a:pt x="18109" y="40102"/>
                      <a:pt x="22081" y="36361"/>
                    </a:cubicBezTo>
                    <a:cubicBezTo>
                      <a:pt x="24167" y="37404"/>
                      <a:pt x="26458" y="37934"/>
                      <a:pt x="28761" y="37934"/>
                    </a:cubicBezTo>
                    <a:cubicBezTo>
                      <a:pt x="29382" y="37934"/>
                      <a:pt x="30003" y="37895"/>
                      <a:pt x="30622" y="37818"/>
                    </a:cubicBezTo>
                    <a:cubicBezTo>
                      <a:pt x="31053" y="37752"/>
                      <a:pt x="31516" y="37652"/>
                      <a:pt x="31946" y="37553"/>
                    </a:cubicBezTo>
                    <a:lnTo>
                      <a:pt x="31946" y="37553"/>
                    </a:lnTo>
                    <a:cubicBezTo>
                      <a:pt x="31913" y="37619"/>
                      <a:pt x="31913" y="37686"/>
                      <a:pt x="31946" y="37752"/>
                    </a:cubicBezTo>
                    <a:cubicBezTo>
                      <a:pt x="32575" y="40400"/>
                      <a:pt x="34231" y="42486"/>
                      <a:pt x="36813" y="43446"/>
                    </a:cubicBezTo>
                    <a:cubicBezTo>
                      <a:pt x="36829" y="43452"/>
                      <a:pt x="36845" y="43455"/>
                      <a:pt x="36861" y="43455"/>
                    </a:cubicBezTo>
                    <a:cubicBezTo>
                      <a:pt x="37002" y="43455"/>
                      <a:pt x="37094" y="43207"/>
                      <a:pt x="36945" y="43148"/>
                    </a:cubicBezTo>
                    <a:cubicBezTo>
                      <a:pt x="34793" y="42155"/>
                      <a:pt x="33039" y="40069"/>
                      <a:pt x="32807" y="37652"/>
                    </a:cubicBezTo>
                    <a:cubicBezTo>
                      <a:pt x="32774" y="37520"/>
                      <a:pt x="32741" y="37421"/>
                      <a:pt x="32642" y="37355"/>
                    </a:cubicBezTo>
                    <a:cubicBezTo>
                      <a:pt x="36879" y="36063"/>
                      <a:pt x="40289" y="32654"/>
                      <a:pt x="39825" y="27920"/>
                    </a:cubicBezTo>
                    <a:cubicBezTo>
                      <a:pt x="43765" y="27489"/>
                      <a:pt x="47605" y="24245"/>
                      <a:pt x="49624" y="21100"/>
                    </a:cubicBezTo>
                    <a:cubicBezTo>
                      <a:pt x="49697" y="20955"/>
                      <a:pt x="49575" y="20793"/>
                      <a:pt x="49453" y="20793"/>
                    </a:cubicBezTo>
                    <a:cubicBezTo>
                      <a:pt x="49407" y="20793"/>
                      <a:pt x="49362" y="20815"/>
                      <a:pt x="49326" y="20869"/>
                    </a:cubicBezTo>
                    <a:cubicBezTo>
                      <a:pt x="48068" y="22524"/>
                      <a:pt x="46446" y="23881"/>
                      <a:pt x="44559" y="24775"/>
                    </a:cubicBezTo>
                    <a:cubicBezTo>
                      <a:pt x="42904" y="25569"/>
                      <a:pt x="41182" y="25702"/>
                      <a:pt x="39395" y="25967"/>
                    </a:cubicBezTo>
                    <a:cubicBezTo>
                      <a:pt x="38567" y="23682"/>
                      <a:pt x="36680" y="22093"/>
                      <a:pt x="34462" y="21299"/>
                    </a:cubicBezTo>
                    <a:cubicBezTo>
                      <a:pt x="34562" y="21299"/>
                      <a:pt x="34661" y="21266"/>
                      <a:pt x="34727" y="21200"/>
                    </a:cubicBezTo>
                    <a:cubicBezTo>
                      <a:pt x="36581" y="19611"/>
                      <a:pt x="37607" y="17260"/>
                      <a:pt x="37574" y="14811"/>
                    </a:cubicBezTo>
                    <a:cubicBezTo>
                      <a:pt x="37558" y="14761"/>
                      <a:pt x="37516" y="14736"/>
                      <a:pt x="37475" y="14736"/>
                    </a:cubicBezTo>
                    <a:cubicBezTo>
                      <a:pt x="37433" y="14736"/>
                      <a:pt x="37392" y="14761"/>
                      <a:pt x="37376" y="14811"/>
                    </a:cubicBezTo>
                    <a:cubicBezTo>
                      <a:pt x="37243" y="17095"/>
                      <a:pt x="36051" y="19180"/>
                      <a:pt x="34198" y="20471"/>
                    </a:cubicBezTo>
                    <a:cubicBezTo>
                      <a:pt x="33933" y="20637"/>
                      <a:pt x="33900" y="21001"/>
                      <a:pt x="34131" y="21200"/>
                    </a:cubicBezTo>
                    <a:cubicBezTo>
                      <a:pt x="33041" y="20852"/>
                      <a:pt x="31918" y="20666"/>
                      <a:pt x="30785" y="20666"/>
                    </a:cubicBezTo>
                    <a:cubicBezTo>
                      <a:pt x="30302" y="20666"/>
                      <a:pt x="29816" y="20700"/>
                      <a:pt x="29331" y="20769"/>
                    </a:cubicBezTo>
                    <a:cubicBezTo>
                      <a:pt x="28702" y="20869"/>
                      <a:pt x="28835" y="21762"/>
                      <a:pt x="29331" y="21928"/>
                    </a:cubicBezTo>
                    <a:cubicBezTo>
                      <a:pt x="33370" y="23351"/>
                      <a:pt x="38633" y="24642"/>
                      <a:pt x="37276" y="30237"/>
                    </a:cubicBezTo>
                    <a:cubicBezTo>
                      <a:pt x="36301" y="34376"/>
                      <a:pt x="32156" y="36694"/>
                      <a:pt x="28121" y="36694"/>
                    </a:cubicBezTo>
                    <a:cubicBezTo>
                      <a:pt x="27638" y="36694"/>
                      <a:pt x="27157" y="36660"/>
                      <a:pt x="26683" y="36593"/>
                    </a:cubicBezTo>
                    <a:cubicBezTo>
                      <a:pt x="18109" y="35335"/>
                      <a:pt x="14037" y="25238"/>
                      <a:pt x="18076" y="17922"/>
                    </a:cubicBezTo>
                    <a:cubicBezTo>
                      <a:pt x="18208" y="17624"/>
                      <a:pt x="18407" y="17360"/>
                      <a:pt x="18572" y="17095"/>
                    </a:cubicBezTo>
                    <a:cubicBezTo>
                      <a:pt x="18648" y="17143"/>
                      <a:pt x="18724" y="17165"/>
                      <a:pt x="18796" y="17165"/>
                    </a:cubicBezTo>
                    <a:cubicBezTo>
                      <a:pt x="19165" y="17165"/>
                      <a:pt x="19434" y="16610"/>
                      <a:pt x="19102" y="16333"/>
                    </a:cubicBezTo>
                    <a:cubicBezTo>
                      <a:pt x="22837" y="11235"/>
                      <a:pt x="29963" y="8427"/>
                      <a:pt x="36374" y="8427"/>
                    </a:cubicBezTo>
                    <a:cubicBezTo>
                      <a:pt x="37747" y="8427"/>
                      <a:pt x="39087" y="8556"/>
                      <a:pt x="40355" y="8819"/>
                    </a:cubicBezTo>
                    <a:cubicBezTo>
                      <a:pt x="48995" y="10606"/>
                      <a:pt x="54259" y="18386"/>
                      <a:pt x="52769" y="27092"/>
                    </a:cubicBezTo>
                    <a:cubicBezTo>
                      <a:pt x="51345" y="35666"/>
                      <a:pt x="46016" y="42751"/>
                      <a:pt x="39395" y="48080"/>
                    </a:cubicBezTo>
                    <a:cubicBezTo>
                      <a:pt x="35588" y="48444"/>
                      <a:pt x="31682" y="49967"/>
                      <a:pt x="28139" y="51093"/>
                    </a:cubicBezTo>
                    <a:cubicBezTo>
                      <a:pt x="25779" y="51840"/>
                      <a:pt x="23534" y="52297"/>
                      <a:pt x="21342" y="52297"/>
                    </a:cubicBezTo>
                    <a:cubicBezTo>
                      <a:pt x="18677" y="52297"/>
                      <a:pt x="16090" y="51620"/>
                      <a:pt x="13474" y="49967"/>
                    </a:cubicBezTo>
                    <a:cubicBezTo>
                      <a:pt x="9700" y="47584"/>
                      <a:pt x="6092" y="44340"/>
                      <a:pt x="4304" y="40135"/>
                    </a:cubicBezTo>
                    <a:cubicBezTo>
                      <a:pt x="7085" y="37851"/>
                      <a:pt x="6754" y="32256"/>
                      <a:pt x="4271" y="30038"/>
                    </a:cubicBezTo>
                    <a:cubicBezTo>
                      <a:pt x="3278" y="29145"/>
                      <a:pt x="2351" y="28648"/>
                      <a:pt x="1722" y="27688"/>
                    </a:cubicBezTo>
                    <a:cubicBezTo>
                      <a:pt x="1689" y="20504"/>
                      <a:pt x="3510" y="13453"/>
                      <a:pt x="7019" y="7230"/>
                    </a:cubicBezTo>
                    <a:cubicBezTo>
                      <a:pt x="7087" y="7094"/>
                      <a:pt x="6985" y="6989"/>
                      <a:pt x="6882" y="6989"/>
                    </a:cubicBezTo>
                    <a:cubicBezTo>
                      <a:pt x="6834" y="6989"/>
                      <a:pt x="6786" y="7012"/>
                      <a:pt x="6754" y="7064"/>
                    </a:cubicBezTo>
                    <a:cubicBezTo>
                      <a:pt x="5827" y="8322"/>
                      <a:pt x="5000" y="9646"/>
                      <a:pt x="4271" y="11004"/>
                    </a:cubicBezTo>
                    <a:cubicBezTo>
                      <a:pt x="4205" y="11004"/>
                      <a:pt x="4172" y="11037"/>
                      <a:pt x="4139" y="11103"/>
                    </a:cubicBezTo>
                    <a:cubicBezTo>
                      <a:pt x="1590" y="15473"/>
                      <a:pt x="1" y="20339"/>
                      <a:pt x="34" y="25437"/>
                    </a:cubicBezTo>
                    <a:cubicBezTo>
                      <a:pt x="34" y="26066"/>
                      <a:pt x="67" y="26662"/>
                      <a:pt x="200" y="27258"/>
                    </a:cubicBezTo>
                    <a:cubicBezTo>
                      <a:pt x="200" y="27820"/>
                      <a:pt x="200" y="28350"/>
                      <a:pt x="233" y="28880"/>
                    </a:cubicBezTo>
                    <a:cubicBezTo>
                      <a:pt x="259" y="29331"/>
                      <a:pt x="626" y="29633"/>
                      <a:pt x="1026" y="29633"/>
                    </a:cubicBezTo>
                    <a:cubicBezTo>
                      <a:pt x="1125" y="29633"/>
                      <a:pt x="1227" y="29614"/>
                      <a:pt x="1325" y="29575"/>
                    </a:cubicBezTo>
                    <a:lnTo>
                      <a:pt x="1358" y="29608"/>
                    </a:lnTo>
                    <a:cubicBezTo>
                      <a:pt x="2418" y="30800"/>
                      <a:pt x="3709" y="31495"/>
                      <a:pt x="4172" y="33150"/>
                    </a:cubicBezTo>
                    <a:cubicBezTo>
                      <a:pt x="4172" y="33216"/>
                      <a:pt x="4172" y="33283"/>
                      <a:pt x="4205" y="33349"/>
                    </a:cubicBezTo>
                    <a:cubicBezTo>
                      <a:pt x="3841" y="32621"/>
                      <a:pt x="3344" y="31925"/>
                      <a:pt x="2782" y="31330"/>
                    </a:cubicBezTo>
                    <a:cubicBezTo>
                      <a:pt x="2750" y="31306"/>
                      <a:pt x="2717" y="31295"/>
                      <a:pt x="2685" y="31295"/>
                    </a:cubicBezTo>
                    <a:cubicBezTo>
                      <a:pt x="2583" y="31295"/>
                      <a:pt x="2500" y="31402"/>
                      <a:pt x="2550" y="31528"/>
                    </a:cubicBezTo>
                    <a:cubicBezTo>
                      <a:pt x="3676" y="33382"/>
                      <a:pt x="4073" y="35600"/>
                      <a:pt x="3576" y="37719"/>
                    </a:cubicBezTo>
                    <a:cubicBezTo>
                      <a:pt x="3444" y="38017"/>
                      <a:pt x="3278" y="38315"/>
                      <a:pt x="3113" y="38546"/>
                    </a:cubicBezTo>
                    <a:cubicBezTo>
                      <a:pt x="3013" y="38579"/>
                      <a:pt x="2947" y="38612"/>
                      <a:pt x="2848" y="38679"/>
                    </a:cubicBezTo>
                    <a:lnTo>
                      <a:pt x="2749" y="38745"/>
                    </a:lnTo>
                    <a:cubicBezTo>
                      <a:pt x="2318" y="39043"/>
                      <a:pt x="2153" y="39572"/>
                      <a:pt x="2418" y="40036"/>
                    </a:cubicBezTo>
                    <a:cubicBezTo>
                      <a:pt x="2418" y="40102"/>
                      <a:pt x="2451" y="40135"/>
                      <a:pt x="2484" y="40201"/>
                    </a:cubicBezTo>
                    <a:cubicBezTo>
                      <a:pt x="2649" y="40499"/>
                      <a:pt x="2980" y="40665"/>
                      <a:pt x="3311" y="40665"/>
                    </a:cubicBezTo>
                    <a:cubicBezTo>
                      <a:pt x="4040" y="44075"/>
                      <a:pt x="6059" y="46624"/>
                      <a:pt x="8840" y="48941"/>
                    </a:cubicBezTo>
                    <a:cubicBezTo>
                      <a:pt x="11819" y="51391"/>
                      <a:pt x="15295" y="53741"/>
                      <a:pt x="19201" y="54205"/>
                    </a:cubicBezTo>
                    <a:cubicBezTo>
                      <a:pt x="19670" y="54263"/>
                      <a:pt x="20145" y="54290"/>
                      <a:pt x="20625" y="54290"/>
                    </a:cubicBezTo>
                    <a:cubicBezTo>
                      <a:pt x="26139" y="54290"/>
                      <a:pt x="32315" y="50710"/>
                      <a:pt x="38071" y="49736"/>
                    </a:cubicBezTo>
                    <a:cubicBezTo>
                      <a:pt x="38094" y="50139"/>
                      <a:pt x="38407" y="50389"/>
                      <a:pt x="38753" y="50389"/>
                    </a:cubicBezTo>
                    <a:cubicBezTo>
                      <a:pt x="38890" y="50389"/>
                      <a:pt x="39032" y="50350"/>
                      <a:pt x="39163" y="50265"/>
                    </a:cubicBezTo>
                    <a:cubicBezTo>
                      <a:pt x="39527" y="50033"/>
                      <a:pt x="39925" y="49769"/>
                      <a:pt x="40289" y="49504"/>
                    </a:cubicBezTo>
                    <a:cubicBezTo>
                      <a:pt x="40497" y="49491"/>
                      <a:pt x="40705" y="49484"/>
                      <a:pt x="40913" y="49484"/>
                    </a:cubicBezTo>
                    <a:cubicBezTo>
                      <a:pt x="43340" y="49484"/>
                      <a:pt x="45675" y="50370"/>
                      <a:pt x="47505" y="51987"/>
                    </a:cubicBezTo>
                    <a:cubicBezTo>
                      <a:pt x="47685" y="52128"/>
                      <a:pt x="47886" y="52192"/>
                      <a:pt x="48081" y="52192"/>
                    </a:cubicBezTo>
                    <a:cubicBezTo>
                      <a:pt x="48569" y="52192"/>
                      <a:pt x="49019" y="51793"/>
                      <a:pt x="48995" y="51225"/>
                    </a:cubicBezTo>
                    <a:cubicBezTo>
                      <a:pt x="49657" y="50894"/>
                      <a:pt x="50352" y="50596"/>
                      <a:pt x="51014" y="50298"/>
                    </a:cubicBezTo>
                    <a:cubicBezTo>
                      <a:pt x="51081" y="50265"/>
                      <a:pt x="51147" y="50199"/>
                      <a:pt x="51114" y="50133"/>
                    </a:cubicBezTo>
                    <a:cubicBezTo>
                      <a:pt x="53265" y="49371"/>
                      <a:pt x="55086" y="47981"/>
                      <a:pt x="56410" y="46127"/>
                    </a:cubicBezTo>
                    <a:cubicBezTo>
                      <a:pt x="56532" y="45957"/>
                      <a:pt x="56368" y="45787"/>
                      <a:pt x="56194" y="45787"/>
                    </a:cubicBezTo>
                    <a:cubicBezTo>
                      <a:pt x="56131" y="45787"/>
                      <a:pt x="56066" y="45809"/>
                      <a:pt x="56013" y="45862"/>
                    </a:cubicBezTo>
                    <a:cubicBezTo>
                      <a:pt x="53828" y="47981"/>
                      <a:pt x="51081" y="49537"/>
                      <a:pt x="48101" y="50331"/>
                    </a:cubicBezTo>
                    <a:cubicBezTo>
                      <a:pt x="46413" y="49007"/>
                      <a:pt x="44360" y="48246"/>
                      <a:pt x="42209" y="48080"/>
                    </a:cubicBezTo>
                    <a:cubicBezTo>
                      <a:pt x="45916" y="45035"/>
                      <a:pt x="48995" y="41294"/>
                      <a:pt x="51246" y="37023"/>
                    </a:cubicBezTo>
                    <a:cubicBezTo>
                      <a:pt x="52357" y="37579"/>
                      <a:pt x="53558" y="37861"/>
                      <a:pt x="54760" y="37861"/>
                    </a:cubicBezTo>
                    <a:cubicBezTo>
                      <a:pt x="55851" y="37861"/>
                      <a:pt x="56942" y="37628"/>
                      <a:pt x="57966" y="37156"/>
                    </a:cubicBezTo>
                    <a:cubicBezTo>
                      <a:pt x="58207" y="37035"/>
                      <a:pt x="58064" y="36613"/>
                      <a:pt x="57812" y="36613"/>
                    </a:cubicBezTo>
                    <a:cubicBezTo>
                      <a:pt x="57787" y="36613"/>
                      <a:pt x="57761" y="36617"/>
                      <a:pt x="57735" y="36626"/>
                    </a:cubicBezTo>
                    <a:cubicBezTo>
                      <a:pt x="56861" y="36947"/>
                      <a:pt x="55942" y="37107"/>
                      <a:pt x="55023" y="37107"/>
                    </a:cubicBezTo>
                    <a:cubicBezTo>
                      <a:pt x="53854" y="37107"/>
                      <a:pt x="52686" y="36847"/>
                      <a:pt x="51610" y="36328"/>
                    </a:cubicBezTo>
                    <a:cubicBezTo>
                      <a:pt x="53133" y="33382"/>
                      <a:pt x="54159" y="30204"/>
                      <a:pt x="54689" y="26960"/>
                    </a:cubicBezTo>
                    <a:cubicBezTo>
                      <a:pt x="55345" y="27154"/>
                      <a:pt x="56032" y="27244"/>
                      <a:pt x="56729" y="27244"/>
                    </a:cubicBezTo>
                    <a:cubicBezTo>
                      <a:pt x="59233" y="27244"/>
                      <a:pt x="61859" y="26090"/>
                      <a:pt x="63594" y="24510"/>
                    </a:cubicBezTo>
                    <a:cubicBezTo>
                      <a:pt x="63735" y="24341"/>
                      <a:pt x="63612" y="24124"/>
                      <a:pt x="63430" y="24124"/>
                    </a:cubicBezTo>
                    <a:cubicBezTo>
                      <a:pt x="63398" y="24124"/>
                      <a:pt x="63364" y="24131"/>
                      <a:pt x="63329" y="24146"/>
                    </a:cubicBezTo>
                    <a:cubicBezTo>
                      <a:pt x="61415" y="25370"/>
                      <a:pt x="59665" y="25801"/>
                      <a:pt x="57768" y="25801"/>
                    </a:cubicBezTo>
                    <a:cubicBezTo>
                      <a:pt x="56844" y="25801"/>
                      <a:pt x="55885" y="25699"/>
                      <a:pt x="54854" y="25536"/>
                    </a:cubicBezTo>
                    <a:cubicBezTo>
                      <a:pt x="54888" y="25205"/>
                      <a:pt x="54921" y="24874"/>
                      <a:pt x="54954" y="24543"/>
                    </a:cubicBezTo>
                    <a:cubicBezTo>
                      <a:pt x="55152" y="21365"/>
                      <a:pt x="54457" y="18187"/>
                      <a:pt x="52934" y="15406"/>
                    </a:cubicBezTo>
                    <a:cubicBezTo>
                      <a:pt x="53696" y="15208"/>
                      <a:pt x="54424" y="14777"/>
                      <a:pt x="54954" y="14182"/>
                    </a:cubicBezTo>
                    <a:cubicBezTo>
                      <a:pt x="55082" y="14053"/>
                      <a:pt x="54971" y="13864"/>
                      <a:pt x="54837" y="13864"/>
                    </a:cubicBezTo>
                    <a:cubicBezTo>
                      <a:pt x="54799" y="13864"/>
                      <a:pt x="54759" y="13880"/>
                      <a:pt x="54722" y="13917"/>
                    </a:cubicBezTo>
                    <a:cubicBezTo>
                      <a:pt x="54358" y="14215"/>
                      <a:pt x="53961" y="14446"/>
                      <a:pt x="53530" y="14612"/>
                    </a:cubicBezTo>
                    <a:cubicBezTo>
                      <a:pt x="53232" y="14711"/>
                      <a:pt x="52901" y="14777"/>
                      <a:pt x="52570" y="14777"/>
                    </a:cubicBezTo>
                    <a:cubicBezTo>
                      <a:pt x="50154" y="10970"/>
                      <a:pt x="46446" y="8157"/>
                      <a:pt x="42143" y="6899"/>
                    </a:cubicBezTo>
                    <a:cubicBezTo>
                      <a:pt x="43136" y="4747"/>
                      <a:pt x="43136" y="2264"/>
                      <a:pt x="42109" y="112"/>
                    </a:cubicBezTo>
                    <a:cubicBezTo>
                      <a:pt x="42064" y="33"/>
                      <a:pt x="41996" y="1"/>
                      <a:pt x="41928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23" name="Google Shape;1123;p30"/>
          <p:cNvSpPr/>
          <p:nvPr/>
        </p:nvSpPr>
        <p:spPr>
          <a:xfrm>
            <a:off x="1397975" y="35276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30"/>
          <p:cNvSpPr/>
          <p:nvPr/>
        </p:nvSpPr>
        <p:spPr>
          <a:xfrm>
            <a:off x="2065650" y="23903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30"/>
          <p:cNvSpPr/>
          <p:nvPr/>
        </p:nvSpPr>
        <p:spPr>
          <a:xfrm>
            <a:off x="4281275" y="436875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30"/>
          <p:cNvSpPr/>
          <p:nvPr/>
        </p:nvSpPr>
        <p:spPr>
          <a:xfrm>
            <a:off x="3608675" y="8572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30"/>
          <p:cNvSpPr/>
          <p:nvPr/>
        </p:nvSpPr>
        <p:spPr>
          <a:xfrm>
            <a:off x="2965725" y="62848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30"/>
          <p:cNvSpPr/>
          <p:nvPr/>
        </p:nvSpPr>
        <p:spPr>
          <a:xfrm>
            <a:off x="2738250" y="14940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0"/>
          <p:cNvSpPr/>
          <p:nvPr/>
        </p:nvSpPr>
        <p:spPr>
          <a:xfrm>
            <a:off x="2040900" y="165721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30"/>
          <p:cNvSpPr/>
          <p:nvPr/>
        </p:nvSpPr>
        <p:spPr>
          <a:xfrm>
            <a:off x="2134900" y="65323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0"/>
          <p:cNvSpPr/>
          <p:nvPr/>
        </p:nvSpPr>
        <p:spPr>
          <a:xfrm>
            <a:off x="8682925" y="48088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0"/>
          <p:cNvSpPr/>
          <p:nvPr/>
        </p:nvSpPr>
        <p:spPr>
          <a:xfrm>
            <a:off x="7767975" y="460856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0"/>
          <p:cNvSpPr/>
          <p:nvPr/>
        </p:nvSpPr>
        <p:spPr>
          <a:xfrm>
            <a:off x="7134975" y="43636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30"/>
          <p:cNvSpPr/>
          <p:nvPr/>
        </p:nvSpPr>
        <p:spPr>
          <a:xfrm>
            <a:off x="6922275" y="469878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30"/>
          <p:cNvSpPr/>
          <p:nvPr/>
        </p:nvSpPr>
        <p:spPr>
          <a:xfrm>
            <a:off x="6289225" y="359588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30"/>
          <p:cNvSpPr/>
          <p:nvPr/>
        </p:nvSpPr>
        <p:spPr>
          <a:xfrm>
            <a:off x="6289225" y="44960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21100" y="3688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21100" y="1084750"/>
            <a:ext cx="7901700" cy="3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220900" y="32678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102250" y="11984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408400" y="8572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77500" y="26117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364375" y="32262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52750" y="387411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364375" y="46505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8717550" y="28800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8522800" y="23990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8668050" y="387411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8792425" y="48137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8767675" y="8572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8817175" y="11413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621100" y="3688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1790166" y="2622850"/>
            <a:ext cx="24282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2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2"/>
          </p:nvPr>
        </p:nvSpPr>
        <p:spPr>
          <a:xfrm>
            <a:off x="1790126" y="2991750"/>
            <a:ext cx="24282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3"/>
          </p:nvPr>
        </p:nvSpPr>
        <p:spPr>
          <a:xfrm>
            <a:off x="4925679" y="2622850"/>
            <a:ext cx="24282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2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4"/>
          </p:nvPr>
        </p:nvSpPr>
        <p:spPr>
          <a:xfrm>
            <a:off x="4925638" y="2991750"/>
            <a:ext cx="24282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8648375" y="87206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8741938" y="45504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331813" y="397676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621100" y="3688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7891625" y="2526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206100" y="153973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8811525" y="153973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91375" y="58921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8642500" y="8019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>
            <a:off x="927550" y="22326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586950" y="57356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8763200" y="466256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8811775" y="391483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507150" y="439456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239425" y="484036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239425" y="391483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8429800" y="436368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2182100" y="1661700"/>
            <a:ext cx="47796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>
            <a:off x="2182100" y="2308200"/>
            <a:ext cx="4779600" cy="11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6590925" y="35331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8376300" y="2951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4224425" y="2093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2769200" y="27036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280225" y="249013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621100" y="539500"/>
            <a:ext cx="4307100" cy="10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621100" y="3688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3306244" y="1661575"/>
            <a:ext cx="2531400" cy="5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2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2"/>
          </p:nvPr>
        </p:nvSpPr>
        <p:spPr>
          <a:xfrm>
            <a:off x="3306244" y="2059825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3" hasCustomPrompt="1"/>
          </p:nvPr>
        </p:nvSpPr>
        <p:spPr>
          <a:xfrm>
            <a:off x="4052344" y="1098463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4"/>
          </p:nvPr>
        </p:nvSpPr>
        <p:spPr>
          <a:xfrm>
            <a:off x="5991394" y="1661575"/>
            <a:ext cx="2531400" cy="5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2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5"/>
          </p:nvPr>
        </p:nvSpPr>
        <p:spPr>
          <a:xfrm>
            <a:off x="5991394" y="2059825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6" hasCustomPrompt="1"/>
          </p:nvPr>
        </p:nvSpPr>
        <p:spPr>
          <a:xfrm>
            <a:off x="6737494" y="1098463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7"/>
          </p:nvPr>
        </p:nvSpPr>
        <p:spPr>
          <a:xfrm>
            <a:off x="621094" y="1661575"/>
            <a:ext cx="2531400" cy="5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2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8"/>
          </p:nvPr>
        </p:nvSpPr>
        <p:spPr>
          <a:xfrm>
            <a:off x="621094" y="2059825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9" hasCustomPrompt="1"/>
          </p:nvPr>
        </p:nvSpPr>
        <p:spPr>
          <a:xfrm>
            <a:off x="1367194" y="1098463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3"/>
          </p:nvPr>
        </p:nvSpPr>
        <p:spPr>
          <a:xfrm>
            <a:off x="1963669" y="3349538"/>
            <a:ext cx="2531400" cy="5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2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4"/>
          </p:nvPr>
        </p:nvSpPr>
        <p:spPr>
          <a:xfrm>
            <a:off x="1963669" y="3747788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15" hasCustomPrompt="1"/>
          </p:nvPr>
        </p:nvSpPr>
        <p:spPr>
          <a:xfrm>
            <a:off x="2709769" y="2786425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6"/>
          </p:nvPr>
        </p:nvSpPr>
        <p:spPr>
          <a:xfrm>
            <a:off x="4648819" y="3349538"/>
            <a:ext cx="2531400" cy="5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2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7"/>
          </p:nvPr>
        </p:nvSpPr>
        <p:spPr>
          <a:xfrm>
            <a:off x="4648819" y="3747788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8" hasCustomPrompt="1"/>
          </p:nvPr>
        </p:nvSpPr>
        <p:spPr>
          <a:xfrm>
            <a:off x="5394919" y="2786425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/>
          <p:nvPr/>
        </p:nvSpPr>
        <p:spPr>
          <a:xfrm>
            <a:off x="121950" y="1448875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>
            <a:off x="8762075" y="109846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8490100" y="6495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3"/>
          <p:cNvSpPr/>
          <p:nvPr/>
        </p:nvSpPr>
        <p:spPr>
          <a:xfrm>
            <a:off x="8601950" y="427731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subTitle" idx="1"/>
          </p:nvPr>
        </p:nvSpPr>
        <p:spPr>
          <a:xfrm>
            <a:off x="1579250" y="1526475"/>
            <a:ext cx="5985300" cy="15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2"/>
          </p:nvPr>
        </p:nvSpPr>
        <p:spPr>
          <a:xfrm>
            <a:off x="1579450" y="3029925"/>
            <a:ext cx="5985000" cy="58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25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1304000" y="3131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354475" y="27316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8598975" y="273161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>
            <a:alpha val="64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1100" y="368825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1100" y="1152475"/>
            <a:ext cx="7901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loo 2 Medium"/>
              <a:buChar char="●"/>
              <a:defRPr sz="1500">
                <a:solidFill>
                  <a:schemeClr val="dk2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loo 2 Medium"/>
              <a:buChar char="○"/>
              <a:defRPr sz="1500">
                <a:solidFill>
                  <a:schemeClr val="dk2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loo 2 Medium"/>
              <a:buChar char="■"/>
              <a:defRPr sz="1500">
                <a:solidFill>
                  <a:schemeClr val="dk2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loo 2 Medium"/>
              <a:buChar char="●"/>
              <a:defRPr sz="1500">
                <a:solidFill>
                  <a:schemeClr val="dk2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loo 2 Medium"/>
              <a:buChar char="○"/>
              <a:defRPr sz="1500">
                <a:solidFill>
                  <a:schemeClr val="dk2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loo 2 Medium"/>
              <a:buChar char="■"/>
              <a:defRPr sz="1500">
                <a:solidFill>
                  <a:schemeClr val="dk2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loo 2 Medium"/>
              <a:buChar char="●"/>
              <a:defRPr sz="1500">
                <a:solidFill>
                  <a:schemeClr val="dk2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loo 2 Medium"/>
              <a:buChar char="○"/>
              <a:defRPr sz="1500">
                <a:solidFill>
                  <a:schemeClr val="dk2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loo 2 Medium"/>
              <a:buChar char="■"/>
              <a:defRPr sz="1500">
                <a:solidFill>
                  <a:schemeClr val="dk2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4" r:id="rId12"/>
    <p:sldLayoutId id="2147483674" r:id="rId13"/>
    <p:sldLayoutId id="214748367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24;p41"/>
          <p:cNvSpPr txBox="1">
            <a:spLocks/>
          </p:cNvSpPr>
          <p:nvPr/>
        </p:nvSpPr>
        <p:spPr>
          <a:xfrm>
            <a:off x="656468" y="576735"/>
            <a:ext cx="7540500" cy="1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endParaRPr lang="en-US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-521423" y="194671"/>
            <a:ext cx="11471154" cy="128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7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37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7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37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7969" y="1643602"/>
            <a:ext cx="8720931" cy="168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5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500" b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lớp 3</a:t>
            </a:r>
            <a:endParaRPr lang="en-US" sz="2500" b="1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500" b="1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500" b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 thực hiện: Lù Văn Nghiên</a:t>
            </a:r>
          </a:p>
          <a:p>
            <a:pPr algn="ctr" eaLnBrk="1" hangingPunct="1">
              <a:defRPr/>
            </a:pPr>
            <a:r>
              <a:rPr lang="en-US" sz="2500" b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 vị công tác: Trường Tiểu học Mường Giôn</a:t>
            </a:r>
            <a:endParaRPr lang="en-US" sz="2500" b="1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347;p35">
            <a:hlinkClick r:id="rId3" action="ppaction://hlinksldjump"/>
          </p:cNvPr>
          <p:cNvSpPr/>
          <p:nvPr/>
        </p:nvSpPr>
        <p:spPr>
          <a:xfrm>
            <a:off x="465275" y="872423"/>
            <a:ext cx="637775" cy="48409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000000">
                <a:alpha val="27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solidFill>
                  <a:schemeClr val="dk1"/>
                </a:solidFill>
                <a:latin typeface="+mj-lt"/>
                <a:ea typeface="Titan One"/>
                <a:cs typeface="Titan One"/>
                <a:sym typeface="Titan One"/>
              </a:rPr>
              <a:t>3</a:t>
            </a:r>
            <a:endParaRPr sz="3000" b="1">
              <a:solidFill>
                <a:schemeClr val="dk1"/>
              </a:solidFill>
              <a:latin typeface="+mj-lt"/>
              <a:ea typeface="Titan One"/>
              <a:cs typeface="Titan One"/>
              <a:sym typeface="Titan One"/>
            </a:endParaRPr>
          </a:p>
        </p:txBody>
      </p:sp>
      <p:sp>
        <p:nvSpPr>
          <p:cNvPr id="37" name="Google Shape;7101;p48"/>
          <p:cNvSpPr txBox="1">
            <a:spLocks/>
          </p:cNvSpPr>
          <p:nvPr/>
        </p:nvSpPr>
        <p:spPr>
          <a:xfrm>
            <a:off x="594310" y="13379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LUYỆN</a:t>
            </a:r>
            <a:r>
              <a:rPr kumimoji="0" lang="en-US" sz="3200" b="1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 TẬP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Ranchers"/>
              <a:sym typeface="Rancher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4760" y="691131"/>
            <a:ext cx="7334410" cy="256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 đoàn có 54 học sinh đi học tập trải nghiệm di chuyển bằng 2 xe  ô tô nhỏ và 1 xe ô tô to. Biết rằng mỗi xe ô tô nhỏ chở 7 học sinh, số học sinh còn lại đi xe ô tô to.</a:t>
            </a:r>
            <a:endParaRPr lang="en-US" sz="2200">
              <a:latin typeface="+mj-lt"/>
              <a:ea typeface="等线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a) Nêu biểu thức tính số học sinh đi xe ô tô to.</a:t>
            </a:r>
            <a:endParaRPr lang="en-US" sz="2200">
              <a:latin typeface="+mj-lt"/>
              <a:ea typeface="等线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b) Có bao nhiêu học sinh đi xe ô tô to?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132" y="3373429"/>
            <a:ext cx="3547302" cy="1617600"/>
          </a:xfrm>
          <a:prstGeom prst="rect">
            <a:avLst/>
          </a:prstGeom>
        </p:spPr>
      </p:pic>
      <p:grpSp>
        <p:nvGrpSpPr>
          <p:cNvPr id="40" name="Google Shape;1351;p35"/>
          <p:cNvGrpSpPr/>
          <p:nvPr/>
        </p:nvGrpSpPr>
        <p:grpSpPr>
          <a:xfrm rot="15379583">
            <a:off x="127354" y="3992802"/>
            <a:ext cx="950988" cy="1009503"/>
            <a:chOff x="-93848" y="2802836"/>
            <a:chExt cx="950988" cy="1009503"/>
          </a:xfrm>
        </p:grpSpPr>
        <p:sp>
          <p:nvSpPr>
            <p:cNvPr id="41" name="Google Shape;1352;p35"/>
            <p:cNvSpPr/>
            <p:nvPr/>
          </p:nvSpPr>
          <p:spPr>
            <a:xfrm>
              <a:off x="-93848" y="2802910"/>
              <a:ext cx="950988" cy="1009371"/>
            </a:xfrm>
            <a:custGeom>
              <a:avLst/>
              <a:gdLst/>
              <a:ahLst/>
              <a:cxnLst/>
              <a:rect l="l" t="t" r="r" b="b"/>
              <a:pathLst>
                <a:path w="14341" h="15222" extrusionOk="0">
                  <a:moveTo>
                    <a:pt x="4316" y="0"/>
                  </a:moveTo>
                  <a:cubicBezTo>
                    <a:pt x="4274" y="0"/>
                    <a:pt x="4229" y="11"/>
                    <a:pt x="4181" y="32"/>
                  </a:cubicBezTo>
                  <a:cubicBezTo>
                    <a:pt x="3890" y="164"/>
                    <a:pt x="3646" y="377"/>
                    <a:pt x="3468" y="641"/>
                  </a:cubicBezTo>
                  <a:cubicBezTo>
                    <a:pt x="3387" y="745"/>
                    <a:pt x="3398" y="889"/>
                    <a:pt x="3487" y="982"/>
                  </a:cubicBezTo>
                  <a:cubicBezTo>
                    <a:pt x="3588" y="1094"/>
                    <a:pt x="3681" y="1214"/>
                    <a:pt x="3770" y="1338"/>
                  </a:cubicBezTo>
                  <a:cubicBezTo>
                    <a:pt x="3960" y="1625"/>
                    <a:pt x="4142" y="1915"/>
                    <a:pt x="4324" y="2206"/>
                  </a:cubicBezTo>
                  <a:cubicBezTo>
                    <a:pt x="4347" y="2253"/>
                    <a:pt x="4363" y="2299"/>
                    <a:pt x="4363" y="2353"/>
                  </a:cubicBezTo>
                  <a:cubicBezTo>
                    <a:pt x="4371" y="2528"/>
                    <a:pt x="4285" y="2656"/>
                    <a:pt x="4134" y="2745"/>
                  </a:cubicBezTo>
                  <a:cubicBezTo>
                    <a:pt x="3968" y="2845"/>
                    <a:pt x="3797" y="2946"/>
                    <a:pt x="3631" y="3047"/>
                  </a:cubicBezTo>
                  <a:cubicBezTo>
                    <a:pt x="3115" y="3365"/>
                    <a:pt x="2619" y="3706"/>
                    <a:pt x="2174" y="4120"/>
                  </a:cubicBezTo>
                  <a:cubicBezTo>
                    <a:pt x="1271" y="4961"/>
                    <a:pt x="608" y="6026"/>
                    <a:pt x="252" y="7204"/>
                  </a:cubicBezTo>
                  <a:cubicBezTo>
                    <a:pt x="74" y="7766"/>
                    <a:pt x="0" y="8343"/>
                    <a:pt x="93" y="8929"/>
                  </a:cubicBezTo>
                  <a:cubicBezTo>
                    <a:pt x="127" y="9132"/>
                    <a:pt x="182" y="9226"/>
                    <a:pt x="296" y="9226"/>
                  </a:cubicBezTo>
                  <a:cubicBezTo>
                    <a:pt x="353" y="9226"/>
                    <a:pt x="425" y="9202"/>
                    <a:pt x="515" y="9157"/>
                  </a:cubicBezTo>
                  <a:cubicBezTo>
                    <a:pt x="744" y="9041"/>
                    <a:pt x="965" y="8909"/>
                    <a:pt x="1190" y="8785"/>
                  </a:cubicBezTo>
                  <a:cubicBezTo>
                    <a:pt x="1240" y="8754"/>
                    <a:pt x="1294" y="8727"/>
                    <a:pt x="1348" y="8700"/>
                  </a:cubicBezTo>
                  <a:cubicBezTo>
                    <a:pt x="1364" y="8694"/>
                    <a:pt x="1378" y="8691"/>
                    <a:pt x="1391" y="8691"/>
                  </a:cubicBezTo>
                  <a:cubicBezTo>
                    <a:pt x="1428" y="8691"/>
                    <a:pt x="1452" y="8717"/>
                    <a:pt x="1461" y="8766"/>
                  </a:cubicBezTo>
                  <a:cubicBezTo>
                    <a:pt x="1465" y="8805"/>
                    <a:pt x="1465" y="8843"/>
                    <a:pt x="1461" y="8882"/>
                  </a:cubicBezTo>
                  <a:cubicBezTo>
                    <a:pt x="1449" y="9045"/>
                    <a:pt x="1434" y="9211"/>
                    <a:pt x="1426" y="9374"/>
                  </a:cubicBezTo>
                  <a:cubicBezTo>
                    <a:pt x="1403" y="10118"/>
                    <a:pt x="1445" y="10854"/>
                    <a:pt x="1651" y="11571"/>
                  </a:cubicBezTo>
                  <a:cubicBezTo>
                    <a:pt x="1802" y="12106"/>
                    <a:pt x="2046" y="12590"/>
                    <a:pt x="2337" y="13059"/>
                  </a:cubicBezTo>
                  <a:cubicBezTo>
                    <a:pt x="2453" y="13241"/>
                    <a:pt x="2600" y="13404"/>
                    <a:pt x="2774" y="13539"/>
                  </a:cubicBezTo>
                  <a:cubicBezTo>
                    <a:pt x="2839" y="13592"/>
                    <a:pt x="2894" y="13619"/>
                    <a:pt x="2949" y="13619"/>
                  </a:cubicBezTo>
                  <a:cubicBezTo>
                    <a:pt x="2999" y="13619"/>
                    <a:pt x="3051" y="13597"/>
                    <a:pt x="3111" y="13551"/>
                  </a:cubicBezTo>
                  <a:cubicBezTo>
                    <a:pt x="3201" y="13485"/>
                    <a:pt x="3282" y="13411"/>
                    <a:pt x="3356" y="13334"/>
                  </a:cubicBezTo>
                  <a:cubicBezTo>
                    <a:pt x="3890" y="12764"/>
                    <a:pt x="4367" y="12152"/>
                    <a:pt x="4712" y="11443"/>
                  </a:cubicBezTo>
                  <a:cubicBezTo>
                    <a:pt x="4746" y="11367"/>
                    <a:pt x="4784" y="11276"/>
                    <a:pt x="4884" y="11276"/>
                  </a:cubicBezTo>
                  <a:cubicBezTo>
                    <a:pt x="4886" y="11276"/>
                    <a:pt x="4888" y="11276"/>
                    <a:pt x="4890" y="11277"/>
                  </a:cubicBezTo>
                  <a:cubicBezTo>
                    <a:pt x="4995" y="11280"/>
                    <a:pt x="5010" y="11381"/>
                    <a:pt x="5049" y="11451"/>
                  </a:cubicBezTo>
                  <a:cubicBezTo>
                    <a:pt x="5169" y="11656"/>
                    <a:pt x="5277" y="11869"/>
                    <a:pt x="5405" y="12071"/>
                  </a:cubicBezTo>
                  <a:cubicBezTo>
                    <a:pt x="5707" y="12540"/>
                    <a:pt x="6056" y="12974"/>
                    <a:pt x="6451" y="13369"/>
                  </a:cubicBezTo>
                  <a:cubicBezTo>
                    <a:pt x="6932" y="13857"/>
                    <a:pt x="7451" y="14295"/>
                    <a:pt x="8044" y="14644"/>
                  </a:cubicBezTo>
                  <a:cubicBezTo>
                    <a:pt x="8466" y="14892"/>
                    <a:pt x="8908" y="15093"/>
                    <a:pt x="9388" y="15194"/>
                  </a:cubicBezTo>
                  <a:cubicBezTo>
                    <a:pt x="9463" y="15210"/>
                    <a:pt x="9514" y="15221"/>
                    <a:pt x="9554" y="15221"/>
                  </a:cubicBezTo>
                  <a:cubicBezTo>
                    <a:pt x="9638" y="15221"/>
                    <a:pt x="9678" y="15174"/>
                    <a:pt x="9787" y="15027"/>
                  </a:cubicBezTo>
                  <a:cubicBezTo>
                    <a:pt x="9791" y="15019"/>
                    <a:pt x="9795" y="15012"/>
                    <a:pt x="9799" y="15004"/>
                  </a:cubicBezTo>
                  <a:cubicBezTo>
                    <a:pt x="9962" y="14663"/>
                    <a:pt x="10140" y="14326"/>
                    <a:pt x="10280" y="13977"/>
                  </a:cubicBezTo>
                  <a:cubicBezTo>
                    <a:pt x="10539" y="13315"/>
                    <a:pt x="10628" y="12617"/>
                    <a:pt x="10710" y="11916"/>
                  </a:cubicBezTo>
                  <a:cubicBezTo>
                    <a:pt x="10779" y="11296"/>
                    <a:pt x="10799" y="10672"/>
                    <a:pt x="10698" y="10056"/>
                  </a:cubicBezTo>
                  <a:cubicBezTo>
                    <a:pt x="10632" y="9649"/>
                    <a:pt x="10543" y="9246"/>
                    <a:pt x="10458" y="8839"/>
                  </a:cubicBezTo>
                  <a:cubicBezTo>
                    <a:pt x="10442" y="8762"/>
                    <a:pt x="10427" y="8688"/>
                    <a:pt x="10504" y="8611"/>
                  </a:cubicBezTo>
                  <a:cubicBezTo>
                    <a:pt x="10558" y="8626"/>
                    <a:pt x="10620" y="8646"/>
                    <a:pt x="10679" y="8665"/>
                  </a:cubicBezTo>
                  <a:cubicBezTo>
                    <a:pt x="11373" y="8912"/>
                    <a:pt x="12085" y="9061"/>
                    <a:pt x="12821" y="9061"/>
                  </a:cubicBezTo>
                  <a:cubicBezTo>
                    <a:pt x="12857" y="9061"/>
                    <a:pt x="12893" y="9061"/>
                    <a:pt x="12930" y="9060"/>
                  </a:cubicBezTo>
                  <a:cubicBezTo>
                    <a:pt x="13333" y="9056"/>
                    <a:pt x="13736" y="8979"/>
                    <a:pt x="14112" y="8824"/>
                  </a:cubicBezTo>
                  <a:cubicBezTo>
                    <a:pt x="14297" y="8746"/>
                    <a:pt x="14340" y="8669"/>
                    <a:pt x="14309" y="8467"/>
                  </a:cubicBezTo>
                  <a:cubicBezTo>
                    <a:pt x="14305" y="8433"/>
                    <a:pt x="14297" y="8402"/>
                    <a:pt x="14286" y="8367"/>
                  </a:cubicBezTo>
                  <a:cubicBezTo>
                    <a:pt x="14228" y="8188"/>
                    <a:pt x="14162" y="8006"/>
                    <a:pt x="14100" y="7828"/>
                  </a:cubicBezTo>
                  <a:cubicBezTo>
                    <a:pt x="13798" y="6987"/>
                    <a:pt x="13333" y="6212"/>
                    <a:pt x="12732" y="5550"/>
                  </a:cubicBezTo>
                  <a:cubicBezTo>
                    <a:pt x="12209" y="4969"/>
                    <a:pt x="11608" y="4492"/>
                    <a:pt x="10892" y="4171"/>
                  </a:cubicBezTo>
                  <a:cubicBezTo>
                    <a:pt x="10849" y="4147"/>
                    <a:pt x="10810" y="4124"/>
                    <a:pt x="10772" y="4097"/>
                  </a:cubicBezTo>
                  <a:cubicBezTo>
                    <a:pt x="10837" y="3992"/>
                    <a:pt x="10938" y="3973"/>
                    <a:pt x="11027" y="3934"/>
                  </a:cubicBezTo>
                  <a:cubicBezTo>
                    <a:pt x="11438" y="3764"/>
                    <a:pt x="11825" y="3562"/>
                    <a:pt x="12151" y="3260"/>
                  </a:cubicBezTo>
                  <a:cubicBezTo>
                    <a:pt x="12298" y="3128"/>
                    <a:pt x="12306" y="3043"/>
                    <a:pt x="12194" y="2888"/>
                  </a:cubicBezTo>
                  <a:cubicBezTo>
                    <a:pt x="12070" y="2725"/>
                    <a:pt x="11915" y="2590"/>
                    <a:pt x="11736" y="2485"/>
                  </a:cubicBezTo>
                  <a:cubicBezTo>
                    <a:pt x="11271" y="2194"/>
                    <a:pt x="10760" y="2016"/>
                    <a:pt x="10229" y="1885"/>
                  </a:cubicBezTo>
                  <a:cubicBezTo>
                    <a:pt x="9784" y="1780"/>
                    <a:pt x="9330" y="1714"/>
                    <a:pt x="8873" y="1687"/>
                  </a:cubicBezTo>
                  <a:cubicBezTo>
                    <a:pt x="8646" y="1670"/>
                    <a:pt x="8419" y="1661"/>
                    <a:pt x="8194" y="1661"/>
                  </a:cubicBezTo>
                  <a:cubicBezTo>
                    <a:pt x="7523" y="1661"/>
                    <a:pt x="6859" y="1741"/>
                    <a:pt x="6203" y="1935"/>
                  </a:cubicBezTo>
                  <a:cubicBezTo>
                    <a:pt x="6108" y="1956"/>
                    <a:pt x="6012" y="1968"/>
                    <a:pt x="5917" y="1968"/>
                  </a:cubicBezTo>
                  <a:cubicBezTo>
                    <a:pt x="5892" y="1968"/>
                    <a:pt x="5868" y="1967"/>
                    <a:pt x="5843" y="1966"/>
                  </a:cubicBezTo>
                  <a:cubicBezTo>
                    <a:pt x="5837" y="1966"/>
                    <a:pt x="5832" y="1966"/>
                    <a:pt x="5826" y="1966"/>
                  </a:cubicBezTo>
                  <a:cubicBezTo>
                    <a:pt x="5686" y="1966"/>
                    <a:pt x="5566" y="1875"/>
                    <a:pt x="5525" y="1741"/>
                  </a:cubicBezTo>
                  <a:cubicBezTo>
                    <a:pt x="5498" y="1687"/>
                    <a:pt x="5471" y="1633"/>
                    <a:pt x="5440" y="1578"/>
                  </a:cubicBezTo>
                  <a:cubicBezTo>
                    <a:pt x="5180" y="1071"/>
                    <a:pt x="4878" y="587"/>
                    <a:pt x="4537" y="133"/>
                  </a:cubicBezTo>
                  <a:cubicBezTo>
                    <a:pt x="4472" y="45"/>
                    <a:pt x="4400" y="0"/>
                    <a:pt x="4316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" name="Google Shape;1353;p35"/>
            <p:cNvGrpSpPr/>
            <p:nvPr/>
          </p:nvGrpSpPr>
          <p:grpSpPr>
            <a:xfrm>
              <a:off x="-93709" y="2802836"/>
              <a:ext cx="950722" cy="1009503"/>
              <a:chOff x="1178379" y="791136"/>
              <a:chExt cx="950722" cy="1009503"/>
            </a:xfrm>
          </p:grpSpPr>
          <p:sp>
            <p:nvSpPr>
              <p:cNvPr id="43" name="Google Shape;1354;p35"/>
              <p:cNvSpPr/>
              <p:nvPr/>
            </p:nvSpPr>
            <p:spPr>
              <a:xfrm>
                <a:off x="1178379" y="791136"/>
                <a:ext cx="950722" cy="1009503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15224" extrusionOk="0">
                    <a:moveTo>
                      <a:pt x="4267" y="272"/>
                    </a:moveTo>
                    <a:cubicBezTo>
                      <a:pt x="4335" y="272"/>
                      <a:pt x="4396" y="314"/>
                      <a:pt x="4452" y="397"/>
                    </a:cubicBezTo>
                    <a:cubicBezTo>
                      <a:pt x="4847" y="978"/>
                      <a:pt x="5200" y="1590"/>
                      <a:pt x="5502" y="2225"/>
                    </a:cubicBezTo>
                    <a:cubicBezTo>
                      <a:pt x="5634" y="2508"/>
                      <a:pt x="5773" y="2787"/>
                      <a:pt x="5905" y="3070"/>
                    </a:cubicBezTo>
                    <a:cubicBezTo>
                      <a:pt x="5962" y="3218"/>
                      <a:pt x="6101" y="3314"/>
                      <a:pt x="6260" y="3314"/>
                    </a:cubicBezTo>
                    <a:cubicBezTo>
                      <a:pt x="6263" y="3314"/>
                      <a:pt x="6266" y="3314"/>
                      <a:pt x="6269" y="3314"/>
                    </a:cubicBezTo>
                    <a:cubicBezTo>
                      <a:pt x="6785" y="3341"/>
                      <a:pt x="7296" y="3434"/>
                      <a:pt x="7788" y="3593"/>
                    </a:cubicBezTo>
                    <a:cubicBezTo>
                      <a:pt x="7807" y="3601"/>
                      <a:pt x="7827" y="3613"/>
                      <a:pt x="7835" y="3632"/>
                    </a:cubicBezTo>
                    <a:cubicBezTo>
                      <a:pt x="7811" y="3632"/>
                      <a:pt x="7788" y="3634"/>
                      <a:pt x="7765" y="3634"/>
                    </a:cubicBezTo>
                    <a:cubicBezTo>
                      <a:pt x="7753" y="3634"/>
                      <a:pt x="7742" y="3633"/>
                      <a:pt x="7730" y="3632"/>
                    </a:cubicBezTo>
                    <a:cubicBezTo>
                      <a:pt x="7620" y="3621"/>
                      <a:pt x="7510" y="3615"/>
                      <a:pt x="7400" y="3615"/>
                    </a:cubicBezTo>
                    <a:cubicBezTo>
                      <a:pt x="7168" y="3615"/>
                      <a:pt x="6936" y="3640"/>
                      <a:pt x="6707" y="3690"/>
                    </a:cubicBezTo>
                    <a:cubicBezTo>
                      <a:pt x="6606" y="3713"/>
                      <a:pt x="6506" y="3748"/>
                      <a:pt x="6413" y="3791"/>
                    </a:cubicBezTo>
                    <a:cubicBezTo>
                      <a:pt x="6300" y="3845"/>
                      <a:pt x="6265" y="3942"/>
                      <a:pt x="6304" y="4062"/>
                    </a:cubicBezTo>
                    <a:cubicBezTo>
                      <a:pt x="6424" y="4438"/>
                      <a:pt x="6544" y="4810"/>
                      <a:pt x="6664" y="5182"/>
                    </a:cubicBezTo>
                    <a:cubicBezTo>
                      <a:pt x="6715" y="5344"/>
                      <a:pt x="6843" y="5472"/>
                      <a:pt x="7005" y="5523"/>
                    </a:cubicBezTo>
                    <a:cubicBezTo>
                      <a:pt x="7668" y="5775"/>
                      <a:pt x="8300" y="6104"/>
                      <a:pt x="8881" y="6511"/>
                    </a:cubicBezTo>
                    <a:cubicBezTo>
                      <a:pt x="8896" y="6522"/>
                      <a:pt x="8908" y="6538"/>
                      <a:pt x="8908" y="6557"/>
                    </a:cubicBezTo>
                    <a:lnTo>
                      <a:pt x="8501" y="6402"/>
                    </a:lnTo>
                    <a:cubicBezTo>
                      <a:pt x="8121" y="6259"/>
                      <a:pt x="7726" y="6166"/>
                      <a:pt x="7323" y="6127"/>
                    </a:cubicBezTo>
                    <a:cubicBezTo>
                      <a:pt x="7300" y="6125"/>
                      <a:pt x="7276" y="6124"/>
                      <a:pt x="7251" y="6124"/>
                    </a:cubicBezTo>
                    <a:cubicBezTo>
                      <a:pt x="7227" y="6124"/>
                      <a:pt x="7203" y="6125"/>
                      <a:pt x="7180" y="6127"/>
                    </a:cubicBezTo>
                    <a:cubicBezTo>
                      <a:pt x="7005" y="6139"/>
                      <a:pt x="6928" y="6243"/>
                      <a:pt x="6955" y="6418"/>
                    </a:cubicBezTo>
                    <a:cubicBezTo>
                      <a:pt x="6994" y="6623"/>
                      <a:pt x="7033" y="6828"/>
                      <a:pt x="7064" y="7034"/>
                    </a:cubicBezTo>
                    <a:cubicBezTo>
                      <a:pt x="7164" y="7677"/>
                      <a:pt x="7226" y="8328"/>
                      <a:pt x="7253" y="8979"/>
                    </a:cubicBezTo>
                    <a:cubicBezTo>
                      <a:pt x="7253" y="9041"/>
                      <a:pt x="7277" y="9114"/>
                      <a:pt x="7199" y="9180"/>
                    </a:cubicBezTo>
                    <a:lnTo>
                      <a:pt x="7199" y="9184"/>
                    </a:lnTo>
                    <a:cubicBezTo>
                      <a:pt x="7172" y="9064"/>
                      <a:pt x="7149" y="8956"/>
                      <a:pt x="7118" y="8847"/>
                    </a:cubicBezTo>
                    <a:cubicBezTo>
                      <a:pt x="7002" y="8405"/>
                      <a:pt x="6889" y="7964"/>
                      <a:pt x="6773" y="7522"/>
                    </a:cubicBezTo>
                    <a:cubicBezTo>
                      <a:pt x="6761" y="7464"/>
                      <a:pt x="6754" y="7398"/>
                      <a:pt x="6672" y="7386"/>
                    </a:cubicBezTo>
                    <a:cubicBezTo>
                      <a:pt x="6663" y="7385"/>
                      <a:pt x="6654" y="7384"/>
                      <a:pt x="6645" y="7384"/>
                    </a:cubicBezTo>
                    <a:cubicBezTo>
                      <a:pt x="6589" y="7384"/>
                      <a:pt x="6536" y="7414"/>
                      <a:pt x="6506" y="7464"/>
                    </a:cubicBezTo>
                    <a:cubicBezTo>
                      <a:pt x="6393" y="7619"/>
                      <a:pt x="6289" y="7778"/>
                      <a:pt x="6192" y="7940"/>
                    </a:cubicBezTo>
                    <a:cubicBezTo>
                      <a:pt x="5998" y="8316"/>
                      <a:pt x="5816" y="8696"/>
                      <a:pt x="5630" y="9072"/>
                    </a:cubicBezTo>
                    <a:cubicBezTo>
                      <a:pt x="5607" y="9118"/>
                      <a:pt x="5583" y="9161"/>
                      <a:pt x="5560" y="9207"/>
                    </a:cubicBezTo>
                    <a:lnTo>
                      <a:pt x="5533" y="9200"/>
                    </a:lnTo>
                    <a:cubicBezTo>
                      <a:pt x="5541" y="9138"/>
                      <a:pt x="5549" y="9076"/>
                      <a:pt x="5560" y="9014"/>
                    </a:cubicBezTo>
                    <a:cubicBezTo>
                      <a:pt x="5688" y="8309"/>
                      <a:pt x="5917" y="7623"/>
                      <a:pt x="6234" y="6980"/>
                    </a:cubicBezTo>
                    <a:cubicBezTo>
                      <a:pt x="6281" y="6894"/>
                      <a:pt x="6327" y="6813"/>
                      <a:pt x="6382" y="6735"/>
                    </a:cubicBezTo>
                    <a:cubicBezTo>
                      <a:pt x="6463" y="6604"/>
                      <a:pt x="6482" y="6445"/>
                      <a:pt x="6432" y="6298"/>
                    </a:cubicBezTo>
                    <a:cubicBezTo>
                      <a:pt x="6339" y="5999"/>
                      <a:pt x="6242" y="5701"/>
                      <a:pt x="6141" y="5406"/>
                    </a:cubicBezTo>
                    <a:cubicBezTo>
                      <a:pt x="6076" y="5220"/>
                      <a:pt x="6002" y="5038"/>
                      <a:pt x="5928" y="4860"/>
                    </a:cubicBezTo>
                    <a:cubicBezTo>
                      <a:pt x="5904" y="4779"/>
                      <a:pt x="5832" y="4735"/>
                      <a:pt x="5759" y="4735"/>
                    </a:cubicBezTo>
                    <a:cubicBezTo>
                      <a:pt x="5704" y="4735"/>
                      <a:pt x="5647" y="4760"/>
                      <a:pt x="5611" y="4814"/>
                    </a:cubicBezTo>
                    <a:cubicBezTo>
                      <a:pt x="5525" y="4934"/>
                      <a:pt x="5444" y="5054"/>
                      <a:pt x="5374" y="5186"/>
                    </a:cubicBezTo>
                    <a:cubicBezTo>
                      <a:pt x="4936" y="6003"/>
                      <a:pt x="4541" y="6844"/>
                      <a:pt x="4189" y="7704"/>
                    </a:cubicBezTo>
                    <a:cubicBezTo>
                      <a:pt x="4181" y="7723"/>
                      <a:pt x="4165" y="7743"/>
                      <a:pt x="4142" y="7751"/>
                    </a:cubicBezTo>
                    <a:cubicBezTo>
                      <a:pt x="4146" y="7685"/>
                      <a:pt x="4146" y="7615"/>
                      <a:pt x="4154" y="7549"/>
                    </a:cubicBezTo>
                    <a:cubicBezTo>
                      <a:pt x="4227" y="6952"/>
                      <a:pt x="4390" y="6375"/>
                      <a:pt x="4584" y="5806"/>
                    </a:cubicBezTo>
                    <a:cubicBezTo>
                      <a:pt x="4774" y="5248"/>
                      <a:pt x="5049" y="4732"/>
                      <a:pt x="5347" y="4225"/>
                    </a:cubicBezTo>
                    <a:cubicBezTo>
                      <a:pt x="5471" y="4027"/>
                      <a:pt x="5483" y="3775"/>
                      <a:pt x="5370" y="3566"/>
                    </a:cubicBezTo>
                    <a:cubicBezTo>
                      <a:pt x="5107" y="3020"/>
                      <a:pt x="4805" y="2489"/>
                      <a:pt x="4468" y="1981"/>
                    </a:cubicBezTo>
                    <a:cubicBezTo>
                      <a:pt x="4235" y="1633"/>
                      <a:pt x="3999" y="1284"/>
                      <a:pt x="3762" y="931"/>
                    </a:cubicBezTo>
                    <a:cubicBezTo>
                      <a:pt x="3666" y="792"/>
                      <a:pt x="3677" y="695"/>
                      <a:pt x="3809" y="583"/>
                    </a:cubicBezTo>
                    <a:cubicBezTo>
                      <a:pt x="3910" y="493"/>
                      <a:pt x="4010" y="404"/>
                      <a:pt x="4123" y="327"/>
                    </a:cubicBezTo>
                    <a:cubicBezTo>
                      <a:pt x="4175" y="290"/>
                      <a:pt x="4222" y="272"/>
                      <a:pt x="4267" y="272"/>
                    </a:cubicBezTo>
                    <a:close/>
                    <a:moveTo>
                      <a:pt x="8226" y="1902"/>
                    </a:moveTo>
                    <a:cubicBezTo>
                      <a:pt x="8335" y="1902"/>
                      <a:pt x="8443" y="1904"/>
                      <a:pt x="8551" y="1908"/>
                    </a:cubicBezTo>
                    <a:cubicBezTo>
                      <a:pt x="9043" y="1923"/>
                      <a:pt x="9532" y="1981"/>
                      <a:pt x="10012" y="2082"/>
                    </a:cubicBezTo>
                    <a:cubicBezTo>
                      <a:pt x="10570" y="2202"/>
                      <a:pt x="11113" y="2377"/>
                      <a:pt x="11601" y="2683"/>
                    </a:cubicBezTo>
                    <a:cubicBezTo>
                      <a:pt x="11686" y="2741"/>
                      <a:pt x="11771" y="2803"/>
                      <a:pt x="11853" y="2869"/>
                    </a:cubicBezTo>
                    <a:cubicBezTo>
                      <a:pt x="11934" y="2938"/>
                      <a:pt x="11949" y="3008"/>
                      <a:pt x="11895" y="3097"/>
                    </a:cubicBezTo>
                    <a:cubicBezTo>
                      <a:pt x="11849" y="3175"/>
                      <a:pt x="11787" y="3244"/>
                      <a:pt x="11713" y="3299"/>
                    </a:cubicBezTo>
                    <a:cubicBezTo>
                      <a:pt x="11384" y="3527"/>
                      <a:pt x="11023" y="3702"/>
                      <a:pt x="10640" y="3822"/>
                    </a:cubicBezTo>
                    <a:cubicBezTo>
                      <a:pt x="10551" y="3849"/>
                      <a:pt x="10458" y="3880"/>
                      <a:pt x="10369" y="3915"/>
                    </a:cubicBezTo>
                    <a:cubicBezTo>
                      <a:pt x="10334" y="3926"/>
                      <a:pt x="10299" y="3946"/>
                      <a:pt x="10268" y="3969"/>
                    </a:cubicBezTo>
                    <a:cubicBezTo>
                      <a:pt x="10175" y="4039"/>
                      <a:pt x="10183" y="4132"/>
                      <a:pt x="10287" y="4182"/>
                    </a:cubicBezTo>
                    <a:cubicBezTo>
                      <a:pt x="10303" y="4190"/>
                      <a:pt x="10318" y="4198"/>
                      <a:pt x="10334" y="4201"/>
                    </a:cubicBezTo>
                    <a:cubicBezTo>
                      <a:pt x="11109" y="4430"/>
                      <a:pt x="11748" y="4872"/>
                      <a:pt x="12318" y="5434"/>
                    </a:cubicBezTo>
                    <a:cubicBezTo>
                      <a:pt x="12755" y="5871"/>
                      <a:pt x="13135" y="6371"/>
                      <a:pt x="13445" y="6910"/>
                    </a:cubicBezTo>
                    <a:cubicBezTo>
                      <a:pt x="13666" y="7293"/>
                      <a:pt x="13840" y="7704"/>
                      <a:pt x="13957" y="8130"/>
                    </a:cubicBezTo>
                    <a:cubicBezTo>
                      <a:pt x="13976" y="8204"/>
                      <a:pt x="13991" y="8281"/>
                      <a:pt x="13995" y="8363"/>
                    </a:cubicBezTo>
                    <a:cubicBezTo>
                      <a:pt x="14003" y="8557"/>
                      <a:pt x="13926" y="8661"/>
                      <a:pt x="13740" y="8715"/>
                    </a:cubicBezTo>
                    <a:cubicBezTo>
                      <a:pt x="13428" y="8803"/>
                      <a:pt x="13109" y="8847"/>
                      <a:pt x="12786" y="8847"/>
                    </a:cubicBezTo>
                    <a:cubicBezTo>
                      <a:pt x="12707" y="8847"/>
                      <a:pt x="12629" y="8845"/>
                      <a:pt x="12550" y="8839"/>
                    </a:cubicBezTo>
                    <a:cubicBezTo>
                      <a:pt x="12004" y="8804"/>
                      <a:pt x="11461" y="8700"/>
                      <a:pt x="10942" y="8522"/>
                    </a:cubicBezTo>
                    <a:cubicBezTo>
                      <a:pt x="10725" y="8448"/>
                      <a:pt x="10524" y="8336"/>
                      <a:pt x="10314" y="8239"/>
                    </a:cubicBezTo>
                    <a:cubicBezTo>
                      <a:pt x="10279" y="8223"/>
                      <a:pt x="10245" y="8196"/>
                      <a:pt x="10210" y="8185"/>
                    </a:cubicBezTo>
                    <a:cubicBezTo>
                      <a:pt x="10196" y="8178"/>
                      <a:pt x="10181" y="8175"/>
                      <a:pt x="10167" y="8175"/>
                    </a:cubicBezTo>
                    <a:cubicBezTo>
                      <a:pt x="10103" y="8175"/>
                      <a:pt x="10046" y="8235"/>
                      <a:pt x="10059" y="8305"/>
                    </a:cubicBezTo>
                    <a:cubicBezTo>
                      <a:pt x="10063" y="8328"/>
                      <a:pt x="10066" y="8355"/>
                      <a:pt x="10078" y="8378"/>
                    </a:cubicBezTo>
                    <a:cubicBezTo>
                      <a:pt x="10512" y="9583"/>
                      <a:pt x="10644" y="10874"/>
                      <a:pt x="10462" y="12141"/>
                    </a:cubicBezTo>
                    <a:cubicBezTo>
                      <a:pt x="10380" y="12695"/>
                      <a:pt x="10303" y="13253"/>
                      <a:pt x="10109" y="13783"/>
                    </a:cubicBezTo>
                    <a:cubicBezTo>
                      <a:pt x="10001" y="14074"/>
                      <a:pt x="9869" y="14361"/>
                      <a:pt x="9737" y="14644"/>
                    </a:cubicBezTo>
                    <a:cubicBezTo>
                      <a:pt x="9683" y="14760"/>
                      <a:pt x="9605" y="14872"/>
                      <a:pt x="9474" y="14915"/>
                    </a:cubicBezTo>
                    <a:cubicBezTo>
                      <a:pt x="9440" y="14928"/>
                      <a:pt x="9403" y="14934"/>
                      <a:pt x="9366" y="14934"/>
                    </a:cubicBezTo>
                    <a:cubicBezTo>
                      <a:pt x="9340" y="14934"/>
                      <a:pt x="9313" y="14931"/>
                      <a:pt x="9288" y="14926"/>
                    </a:cubicBezTo>
                    <a:cubicBezTo>
                      <a:pt x="8768" y="14779"/>
                      <a:pt x="8276" y="14543"/>
                      <a:pt x="7835" y="14233"/>
                    </a:cubicBezTo>
                    <a:cubicBezTo>
                      <a:pt x="7296" y="13861"/>
                      <a:pt x="6808" y="13431"/>
                      <a:pt x="6370" y="12943"/>
                    </a:cubicBezTo>
                    <a:cubicBezTo>
                      <a:pt x="6033" y="12571"/>
                      <a:pt x="5731" y="12164"/>
                      <a:pt x="5467" y="11734"/>
                    </a:cubicBezTo>
                    <a:cubicBezTo>
                      <a:pt x="5297" y="11459"/>
                      <a:pt x="5161" y="11168"/>
                      <a:pt x="5053" y="10866"/>
                    </a:cubicBezTo>
                    <a:cubicBezTo>
                      <a:pt x="5045" y="10846"/>
                      <a:pt x="5037" y="10823"/>
                      <a:pt x="5029" y="10804"/>
                    </a:cubicBezTo>
                    <a:cubicBezTo>
                      <a:pt x="5006" y="10738"/>
                      <a:pt x="4983" y="10668"/>
                      <a:pt x="4898" y="10657"/>
                    </a:cubicBezTo>
                    <a:cubicBezTo>
                      <a:pt x="4894" y="10656"/>
                      <a:pt x="4890" y="10656"/>
                      <a:pt x="4886" y="10656"/>
                    </a:cubicBezTo>
                    <a:cubicBezTo>
                      <a:pt x="4806" y="10656"/>
                      <a:pt x="4783" y="10732"/>
                      <a:pt x="4743" y="10781"/>
                    </a:cubicBezTo>
                    <a:cubicBezTo>
                      <a:pt x="4723" y="10804"/>
                      <a:pt x="4712" y="10831"/>
                      <a:pt x="4704" y="10862"/>
                    </a:cubicBezTo>
                    <a:cubicBezTo>
                      <a:pt x="4398" y="11668"/>
                      <a:pt x="3917" y="12361"/>
                      <a:pt x="3348" y="12997"/>
                    </a:cubicBezTo>
                    <a:cubicBezTo>
                      <a:pt x="3290" y="13059"/>
                      <a:pt x="3232" y="13125"/>
                      <a:pt x="3166" y="13187"/>
                    </a:cubicBezTo>
                    <a:cubicBezTo>
                      <a:pt x="3097" y="13253"/>
                      <a:pt x="3022" y="13286"/>
                      <a:pt x="2946" y="13286"/>
                    </a:cubicBezTo>
                    <a:cubicBezTo>
                      <a:pt x="2868" y="13286"/>
                      <a:pt x="2789" y="13252"/>
                      <a:pt x="2716" y="13183"/>
                    </a:cubicBezTo>
                    <a:cubicBezTo>
                      <a:pt x="2674" y="13136"/>
                      <a:pt x="2635" y="13082"/>
                      <a:pt x="2600" y="13028"/>
                    </a:cubicBezTo>
                    <a:cubicBezTo>
                      <a:pt x="1996" y="12137"/>
                      <a:pt x="1666" y="11087"/>
                      <a:pt x="1658" y="10009"/>
                    </a:cubicBezTo>
                    <a:cubicBezTo>
                      <a:pt x="1651" y="9494"/>
                      <a:pt x="1658" y="8983"/>
                      <a:pt x="1759" y="8475"/>
                    </a:cubicBezTo>
                    <a:cubicBezTo>
                      <a:pt x="1771" y="8425"/>
                      <a:pt x="1779" y="8374"/>
                      <a:pt x="1779" y="8320"/>
                    </a:cubicBezTo>
                    <a:cubicBezTo>
                      <a:pt x="1779" y="8285"/>
                      <a:pt x="1779" y="8231"/>
                      <a:pt x="1755" y="8219"/>
                    </a:cubicBezTo>
                    <a:cubicBezTo>
                      <a:pt x="1731" y="8207"/>
                      <a:pt x="1704" y="8201"/>
                      <a:pt x="1675" y="8201"/>
                    </a:cubicBezTo>
                    <a:cubicBezTo>
                      <a:pt x="1658" y="8201"/>
                      <a:pt x="1641" y="8203"/>
                      <a:pt x="1624" y="8208"/>
                    </a:cubicBezTo>
                    <a:cubicBezTo>
                      <a:pt x="1569" y="8235"/>
                      <a:pt x="1519" y="8266"/>
                      <a:pt x="1472" y="8305"/>
                    </a:cubicBezTo>
                    <a:cubicBezTo>
                      <a:pt x="1186" y="8526"/>
                      <a:pt x="876" y="8715"/>
                      <a:pt x="550" y="8870"/>
                    </a:cubicBezTo>
                    <a:cubicBezTo>
                      <a:pt x="503" y="8892"/>
                      <a:pt x="463" y="8904"/>
                      <a:pt x="429" y="8904"/>
                    </a:cubicBezTo>
                    <a:cubicBezTo>
                      <a:pt x="362" y="8904"/>
                      <a:pt x="323" y="8856"/>
                      <a:pt x="310" y="8750"/>
                    </a:cubicBezTo>
                    <a:cubicBezTo>
                      <a:pt x="287" y="8584"/>
                      <a:pt x="283" y="8413"/>
                      <a:pt x="291" y="8243"/>
                    </a:cubicBezTo>
                    <a:cubicBezTo>
                      <a:pt x="329" y="7596"/>
                      <a:pt x="539" y="6995"/>
                      <a:pt x="806" y="6410"/>
                    </a:cubicBezTo>
                    <a:cubicBezTo>
                      <a:pt x="1190" y="5573"/>
                      <a:pt x="1744" y="4825"/>
                      <a:pt x="2430" y="4209"/>
                    </a:cubicBezTo>
                    <a:cubicBezTo>
                      <a:pt x="2879" y="3814"/>
                      <a:pt x="3371" y="3461"/>
                      <a:pt x="3890" y="3163"/>
                    </a:cubicBezTo>
                    <a:cubicBezTo>
                      <a:pt x="4003" y="3097"/>
                      <a:pt x="4111" y="3039"/>
                      <a:pt x="4220" y="2973"/>
                    </a:cubicBezTo>
                    <a:cubicBezTo>
                      <a:pt x="4294" y="2924"/>
                      <a:pt x="4383" y="2900"/>
                      <a:pt x="4471" y="2900"/>
                    </a:cubicBezTo>
                    <a:cubicBezTo>
                      <a:pt x="4648" y="2900"/>
                      <a:pt x="4827" y="2995"/>
                      <a:pt x="4902" y="3171"/>
                    </a:cubicBezTo>
                    <a:cubicBezTo>
                      <a:pt x="4979" y="3345"/>
                      <a:pt x="5080" y="3504"/>
                      <a:pt x="5122" y="3698"/>
                    </a:cubicBezTo>
                    <a:cubicBezTo>
                      <a:pt x="5173" y="3899"/>
                      <a:pt x="5142" y="4116"/>
                      <a:pt x="5041" y="4298"/>
                    </a:cubicBezTo>
                    <a:cubicBezTo>
                      <a:pt x="4882" y="4589"/>
                      <a:pt x="4716" y="4876"/>
                      <a:pt x="4588" y="5178"/>
                    </a:cubicBezTo>
                    <a:cubicBezTo>
                      <a:pt x="4254" y="5957"/>
                      <a:pt x="4014" y="6763"/>
                      <a:pt x="3933" y="7611"/>
                    </a:cubicBezTo>
                    <a:cubicBezTo>
                      <a:pt x="3925" y="7743"/>
                      <a:pt x="3925" y="7878"/>
                      <a:pt x="3933" y="8014"/>
                    </a:cubicBezTo>
                    <a:cubicBezTo>
                      <a:pt x="3933" y="8061"/>
                      <a:pt x="3944" y="8107"/>
                      <a:pt x="3960" y="8154"/>
                    </a:cubicBezTo>
                    <a:cubicBezTo>
                      <a:pt x="3978" y="8215"/>
                      <a:pt x="4032" y="8248"/>
                      <a:pt x="4086" y="8248"/>
                    </a:cubicBezTo>
                    <a:cubicBezTo>
                      <a:pt x="4125" y="8248"/>
                      <a:pt x="4163" y="8231"/>
                      <a:pt x="4189" y="8196"/>
                    </a:cubicBezTo>
                    <a:cubicBezTo>
                      <a:pt x="4223" y="8154"/>
                      <a:pt x="4251" y="8111"/>
                      <a:pt x="4266" y="8061"/>
                    </a:cubicBezTo>
                    <a:cubicBezTo>
                      <a:pt x="4491" y="7557"/>
                      <a:pt x="4708" y="7053"/>
                      <a:pt x="4940" y="6553"/>
                    </a:cubicBezTo>
                    <a:cubicBezTo>
                      <a:pt x="5138" y="6123"/>
                      <a:pt x="5359" y="5705"/>
                      <a:pt x="5572" y="5282"/>
                    </a:cubicBezTo>
                    <a:cubicBezTo>
                      <a:pt x="5580" y="5267"/>
                      <a:pt x="5587" y="5251"/>
                      <a:pt x="5599" y="5236"/>
                    </a:cubicBezTo>
                    <a:cubicBezTo>
                      <a:pt x="5638" y="5181"/>
                      <a:pt x="5678" y="5152"/>
                      <a:pt x="5716" y="5152"/>
                    </a:cubicBezTo>
                    <a:cubicBezTo>
                      <a:pt x="5758" y="5152"/>
                      <a:pt x="5797" y="5186"/>
                      <a:pt x="5828" y="5255"/>
                    </a:cubicBezTo>
                    <a:cubicBezTo>
                      <a:pt x="5882" y="5383"/>
                      <a:pt x="5928" y="5523"/>
                      <a:pt x="5979" y="5658"/>
                    </a:cubicBezTo>
                    <a:cubicBezTo>
                      <a:pt x="6037" y="5829"/>
                      <a:pt x="6087" y="6003"/>
                      <a:pt x="6149" y="6177"/>
                    </a:cubicBezTo>
                    <a:cubicBezTo>
                      <a:pt x="6215" y="6356"/>
                      <a:pt x="6203" y="6553"/>
                      <a:pt x="6110" y="6720"/>
                    </a:cubicBezTo>
                    <a:cubicBezTo>
                      <a:pt x="5855" y="7216"/>
                      <a:pt x="5653" y="7739"/>
                      <a:pt x="5498" y="8281"/>
                    </a:cubicBezTo>
                    <a:cubicBezTo>
                      <a:pt x="5374" y="8708"/>
                      <a:pt x="5308" y="9145"/>
                      <a:pt x="5293" y="9591"/>
                    </a:cubicBezTo>
                    <a:cubicBezTo>
                      <a:pt x="5293" y="9641"/>
                      <a:pt x="5297" y="9696"/>
                      <a:pt x="5297" y="9746"/>
                    </a:cubicBezTo>
                    <a:cubicBezTo>
                      <a:pt x="5297" y="9800"/>
                      <a:pt x="5335" y="9851"/>
                      <a:pt x="5386" y="9862"/>
                    </a:cubicBezTo>
                    <a:cubicBezTo>
                      <a:pt x="5396" y="9865"/>
                      <a:pt x="5406" y="9866"/>
                      <a:pt x="5416" y="9866"/>
                    </a:cubicBezTo>
                    <a:cubicBezTo>
                      <a:pt x="5464" y="9866"/>
                      <a:pt x="5509" y="9837"/>
                      <a:pt x="5525" y="9793"/>
                    </a:cubicBezTo>
                    <a:cubicBezTo>
                      <a:pt x="5564" y="9719"/>
                      <a:pt x="5599" y="9645"/>
                      <a:pt x="5634" y="9572"/>
                    </a:cubicBezTo>
                    <a:cubicBezTo>
                      <a:pt x="5913" y="9010"/>
                      <a:pt x="6192" y="8452"/>
                      <a:pt x="6471" y="7894"/>
                    </a:cubicBezTo>
                    <a:cubicBezTo>
                      <a:pt x="6490" y="7855"/>
                      <a:pt x="6529" y="7801"/>
                      <a:pt x="6564" y="7797"/>
                    </a:cubicBezTo>
                    <a:cubicBezTo>
                      <a:pt x="6565" y="7797"/>
                      <a:pt x="6567" y="7797"/>
                      <a:pt x="6569" y="7797"/>
                    </a:cubicBezTo>
                    <a:cubicBezTo>
                      <a:pt x="6629" y="7797"/>
                      <a:pt x="6626" y="7868"/>
                      <a:pt x="6637" y="7913"/>
                    </a:cubicBezTo>
                    <a:cubicBezTo>
                      <a:pt x="6757" y="8382"/>
                      <a:pt x="6874" y="8851"/>
                      <a:pt x="6998" y="9316"/>
                    </a:cubicBezTo>
                    <a:cubicBezTo>
                      <a:pt x="7013" y="9386"/>
                      <a:pt x="7040" y="9448"/>
                      <a:pt x="7075" y="9510"/>
                    </a:cubicBezTo>
                    <a:cubicBezTo>
                      <a:pt x="7119" y="9575"/>
                      <a:pt x="7177" y="9608"/>
                      <a:pt x="7235" y="9608"/>
                    </a:cubicBezTo>
                    <a:cubicBezTo>
                      <a:pt x="7299" y="9608"/>
                      <a:pt x="7362" y="9567"/>
                      <a:pt x="7401" y="9483"/>
                    </a:cubicBezTo>
                    <a:cubicBezTo>
                      <a:pt x="7439" y="9409"/>
                      <a:pt x="7459" y="9328"/>
                      <a:pt x="7459" y="9246"/>
                    </a:cubicBezTo>
                    <a:cubicBezTo>
                      <a:pt x="7463" y="8917"/>
                      <a:pt x="7470" y="8584"/>
                      <a:pt x="7439" y="8258"/>
                    </a:cubicBezTo>
                    <a:cubicBezTo>
                      <a:pt x="7385" y="7716"/>
                      <a:pt x="7308" y="7177"/>
                      <a:pt x="7234" y="6642"/>
                    </a:cubicBezTo>
                    <a:cubicBezTo>
                      <a:pt x="7204" y="6435"/>
                      <a:pt x="7233" y="6365"/>
                      <a:pt x="7397" y="6365"/>
                    </a:cubicBezTo>
                    <a:cubicBezTo>
                      <a:pt x="7426" y="6365"/>
                      <a:pt x="7459" y="6367"/>
                      <a:pt x="7498" y="6371"/>
                    </a:cubicBezTo>
                    <a:cubicBezTo>
                      <a:pt x="7885" y="6425"/>
                      <a:pt x="8265" y="6526"/>
                      <a:pt x="8629" y="6677"/>
                    </a:cubicBezTo>
                    <a:cubicBezTo>
                      <a:pt x="8935" y="6801"/>
                      <a:pt x="9233" y="6937"/>
                      <a:pt x="9539" y="7065"/>
                    </a:cubicBezTo>
                    <a:cubicBezTo>
                      <a:pt x="9617" y="7100"/>
                      <a:pt x="9691" y="7123"/>
                      <a:pt x="9760" y="7146"/>
                    </a:cubicBezTo>
                    <a:cubicBezTo>
                      <a:pt x="9803" y="7104"/>
                      <a:pt x="9799" y="7034"/>
                      <a:pt x="9753" y="6995"/>
                    </a:cubicBezTo>
                    <a:cubicBezTo>
                      <a:pt x="9687" y="6914"/>
                      <a:pt x="9613" y="6836"/>
                      <a:pt x="9539" y="6766"/>
                    </a:cubicBezTo>
                    <a:cubicBezTo>
                      <a:pt x="8966" y="6212"/>
                      <a:pt x="8276" y="5833"/>
                      <a:pt x="7556" y="5511"/>
                    </a:cubicBezTo>
                    <a:cubicBezTo>
                      <a:pt x="7443" y="5457"/>
                      <a:pt x="7323" y="5410"/>
                      <a:pt x="7207" y="5372"/>
                    </a:cubicBezTo>
                    <a:cubicBezTo>
                      <a:pt x="7029" y="5313"/>
                      <a:pt x="6893" y="5170"/>
                      <a:pt x="6847" y="4992"/>
                    </a:cubicBezTo>
                    <a:cubicBezTo>
                      <a:pt x="6765" y="4728"/>
                      <a:pt x="6684" y="4469"/>
                      <a:pt x="6599" y="4205"/>
                    </a:cubicBezTo>
                    <a:cubicBezTo>
                      <a:pt x="6548" y="4043"/>
                      <a:pt x="6602" y="3957"/>
                      <a:pt x="6769" y="3915"/>
                    </a:cubicBezTo>
                    <a:cubicBezTo>
                      <a:pt x="6982" y="3866"/>
                      <a:pt x="7195" y="3848"/>
                      <a:pt x="7409" y="3848"/>
                    </a:cubicBezTo>
                    <a:cubicBezTo>
                      <a:pt x="7654" y="3848"/>
                      <a:pt x="7900" y="3872"/>
                      <a:pt x="8145" y="3903"/>
                    </a:cubicBezTo>
                    <a:cubicBezTo>
                      <a:pt x="8307" y="3926"/>
                      <a:pt x="8470" y="3965"/>
                      <a:pt x="8633" y="3988"/>
                    </a:cubicBezTo>
                    <a:cubicBezTo>
                      <a:pt x="8666" y="3990"/>
                      <a:pt x="8699" y="3991"/>
                      <a:pt x="8732" y="3991"/>
                    </a:cubicBezTo>
                    <a:cubicBezTo>
                      <a:pt x="8765" y="3991"/>
                      <a:pt x="8799" y="3990"/>
                      <a:pt x="8834" y="3988"/>
                    </a:cubicBezTo>
                    <a:cubicBezTo>
                      <a:pt x="8846" y="3860"/>
                      <a:pt x="8772" y="3814"/>
                      <a:pt x="8699" y="3771"/>
                    </a:cubicBezTo>
                    <a:cubicBezTo>
                      <a:pt x="8389" y="3578"/>
                      <a:pt x="8052" y="3430"/>
                      <a:pt x="7699" y="3330"/>
                    </a:cubicBezTo>
                    <a:cubicBezTo>
                      <a:pt x="7323" y="3217"/>
                      <a:pt x="6940" y="3144"/>
                      <a:pt x="6548" y="3109"/>
                    </a:cubicBezTo>
                    <a:cubicBezTo>
                      <a:pt x="6300" y="3101"/>
                      <a:pt x="6087" y="2946"/>
                      <a:pt x="6002" y="2714"/>
                    </a:cubicBezTo>
                    <a:cubicBezTo>
                      <a:pt x="5928" y="2528"/>
                      <a:pt x="5975" y="2357"/>
                      <a:pt x="6149" y="2256"/>
                    </a:cubicBezTo>
                    <a:cubicBezTo>
                      <a:pt x="6250" y="2198"/>
                      <a:pt x="6355" y="2152"/>
                      <a:pt x="6467" y="2117"/>
                    </a:cubicBezTo>
                    <a:cubicBezTo>
                      <a:pt x="7047" y="1960"/>
                      <a:pt x="7635" y="1902"/>
                      <a:pt x="8226" y="1902"/>
                    </a:cubicBezTo>
                    <a:close/>
                    <a:moveTo>
                      <a:pt x="4316" y="1"/>
                    </a:moveTo>
                    <a:cubicBezTo>
                      <a:pt x="4276" y="1"/>
                      <a:pt x="4232" y="11"/>
                      <a:pt x="4185" y="32"/>
                    </a:cubicBezTo>
                    <a:cubicBezTo>
                      <a:pt x="3894" y="168"/>
                      <a:pt x="3646" y="377"/>
                      <a:pt x="3468" y="645"/>
                    </a:cubicBezTo>
                    <a:cubicBezTo>
                      <a:pt x="3390" y="745"/>
                      <a:pt x="3398" y="889"/>
                      <a:pt x="3487" y="982"/>
                    </a:cubicBezTo>
                    <a:cubicBezTo>
                      <a:pt x="3588" y="1098"/>
                      <a:pt x="3681" y="1218"/>
                      <a:pt x="3770" y="1342"/>
                    </a:cubicBezTo>
                    <a:cubicBezTo>
                      <a:pt x="3960" y="1629"/>
                      <a:pt x="4142" y="1919"/>
                      <a:pt x="4328" y="2210"/>
                    </a:cubicBezTo>
                    <a:cubicBezTo>
                      <a:pt x="4351" y="2253"/>
                      <a:pt x="4367" y="2303"/>
                      <a:pt x="4367" y="2353"/>
                    </a:cubicBezTo>
                    <a:cubicBezTo>
                      <a:pt x="4375" y="2531"/>
                      <a:pt x="4289" y="2659"/>
                      <a:pt x="4138" y="2748"/>
                    </a:cubicBezTo>
                    <a:cubicBezTo>
                      <a:pt x="3968" y="2845"/>
                      <a:pt x="3801" y="2946"/>
                      <a:pt x="3635" y="3051"/>
                    </a:cubicBezTo>
                    <a:cubicBezTo>
                      <a:pt x="3115" y="3365"/>
                      <a:pt x="2619" y="3709"/>
                      <a:pt x="2178" y="4124"/>
                    </a:cubicBezTo>
                    <a:cubicBezTo>
                      <a:pt x="1275" y="4965"/>
                      <a:pt x="608" y="6026"/>
                      <a:pt x="248" y="7208"/>
                    </a:cubicBezTo>
                    <a:cubicBezTo>
                      <a:pt x="74" y="7770"/>
                      <a:pt x="0" y="8343"/>
                      <a:pt x="93" y="8932"/>
                    </a:cubicBezTo>
                    <a:cubicBezTo>
                      <a:pt x="124" y="9134"/>
                      <a:pt x="180" y="9229"/>
                      <a:pt x="295" y="9229"/>
                    </a:cubicBezTo>
                    <a:cubicBezTo>
                      <a:pt x="352" y="9229"/>
                      <a:pt x="424" y="9206"/>
                      <a:pt x="515" y="9161"/>
                    </a:cubicBezTo>
                    <a:cubicBezTo>
                      <a:pt x="744" y="9045"/>
                      <a:pt x="961" y="8913"/>
                      <a:pt x="1186" y="8789"/>
                    </a:cubicBezTo>
                    <a:cubicBezTo>
                      <a:pt x="1240" y="8758"/>
                      <a:pt x="1294" y="8731"/>
                      <a:pt x="1348" y="8704"/>
                    </a:cubicBezTo>
                    <a:cubicBezTo>
                      <a:pt x="1365" y="8697"/>
                      <a:pt x="1380" y="8694"/>
                      <a:pt x="1393" y="8694"/>
                    </a:cubicBezTo>
                    <a:cubicBezTo>
                      <a:pt x="1429" y="8694"/>
                      <a:pt x="1452" y="8718"/>
                      <a:pt x="1461" y="8766"/>
                    </a:cubicBezTo>
                    <a:cubicBezTo>
                      <a:pt x="1465" y="8804"/>
                      <a:pt x="1465" y="8843"/>
                      <a:pt x="1461" y="8882"/>
                    </a:cubicBezTo>
                    <a:cubicBezTo>
                      <a:pt x="1449" y="9049"/>
                      <a:pt x="1430" y="9211"/>
                      <a:pt x="1426" y="9378"/>
                    </a:cubicBezTo>
                    <a:cubicBezTo>
                      <a:pt x="1399" y="10122"/>
                      <a:pt x="1445" y="10858"/>
                      <a:pt x="1647" y="11575"/>
                    </a:cubicBezTo>
                    <a:cubicBezTo>
                      <a:pt x="1802" y="12106"/>
                      <a:pt x="2042" y="12594"/>
                      <a:pt x="2333" y="13063"/>
                    </a:cubicBezTo>
                    <a:cubicBezTo>
                      <a:pt x="2453" y="13245"/>
                      <a:pt x="2600" y="13408"/>
                      <a:pt x="2770" y="13539"/>
                    </a:cubicBezTo>
                    <a:cubicBezTo>
                      <a:pt x="2835" y="13594"/>
                      <a:pt x="2889" y="13621"/>
                      <a:pt x="2944" y="13621"/>
                    </a:cubicBezTo>
                    <a:cubicBezTo>
                      <a:pt x="2996" y="13621"/>
                      <a:pt x="3048" y="13597"/>
                      <a:pt x="3111" y="13551"/>
                    </a:cubicBezTo>
                    <a:cubicBezTo>
                      <a:pt x="3197" y="13485"/>
                      <a:pt x="3278" y="13415"/>
                      <a:pt x="3352" y="13334"/>
                    </a:cubicBezTo>
                    <a:cubicBezTo>
                      <a:pt x="3890" y="12768"/>
                      <a:pt x="4363" y="12152"/>
                      <a:pt x="4708" y="11447"/>
                    </a:cubicBezTo>
                    <a:cubicBezTo>
                      <a:pt x="4746" y="11371"/>
                      <a:pt x="4784" y="11280"/>
                      <a:pt x="4884" y="11280"/>
                    </a:cubicBezTo>
                    <a:cubicBezTo>
                      <a:pt x="4886" y="11280"/>
                      <a:pt x="4888" y="11280"/>
                      <a:pt x="4890" y="11280"/>
                    </a:cubicBezTo>
                    <a:cubicBezTo>
                      <a:pt x="4991" y="11284"/>
                      <a:pt x="5006" y="11381"/>
                      <a:pt x="5049" y="11451"/>
                    </a:cubicBezTo>
                    <a:cubicBezTo>
                      <a:pt x="5165" y="11660"/>
                      <a:pt x="5277" y="11873"/>
                      <a:pt x="5405" y="12075"/>
                    </a:cubicBezTo>
                    <a:cubicBezTo>
                      <a:pt x="5704" y="12540"/>
                      <a:pt x="6056" y="12977"/>
                      <a:pt x="6447" y="13373"/>
                    </a:cubicBezTo>
                    <a:cubicBezTo>
                      <a:pt x="6928" y="13861"/>
                      <a:pt x="7451" y="14299"/>
                      <a:pt x="8044" y="14644"/>
                    </a:cubicBezTo>
                    <a:cubicBezTo>
                      <a:pt x="8466" y="14891"/>
                      <a:pt x="8904" y="15097"/>
                      <a:pt x="9384" y="15198"/>
                    </a:cubicBezTo>
                    <a:cubicBezTo>
                      <a:pt x="9460" y="15213"/>
                      <a:pt x="9512" y="15223"/>
                      <a:pt x="9553" y="15223"/>
                    </a:cubicBezTo>
                    <a:cubicBezTo>
                      <a:pt x="9638" y="15223"/>
                      <a:pt x="9676" y="15177"/>
                      <a:pt x="9784" y="15031"/>
                    </a:cubicBezTo>
                    <a:cubicBezTo>
                      <a:pt x="9791" y="15023"/>
                      <a:pt x="9795" y="15015"/>
                      <a:pt x="9799" y="15008"/>
                    </a:cubicBezTo>
                    <a:cubicBezTo>
                      <a:pt x="9958" y="14663"/>
                      <a:pt x="10140" y="14330"/>
                      <a:pt x="10276" y="13981"/>
                    </a:cubicBezTo>
                    <a:cubicBezTo>
                      <a:pt x="10535" y="13318"/>
                      <a:pt x="10628" y="12617"/>
                      <a:pt x="10706" y="11916"/>
                    </a:cubicBezTo>
                    <a:cubicBezTo>
                      <a:pt x="10775" y="11296"/>
                      <a:pt x="10799" y="10676"/>
                      <a:pt x="10698" y="10056"/>
                    </a:cubicBezTo>
                    <a:cubicBezTo>
                      <a:pt x="10628" y="9649"/>
                      <a:pt x="10539" y="9246"/>
                      <a:pt x="10458" y="8843"/>
                    </a:cubicBezTo>
                    <a:cubicBezTo>
                      <a:pt x="10442" y="8766"/>
                      <a:pt x="10423" y="8688"/>
                      <a:pt x="10504" y="8615"/>
                    </a:cubicBezTo>
                    <a:cubicBezTo>
                      <a:pt x="10555" y="8630"/>
                      <a:pt x="10617" y="8646"/>
                      <a:pt x="10679" y="8669"/>
                    </a:cubicBezTo>
                    <a:cubicBezTo>
                      <a:pt x="11369" y="8913"/>
                      <a:pt x="12081" y="9061"/>
                      <a:pt x="12817" y="9061"/>
                    </a:cubicBezTo>
                    <a:cubicBezTo>
                      <a:pt x="12853" y="9061"/>
                      <a:pt x="12890" y="9061"/>
                      <a:pt x="12926" y="9060"/>
                    </a:cubicBezTo>
                    <a:cubicBezTo>
                      <a:pt x="13333" y="9060"/>
                      <a:pt x="13732" y="8979"/>
                      <a:pt x="14108" y="8828"/>
                    </a:cubicBezTo>
                    <a:cubicBezTo>
                      <a:pt x="14297" y="8750"/>
                      <a:pt x="14336" y="8673"/>
                      <a:pt x="14305" y="8471"/>
                    </a:cubicBezTo>
                    <a:cubicBezTo>
                      <a:pt x="14301" y="8436"/>
                      <a:pt x="14297" y="8402"/>
                      <a:pt x="14286" y="8371"/>
                    </a:cubicBezTo>
                    <a:cubicBezTo>
                      <a:pt x="14228" y="8188"/>
                      <a:pt x="14162" y="8010"/>
                      <a:pt x="14100" y="7828"/>
                    </a:cubicBezTo>
                    <a:cubicBezTo>
                      <a:pt x="13798" y="6987"/>
                      <a:pt x="13333" y="6216"/>
                      <a:pt x="12732" y="5554"/>
                    </a:cubicBezTo>
                    <a:cubicBezTo>
                      <a:pt x="12209" y="4972"/>
                      <a:pt x="11612" y="4492"/>
                      <a:pt x="10892" y="4170"/>
                    </a:cubicBezTo>
                    <a:cubicBezTo>
                      <a:pt x="10849" y="4151"/>
                      <a:pt x="10810" y="4124"/>
                      <a:pt x="10772" y="4101"/>
                    </a:cubicBezTo>
                    <a:cubicBezTo>
                      <a:pt x="10837" y="3992"/>
                      <a:pt x="10938" y="3973"/>
                      <a:pt x="11031" y="3938"/>
                    </a:cubicBezTo>
                    <a:cubicBezTo>
                      <a:pt x="11438" y="3767"/>
                      <a:pt x="11825" y="3562"/>
                      <a:pt x="12155" y="3260"/>
                    </a:cubicBezTo>
                    <a:cubicBezTo>
                      <a:pt x="12298" y="3132"/>
                      <a:pt x="12310" y="3047"/>
                      <a:pt x="12197" y="2888"/>
                    </a:cubicBezTo>
                    <a:cubicBezTo>
                      <a:pt x="12073" y="2725"/>
                      <a:pt x="11915" y="2590"/>
                      <a:pt x="11736" y="2489"/>
                    </a:cubicBezTo>
                    <a:cubicBezTo>
                      <a:pt x="11271" y="2198"/>
                      <a:pt x="10760" y="2020"/>
                      <a:pt x="10233" y="1884"/>
                    </a:cubicBezTo>
                    <a:cubicBezTo>
                      <a:pt x="9787" y="1780"/>
                      <a:pt x="9334" y="1714"/>
                      <a:pt x="8877" y="1687"/>
                    </a:cubicBezTo>
                    <a:cubicBezTo>
                      <a:pt x="8653" y="1671"/>
                      <a:pt x="8431" y="1662"/>
                      <a:pt x="8209" y="1662"/>
                    </a:cubicBezTo>
                    <a:cubicBezTo>
                      <a:pt x="7532" y="1662"/>
                      <a:pt x="6863" y="1743"/>
                      <a:pt x="6203" y="1939"/>
                    </a:cubicBezTo>
                    <a:cubicBezTo>
                      <a:pt x="6106" y="1962"/>
                      <a:pt x="6002" y="1971"/>
                      <a:pt x="5900" y="1971"/>
                    </a:cubicBezTo>
                    <a:cubicBezTo>
                      <a:pt x="5881" y="1971"/>
                      <a:pt x="5862" y="1970"/>
                      <a:pt x="5843" y="1970"/>
                    </a:cubicBezTo>
                    <a:cubicBezTo>
                      <a:pt x="5840" y="1970"/>
                      <a:pt x="5837" y="1970"/>
                      <a:pt x="5834" y="1970"/>
                    </a:cubicBezTo>
                    <a:cubicBezTo>
                      <a:pt x="5694" y="1970"/>
                      <a:pt x="5567" y="1878"/>
                      <a:pt x="5525" y="1745"/>
                    </a:cubicBezTo>
                    <a:cubicBezTo>
                      <a:pt x="5502" y="1687"/>
                      <a:pt x="5471" y="1633"/>
                      <a:pt x="5440" y="1582"/>
                    </a:cubicBezTo>
                    <a:cubicBezTo>
                      <a:pt x="5184" y="1075"/>
                      <a:pt x="4882" y="590"/>
                      <a:pt x="4537" y="133"/>
                    </a:cubicBezTo>
                    <a:cubicBezTo>
                      <a:pt x="4472" y="46"/>
                      <a:pt x="4401" y="1"/>
                      <a:pt x="4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55;p35"/>
              <p:cNvSpPr/>
              <p:nvPr/>
            </p:nvSpPr>
            <p:spPr>
              <a:xfrm>
                <a:off x="1197079" y="917258"/>
                <a:ext cx="909940" cy="864152"/>
              </a:xfrm>
              <a:custGeom>
                <a:avLst/>
                <a:gdLst/>
                <a:ahLst/>
                <a:cxnLst/>
                <a:rect l="l" t="t" r="r" b="b"/>
                <a:pathLst>
                  <a:path w="13722" h="13032" extrusionOk="0">
                    <a:moveTo>
                      <a:pt x="7944" y="0"/>
                    </a:moveTo>
                    <a:cubicBezTo>
                      <a:pt x="7353" y="0"/>
                      <a:pt x="6765" y="58"/>
                      <a:pt x="6185" y="215"/>
                    </a:cubicBezTo>
                    <a:cubicBezTo>
                      <a:pt x="6073" y="250"/>
                      <a:pt x="5968" y="296"/>
                      <a:pt x="5867" y="354"/>
                    </a:cubicBezTo>
                    <a:cubicBezTo>
                      <a:pt x="5693" y="455"/>
                      <a:pt x="5646" y="626"/>
                      <a:pt x="5720" y="812"/>
                    </a:cubicBezTo>
                    <a:cubicBezTo>
                      <a:pt x="5805" y="1044"/>
                      <a:pt x="6018" y="1199"/>
                      <a:pt x="6266" y="1207"/>
                    </a:cubicBezTo>
                    <a:cubicBezTo>
                      <a:pt x="6658" y="1242"/>
                      <a:pt x="7041" y="1315"/>
                      <a:pt x="7417" y="1428"/>
                    </a:cubicBezTo>
                    <a:cubicBezTo>
                      <a:pt x="7770" y="1528"/>
                      <a:pt x="8107" y="1676"/>
                      <a:pt x="8417" y="1869"/>
                    </a:cubicBezTo>
                    <a:cubicBezTo>
                      <a:pt x="8490" y="1912"/>
                      <a:pt x="8564" y="1958"/>
                      <a:pt x="8552" y="2086"/>
                    </a:cubicBezTo>
                    <a:cubicBezTo>
                      <a:pt x="8517" y="2088"/>
                      <a:pt x="8483" y="2089"/>
                      <a:pt x="8450" y="2089"/>
                    </a:cubicBezTo>
                    <a:cubicBezTo>
                      <a:pt x="8417" y="2089"/>
                      <a:pt x="8384" y="2088"/>
                      <a:pt x="8351" y="2086"/>
                    </a:cubicBezTo>
                    <a:cubicBezTo>
                      <a:pt x="8188" y="2063"/>
                      <a:pt x="8025" y="2024"/>
                      <a:pt x="7863" y="2001"/>
                    </a:cubicBezTo>
                    <a:cubicBezTo>
                      <a:pt x="7618" y="1970"/>
                      <a:pt x="7372" y="1946"/>
                      <a:pt x="7127" y="1946"/>
                    </a:cubicBezTo>
                    <a:cubicBezTo>
                      <a:pt x="6913" y="1946"/>
                      <a:pt x="6700" y="1964"/>
                      <a:pt x="6487" y="2013"/>
                    </a:cubicBezTo>
                    <a:cubicBezTo>
                      <a:pt x="6320" y="2055"/>
                      <a:pt x="6266" y="2141"/>
                      <a:pt x="6317" y="2303"/>
                    </a:cubicBezTo>
                    <a:cubicBezTo>
                      <a:pt x="6402" y="2567"/>
                      <a:pt x="6483" y="2826"/>
                      <a:pt x="6565" y="3090"/>
                    </a:cubicBezTo>
                    <a:cubicBezTo>
                      <a:pt x="6611" y="3268"/>
                      <a:pt x="6747" y="3411"/>
                      <a:pt x="6925" y="3470"/>
                    </a:cubicBezTo>
                    <a:cubicBezTo>
                      <a:pt x="7041" y="3508"/>
                      <a:pt x="7161" y="3555"/>
                      <a:pt x="7274" y="3609"/>
                    </a:cubicBezTo>
                    <a:cubicBezTo>
                      <a:pt x="7994" y="3931"/>
                      <a:pt x="8684" y="4310"/>
                      <a:pt x="9257" y="4864"/>
                    </a:cubicBezTo>
                    <a:cubicBezTo>
                      <a:pt x="9331" y="4934"/>
                      <a:pt x="9405" y="5012"/>
                      <a:pt x="9471" y="5093"/>
                    </a:cubicBezTo>
                    <a:cubicBezTo>
                      <a:pt x="9517" y="5132"/>
                      <a:pt x="9521" y="5202"/>
                      <a:pt x="9478" y="5244"/>
                    </a:cubicBezTo>
                    <a:cubicBezTo>
                      <a:pt x="9409" y="5221"/>
                      <a:pt x="9335" y="5198"/>
                      <a:pt x="9257" y="5163"/>
                    </a:cubicBezTo>
                    <a:cubicBezTo>
                      <a:pt x="8951" y="5035"/>
                      <a:pt x="8653" y="4899"/>
                      <a:pt x="8347" y="4775"/>
                    </a:cubicBezTo>
                    <a:cubicBezTo>
                      <a:pt x="7983" y="4624"/>
                      <a:pt x="7603" y="4523"/>
                      <a:pt x="7216" y="4469"/>
                    </a:cubicBezTo>
                    <a:cubicBezTo>
                      <a:pt x="7177" y="4465"/>
                      <a:pt x="7144" y="4463"/>
                      <a:pt x="7115" y="4463"/>
                    </a:cubicBezTo>
                    <a:cubicBezTo>
                      <a:pt x="6951" y="4463"/>
                      <a:pt x="6922" y="4533"/>
                      <a:pt x="6952" y="4740"/>
                    </a:cubicBezTo>
                    <a:cubicBezTo>
                      <a:pt x="7026" y="5279"/>
                      <a:pt x="7103" y="5814"/>
                      <a:pt x="7157" y="6356"/>
                    </a:cubicBezTo>
                    <a:cubicBezTo>
                      <a:pt x="7188" y="6682"/>
                      <a:pt x="7181" y="7015"/>
                      <a:pt x="7177" y="7344"/>
                    </a:cubicBezTo>
                    <a:cubicBezTo>
                      <a:pt x="7177" y="7426"/>
                      <a:pt x="7157" y="7507"/>
                      <a:pt x="7119" y="7581"/>
                    </a:cubicBezTo>
                    <a:cubicBezTo>
                      <a:pt x="7080" y="7665"/>
                      <a:pt x="7017" y="7706"/>
                      <a:pt x="6953" y="7706"/>
                    </a:cubicBezTo>
                    <a:cubicBezTo>
                      <a:pt x="6895" y="7706"/>
                      <a:pt x="6837" y="7673"/>
                      <a:pt x="6793" y="7608"/>
                    </a:cubicBezTo>
                    <a:cubicBezTo>
                      <a:pt x="6758" y="7546"/>
                      <a:pt x="6731" y="7484"/>
                      <a:pt x="6716" y="7414"/>
                    </a:cubicBezTo>
                    <a:cubicBezTo>
                      <a:pt x="6592" y="6949"/>
                      <a:pt x="6475" y="6480"/>
                      <a:pt x="6355" y="6011"/>
                    </a:cubicBezTo>
                    <a:cubicBezTo>
                      <a:pt x="6344" y="5966"/>
                      <a:pt x="6347" y="5895"/>
                      <a:pt x="6287" y="5895"/>
                    </a:cubicBezTo>
                    <a:cubicBezTo>
                      <a:pt x="6285" y="5895"/>
                      <a:pt x="6283" y="5895"/>
                      <a:pt x="6282" y="5895"/>
                    </a:cubicBezTo>
                    <a:cubicBezTo>
                      <a:pt x="6247" y="5899"/>
                      <a:pt x="6208" y="5953"/>
                      <a:pt x="6189" y="5992"/>
                    </a:cubicBezTo>
                    <a:cubicBezTo>
                      <a:pt x="5910" y="6550"/>
                      <a:pt x="5631" y="7108"/>
                      <a:pt x="5352" y="7670"/>
                    </a:cubicBezTo>
                    <a:cubicBezTo>
                      <a:pt x="5317" y="7743"/>
                      <a:pt x="5282" y="7817"/>
                      <a:pt x="5243" y="7891"/>
                    </a:cubicBezTo>
                    <a:cubicBezTo>
                      <a:pt x="5227" y="7935"/>
                      <a:pt x="5182" y="7964"/>
                      <a:pt x="5134" y="7964"/>
                    </a:cubicBezTo>
                    <a:cubicBezTo>
                      <a:pt x="5124" y="7964"/>
                      <a:pt x="5114" y="7963"/>
                      <a:pt x="5104" y="7960"/>
                    </a:cubicBezTo>
                    <a:cubicBezTo>
                      <a:pt x="5053" y="7949"/>
                      <a:pt x="5015" y="7898"/>
                      <a:pt x="5015" y="7844"/>
                    </a:cubicBezTo>
                    <a:cubicBezTo>
                      <a:pt x="5015" y="7794"/>
                      <a:pt x="5011" y="7739"/>
                      <a:pt x="5011" y="7689"/>
                    </a:cubicBezTo>
                    <a:cubicBezTo>
                      <a:pt x="5026" y="7243"/>
                      <a:pt x="5092" y="6806"/>
                      <a:pt x="5216" y="6379"/>
                    </a:cubicBezTo>
                    <a:cubicBezTo>
                      <a:pt x="5371" y="5837"/>
                      <a:pt x="5573" y="5314"/>
                      <a:pt x="5828" y="4818"/>
                    </a:cubicBezTo>
                    <a:cubicBezTo>
                      <a:pt x="5921" y="4651"/>
                      <a:pt x="5933" y="4454"/>
                      <a:pt x="5867" y="4275"/>
                    </a:cubicBezTo>
                    <a:cubicBezTo>
                      <a:pt x="5805" y="4101"/>
                      <a:pt x="5755" y="3927"/>
                      <a:pt x="5697" y="3756"/>
                    </a:cubicBezTo>
                    <a:cubicBezTo>
                      <a:pt x="5646" y="3621"/>
                      <a:pt x="5600" y="3481"/>
                      <a:pt x="5546" y="3353"/>
                    </a:cubicBezTo>
                    <a:cubicBezTo>
                      <a:pt x="5515" y="3284"/>
                      <a:pt x="5476" y="3250"/>
                      <a:pt x="5434" y="3250"/>
                    </a:cubicBezTo>
                    <a:cubicBezTo>
                      <a:pt x="5396" y="3250"/>
                      <a:pt x="5356" y="3279"/>
                      <a:pt x="5317" y="3334"/>
                    </a:cubicBezTo>
                    <a:cubicBezTo>
                      <a:pt x="5305" y="3349"/>
                      <a:pt x="5298" y="3365"/>
                      <a:pt x="5290" y="3380"/>
                    </a:cubicBezTo>
                    <a:cubicBezTo>
                      <a:pt x="5077" y="3803"/>
                      <a:pt x="4856" y="4221"/>
                      <a:pt x="4658" y="4651"/>
                    </a:cubicBezTo>
                    <a:cubicBezTo>
                      <a:pt x="4426" y="5151"/>
                      <a:pt x="4209" y="5655"/>
                      <a:pt x="3984" y="6159"/>
                    </a:cubicBezTo>
                    <a:cubicBezTo>
                      <a:pt x="3969" y="6209"/>
                      <a:pt x="3941" y="6252"/>
                      <a:pt x="3907" y="6294"/>
                    </a:cubicBezTo>
                    <a:cubicBezTo>
                      <a:pt x="3881" y="6329"/>
                      <a:pt x="3843" y="6346"/>
                      <a:pt x="3804" y="6346"/>
                    </a:cubicBezTo>
                    <a:cubicBezTo>
                      <a:pt x="3750" y="6346"/>
                      <a:pt x="3696" y="6313"/>
                      <a:pt x="3678" y="6252"/>
                    </a:cubicBezTo>
                    <a:cubicBezTo>
                      <a:pt x="3662" y="6205"/>
                      <a:pt x="3651" y="6159"/>
                      <a:pt x="3651" y="6112"/>
                    </a:cubicBezTo>
                    <a:cubicBezTo>
                      <a:pt x="3643" y="5976"/>
                      <a:pt x="3643" y="5841"/>
                      <a:pt x="3651" y="5709"/>
                    </a:cubicBezTo>
                    <a:cubicBezTo>
                      <a:pt x="3732" y="4861"/>
                      <a:pt x="3972" y="4055"/>
                      <a:pt x="4306" y="3276"/>
                    </a:cubicBezTo>
                    <a:cubicBezTo>
                      <a:pt x="4434" y="2974"/>
                      <a:pt x="4600" y="2687"/>
                      <a:pt x="4759" y="2396"/>
                    </a:cubicBezTo>
                    <a:cubicBezTo>
                      <a:pt x="4860" y="2214"/>
                      <a:pt x="4891" y="1997"/>
                      <a:pt x="4840" y="1796"/>
                    </a:cubicBezTo>
                    <a:cubicBezTo>
                      <a:pt x="4798" y="1602"/>
                      <a:pt x="4697" y="1443"/>
                      <a:pt x="4620" y="1269"/>
                    </a:cubicBezTo>
                    <a:cubicBezTo>
                      <a:pt x="4545" y="1093"/>
                      <a:pt x="4366" y="998"/>
                      <a:pt x="4189" y="998"/>
                    </a:cubicBezTo>
                    <a:cubicBezTo>
                      <a:pt x="4101" y="998"/>
                      <a:pt x="4012" y="1022"/>
                      <a:pt x="3938" y="1071"/>
                    </a:cubicBezTo>
                    <a:cubicBezTo>
                      <a:pt x="3829" y="1137"/>
                      <a:pt x="3721" y="1195"/>
                      <a:pt x="3608" y="1261"/>
                    </a:cubicBezTo>
                    <a:cubicBezTo>
                      <a:pt x="3089" y="1559"/>
                      <a:pt x="2597" y="1912"/>
                      <a:pt x="2148" y="2307"/>
                    </a:cubicBezTo>
                    <a:cubicBezTo>
                      <a:pt x="1462" y="2923"/>
                      <a:pt x="908" y="3671"/>
                      <a:pt x="524" y="4508"/>
                    </a:cubicBezTo>
                    <a:cubicBezTo>
                      <a:pt x="257" y="5093"/>
                      <a:pt x="47" y="5694"/>
                      <a:pt x="9" y="6341"/>
                    </a:cubicBezTo>
                    <a:cubicBezTo>
                      <a:pt x="1" y="6511"/>
                      <a:pt x="5" y="6682"/>
                      <a:pt x="28" y="6848"/>
                    </a:cubicBezTo>
                    <a:cubicBezTo>
                      <a:pt x="41" y="6954"/>
                      <a:pt x="80" y="7002"/>
                      <a:pt x="147" y="7002"/>
                    </a:cubicBezTo>
                    <a:cubicBezTo>
                      <a:pt x="181" y="7002"/>
                      <a:pt x="221" y="6990"/>
                      <a:pt x="268" y="6968"/>
                    </a:cubicBezTo>
                    <a:cubicBezTo>
                      <a:pt x="594" y="6813"/>
                      <a:pt x="904" y="6624"/>
                      <a:pt x="1190" y="6403"/>
                    </a:cubicBezTo>
                    <a:cubicBezTo>
                      <a:pt x="1237" y="6364"/>
                      <a:pt x="1287" y="6333"/>
                      <a:pt x="1342" y="6306"/>
                    </a:cubicBezTo>
                    <a:cubicBezTo>
                      <a:pt x="1359" y="6301"/>
                      <a:pt x="1376" y="6299"/>
                      <a:pt x="1393" y="6299"/>
                    </a:cubicBezTo>
                    <a:cubicBezTo>
                      <a:pt x="1422" y="6299"/>
                      <a:pt x="1449" y="6305"/>
                      <a:pt x="1473" y="6317"/>
                    </a:cubicBezTo>
                    <a:cubicBezTo>
                      <a:pt x="1497" y="6329"/>
                      <a:pt x="1497" y="6383"/>
                      <a:pt x="1497" y="6418"/>
                    </a:cubicBezTo>
                    <a:cubicBezTo>
                      <a:pt x="1497" y="6472"/>
                      <a:pt x="1489" y="6523"/>
                      <a:pt x="1477" y="6573"/>
                    </a:cubicBezTo>
                    <a:cubicBezTo>
                      <a:pt x="1376" y="7081"/>
                      <a:pt x="1369" y="7592"/>
                      <a:pt x="1376" y="8107"/>
                    </a:cubicBezTo>
                    <a:cubicBezTo>
                      <a:pt x="1384" y="9185"/>
                      <a:pt x="1714" y="10235"/>
                      <a:pt x="2318" y="11126"/>
                    </a:cubicBezTo>
                    <a:cubicBezTo>
                      <a:pt x="2353" y="11180"/>
                      <a:pt x="2392" y="11234"/>
                      <a:pt x="2434" y="11281"/>
                    </a:cubicBezTo>
                    <a:cubicBezTo>
                      <a:pt x="2507" y="11350"/>
                      <a:pt x="2586" y="11384"/>
                      <a:pt x="2664" y="11384"/>
                    </a:cubicBezTo>
                    <a:cubicBezTo>
                      <a:pt x="2740" y="11384"/>
                      <a:pt x="2815" y="11351"/>
                      <a:pt x="2884" y="11285"/>
                    </a:cubicBezTo>
                    <a:cubicBezTo>
                      <a:pt x="2950" y="11223"/>
                      <a:pt x="3008" y="11157"/>
                      <a:pt x="3066" y="11095"/>
                    </a:cubicBezTo>
                    <a:cubicBezTo>
                      <a:pt x="3635" y="10459"/>
                      <a:pt x="4116" y="9766"/>
                      <a:pt x="4422" y="8960"/>
                    </a:cubicBezTo>
                    <a:cubicBezTo>
                      <a:pt x="4430" y="8929"/>
                      <a:pt x="4441" y="8902"/>
                      <a:pt x="4461" y="8879"/>
                    </a:cubicBezTo>
                    <a:cubicBezTo>
                      <a:pt x="4501" y="8830"/>
                      <a:pt x="4524" y="8754"/>
                      <a:pt x="4604" y="8754"/>
                    </a:cubicBezTo>
                    <a:cubicBezTo>
                      <a:pt x="4608" y="8754"/>
                      <a:pt x="4612" y="8754"/>
                      <a:pt x="4616" y="8755"/>
                    </a:cubicBezTo>
                    <a:cubicBezTo>
                      <a:pt x="4701" y="8766"/>
                      <a:pt x="4724" y="8836"/>
                      <a:pt x="4747" y="8902"/>
                    </a:cubicBezTo>
                    <a:cubicBezTo>
                      <a:pt x="4755" y="8921"/>
                      <a:pt x="4763" y="8944"/>
                      <a:pt x="4771" y="8964"/>
                    </a:cubicBezTo>
                    <a:cubicBezTo>
                      <a:pt x="4879" y="9266"/>
                      <a:pt x="5015" y="9557"/>
                      <a:pt x="5185" y="9832"/>
                    </a:cubicBezTo>
                    <a:cubicBezTo>
                      <a:pt x="5449" y="10262"/>
                      <a:pt x="5751" y="10669"/>
                      <a:pt x="6088" y="11041"/>
                    </a:cubicBezTo>
                    <a:cubicBezTo>
                      <a:pt x="6526" y="11529"/>
                      <a:pt x="7014" y="11959"/>
                      <a:pt x="7553" y="12331"/>
                    </a:cubicBezTo>
                    <a:cubicBezTo>
                      <a:pt x="7994" y="12641"/>
                      <a:pt x="8486" y="12877"/>
                      <a:pt x="9006" y="13024"/>
                    </a:cubicBezTo>
                    <a:cubicBezTo>
                      <a:pt x="9031" y="13029"/>
                      <a:pt x="9058" y="13032"/>
                      <a:pt x="9084" y="13032"/>
                    </a:cubicBezTo>
                    <a:cubicBezTo>
                      <a:pt x="9121" y="13032"/>
                      <a:pt x="9158" y="13026"/>
                      <a:pt x="9192" y="13013"/>
                    </a:cubicBezTo>
                    <a:cubicBezTo>
                      <a:pt x="9323" y="12970"/>
                      <a:pt x="9401" y="12858"/>
                      <a:pt x="9455" y="12742"/>
                    </a:cubicBezTo>
                    <a:cubicBezTo>
                      <a:pt x="9587" y="12459"/>
                      <a:pt x="9719" y="12172"/>
                      <a:pt x="9827" y="11881"/>
                    </a:cubicBezTo>
                    <a:cubicBezTo>
                      <a:pt x="10021" y="11351"/>
                      <a:pt x="10098" y="10793"/>
                      <a:pt x="10180" y="10239"/>
                    </a:cubicBezTo>
                    <a:cubicBezTo>
                      <a:pt x="10362" y="8972"/>
                      <a:pt x="10230" y="7681"/>
                      <a:pt x="9796" y="6476"/>
                    </a:cubicBezTo>
                    <a:cubicBezTo>
                      <a:pt x="9784" y="6453"/>
                      <a:pt x="9781" y="6426"/>
                      <a:pt x="9777" y="6403"/>
                    </a:cubicBezTo>
                    <a:cubicBezTo>
                      <a:pt x="9764" y="6333"/>
                      <a:pt x="9821" y="6273"/>
                      <a:pt x="9885" y="6273"/>
                    </a:cubicBezTo>
                    <a:cubicBezTo>
                      <a:pt x="9899" y="6273"/>
                      <a:pt x="9914" y="6276"/>
                      <a:pt x="9928" y="6283"/>
                    </a:cubicBezTo>
                    <a:cubicBezTo>
                      <a:pt x="9963" y="6294"/>
                      <a:pt x="9997" y="6321"/>
                      <a:pt x="10032" y="6337"/>
                    </a:cubicBezTo>
                    <a:cubicBezTo>
                      <a:pt x="10242" y="6434"/>
                      <a:pt x="10443" y="6546"/>
                      <a:pt x="10660" y="6620"/>
                    </a:cubicBezTo>
                    <a:cubicBezTo>
                      <a:pt x="11179" y="6798"/>
                      <a:pt x="11722" y="6902"/>
                      <a:pt x="12268" y="6937"/>
                    </a:cubicBezTo>
                    <a:cubicBezTo>
                      <a:pt x="12347" y="6943"/>
                      <a:pt x="12425" y="6945"/>
                      <a:pt x="12504" y="6945"/>
                    </a:cubicBezTo>
                    <a:cubicBezTo>
                      <a:pt x="12827" y="6945"/>
                      <a:pt x="13146" y="6901"/>
                      <a:pt x="13458" y="6813"/>
                    </a:cubicBezTo>
                    <a:cubicBezTo>
                      <a:pt x="13644" y="6759"/>
                      <a:pt x="13721" y="6655"/>
                      <a:pt x="13713" y="6461"/>
                    </a:cubicBezTo>
                    <a:cubicBezTo>
                      <a:pt x="13709" y="6379"/>
                      <a:pt x="13694" y="6302"/>
                      <a:pt x="13675" y="6228"/>
                    </a:cubicBezTo>
                    <a:cubicBezTo>
                      <a:pt x="13558" y="5802"/>
                      <a:pt x="13384" y="5391"/>
                      <a:pt x="13163" y="5008"/>
                    </a:cubicBezTo>
                    <a:cubicBezTo>
                      <a:pt x="12853" y="4469"/>
                      <a:pt x="12473" y="3969"/>
                      <a:pt x="12036" y="3532"/>
                    </a:cubicBezTo>
                    <a:cubicBezTo>
                      <a:pt x="11466" y="2970"/>
                      <a:pt x="10827" y="2528"/>
                      <a:pt x="10052" y="2299"/>
                    </a:cubicBezTo>
                    <a:cubicBezTo>
                      <a:pt x="10036" y="2296"/>
                      <a:pt x="10021" y="2288"/>
                      <a:pt x="10005" y="2280"/>
                    </a:cubicBezTo>
                    <a:cubicBezTo>
                      <a:pt x="9901" y="2230"/>
                      <a:pt x="9893" y="2137"/>
                      <a:pt x="9986" y="2067"/>
                    </a:cubicBezTo>
                    <a:cubicBezTo>
                      <a:pt x="10017" y="2044"/>
                      <a:pt x="10052" y="2024"/>
                      <a:pt x="10087" y="2013"/>
                    </a:cubicBezTo>
                    <a:cubicBezTo>
                      <a:pt x="10176" y="1978"/>
                      <a:pt x="10269" y="1947"/>
                      <a:pt x="10358" y="1920"/>
                    </a:cubicBezTo>
                    <a:cubicBezTo>
                      <a:pt x="10741" y="1800"/>
                      <a:pt x="11102" y="1625"/>
                      <a:pt x="11431" y="1397"/>
                    </a:cubicBezTo>
                    <a:cubicBezTo>
                      <a:pt x="11505" y="1342"/>
                      <a:pt x="11567" y="1273"/>
                      <a:pt x="11613" y="1195"/>
                    </a:cubicBezTo>
                    <a:cubicBezTo>
                      <a:pt x="11667" y="1106"/>
                      <a:pt x="11652" y="1036"/>
                      <a:pt x="11571" y="967"/>
                    </a:cubicBezTo>
                    <a:cubicBezTo>
                      <a:pt x="11489" y="901"/>
                      <a:pt x="11404" y="839"/>
                      <a:pt x="11319" y="781"/>
                    </a:cubicBezTo>
                    <a:cubicBezTo>
                      <a:pt x="10831" y="475"/>
                      <a:pt x="10288" y="300"/>
                      <a:pt x="9730" y="180"/>
                    </a:cubicBezTo>
                    <a:cubicBezTo>
                      <a:pt x="9250" y="79"/>
                      <a:pt x="8761" y="21"/>
                      <a:pt x="8269" y="6"/>
                    </a:cubicBezTo>
                    <a:cubicBezTo>
                      <a:pt x="8161" y="2"/>
                      <a:pt x="8053" y="0"/>
                      <a:pt x="79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56;p35"/>
              <p:cNvSpPr/>
              <p:nvPr/>
            </p:nvSpPr>
            <p:spPr>
              <a:xfrm>
                <a:off x="1421408" y="809305"/>
                <a:ext cx="347676" cy="592414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8934" extrusionOk="0">
                    <a:moveTo>
                      <a:pt x="605" y="1"/>
                    </a:moveTo>
                    <a:cubicBezTo>
                      <a:pt x="559" y="1"/>
                      <a:pt x="511" y="19"/>
                      <a:pt x="458" y="57"/>
                    </a:cubicBezTo>
                    <a:cubicBezTo>
                      <a:pt x="345" y="134"/>
                      <a:pt x="245" y="223"/>
                      <a:pt x="144" y="309"/>
                    </a:cubicBezTo>
                    <a:cubicBezTo>
                      <a:pt x="12" y="421"/>
                      <a:pt x="1" y="518"/>
                      <a:pt x="97" y="661"/>
                    </a:cubicBezTo>
                    <a:cubicBezTo>
                      <a:pt x="334" y="1010"/>
                      <a:pt x="570" y="1359"/>
                      <a:pt x="803" y="1711"/>
                    </a:cubicBezTo>
                    <a:cubicBezTo>
                      <a:pt x="1140" y="2219"/>
                      <a:pt x="1442" y="2750"/>
                      <a:pt x="1705" y="3296"/>
                    </a:cubicBezTo>
                    <a:cubicBezTo>
                      <a:pt x="1818" y="3505"/>
                      <a:pt x="1806" y="3753"/>
                      <a:pt x="1682" y="3951"/>
                    </a:cubicBezTo>
                    <a:cubicBezTo>
                      <a:pt x="1384" y="4458"/>
                      <a:pt x="1109" y="4977"/>
                      <a:pt x="919" y="5535"/>
                    </a:cubicBezTo>
                    <a:cubicBezTo>
                      <a:pt x="725" y="6105"/>
                      <a:pt x="562" y="6682"/>
                      <a:pt x="489" y="7279"/>
                    </a:cubicBezTo>
                    <a:cubicBezTo>
                      <a:pt x="481" y="7345"/>
                      <a:pt x="481" y="7411"/>
                      <a:pt x="477" y="7480"/>
                    </a:cubicBezTo>
                    <a:cubicBezTo>
                      <a:pt x="500" y="7473"/>
                      <a:pt x="516" y="7453"/>
                      <a:pt x="524" y="7430"/>
                    </a:cubicBezTo>
                    <a:cubicBezTo>
                      <a:pt x="876" y="6570"/>
                      <a:pt x="1271" y="5733"/>
                      <a:pt x="1709" y="4912"/>
                    </a:cubicBezTo>
                    <a:cubicBezTo>
                      <a:pt x="1779" y="4784"/>
                      <a:pt x="1860" y="4660"/>
                      <a:pt x="1946" y="4544"/>
                    </a:cubicBezTo>
                    <a:cubicBezTo>
                      <a:pt x="1983" y="4490"/>
                      <a:pt x="2039" y="4464"/>
                      <a:pt x="2095" y="4464"/>
                    </a:cubicBezTo>
                    <a:cubicBezTo>
                      <a:pt x="2168" y="4464"/>
                      <a:pt x="2239" y="4507"/>
                      <a:pt x="2263" y="4586"/>
                    </a:cubicBezTo>
                    <a:cubicBezTo>
                      <a:pt x="2337" y="4768"/>
                      <a:pt x="2411" y="4950"/>
                      <a:pt x="2476" y="5132"/>
                    </a:cubicBezTo>
                    <a:cubicBezTo>
                      <a:pt x="2577" y="5431"/>
                      <a:pt x="2674" y="5729"/>
                      <a:pt x="2767" y="6027"/>
                    </a:cubicBezTo>
                    <a:cubicBezTo>
                      <a:pt x="2817" y="6171"/>
                      <a:pt x="2798" y="6334"/>
                      <a:pt x="2717" y="6461"/>
                    </a:cubicBezTo>
                    <a:cubicBezTo>
                      <a:pt x="2662" y="6543"/>
                      <a:pt x="2616" y="6624"/>
                      <a:pt x="2569" y="6709"/>
                    </a:cubicBezTo>
                    <a:cubicBezTo>
                      <a:pt x="2252" y="7353"/>
                      <a:pt x="2023" y="8035"/>
                      <a:pt x="1895" y="8744"/>
                    </a:cubicBezTo>
                    <a:cubicBezTo>
                      <a:pt x="1884" y="8802"/>
                      <a:pt x="1876" y="8864"/>
                      <a:pt x="1868" y="8926"/>
                    </a:cubicBezTo>
                    <a:lnTo>
                      <a:pt x="1895" y="8933"/>
                    </a:lnTo>
                    <a:cubicBezTo>
                      <a:pt x="1918" y="8891"/>
                      <a:pt x="1942" y="8844"/>
                      <a:pt x="1965" y="8802"/>
                    </a:cubicBezTo>
                    <a:cubicBezTo>
                      <a:pt x="2151" y="8422"/>
                      <a:pt x="2333" y="8042"/>
                      <a:pt x="2527" y="7670"/>
                    </a:cubicBezTo>
                    <a:cubicBezTo>
                      <a:pt x="2624" y="7504"/>
                      <a:pt x="2728" y="7345"/>
                      <a:pt x="2841" y="7190"/>
                    </a:cubicBezTo>
                    <a:cubicBezTo>
                      <a:pt x="2871" y="7143"/>
                      <a:pt x="2923" y="7114"/>
                      <a:pt x="2979" y="7114"/>
                    </a:cubicBezTo>
                    <a:cubicBezTo>
                      <a:pt x="2989" y="7114"/>
                      <a:pt x="2998" y="7115"/>
                      <a:pt x="3007" y="7116"/>
                    </a:cubicBezTo>
                    <a:cubicBezTo>
                      <a:pt x="3089" y="7128"/>
                      <a:pt x="3096" y="7190"/>
                      <a:pt x="3108" y="7248"/>
                    </a:cubicBezTo>
                    <a:cubicBezTo>
                      <a:pt x="3224" y="7690"/>
                      <a:pt x="3337" y="8135"/>
                      <a:pt x="3453" y="8577"/>
                    </a:cubicBezTo>
                    <a:cubicBezTo>
                      <a:pt x="3484" y="8682"/>
                      <a:pt x="3507" y="8790"/>
                      <a:pt x="3534" y="8910"/>
                    </a:cubicBezTo>
                    <a:cubicBezTo>
                      <a:pt x="3612" y="8844"/>
                      <a:pt x="3588" y="8771"/>
                      <a:pt x="3588" y="8705"/>
                    </a:cubicBezTo>
                    <a:cubicBezTo>
                      <a:pt x="3561" y="8054"/>
                      <a:pt x="3499" y="7403"/>
                      <a:pt x="3399" y="6760"/>
                    </a:cubicBezTo>
                    <a:cubicBezTo>
                      <a:pt x="3368" y="6554"/>
                      <a:pt x="3329" y="6349"/>
                      <a:pt x="3290" y="6144"/>
                    </a:cubicBezTo>
                    <a:cubicBezTo>
                      <a:pt x="3263" y="5973"/>
                      <a:pt x="3340" y="5869"/>
                      <a:pt x="3515" y="5853"/>
                    </a:cubicBezTo>
                    <a:cubicBezTo>
                      <a:pt x="3528" y="5852"/>
                      <a:pt x="3542" y="5852"/>
                      <a:pt x="3556" y="5852"/>
                    </a:cubicBezTo>
                    <a:cubicBezTo>
                      <a:pt x="3590" y="5852"/>
                      <a:pt x="3625" y="5854"/>
                      <a:pt x="3658" y="5857"/>
                    </a:cubicBezTo>
                    <a:cubicBezTo>
                      <a:pt x="4061" y="5896"/>
                      <a:pt x="4456" y="5989"/>
                      <a:pt x="4836" y="6132"/>
                    </a:cubicBezTo>
                    <a:lnTo>
                      <a:pt x="5243" y="6287"/>
                    </a:lnTo>
                    <a:cubicBezTo>
                      <a:pt x="5243" y="6268"/>
                      <a:pt x="5231" y="6248"/>
                      <a:pt x="5216" y="6241"/>
                    </a:cubicBezTo>
                    <a:cubicBezTo>
                      <a:pt x="4635" y="5834"/>
                      <a:pt x="4003" y="5501"/>
                      <a:pt x="3340" y="5253"/>
                    </a:cubicBezTo>
                    <a:cubicBezTo>
                      <a:pt x="3178" y="5202"/>
                      <a:pt x="3050" y="5074"/>
                      <a:pt x="2999" y="4908"/>
                    </a:cubicBezTo>
                    <a:cubicBezTo>
                      <a:pt x="2879" y="4536"/>
                      <a:pt x="2759" y="4164"/>
                      <a:pt x="2639" y="3792"/>
                    </a:cubicBezTo>
                    <a:cubicBezTo>
                      <a:pt x="2600" y="3668"/>
                      <a:pt x="2635" y="3571"/>
                      <a:pt x="2748" y="3521"/>
                    </a:cubicBezTo>
                    <a:cubicBezTo>
                      <a:pt x="2841" y="3478"/>
                      <a:pt x="2941" y="3443"/>
                      <a:pt x="3042" y="3416"/>
                    </a:cubicBezTo>
                    <a:cubicBezTo>
                      <a:pt x="3266" y="3367"/>
                      <a:pt x="3492" y="3342"/>
                      <a:pt x="3719" y="3342"/>
                    </a:cubicBezTo>
                    <a:cubicBezTo>
                      <a:pt x="3835" y="3342"/>
                      <a:pt x="3950" y="3349"/>
                      <a:pt x="4065" y="3362"/>
                    </a:cubicBezTo>
                    <a:lnTo>
                      <a:pt x="4170" y="3362"/>
                    </a:lnTo>
                    <a:cubicBezTo>
                      <a:pt x="4162" y="3342"/>
                      <a:pt x="4142" y="3327"/>
                      <a:pt x="4123" y="3323"/>
                    </a:cubicBezTo>
                    <a:cubicBezTo>
                      <a:pt x="3631" y="3164"/>
                      <a:pt x="3120" y="3071"/>
                      <a:pt x="2604" y="3040"/>
                    </a:cubicBezTo>
                    <a:cubicBezTo>
                      <a:pt x="2601" y="3040"/>
                      <a:pt x="2598" y="3040"/>
                      <a:pt x="2595" y="3040"/>
                    </a:cubicBezTo>
                    <a:cubicBezTo>
                      <a:pt x="2436" y="3040"/>
                      <a:pt x="2297" y="2944"/>
                      <a:pt x="2240" y="2800"/>
                    </a:cubicBezTo>
                    <a:cubicBezTo>
                      <a:pt x="2108" y="2517"/>
                      <a:pt x="1969" y="2234"/>
                      <a:pt x="1837" y="1951"/>
                    </a:cubicBezTo>
                    <a:cubicBezTo>
                      <a:pt x="1535" y="1316"/>
                      <a:pt x="1182" y="704"/>
                      <a:pt x="787" y="123"/>
                    </a:cubicBezTo>
                    <a:cubicBezTo>
                      <a:pt x="732" y="42"/>
                      <a:pt x="672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" name="Google Shape;1357;p35"/>
          <p:cNvGrpSpPr/>
          <p:nvPr/>
        </p:nvGrpSpPr>
        <p:grpSpPr>
          <a:xfrm rot="1236742">
            <a:off x="8400978" y="2835409"/>
            <a:ext cx="647793" cy="701065"/>
            <a:chOff x="4467597" y="2921218"/>
            <a:chExt cx="916734" cy="1061435"/>
          </a:xfrm>
        </p:grpSpPr>
        <p:sp>
          <p:nvSpPr>
            <p:cNvPr id="47" name="Google Shape;1358;p35"/>
            <p:cNvSpPr/>
            <p:nvPr/>
          </p:nvSpPr>
          <p:spPr>
            <a:xfrm>
              <a:off x="4467733" y="2921320"/>
              <a:ext cx="916462" cy="1061230"/>
            </a:xfrm>
            <a:custGeom>
              <a:avLst/>
              <a:gdLst/>
              <a:ahLst/>
              <a:cxnLst/>
              <a:rect l="l" t="t" r="r" b="b"/>
              <a:pathLst>
                <a:path w="13465" h="15592" extrusionOk="0">
                  <a:moveTo>
                    <a:pt x="11406" y="1"/>
                  </a:moveTo>
                  <a:cubicBezTo>
                    <a:pt x="11392" y="1"/>
                    <a:pt x="11378" y="1"/>
                    <a:pt x="11364" y="1"/>
                  </a:cubicBezTo>
                  <a:cubicBezTo>
                    <a:pt x="11105" y="5"/>
                    <a:pt x="10869" y="79"/>
                    <a:pt x="10698" y="292"/>
                  </a:cubicBezTo>
                  <a:cubicBezTo>
                    <a:pt x="10469" y="578"/>
                    <a:pt x="10229" y="861"/>
                    <a:pt x="10012" y="1156"/>
                  </a:cubicBezTo>
                  <a:cubicBezTo>
                    <a:pt x="9807" y="1431"/>
                    <a:pt x="9629" y="1725"/>
                    <a:pt x="9435" y="2012"/>
                  </a:cubicBezTo>
                  <a:cubicBezTo>
                    <a:pt x="9443" y="2016"/>
                    <a:pt x="9447" y="2020"/>
                    <a:pt x="9450" y="2024"/>
                  </a:cubicBezTo>
                  <a:cubicBezTo>
                    <a:pt x="9400" y="2140"/>
                    <a:pt x="9346" y="2252"/>
                    <a:pt x="9284" y="2361"/>
                  </a:cubicBezTo>
                  <a:cubicBezTo>
                    <a:pt x="9210" y="2473"/>
                    <a:pt x="9125" y="2574"/>
                    <a:pt x="9028" y="2667"/>
                  </a:cubicBezTo>
                  <a:cubicBezTo>
                    <a:pt x="8965" y="2727"/>
                    <a:pt x="8892" y="2753"/>
                    <a:pt x="8811" y="2753"/>
                  </a:cubicBezTo>
                  <a:cubicBezTo>
                    <a:pt x="8768" y="2753"/>
                    <a:pt x="8723" y="2746"/>
                    <a:pt x="8675" y="2733"/>
                  </a:cubicBezTo>
                  <a:cubicBezTo>
                    <a:pt x="8420" y="2659"/>
                    <a:pt x="8160" y="2582"/>
                    <a:pt x="7897" y="2527"/>
                  </a:cubicBezTo>
                  <a:cubicBezTo>
                    <a:pt x="7379" y="2420"/>
                    <a:pt x="6862" y="2359"/>
                    <a:pt x="6343" y="2359"/>
                  </a:cubicBezTo>
                  <a:cubicBezTo>
                    <a:pt x="5941" y="2359"/>
                    <a:pt x="5538" y="2396"/>
                    <a:pt x="5134" y="2477"/>
                  </a:cubicBezTo>
                  <a:cubicBezTo>
                    <a:pt x="4588" y="2589"/>
                    <a:pt x="4069" y="2783"/>
                    <a:pt x="3627" y="3143"/>
                  </a:cubicBezTo>
                  <a:cubicBezTo>
                    <a:pt x="3414" y="3314"/>
                    <a:pt x="3228" y="3519"/>
                    <a:pt x="3077" y="3752"/>
                  </a:cubicBezTo>
                  <a:cubicBezTo>
                    <a:pt x="2840" y="4104"/>
                    <a:pt x="2778" y="4546"/>
                    <a:pt x="2910" y="4953"/>
                  </a:cubicBezTo>
                  <a:cubicBezTo>
                    <a:pt x="3003" y="5251"/>
                    <a:pt x="2910" y="5484"/>
                    <a:pt x="2647" y="5662"/>
                  </a:cubicBezTo>
                  <a:cubicBezTo>
                    <a:pt x="2321" y="5883"/>
                    <a:pt x="1988" y="6104"/>
                    <a:pt x="1724" y="6398"/>
                  </a:cubicBezTo>
                  <a:cubicBezTo>
                    <a:pt x="1488" y="6658"/>
                    <a:pt x="1267" y="6929"/>
                    <a:pt x="1062" y="7208"/>
                  </a:cubicBezTo>
                  <a:cubicBezTo>
                    <a:pt x="694" y="7719"/>
                    <a:pt x="388" y="8273"/>
                    <a:pt x="217" y="8882"/>
                  </a:cubicBezTo>
                  <a:cubicBezTo>
                    <a:pt x="54" y="9459"/>
                    <a:pt x="0" y="10048"/>
                    <a:pt x="182" y="10633"/>
                  </a:cubicBezTo>
                  <a:cubicBezTo>
                    <a:pt x="368" y="11261"/>
                    <a:pt x="624" y="11869"/>
                    <a:pt x="942" y="12446"/>
                  </a:cubicBezTo>
                  <a:cubicBezTo>
                    <a:pt x="1070" y="12679"/>
                    <a:pt x="1201" y="12907"/>
                    <a:pt x="1329" y="13144"/>
                  </a:cubicBezTo>
                  <a:cubicBezTo>
                    <a:pt x="1507" y="13485"/>
                    <a:pt x="1647" y="13845"/>
                    <a:pt x="1690" y="14236"/>
                  </a:cubicBezTo>
                  <a:cubicBezTo>
                    <a:pt x="1701" y="14337"/>
                    <a:pt x="1721" y="14438"/>
                    <a:pt x="1752" y="14539"/>
                  </a:cubicBezTo>
                  <a:cubicBezTo>
                    <a:pt x="1810" y="14748"/>
                    <a:pt x="1875" y="14961"/>
                    <a:pt x="2034" y="15120"/>
                  </a:cubicBezTo>
                  <a:cubicBezTo>
                    <a:pt x="2288" y="15370"/>
                    <a:pt x="2651" y="15591"/>
                    <a:pt x="3067" y="15591"/>
                  </a:cubicBezTo>
                  <a:cubicBezTo>
                    <a:pt x="3237" y="15591"/>
                    <a:pt x="3416" y="15555"/>
                    <a:pt x="3600" y="15468"/>
                  </a:cubicBezTo>
                  <a:cubicBezTo>
                    <a:pt x="3828" y="15367"/>
                    <a:pt x="4074" y="15313"/>
                    <a:pt x="4324" y="15313"/>
                  </a:cubicBezTo>
                  <a:cubicBezTo>
                    <a:pt x="4341" y="15313"/>
                    <a:pt x="4358" y="15313"/>
                    <a:pt x="4375" y="15313"/>
                  </a:cubicBezTo>
                  <a:cubicBezTo>
                    <a:pt x="4530" y="15313"/>
                    <a:pt x="4681" y="15317"/>
                    <a:pt x="4836" y="15333"/>
                  </a:cubicBezTo>
                  <a:cubicBezTo>
                    <a:pt x="5324" y="15383"/>
                    <a:pt x="5816" y="15445"/>
                    <a:pt x="6304" y="15488"/>
                  </a:cubicBezTo>
                  <a:cubicBezTo>
                    <a:pt x="6485" y="15505"/>
                    <a:pt x="6665" y="15514"/>
                    <a:pt x="6843" y="15514"/>
                  </a:cubicBezTo>
                  <a:cubicBezTo>
                    <a:pt x="7449" y="15514"/>
                    <a:pt x="8037" y="15408"/>
                    <a:pt x="8606" y="15135"/>
                  </a:cubicBezTo>
                  <a:cubicBezTo>
                    <a:pt x="9675" y="14612"/>
                    <a:pt x="10504" y="13845"/>
                    <a:pt x="11078" y="12810"/>
                  </a:cubicBezTo>
                  <a:cubicBezTo>
                    <a:pt x="11283" y="12419"/>
                    <a:pt x="11442" y="12001"/>
                    <a:pt x="11547" y="11571"/>
                  </a:cubicBezTo>
                  <a:cubicBezTo>
                    <a:pt x="11624" y="11261"/>
                    <a:pt x="11779" y="11032"/>
                    <a:pt x="12097" y="10908"/>
                  </a:cubicBezTo>
                  <a:cubicBezTo>
                    <a:pt x="12294" y="10831"/>
                    <a:pt x="12480" y="10695"/>
                    <a:pt x="12647" y="10555"/>
                  </a:cubicBezTo>
                  <a:cubicBezTo>
                    <a:pt x="12945" y="10323"/>
                    <a:pt x="13166" y="10005"/>
                    <a:pt x="13286" y="9645"/>
                  </a:cubicBezTo>
                  <a:cubicBezTo>
                    <a:pt x="13426" y="9184"/>
                    <a:pt x="13465" y="8700"/>
                    <a:pt x="13403" y="8223"/>
                  </a:cubicBezTo>
                  <a:cubicBezTo>
                    <a:pt x="13337" y="7618"/>
                    <a:pt x="13147" y="7053"/>
                    <a:pt x="12903" y="6499"/>
                  </a:cubicBezTo>
                  <a:cubicBezTo>
                    <a:pt x="12465" y="5511"/>
                    <a:pt x="11864" y="4643"/>
                    <a:pt x="11008" y="3965"/>
                  </a:cubicBezTo>
                  <a:cubicBezTo>
                    <a:pt x="10961" y="3926"/>
                    <a:pt x="10923" y="3883"/>
                    <a:pt x="10888" y="3833"/>
                  </a:cubicBezTo>
                  <a:cubicBezTo>
                    <a:pt x="10787" y="3686"/>
                    <a:pt x="10853" y="3550"/>
                    <a:pt x="10923" y="3415"/>
                  </a:cubicBezTo>
                  <a:cubicBezTo>
                    <a:pt x="11198" y="2899"/>
                    <a:pt x="11531" y="2419"/>
                    <a:pt x="11919" y="1981"/>
                  </a:cubicBezTo>
                  <a:cubicBezTo>
                    <a:pt x="12186" y="1659"/>
                    <a:pt x="12480" y="1365"/>
                    <a:pt x="12798" y="1094"/>
                  </a:cubicBezTo>
                  <a:cubicBezTo>
                    <a:pt x="13007" y="919"/>
                    <a:pt x="13015" y="714"/>
                    <a:pt x="12837" y="509"/>
                  </a:cubicBezTo>
                  <a:cubicBezTo>
                    <a:pt x="12814" y="474"/>
                    <a:pt x="12783" y="443"/>
                    <a:pt x="12748" y="419"/>
                  </a:cubicBezTo>
                  <a:cubicBezTo>
                    <a:pt x="12597" y="330"/>
                    <a:pt x="12438" y="253"/>
                    <a:pt x="12275" y="183"/>
                  </a:cubicBezTo>
                  <a:cubicBezTo>
                    <a:pt x="11997" y="79"/>
                    <a:pt x="11709" y="1"/>
                    <a:pt x="11406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1359;p35"/>
            <p:cNvGrpSpPr/>
            <p:nvPr/>
          </p:nvGrpSpPr>
          <p:grpSpPr>
            <a:xfrm>
              <a:off x="4467597" y="2921218"/>
              <a:ext cx="916734" cy="1061435"/>
              <a:chOff x="2219584" y="3950908"/>
              <a:chExt cx="916734" cy="1061435"/>
            </a:xfrm>
          </p:grpSpPr>
          <p:sp>
            <p:nvSpPr>
              <p:cNvPr id="49" name="Google Shape;1360;p35"/>
              <p:cNvSpPr/>
              <p:nvPr/>
            </p:nvSpPr>
            <p:spPr>
              <a:xfrm>
                <a:off x="2219584" y="3950908"/>
                <a:ext cx="916734" cy="1061435"/>
              </a:xfrm>
              <a:custGeom>
                <a:avLst/>
                <a:gdLst/>
                <a:ahLst/>
                <a:cxnLst/>
                <a:rect l="l" t="t" r="r" b="b"/>
                <a:pathLst>
                  <a:path w="13469" h="15595" extrusionOk="0">
                    <a:moveTo>
                      <a:pt x="11363" y="240"/>
                    </a:moveTo>
                    <a:cubicBezTo>
                      <a:pt x="11379" y="240"/>
                      <a:pt x="11395" y="240"/>
                      <a:pt x="11411" y="241"/>
                    </a:cubicBezTo>
                    <a:cubicBezTo>
                      <a:pt x="11690" y="253"/>
                      <a:pt x="11965" y="315"/>
                      <a:pt x="12225" y="419"/>
                    </a:cubicBezTo>
                    <a:cubicBezTo>
                      <a:pt x="12356" y="462"/>
                      <a:pt x="12480" y="524"/>
                      <a:pt x="12597" y="602"/>
                    </a:cubicBezTo>
                    <a:cubicBezTo>
                      <a:pt x="12763" y="726"/>
                      <a:pt x="12752" y="815"/>
                      <a:pt x="12600" y="962"/>
                    </a:cubicBezTo>
                    <a:cubicBezTo>
                      <a:pt x="12376" y="1175"/>
                      <a:pt x="12147" y="1388"/>
                      <a:pt x="11934" y="1617"/>
                    </a:cubicBezTo>
                    <a:cubicBezTo>
                      <a:pt x="11539" y="2047"/>
                      <a:pt x="11182" y="2516"/>
                      <a:pt x="10876" y="3015"/>
                    </a:cubicBezTo>
                    <a:cubicBezTo>
                      <a:pt x="10818" y="3108"/>
                      <a:pt x="10772" y="3213"/>
                      <a:pt x="10710" y="3306"/>
                    </a:cubicBezTo>
                    <a:cubicBezTo>
                      <a:pt x="10637" y="3425"/>
                      <a:pt x="10529" y="3491"/>
                      <a:pt x="10412" y="3491"/>
                    </a:cubicBezTo>
                    <a:cubicBezTo>
                      <a:pt x="10361" y="3491"/>
                      <a:pt x="10309" y="3479"/>
                      <a:pt x="10256" y="3453"/>
                    </a:cubicBezTo>
                    <a:cubicBezTo>
                      <a:pt x="10024" y="3337"/>
                      <a:pt x="9803" y="3213"/>
                      <a:pt x="9586" y="3074"/>
                    </a:cubicBezTo>
                    <a:cubicBezTo>
                      <a:pt x="9404" y="2957"/>
                      <a:pt x="9365" y="2822"/>
                      <a:pt x="9450" y="2620"/>
                    </a:cubicBezTo>
                    <a:cubicBezTo>
                      <a:pt x="9559" y="2361"/>
                      <a:pt x="9687" y="2105"/>
                      <a:pt x="9807" y="1849"/>
                    </a:cubicBezTo>
                    <a:lnTo>
                      <a:pt x="9803" y="1849"/>
                    </a:lnTo>
                    <a:cubicBezTo>
                      <a:pt x="10109" y="1384"/>
                      <a:pt x="10438" y="939"/>
                      <a:pt x="10795" y="512"/>
                    </a:cubicBezTo>
                    <a:cubicBezTo>
                      <a:pt x="10936" y="339"/>
                      <a:pt x="11144" y="240"/>
                      <a:pt x="11363" y="240"/>
                    </a:cubicBezTo>
                    <a:close/>
                    <a:moveTo>
                      <a:pt x="7209" y="2671"/>
                    </a:moveTo>
                    <a:cubicBezTo>
                      <a:pt x="7263" y="2671"/>
                      <a:pt x="7318" y="2675"/>
                      <a:pt x="7374" y="2682"/>
                    </a:cubicBezTo>
                    <a:cubicBezTo>
                      <a:pt x="7897" y="2752"/>
                      <a:pt x="8408" y="2884"/>
                      <a:pt x="8900" y="3070"/>
                    </a:cubicBezTo>
                    <a:cubicBezTo>
                      <a:pt x="9307" y="3225"/>
                      <a:pt x="9702" y="3391"/>
                      <a:pt x="10047" y="3624"/>
                    </a:cubicBezTo>
                    <a:lnTo>
                      <a:pt x="10047" y="3620"/>
                    </a:lnTo>
                    <a:cubicBezTo>
                      <a:pt x="10578" y="3914"/>
                      <a:pt x="11054" y="4286"/>
                      <a:pt x="11469" y="4728"/>
                    </a:cubicBezTo>
                    <a:cubicBezTo>
                      <a:pt x="11860" y="5146"/>
                      <a:pt x="12190" y="5619"/>
                      <a:pt x="12453" y="6131"/>
                    </a:cubicBezTo>
                    <a:cubicBezTo>
                      <a:pt x="12500" y="6216"/>
                      <a:pt x="12476" y="6328"/>
                      <a:pt x="12399" y="6386"/>
                    </a:cubicBezTo>
                    <a:cubicBezTo>
                      <a:pt x="12330" y="6444"/>
                      <a:pt x="12246" y="6474"/>
                      <a:pt x="12161" y="6474"/>
                    </a:cubicBezTo>
                    <a:cubicBezTo>
                      <a:pt x="12094" y="6474"/>
                      <a:pt x="12027" y="6455"/>
                      <a:pt x="11969" y="6417"/>
                    </a:cubicBezTo>
                    <a:cubicBezTo>
                      <a:pt x="11795" y="6305"/>
                      <a:pt x="11647" y="6162"/>
                      <a:pt x="11585" y="5956"/>
                    </a:cubicBezTo>
                    <a:cubicBezTo>
                      <a:pt x="11578" y="5929"/>
                      <a:pt x="11566" y="5902"/>
                      <a:pt x="11550" y="5879"/>
                    </a:cubicBezTo>
                    <a:cubicBezTo>
                      <a:pt x="11528" y="5829"/>
                      <a:pt x="11483" y="5804"/>
                      <a:pt x="11436" y="5804"/>
                    </a:cubicBezTo>
                    <a:cubicBezTo>
                      <a:pt x="11393" y="5804"/>
                      <a:pt x="11348" y="5826"/>
                      <a:pt x="11322" y="5871"/>
                    </a:cubicBezTo>
                    <a:cubicBezTo>
                      <a:pt x="11302" y="5906"/>
                      <a:pt x="11283" y="5945"/>
                      <a:pt x="11275" y="5983"/>
                    </a:cubicBezTo>
                    <a:cubicBezTo>
                      <a:pt x="11232" y="6148"/>
                      <a:pt x="11057" y="6289"/>
                      <a:pt x="10860" y="6289"/>
                    </a:cubicBezTo>
                    <a:cubicBezTo>
                      <a:pt x="10775" y="6289"/>
                      <a:pt x="10685" y="6262"/>
                      <a:pt x="10601" y="6200"/>
                    </a:cubicBezTo>
                    <a:cubicBezTo>
                      <a:pt x="10322" y="5999"/>
                      <a:pt x="10152" y="5735"/>
                      <a:pt x="10125" y="5387"/>
                    </a:cubicBezTo>
                    <a:cubicBezTo>
                      <a:pt x="10113" y="5270"/>
                      <a:pt x="10069" y="5211"/>
                      <a:pt x="9990" y="5211"/>
                    </a:cubicBezTo>
                    <a:cubicBezTo>
                      <a:pt x="9959" y="5211"/>
                      <a:pt x="9922" y="5221"/>
                      <a:pt x="9880" y="5239"/>
                    </a:cubicBezTo>
                    <a:cubicBezTo>
                      <a:pt x="9807" y="5270"/>
                      <a:pt x="9741" y="5313"/>
                      <a:pt x="9667" y="5344"/>
                    </a:cubicBezTo>
                    <a:cubicBezTo>
                      <a:pt x="9586" y="5379"/>
                      <a:pt x="9505" y="5414"/>
                      <a:pt x="9419" y="5441"/>
                    </a:cubicBezTo>
                    <a:cubicBezTo>
                      <a:pt x="9332" y="5469"/>
                      <a:pt x="9244" y="5488"/>
                      <a:pt x="9159" y="5488"/>
                    </a:cubicBezTo>
                    <a:cubicBezTo>
                      <a:pt x="9037" y="5488"/>
                      <a:pt x="8921" y="5449"/>
                      <a:pt x="8823" y="5344"/>
                    </a:cubicBezTo>
                    <a:cubicBezTo>
                      <a:pt x="8644" y="5154"/>
                      <a:pt x="8563" y="4926"/>
                      <a:pt x="8644" y="4662"/>
                    </a:cubicBezTo>
                    <a:cubicBezTo>
                      <a:pt x="8660" y="4619"/>
                      <a:pt x="8672" y="4573"/>
                      <a:pt x="8683" y="4526"/>
                    </a:cubicBezTo>
                    <a:cubicBezTo>
                      <a:pt x="8700" y="4412"/>
                      <a:pt x="8647" y="4339"/>
                      <a:pt x="8547" y="4339"/>
                    </a:cubicBezTo>
                    <a:cubicBezTo>
                      <a:pt x="8531" y="4339"/>
                      <a:pt x="8515" y="4341"/>
                      <a:pt x="8497" y="4344"/>
                    </a:cubicBezTo>
                    <a:cubicBezTo>
                      <a:pt x="8408" y="4364"/>
                      <a:pt x="8327" y="4395"/>
                      <a:pt x="8242" y="4418"/>
                    </a:cubicBezTo>
                    <a:cubicBezTo>
                      <a:pt x="8106" y="4453"/>
                      <a:pt x="7970" y="4488"/>
                      <a:pt x="7835" y="4515"/>
                    </a:cubicBezTo>
                    <a:cubicBezTo>
                      <a:pt x="7793" y="4523"/>
                      <a:pt x="7752" y="4527"/>
                      <a:pt x="7711" y="4527"/>
                    </a:cubicBezTo>
                    <a:cubicBezTo>
                      <a:pt x="7602" y="4527"/>
                      <a:pt x="7496" y="4499"/>
                      <a:pt x="7401" y="4445"/>
                    </a:cubicBezTo>
                    <a:cubicBezTo>
                      <a:pt x="7145" y="4306"/>
                      <a:pt x="7071" y="3972"/>
                      <a:pt x="7246" y="3736"/>
                    </a:cubicBezTo>
                    <a:cubicBezTo>
                      <a:pt x="7312" y="3662"/>
                      <a:pt x="7377" y="3593"/>
                      <a:pt x="7451" y="3531"/>
                    </a:cubicBezTo>
                    <a:cubicBezTo>
                      <a:pt x="7486" y="3500"/>
                      <a:pt x="7532" y="3473"/>
                      <a:pt x="7548" y="3434"/>
                    </a:cubicBezTo>
                    <a:cubicBezTo>
                      <a:pt x="7571" y="3391"/>
                      <a:pt x="7575" y="3341"/>
                      <a:pt x="7560" y="3294"/>
                    </a:cubicBezTo>
                    <a:cubicBezTo>
                      <a:pt x="7529" y="3256"/>
                      <a:pt x="7482" y="3236"/>
                      <a:pt x="7432" y="3236"/>
                    </a:cubicBezTo>
                    <a:cubicBezTo>
                      <a:pt x="7377" y="3236"/>
                      <a:pt x="7319" y="3271"/>
                      <a:pt x="7261" y="3283"/>
                    </a:cubicBezTo>
                    <a:cubicBezTo>
                      <a:pt x="7153" y="3314"/>
                      <a:pt x="7044" y="3333"/>
                      <a:pt x="6932" y="3341"/>
                    </a:cubicBezTo>
                    <a:cubicBezTo>
                      <a:pt x="6854" y="3341"/>
                      <a:pt x="6777" y="3321"/>
                      <a:pt x="6707" y="3287"/>
                    </a:cubicBezTo>
                    <a:cubicBezTo>
                      <a:pt x="6494" y="3170"/>
                      <a:pt x="6482" y="2973"/>
                      <a:pt x="6680" y="2833"/>
                    </a:cubicBezTo>
                    <a:cubicBezTo>
                      <a:pt x="6842" y="2716"/>
                      <a:pt x="7022" y="2671"/>
                      <a:pt x="7209" y="2671"/>
                    </a:cubicBezTo>
                    <a:close/>
                    <a:moveTo>
                      <a:pt x="6364" y="2602"/>
                    </a:moveTo>
                    <a:cubicBezTo>
                      <a:pt x="6406" y="2602"/>
                      <a:pt x="6448" y="2612"/>
                      <a:pt x="6485" y="2661"/>
                    </a:cubicBezTo>
                    <a:lnTo>
                      <a:pt x="6485" y="2661"/>
                    </a:lnTo>
                    <a:cubicBezTo>
                      <a:pt x="6466" y="2684"/>
                      <a:pt x="6447" y="2710"/>
                      <a:pt x="6428" y="2729"/>
                    </a:cubicBezTo>
                    <a:cubicBezTo>
                      <a:pt x="6231" y="2926"/>
                      <a:pt x="6246" y="3225"/>
                      <a:pt x="6475" y="3434"/>
                    </a:cubicBezTo>
                    <a:cubicBezTo>
                      <a:pt x="6572" y="3519"/>
                      <a:pt x="6688" y="3573"/>
                      <a:pt x="6816" y="3593"/>
                    </a:cubicBezTo>
                    <a:cubicBezTo>
                      <a:pt x="6971" y="3624"/>
                      <a:pt x="6982" y="3639"/>
                      <a:pt x="6932" y="3786"/>
                    </a:cubicBezTo>
                    <a:cubicBezTo>
                      <a:pt x="6781" y="4251"/>
                      <a:pt x="7095" y="4720"/>
                      <a:pt x="7606" y="4763"/>
                    </a:cubicBezTo>
                    <a:cubicBezTo>
                      <a:pt x="7630" y="4765"/>
                      <a:pt x="7655" y="4766"/>
                      <a:pt x="7680" y="4766"/>
                    </a:cubicBezTo>
                    <a:cubicBezTo>
                      <a:pt x="7808" y="4766"/>
                      <a:pt x="7942" y="4737"/>
                      <a:pt x="8075" y="4724"/>
                    </a:cubicBezTo>
                    <a:cubicBezTo>
                      <a:pt x="8121" y="4712"/>
                      <a:pt x="8164" y="4705"/>
                      <a:pt x="8211" y="4705"/>
                    </a:cubicBezTo>
                    <a:cubicBezTo>
                      <a:pt x="8331" y="4705"/>
                      <a:pt x="8350" y="4728"/>
                      <a:pt x="8358" y="4852"/>
                    </a:cubicBezTo>
                    <a:cubicBezTo>
                      <a:pt x="8365" y="5088"/>
                      <a:pt x="8458" y="5309"/>
                      <a:pt x="8613" y="5487"/>
                    </a:cubicBezTo>
                    <a:cubicBezTo>
                      <a:pt x="8745" y="5648"/>
                      <a:pt x="8938" y="5739"/>
                      <a:pt x="9140" y="5739"/>
                    </a:cubicBezTo>
                    <a:cubicBezTo>
                      <a:pt x="9181" y="5739"/>
                      <a:pt x="9223" y="5736"/>
                      <a:pt x="9264" y="5728"/>
                    </a:cubicBezTo>
                    <a:cubicBezTo>
                      <a:pt x="9408" y="5700"/>
                      <a:pt x="9547" y="5662"/>
                      <a:pt x="9679" y="5611"/>
                    </a:cubicBezTo>
                    <a:cubicBezTo>
                      <a:pt x="9725" y="5596"/>
                      <a:pt x="9762" y="5588"/>
                      <a:pt x="9792" y="5588"/>
                    </a:cubicBezTo>
                    <a:cubicBezTo>
                      <a:pt x="9855" y="5588"/>
                      <a:pt x="9890" y="5625"/>
                      <a:pt x="9927" y="5720"/>
                    </a:cubicBezTo>
                    <a:cubicBezTo>
                      <a:pt x="9997" y="5921"/>
                      <a:pt x="10117" y="6107"/>
                      <a:pt x="10276" y="6251"/>
                    </a:cubicBezTo>
                    <a:cubicBezTo>
                      <a:pt x="10388" y="6348"/>
                      <a:pt x="10512" y="6433"/>
                      <a:pt x="10648" y="6495"/>
                    </a:cubicBezTo>
                    <a:cubicBezTo>
                      <a:pt x="10720" y="6528"/>
                      <a:pt x="10790" y="6542"/>
                      <a:pt x="10859" y="6542"/>
                    </a:cubicBezTo>
                    <a:cubicBezTo>
                      <a:pt x="11001" y="6542"/>
                      <a:pt x="11136" y="6481"/>
                      <a:pt x="11264" y="6398"/>
                    </a:cubicBezTo>
                    <a:cubicBezTo>
                      <a:pt x="11349" y="6343"/>
                      <a:pt x="11394" y="6314"/>
                      <a:pt x="11433" y="6314"/>
                    </a:cubicBezTo>
                    <a:cubicBezTo>
                      <a:pt x="11476" y="6314"/>
                      <a:pt x="11513" y="6351"/>
                      <a:pt x="11593" y="6429"/>
                    </a:cubicBezTo>
                    <a:cubicBezTo>
                      <a:pt x="11659" y="6491"/>
                      <a:pt x="11729" y="6553"/>
                      <a:pt x="11806" y="6607"/>
                    </a:cubicBezTo>
                    <a:cubicBezTo>
                      <a:pt x="11917" y="6687"/>
                      <a:pt x="12031" y="6725"/>
                      <a:pt x="12147" y="6725"/>
                    </a:cubicBezTo>
                    <a:cubicBezTo>
                      <a:pt x="12251" y="6725"/>
                      <a:pt x="12357" y="6695"/>
                      <a:pt x="12465" y="6638"/>
                    </a:cubicBezTo>
                    <a:cubicBezTo>
                      <a:pt x="12520" y="6609"/>
                      <a:pt x="12563" y="6593"/>
                      <a:pt x="12599" y="6593"/>
                    </a:cubicBezTo>
                    <a:cubicBezTo>
                      <a:pt x="12657" y="6593"/>
                      <a:pt x="12695" y="6636"/>
                      <a:pt x="12736" y="6727"/>
                    </a:cubicBezTo>
                    <a:cubicBezTo>
                      <a:pt x="12992" y="7320"/>
                      <a:pt x="13174" y="7932"/>
                      <a:pt x="13193" y="8587"/>
                    </a:cubicBezTo>
                    <a:cubicBezTo>
                      <a:pt x="13197" y="8688"/>
                      <a:pt x="13193" y="8792"/>
                      <a:pt x="13186" y="8893"/>
                    </a:cubicBezTo>
                    <a:cubicBezTo>
                      <a:pt x="13178" y="9019"/>
                      <a:pt x="13106" y="9094"/>
                      <a:pt x="13016" y="9094"/>
                    </a:cubicBezTo>
                    <a:cubicBezTo>
                      <a:pt x="12973" y="9094"/>
                      <a:pt x="12926" y="9077"/>
                      <a:pt x="12879" y="9040"/>
                    </a:cubicBezTo>
                    <a:cubicBezTo>
                      <a:pt x="12794" y="8971"/>
                      <a:pt x="12717" y="8889"/>
                      <a:pt x="12655" y="8800"/>
                    </a:cubicBezTo>
                    <a:cubicBezTo>
                      <a:pt x="12612" y="8734"/>
                      <a:pt x="12573" y="8665"/>
                      <a:pt x="12542" y="8591"/>
                    </a:cubicBezTo>
                    <a:cubicBezTo>
                      <a:pt x="12500" y="8517"/>
                      <a:pt x="12454" y="8481"/>
                      <a:pt x="12400" y="8481"/>
                    </a:cubicBezTo>
                    <a:cubicBezTo>
                      <a:pt x="12361" y="8481"/>
                      <a:pt x="12317" y="8501"/>
                      <a:pt x="12267" y="8541"/>
                    </a:cubicBezTo>
                    <a:cubicBezTo>
                      <a:pt x="12170" y="8610"/>
                      <a:pt x="12077" y="8692"/>
                      <a:pt x="11977" y="8758"/>
                    </a:cubicBezTo>
                    <a:cubicBezTo>
                      <a:pt x="11914" y="8801"/>
                      <a:pt x="11848" y="8819"/>
                      <a:pt x="11781" y="8819"/>
                    </a:cubicBezTo>
                    <a:cubicBezTo>
                      <a:pt x="11715" y="8819"/>
                      <a:pt x="11648" y="8802"/>
                      <a:pt x="11581" y="8773"/>
                    </a:cubicBezTo>
                    <a:cubicBezTo>
                      <a:pt x="11399" y="8688"/>
                      <a:pt x="11248" y="8552"/>
                      <a:pt x="11151" y="8386"/>
                    </a:cubicBezTo>
                    <a:cubicBezTo>
                      <a:pt x="11089" y="8289"/>
                      <a:pt x="11043" y="8188"/>
                      <a:pt x="10992" y="8091"/>
                    </a:cubicBezTo>
                    <a:cubicBezTo>
                      <a:pt x="10948" y="8009"/>
                      <a:pt x="10904" y="7969"/>
                      <a:pt x="10852" y="7969"/>
                    </a:cubicBezTo>
                    <a:cubicBezTo>
                      <a:pt x="10813" y="7969"/>
                      <a:pt x="10769" y="7992"/>
                      <a:pt x="10717" y="8037"/>
                    </a:cubicBezTo>
                    <a:cubicBezTo>
                      <a:pt x="10655" y="8095"/>
                      <a:pt x="10590" y="8145"/>
                      <a:pt x="10524" y="8196"/>
                    </a:cubicBezTo>
                    <a:cubicBezTo>
                      <a:pt x="10413" y="8266"/>
                      <a:pt x="10320" y="8302"/>
                      <a:pt x="10231" y="8302"/>
                    </a:cubicBezTo>
                    <a:cubicBezTo>
                      <a:pt x="10124" y="8302"/>
                      <a:pt x="10024" y="8250"/>
                      <a:pt x="9908" y="8141"/>
                    </a:cubicBezTo>
                    <a:cubicBezTo>
                      <a:pt x="9621" y="7870"/>
                      <a:pt x="9509" y="7522"/>
                      <a:pt x="9478" y="7138"/>
                    </a:cubicBezTo>
                    <a:cubicBezTo>
                      <a:pt x="9478" y="7122"/>
                      <a:pt x="9481" y="7103"/>
                      <a:pt x="9481" y="7084"/>
                    </a:cubicBezTo>
                    <a:cubicBezTo>
                      <a:pt x="9478" y="6967"/>
                      <a:pt x="9432" y="6910"/>
                      <a:pt x="9346" y="6910"/>
                    </a:cubicBezTo>
                    <a:cubicBezTo>
                      <a:pt x="9318" y="6910"/>
                      <a:pt x="9286" y="6916"/>
                      <a:pt x="9249" y="6929"/>
                    </a:cubicBezTo>
                    <a:cubicBezTo>
                      <a:pt x="9206" y="6948"/>
                      <a:pt x="9164" y="6971"/>
                      <a:pt x="9121" y="6987"/>
                    </a:cubicBezTo>
                    <a:cubicBezTo>
                      <a:pt x="9044" y="7018"/>
                      <a:pt x="8966" y="7049"/>
                      <a:pt x="8885" y="7072"/>
                    </a:cubicBezTo>
                    <a:cubicBezTo>
                      <a:pt x="8821" y="7093"/>
                      <a:pt x="8756" y="7103"/>
                      <a:pt x="8692" y="7103"/>
                    </a:cubicBezTo>
                    <a:cubicBezTo>
                      <a:pt x="8483" y="7103"/>
                      <a:pt x="8283" y="6996"/>
                      <a:pt x="8164" y="6813"/>
                    </a:cubicBezTo>
                    <a:cubicBezTo>
                      <a:pt x="8048" y="6638"/>
                      <a:pt x="7966" y="6448"/>
                      <a:pt x="8001" y="6224"/>
                    </a:cubicBezTo>
                    <a:cubicBezTo>
                      <a:pt x="8021" y="6104"/>
                      <a:pt x="7964" y="6036"/>
                      <a:pt x="7857" y="6036"/>
                    </a:cubicBezTo>
                    <a:cubicBezTo>
                      <a:pt x="7839" y="6036"/>
                      <a:pt x="7820" y="6038"/>
                      <a:pt x="7800" y="6041"/>
                    </a:cubicBezTo>
                    <a:cubicBezTo>
                      <a:pt x="7703" y="6057"/>
                      <a:pt x="7610" y="6088"/>
                      <a:pt x="7513" y="6107"/>
                    </a:cubicBezTo>
                    <a:cubicBezTo>
                      <a:pt x="7405" y="6127"/>
                      <a:pt x="7296" y="6141"/>
                      <a:pt x="7188" y="6141"/>
                    </a:cubicBezTo>
                    <a:cubicBezTo>
                      <a:pt x="7084" y="6141"/>
                      <a:pt x="6980" y="6128"/>
                      <a:pt x="6878" y="6096"/>
                    </a:cubicBezTo>
                    <a:cubicBezTo>
                      <a:pt x="6684" y="6038"/>
                      <a:pt x="6525" y="5890"/>
                      <a:pt x="6455" y="5697"/>
                    </a:cubicBezTo>
                    <a:cubicBezTo>
                      <a:pt x="6409" y="5588"/>
                      <a:pt x="6413" y="5464"/>
                      <a:pt x="6467" y="5360"/>
                    </a:cubicBezTo>
                    <a:cubicBezTo>
                      <a:pt x="6539" y="5198"/>
                      <a:pt x="6481" y="5106"/>
                      <a:pt x="6317" y="5106"/>
                    </a:cubicBezTo>
                    <a:cubicBezTo>
                      <a:pt x="6304" y="5106"/>
                      <a:pt x="6291" y="5107"/>
                      <a:pt x="6277" y="5108"/>
                    </a:cubicBezTo>
                    <a:cubicBezTo>
                      <a:pt x="6130" y="5119"/>
                      <a:pt x="5983" y="5139"/>
                      <a:pt x="5831" y="5143"/>
                    </a:cubicBezTo>
                    <a:cubicBezTo>
                      <a:pt x="5811" y="5145"/>
                      <a:pt x="5791" y="5146"/>
                      <a:pt x="5771" y="5146"/>
                    </a:cubicBezTo>
                    <a:cubicBezTo>
                      <a:pt x="5714" y="5146"/>
                      <a:pt x="5656" y="5138"/>
                      <a:pt x="5599" y="5123"/>
                    </a:cubicBezTo>
                    <a:cubicBezTo>
                      <a:pt x="5243" y="5026"/>
                      <a:pt x="5091" y="4685"/>
                      <a:pt x="5250" y="4337"/>
                    </a:cubicBezTo>
                    <a:cubicBezTo>
                      <a:pt x="5301" y="4244"/>
                      <a:pt x="5355" y="4151"/>
                      <a:pt x="5417" y="4062"/>
                    </a:cubicBezTo>
                    <a:cubicBezTo>
                      <a:pt x="5498" y="3926"/>
                      <a:pt x="5448" y="3829"/>
                      <a:pt x="5293" y="3806"/>
                    </a:cubicBezTo>
                    <a:cubicBezTo>
                      <a:pt x="5138" y="3783"/>
                      <a:pt x="4979" y="3771"/>
                      <a:pt x="4824" y="3732"/>
                    </a:cubicBezTo>
                    <a:cubicBezTo>
                      <a:pt x="4580" y="3674"/>
                      <a:pt x="4487" y="3558"/>
                      <a:pt x="4479" y="3325"/>
                    </a:cubicBezTo>
                    <a:cubicBezTo>
                      <a:pt x="4460" y="3112"/>
                      <a:pt x="4588" y="2911"/>
                      <a:pt x="4789" y="2829"/>
                    </a:cubicBezTo>
                    <a:cubicBezTo>
                      <a:pt x="4929" y="2779"/>
                      <a:pt x="5072" y="2740"/>
                      <a:pt x="5223" y="2717"/>
                    </a:cubicBezTo>
                    <a:cubicBezTo>
                      <a:pt x="5587" y="2671"/>
                      <a:pt x="5952" y="2640"/>
                      <a:pt x="6316" y="2605"/>
                    </a:cubicBezTo>
                    <a:cubicBezTo>
                      <a:pt x="6332" y="2604"/>
                      <a:pt x="6348" y="2602"/>
                      <a:pt x="6364" y="2602"/>
                    </a:cubicBezTo>
                    <a:close/>
                    <a:moveTo>
                      <a:pt x="4142" y="3121"/>
                    </a:moveTo>
                    <a:cubicBezTo>
                      <a:pt x="4166" y="3121"/>
                      <a:pt x="4195" y="3127"/>
                      <a:pt x="4239" y="3136"/>
                    </a:cubicBezTo>
                    <a:lnTo>
                      <a:pt x="4239" y="3136"/>
                    </a:lnTo>
                    <a:cubicBezTo>
                      <a:pt x="4239" y="3184"/>
                      <a:pt x="4235" y="3222"/>
                      <a:pt x="4227" y="3267"/>
                    </a:cubicBezTo>
                    <a:cubicBezTo>
                      <a:pt x="4208" y="3635"/>
                      <a:pt x="4386" y="3883"/>
                      <a:pt x="4743" y="3980"/>
                    </a:cubicBezTo>
                    <a:cubicBezTo>
                      <a:pt x="4789" y="3996"/>
                      <a:pt x="4843" y="4007"/>
                      <a:pt x="4890" y="4015"/>
                    </a:cubicBezTo>
                    <a:cubicBezTo>
                      <a:pt x="5029" y="4046"/>
                      <a:pt x="5053" y="4096"/>
                      <a:pt x="5010" y="4232"/>
                    </a:cubicBezTo>
                    <a:cubicBezTo>
                      <a:pt x="4975" y="4329"/>
                      <a:pt x="4948" y="4426"/>
                      <a:pt x="4936" y="4530"/>
                    </a:cubicBezTo>
                    <a:cubicBezTo>
                      <a:pt x="4898" y="4972"/>
                      <a:pt x="5169" y="5325"/>
                      <a:pt x="5611" y="5391"/>
                    </a:cubicBezTo>
                    <a:cubicBezTo>
                      <a:pt x="5691" y="5398"/>
                      <a:pt x="5772" y="5402"/>
                      <a:pt x="5854" y="5402"/>
                    </a:cubicBezTo>
                    <a:cubicBezTo>
                      <a:pt x="5898" y="5402"/>
                      <a:pt x="5943" y="5401"/>
                      <a:pt x="5986" y="5398"/>
                    </a:cubicBezTo>
                    <a:cubicBezTo>
                      <a:pt x="6118" y="5398"/>
                      <a:pt x="6157" y="5425"/>
                      <a:pt x="6157" y="5557"/>
                    </a:cubicBezTo>
                    <a:cubicBezTo>
                      <a:pt x="6157" y="5886"/>
                      <a:pt x="6471" y="6320"/>
                      <a:pt x="6928" y="6375"/>
                    </a:cubicBezTo>
                    <a:cubicBezTo>
                      <a:pt x="7019" y="6382"/>
                      <a:pt x="7110" y="6386"/>
                      <a:pt x="7201" y="6386"/>
                    </a:cubicBezTo>
                    <a:cubicBezTo>
                      <a:pt x="7291" y="6386"/>
                      <a:pt x="7381" y="6382"/>
                      <a:pt x="7470" y="6375"/>
                    </a:cubicBezTo>
                    <a:cubicBezTo>
                      <a:pt x="7488" y="6374"/>
                      <a:pt x="7505" y="6374"/>
                      <a:pt x="7520" y="6374"/>
                    </a:cubicBezTo>
                    <a:cubicBezTo>
                      <a:pt x="7662" y="6374"/>
                      <a:pt x="7709" y="6410"/>
                      <a:pt x="7761" y="6561"/>
                    </a:cubicBezTo>
                    <a:cubicBezTo>
                      <a:pt x="7804" y="6685"/>
                      <a:pt x="7854" y="6805"/>
                      <a:pt x="7916" y="6917"/>
                    </a:cubicBezTo>
                    <a:cubicBezTo>
                      <a:pt x="8055" y="7171"/>
                      <a:pt x="8370" y="7363"/>
                      <a:pt x="8702" y="7363"/>
                    </a:cubicBezTo>
                    <a:cubicBezTo>
                      <a:pt x="8786" y="7363"/>
                      <a:pt x="8871" y="7351"/>
                      <a:pt x="8954" y="7324"/>
                    </a:cubicBezTo>
                    <a:cubicBezTo>
                      <a:pt x="9037" y="7298"/>
                      <a:pt x="9093" y="7282"/>
                      <a:pt x="9134" y="7282"/>
                    </a:cubicBezTo>
                    <a:cubicBezTo>
                      <a:pt x="9213" y="7282"/>
                      <a:pt x="9233" y="7342"/>
                      <a:pt x="9276" y="7506"/>
                    </a:cubicBezTo>
                    <a:cubicBezTo>
                      <a:pt x="9369" y="7851"/>
                      <a:pt x="9520" y="8157"/>
                      <a:pt x="9807" y="8389"/>
                    </a:cubicBezTo>
                    <a:cubicBezTo>
                      <a:pt x="9942" y="8498"/>
                      <a:pt x="10083" y="8554"/>
                      <a:pt x="10231" y="8554"/>
                    </a:cubicBezTo>
                    <a:cubicBezTo>
                      <a:pt x="10325" y="8554"/>
                      <a:pt x="10423" y="8531"/>
                      <a:pt x="10524" y="8486"/>
                    </a:cubicBezTo>
                    <a:cubicBezTo>
                      <a:pt x="10570" y="8467"/>
                      <a:pt x="10613" y="8440"/>
                      <a:pt x="10659" y="8420"/>
                    </a:cubicBezTo>
                    <a:cubicBezTo>
                      <a:pt x="10704" y="8401"/>
                      <a:pt x="10740" y="8391"/>
                      <a:pt x="10770" y="8391"/>
                    </a:cubicBezTo>
                    <a:cubicBezTo>
                      <a:pt x="10827" y="8391"/>
                      <a:pt x="10868" y="8425"/>
                      <a:pt x="10923" y="8498"/>
                    </a:cubicBezTo>
                    <a:cubicBezTo>
                      <a:pt x="11000" y="8599"/>
                      <a:pt x="11082" y="8699"/>
                      <a:pt x="11171" y="8796"/>
                    </a:cubicBezTo>
                    <a:cubicBezTo>
                      <a:pt x="11291" y="8920"/>
                      <a:pt x="11446" y="9006"/>
                      <a:pt x="11612" y="9048"/>
                    </a:cubicBezTo>
                    <a:cubicBezTo>
                      <a:pt x="11665" y="9065"/>
                      <a:pt x="11719" y="9073"/>
                      <a:pt x="11773" y="9073"/>
                    </a:cubicBezTo>
                    <a:cubicBezTo>
                      <a:pt x="11845" y="9073"/>
                      <a:pt x="11917" y="9058"/>
                      <a:pt x="11984" y="9029"/>
                    </a:cubicBezTo>
                    <a:cubicBezTo>
                      <a:pt x="12046" y="9002"/>
                      <a:pt x="12108" y="8967"/>
                      <a:pt x="12170" y="8940"/>
                    </a:cubicBezTo>
                    <a:cubicBezTo>
                      <a:pt x="12230" y="8911"/>
                      <a:pt x="12277" y="8896"/>
                      <a:pt x="12317" y="8896"/>
                    </a:cubicBezTo>
                    <a:cubicBezTo>
                      <a:pt x="12382" y="8896"/>
                      <a:pt x="12430" y="8934"/>
                      <a:pt x="12492" y="9017"/>
                    </a:cubicBezTo>
                    <a:cubicBezTo>
                      <a:pt x="12593" y="9145"/>
                      <a:pt x="12721" y="9250"/>
                      <a:pt x="12868" y="9319"/>
                    </a:cubicBezTo>
                    <a:cubicBezTo>
                      <a:pt x="13069" y="9424"/>
                      <a:pt x="13093" y="9494"/>
                      <a:pt x="13015" y="9699"/>
                    </a:cubicBezTo>
                    <a:cubicBezTo>
                      <a:pt x="12934" y="9912"/>
                      <a:pt x="12798" y="10102"/>
                      <a:pt x="12628" y="10249"/>
                    </a:cubicBezTo>
                    <a:cubicBezTo>
                      <a:pt x="12453" y="10412"/>
                      <a:pt x="12263" y="10552"/>
                      <a:pt x="12054" y="10668"/>
                    </a:cubicBezTo>
                    <a:cubicBezTo>
                      <a:pt x="11831" y="10787"/>
                      <a:pt x="11609" y="10841"/>
                      <a:pt x="11385" y="10841"/>
                    </a:cubicBezTo>
                    <a:cubicBezTo>
                      <a:pt x="11157" y="10841"/>
                      <a:pt x="10929" y="10785"/>
                      <a:pt x="10698" y="10683"/>
                    </a:cubicBezTo>
                    <a:cubicBezTo>
                      <a:pt x="10245" y="10478"/>
                      <a:pt x="9880" y="10152"/>
                      <a:pt x="9551" y="9792"/>
                    </a:cubicBezTo>
                    <a:cubicBezTo>
                      <a:pt x="9326" y="9544"/>
                      <a:pt x="9121" y="9288"/>
                      <a:pt x="8935" y="9017"/>
                    </a:cubicBezTo>
                    <a:cubicBezTo>
                      <a:pt x="8625" y="8564"/>
                      <a:pt x="8249" y="8169"/>
                      <a:pt x="7815" y="7835"/>
                    </a:cubicBezTo>
                    <a:cubicBezTo>
                      <a:pt x="7532" y="7626"/>
                      <a:pt x="7250" y="7413"/>
                      <a:pt x="6959" y="7212"/>
                    </a:cubicBezTo>
                    <a:cubicBezTo>
                      <a:pt x="6637" y="6987"/>
                      <a:pt x="6277" y="6832"/>
                      <a:pt x="5909" y="6692"/>
                    </a:cubicBezTo>
                    <a:cubicBezTo>
                      <a:pt x="5498" y="6537"/>
                      <a:pt x="5080" y="6390"/>
                      <a:pt x="4677" y="6216"/>
                    </a:cubicBezTo>
                    <a:cubicBezTo>
                      <a:pt x="4255" y="6045"/>
                      <a:pt x="3875" y="5790"/>
                      <a:pt x="3557" y="5468"/>
                    </a:cubicBezTo>
                    <a:cubicBezTo>
                      <a:pt x="3297" y="5205"/>
                      <a:pt x="3127" y="4883"/>
                      <a:pt x="3104" y="4507"/>
                    </a:cubicBezTo>
                    <a:cubicBezTo>
                      <a:pt x="3096" y="4387"/>
                      <a:pt x="3115" y="4267"/>
                      <a:pt x="3158" y="4155"/>
                    </a:cubicBezTo>
                    <a:cubicBezTo>
                      <a:pt x="3332" y="3732"/>
                      <a:pt x="3638" y="3418"/>
                      <a:pt x="4018" y="3174"/>
                    </a:cubicBezTo>
                    <a:cubicBezTo>
                      <a:pt x="4076" y="3136"/>
                      <a:pt x="4102" y="3121"/>
                      <a:pt x="4142" y="3121"/>
                    </a:cubicBezTo>
                    <a:close/>
                    <a:moveTo>
                      <a:pt x="3130" y="5798"/>
                    </a:moveTo>
                    <a:cubicBezTo>
                      <a:pt x="3229" y="5798"/>
                      <a:pt x="3329" y="5816"/>
                      <a:pt x="3433" y="5848"/>
                    </a:cubicBezTo>
                    <a:cubicBezTo>
                      <a:pt x="3518" y="5871"/>
                      <a:pt x="3600" y="5910"/>
                      <a:pt x="3673" y="5956"/>
                    </a:cubicBezTo>
                    <a:cubicBezTo>
                      <a:pt x="4216" y="6297"/>
                      <a:pt x="4793" y="6568"/>
                      <a:pt x="5401" y="6766"/>
                    </a:cubicBezTo>
                    <a:cubicBezTo>
                      <a:pt x="5932" y="6944"/>
                      <a:pt x="6448" y="7146"/>
                      <a:pt x="6909" y="7479"/>
                    </a:cubicBezTo>
                    <a:cubicBezTo>
                      <a:pt x="7374" y="7812"/>
                      <a:pt x="7850" y="8130"/>
                      <a:pt x="8238" y="8556"/>
                    </a:cubicBezTo>
                    <a:cubicBezTo>
                      <a:pt x="8420" y="8761"/>
                      <a:pt x="8590" y="8978"/>
                      <a:pt x="8745" y="9203"/>
                    </a:cubicBezTo>
                    <a:cubicBezTo>
                      <a:pt x="9102" y="9730"/>
                      <a:pt x="9536" y="10195"/>
                      <a:pt x="10039" y="10582"/>
                    </a:cubicBezTo>
                    <a:cubicBezTo>
                      <a:pt x="10334" y="10803"/>
                      <a:pt x="10667" y="10970"/>
                      <a:pt x="11020" y="11067"/>
                    </a:cubicBezTo>
                    <a:cubicBezTo>
                      <a:pt x="11089" y="11094"/>
                      <a:pt x="11151" y="11133"/>
                      <a:pt x="11206" y="11183"/>
                    </a:cubicBezTo>
                    <a:cubicBezTo>
                      <a:pt x="11310" y="11261"/>
                      <a:pt x="11330" y="11365"/>
                      <a:pt x="11299" y="11493"/>
                    </a:cubicBezTo>
                    <a:cubicBezTo>
                      <a:pt x="11105" y="12291"/>
                      <a:pt x="10756" y="13012"/>
                      <a:pt x="10198" y="13628"/>
                    </a:cubicBezTo>
                    <a:cubicBezTo>
                      <a:pt x="9706" y="14174"/>
                      <a:pt x="9109" y="14620"/>
                      <a:pt x="8443" y="14934"/>
                    </a:cubicBezTo>
                    <a:cubicBezTo>
                      <a:pt x="8009" y="15143"/>
                      <a:pt x="7536" y="15255"/>
                      <a:pt x="7056" y="15267"/>
                    </a:cubicBezTo>
                    <a:cubicBezTo>
                      <a:pt x="7010" y="15268"/>
                      <a:pt x="6964" y="15268"/>
                      <a:pt x="6918" y="15268"/>
                    </a:cubicBezTo>
                    <a:cubicBezTo>
                      <a:pt x="6435" y="15268"/>
                      <a:pt x="5961" y="15215"/>
                      <a:pt x="5483" y="15155"/>
                    </a:cubicBezTo>
                    <a:cubicBezTo>
                      <a:pt x="5142" y="15112"/>
                      <a:pt x="4797" y="15081"/>
                      <a:pt x="4456" y="15062"/>
                    </a:cubicBezTo>
                    <a:cubicBezTo>
                      <a:pt x="4415" y="15059"/>
                      <a:pt x="4374" y="15058"/>
                      <a:pt x="4333" y="15058"/>
                    </a:cubicBezTo>
                    <a:cubicBezTo>
                      <a:pt x="4065" y="15058"/>
                      <a:pt x="3802" y="15112"/>
                      <a:pt x="3553" y="15217"/>
                    </a:cubicBezTo>
                    <a:cubicBezTo>
                      <a:pt x="3468" y="15248"/>
                      <a:pt x="3379" y="15279"/>
                      <a:pt x="3290" y="15302"/>
                    </a:cubicBezTo>
                    <a:cubicBezTo>
                      <a:pt x="3195" y="15328"/>
                      <a:pt x="3103" y="15340"/>
                      <a:pt x="3014" y="15340"/>
                    </a:cubicBezTo>
                    <a:cubicBezTo>
                      <a:pt x="2736" y="15340"/>
                      <a:pt x="2491" y="15217"/>
                      <a:pt x="2282" y="15011"/>
                    </a:cubicBezTo>
                    <a:cubicBezTo>
                      <a:pt x="2100" y="14837"/>
                      <a:pt x="1988" y="14604"/>
                      <a:pt x="1961" y="14356"/>
                    </a:cubicBezTo>
                    <a:cubicBezTo>
                      <a:pt x="1914" y="13922"/>
                      <a:pt x="1782" y="13496"/>
                      <a:pt x="1581" y="13109"/>
                    </a:cubicBezTo>
                    <a:cubicBezTo>
                      <a:pt x="1469" y="12896"/>
                      <a:pt x="1352" y="12683"/>
                      <a:pt x="1232" y="12473"/>
                    </a:cubicBezTo>
                    <a:cubicBezTo>
                      <a:pt x="891" y="11880"/>
                      <a:pt x="620" y="11249"/>
                      <a:pt x="423" y="10590"/>
                    </a:cubicBezTo>
                    <a:cubicBezTo>
                      <a:pt x="291" y="10156"/>
                      <a:pt x="314" y="9718"/>
                      <a:pt x="384" y="9277"/>
                    </a:cubicBezTo>
                    <a:cubicBezTo>
                      <a:pt x="442" y="8882"/>
                      <a:pt x="597" y="8517"/>
                      <a:pt x="779" y="8165"/>
                    </a:cubicBezTo>
                    <a:cubicBezTo>
                      <a:pt x="849" y="8033"/>
                      <a:pt x="930" y="7905"/>
                      <a:pt x="1008" y="7777"/>
                    </a:cubicBezTo>
                    <a:lnTo>
                      <a:pt x="1004" y="7777"/>
                    </a:lnTo>
                    <a:cubicBezTo>
                      <a:pt x="1438" y="7037"/>
                      <a:pt x="1972" y="6394"/>
                      <a:pt x="2701" y="5929"/>
                    </a:cubicBezTo>
                    <a:cubicBezTo>
                      <a:pt x="2844" y="5837"/>
                      <a:pt x="2985" y="5798"/>
                      <a:pt x="3130" y="5798"/>
                    </a:cubicBezTo>
                    <a:close/>
                    <a:moveTo>
                      <a:pt x="11387" y="1"/>
                    </a:moveTo>
                    <a:cubicBezTo>
                      <a:pt x="11380" y="1"/>
                      <a:pt x="11372" y="1"/>
                      <a:pt x="11364" y="1"/>
                    </a:cubicBezTo>
                    <a:cubicBezTo>
                      <a:pt x="11105" y="5"/>
                      <a:pt x="10869" y="82"/>
                      <a:pt x="10698" y="295"/>
                    </a:cubicBezTo>
                    <a:cubicBezTo>
                      <a:pt x="10469" y="582"/>
                      <a:pt x="10229" y="861"/>
                      <a:pt x="10012" y="1159"/>
                    </a:cubicBezTo>
                    <a:cubicBezTo>
                      <a:pt x="9807" y="1435"/>
                      <a:pt x="9629" y="1729"/>
                      <a:pt x="9439" y="2016"/>
                    </a:cubicBezTo>
                    <a:lnTo>
                      <a:pt x="9454" y="2023"/>
                    </a:lnTo>
                    <a:cubicBezTo>
                      <a:pt x="9404" y="2140"/>
                      <a:pt x="9346" y="2252"/>
                      <a:pt x="9284" y="2361"/>
                    </a:cubicBezTo>
                    <a:cubicBezTo>
                      <a:pt x="9214" y="2473"/>
                      <a:pt x="9129" y="2578"/>
                      <a:pt x="9032" y="2671"/>
                    </a:cubicBezTo>
                    <a:cubicBezTo>
                      <a:pt x="8968" y="2730"/>
                      <a:pt x="8892" y="2756"/>
                      <a:pt x="8809" y="2756"/>
                    </a:cubicBezTo>
                    <a:cubicBezTo>
                      <a:pt x="8767" y="2756"/>
                      <a:pt x="8724" y="2749"/>
                      <a:pt x="8679" y="2736"/>
                    </a:cubicBezTo>
                    <a:cubicBezTo>
                      <a:pt x="8420" y="2659"/>
                      <a:pt x="8160" y="2585"/>
                      <a:pt x="7897" y="2527"/>
                    </a:cubicBezTo>
                    <a:cubicBezTo>
                      <a:pt x="7379" y="2422"/>
                      <a:pt x="6861" y="2361"/>
                      <a:pt x="6342" y="2361"/>
                    </a:cubicBezTo>
                    <a:cubicBezTo>
                      <a:pt x="5939" y="2361"/>
                      <a:pt x="5537" y="2398"/>
                      <a:pt x="5134" y="2481"/>
                    </a:cubicBezTo>
                    <a:cubicBezTo>
                      <a:pt x="4588" y="2593"/>
                      <a:pt x="4072" y="2787"/>
                      <a:pt x="3631" y="3143"/>
                    </a:cubicBezTo>
                    <a:cubicBezTo>
                      <a:pt x="3414" y="3318"/>
                      <a:pt x="3228" y="3523"/>
                      <a:pt x="3080" y="3752"/>
                    </a:cubicBezTo>
                    <a:cubicBezTo>
                      <a:pt x="2840" y="4104"/>
                      <a:pt x="2778" y="4550"/>
                      <a:pt x="2914" y="4953"/>
                    </a:cubicBezTo>
                    <a:cubicBezTo>
                      <a:pt x="3003" y="5251"/>
                      <a:pt x="2914" y="5484"/>
                      <a:pt x="2650" y="5662"/>
                    </a:cubicBezTo>
                    <a:cubicBezTo>
                      <a:pt x="2325" y="5886"/>
                      <a:pt x="1992" y="6103"/>
                      <a:pt x="1724" y="6402"/>
                    </a:cubicBezTo>
                    <a:cubicBezTo>
                      <a:pt x="1492" y="6658"/>
                      <a:pt x="1271" y="6929"/>
                      <a:pt x="1066" y="7212"/>
                    </a:cubicBezTo>
                    <a:cubicBezTo>
                      <a:pt x="694" y="7723"/>
                      <a:pt x="388" y="8273"/>
                      <a:pt x="217" y="8885"/>
                    </a:cubicBezTo>
                    <a:cubicBezTo>
                      <a:pt x="58" y="9463"/>
                      <a:pt x="0" y="10056"/>
                      <a:pt x="182" y="10637"/>
                    </a:cubicBezTo>
                    <a:cubicBezTo>
                      <a:pt x="372" y="11264"/>
                      <a:pt x="628" y="11873"/>
                      <a:pt x="942" y="12450"/>
                    </a:cubicBezTo>
                    <a:cubicBezTo>
                      <a:pt x="1073" y="12679"/>
                      <a:pt x="1205" y="12911"/>
                      <a:pt x="1329" y="13144"/>
                    </a:cubicBezTo>
                    <a:cubicBezTo>
                      <a:pt x="1511" y="13488"/>
                      <a:pt x="1647" y="13849"/>
                      <a:pt x="1693" y="14240"/>
                    </a:cubicBezTo>
                    <a:cubicBezTo>
                      <a:pt x="1705" y="14341"/>
                      <a:pt x="1724" y="14442"/>
                      <a:pt x="1752" y="14538"/>
                    </a:cubicBezTo>
                    <a:cubicBezTo>
                      <a:pt x="1810" y="14752"/>
                      <a:pt x="1875" y="14961"/>
                      <a:pt x="2038" y="15120"/>
                    </a:cubicBezTo>
                    <a:cubicBezTo>
                      <a:pt x="2289" y="15371"/>
                      <a:pt x="2653" y="15595"/>
                      <a:pt x="3071" y="15595"/>
                    </a:cubicBezTo>
                    <a:cubicBezTo>
                      <a:pt x="3239" y="15595"/>
                      <a:pt x="3417" y="15558"/>
                      <a:pt x="3600" y="15472"/>
                    </a:cubicBezTo>
                    <a:cubicBezTo>
                      <a:pt x="3835" y="15364"/>
                      <a:pt x="4092" y="15313"/>
                      <a:pt x="4346" y="15313"/>
                    </a:cubicBezTo>
                    <a:cubicBezTo>
                      <a:pt x="4356" y="15313"/>
                      <a:pt x="4365" y="15313"/>
                      <a:pt x="4375" y="15313"/>
                    </a:cubicBezTo>
                    <a:cubicBezTo>
                      <a:pt x="4530" y="15317"/>
                      <a:pt x="4685" y="15321"/>
                      <a:pt x="4836" y="15337"/>
                    </a:cubicBezTo>
                    <a:cubicBezTo>
                      <a:pt x="5328" y="15383"/>
                      <a:pt x="5816" y="15445"/>
                      <a:pt x="6308" y="15492"/>
                    </a:cubicBezTo>
                    <a:cubicBezTo>
                      <a:pt x="6490" y="15509"/>
                      <a:pt x="6672" y="15518"/>
                      <a:pt x="6852" y="15518"/>
                    </a:cubicBezTo>
                    <a:cubicBezTo>
                      <a:pt x="7455" y="15518"/>
                      <a:pt x="8042" y="15413"/>
                      <a:pt x="8610" y="15135"/>
                    </a:cubicBezTo>
                    <a:cubicBezTo>
                      <a:pt x="9675" y="14612"/>
                      <a:pt x="10504" y="13849"/>
                      <a:pt x="11078" y="12810"/>
                    </a:cubicBezTo>
                    <a:cubicBezTo>
                      <a:pt x="11287" y="12419"/>
                      <a:pt x="11442" y="12004"/>
                      <a:pt x="11547" y="11574"/>
                    </a:cubicBezTo>
                    <a:cubicBezTo>
                      <a:pt x="11628" y="11264"/>
                      <a:pt x="11779" y="11036"/>
                      <a:pt x="12097" y="10908"/>
                    </a:cubicBezTo>
                    <a:cubicBezTo>
                      <a:pt x="12298" y="10830"/>
                      <a:pt x="12480" y="10695"/>
                      <a:pt x="12647" y="10559"/>
                    </a:cubicBezTo>
                    <a:cubicBezTo>
                      <a:pt x="12945" y="10323"/>
                      <a:pt x="13170" y="10005"/>
                      <a:pt x="13286" y="9645"/>
                    </a:cubicBezTo>
                    <a:cubicBezTo>
                      <a:pt x="13426" y="9188"/>
                      <a:pt x="13468" y="8699"/>
                      <a:pt x="13406" y="8223"/>
                    </a:cubicBezTo>
                    <a:cubicBezTo>
                      <a:pt x="13337" y="7622"/>
                      <a:pt x="13143" y="7053"/>
                      <a:pt x="12903" y="6503"/>
                    </a:cubicBezTo>
                    <a:cubicBezTo>
                      <a:pt x="12465" y="5511"/>
                      <a:pt x="11864" y="4643"/>
                      <a:pt x="11012" y="3965"/>
                    </a:cubicBezTo>
                    <a:cubicBezTo>
                      <a:pt x="10961" y="3930"/>
                      <a:pt x="10923" y="3883"/>
                      <a:pt x="10888" y="3833"/>
                    </a:cubicBezTo>
                    <a:cubicBezTo>
                      <a:pt x="10787" y="3686"/>
                      <a:pt x="10853" y="3550"/>
                      <a:pt x="10923" y="3414"/>
                    </a:cubicBezTo>
                    <a:cubicBezTo>
                      <a:pt x="11198" y="2903"/>
                      <a:pt x="11531" y="2423"/>
                      <a:pt x="11919" y="1985"/>
                    </a:cubicBezTo>
                    <a:cubicBezTo>
                      <a:pt x="12186" y="1663"/>
                      <a:pt x="12480" y="1365"/>
                      <a:pt x="12798" y="1094"/>
                    </a:cubicBezTo>
                    <a:cubicBezTo>
                      <a:pt x="13007" y="923"/>
                      <a:pt x="13015" y="718"/>
                      <a:pt x="12837" y="509"/>
                    </a:cubicBezTo>
                    <a:cubicBezTo>
                      <a:pt x="12814" y="474"/>
                      <a:pt x="12783" y="447"/>
                      <a:pt x="12748" y="423"/>
                    </a:cubicBezTo>
                    <a:cubicBezTo>
                      <a:pt x="12597" y="334"/>
                      <a:pt x="12438" y="253"/>
                      <a:pt x="12275" y="187"/>
                    </a:cubicBezTo>
                    <a:cubicBezTo>
                      <a:pt x="11991" y="77"/>
                      <a:pt x="11697" y="1"/>
                      <a:pt x="113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61;p35"/>
              <p:cNvSpPr/>
              <p:nvPr/>
            </p:nvSpPr>
            <p:spPr>
              <a:xfrm>
                <a:off x="2239323" y="4345333"/>
                <a:ext cx="751410" cy="649452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9542" extrusionOk="0">
                    <a:moveTo>
                      <a:pt x="2844" y="1"/>
                    </a:moveTo>
                    <a:cubicBezTo>
                      <a:pt x="2698" y="1"/>
                      <a:pt x="2555" y="40"/>
                      <a:pt x="2411" y="130"/>
                    </a:cubicBezTo>
                    <a:cubicBezTo>
                      <a:pt x="1682" y="599"/>
                      <a:pt x="1148" y="1242"/>
                      <a:pt x="714" y="1982"/>
                    </a:cubicBezTo>
                    <a:cubicBezTo>
                      <a:pt x="640" y="2110"/>
                      <a:pt x="559" y="2234"/>
                      <a:pt x="489" y="2366"/>
                    </a:cubicBezTo>
                    <a:cubicBezTo>
                      <a:pt x="307" y="2718"/>
                      <a:pt x="152" y="3083"/>
                      <a:pt x="90" y="3482"/>
                    </a:cubicBezTo>
                    <a:cubicBezTo>
                      <a:pt x="24" y="3920"/>
                      <a:pt x="1" y="4361"/>
                      <a:pt x="133" y="4795"/>
                    </a:cubicBezTo>
                    <a:cubicBezTo>
                      <a:pt x="326" y="5450"/>
                      <a:pt x="597" y="6082"/>
                      <a:pt x="938" y="6674"/>
                    </a:cubicBezTo>
                    <a:cubicBezTo>
                      <a:pt x="1059" y="6884"/>
                      <a:pt x="1175" y="7097"/>
                      <a:pt x="1291" y="7314"/>
                    </a:cubicBezTo>
                    <a:cubicBezTo>
                      <a:pt x="1492" y="7701"/>
                      <a:pt x="1624" y="8124"/>
                      <a:pt x="1671" y="8561"/>
                    </a:cubicBezTo>
                    <a:cubicBezTo>
                      <a:pt x="1698" y="8809"/>
                      <a:pt x="1810" y="9038"/>
                      <a:pt x="1992" y="9212"/>
                    </a:cubicBezTo>
                    <a:cubicBezTo>
                      <a:pt x="2200" y="9420"/>
                      <a:pt x="2444" y="9542"/>
                      <a:pt x="2721" y="9542"/>
                    </a:cubicBezTo>
                    <a:cubicBezTo>
                      <a:pt x="2811" y="9542"/>
                      <a:pt x="2903" y="9529"/>
                      <a:pt x="3000" y="9503"/>
                    </a:cubicBezTo>
                    <a:cubicBezTo>
                      <a:pt x="3089" y="9480"/>
                      <a:pt x="3178" y="9453"/>
                      <a:pt x="3263" y="9418"/>
                    </a:cubicBezTo>
                    <a:cubicBezTo>
                      <a:pt x="3516" y="9312"/>
                      <a:pt x="3785" y="9260"/>
                      <a:pt x="4057" y="9260"/>
                    </a:cubicBezTo>
                    <a:cubicBezTo>
                      <a:pt x="4093" y="9260"/>
                      <a:pt x="4130" y="9261"/>
                      <a:pt x="4166" y="9263"/>
                    </a:cubicBezTo>
                    <a:cubicBezTo>
                      <a:pt x="4507" y="9286"/>
                      <a:pt x="4852" y="9317"/>
                      <a:pt x="5193" y="9356"/>
                    </a:cubicBezTo>
                    <a:cubicBezTo>
                      <a:pt x="5661" y="9415"/>
                      <a:pt x="6126" y="9470"/>
                      <a:pt x="6599" y="9470"/>
                    </a:cubicBezTo>
                    <a:cubicBezTo>
                      <a:pt x="6654" y="9470"/>
                      <a:pt x="6710" y="9470"/>
                      <a:pt x="6766" y="9468"/>
                    </a:cubicBezTo>
                    <a:cubicBezTo>
                      <a:pt x="7246" y="9456"/>
                      <a:pt x="7719" y="9344"/>
                      <a:pt x="8153" y="9139"/>
                    </a:cubicBezTo>
                    <a:cubicBezTo>
                      <a:pt x="8819" y="8825"/>
                      <a:pt x="9416" y="8379"/>
                      <a:pt x="9908" y="7829"/>
                    </a:cubicBezTo>
                    <a:cubicBezTo>
                      <a:pt x="10466" y="7213"/>
                      <a:pt x="10815" y="6496"/>
                      <a:pt x="11009" y="5694"/>
                    </a:cubicBezTo>
                    <a:cubicBezTo>
                      <a:pt x="11040" y="5566"/>
                      <a:pt x="11020" y="5466"/>
                      <a:pt x="10916" y="5384"/>
                    </a:cubicBezTo>
                    <a:cubicBezTo>
                      <a:pt x="10861" y="5334"/>
                      <a:pt x="10799" y="5295"/>
                      <a:pt x="10730" y="5272"/>
                    </a:cubicBezTo>
                    <a:cubicBezTo>
                      <a:pt x="10373" y="5171"/>
                      <a:pt x="10040" y="5008"/>
                      <a:pt x="9745" y="4787"/>
                    </a:cubicBezTo>
                    <a:cubicBezTo>
                      <a:pt x="9246" y="4396"/>
                      <a:pt x="8812" y="3931"/>
                      <a:pt x="8455" y="3408"/>
                    </a:cubicBezTo>
                    <a:cubicBezTo>
                      <a:pt x="8300" y="3180"/>
                      <a:pt x="8130" y="2966"/>
                      <a:pt x="7948" y="2761"/>
                    </a:cubicBezTo>
                    <a:cubicBezTo>
                      <a:pt x="7560" y="2335"/>
                      <a:pt x="7084" y="2017"/>
                      <a:pt x="6619" y="1680"/>
                    </a:cubicBezTo>
                    <a:cubicBezTo>
                      <a:pt x="6154" y="1347"/>
                      <a:pt x="5642" y="1149"/>
                      <a:pt x="5111" y="967"/>
                    </a:cubicBezTo>
                    <a:cubicBezTo>
                      <a:pt x="4503" y="770"/>
                      <a:pt x="3926" y="498"/>
                      <a:pt x="3383" y="157"/>
                    </a:cubicBezTo>
                    <a:cubicBezTo>
                      <a:pt x="3310" y="111"/>
                      <a:pt x="3228" y="76"/>
                      <a:pt x="3143" y="49"/>
                    </a:cubicBezTo>
                    <a:cubicBezTo>
                      <a:pt x="3041" y="18"/>
                      <a:pt x="2942" y="1"/>
                      <a:pt x="2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62;p35"/>
              <p:cNvSpPr/>
              <p:nvPr/>
            </p:nvSpPr>
            <p:spPr>
              <a:xfrm>
                <a:off x="2523077" y="4127940"/>
                <a:ext cx="594526" cy="441862"/>
              </a:xfrm>
              <a:custGeom>
                <a:avLst/>
                <a:gdLst/>
                <a:ahLst/>
                <a:cxnLst/>
                <a:rect l="l" t="t" r="r" b="b"/>
                <a:pathLst>
                  <a:path w="8735" h="6492" extrusionOk="0">
                    <a:moveTo>
                      <a:pt x="1912" y="1"/>
                    </a:moveTo>
                    <a:cubicBezTo>
                      <a:pt x="1894" y="1"/>
                      <a:pt x="1875" y="2"/>
                      <a:pt x="1857" y="4"/>
                    </a:cubicBezTo>
                    <a:cubicBezTo>
                      <a:pt x="1493" y="39"/>
                      <a:pt x="1125" y="70"/>
                      <a:pt x="760" y="116"/>
                    </a:cubicBezTo>
                    <a:cubicBezTo>
                      <a:pt x="613" y="135"/>
                      <a:pt x="470" y="174"/>
                      <a:pt x="330" y="228"/>
                    </a:cubicBezTo>
                    <a:cubicBezTo>
                      <a:pt x="129" y="306"/>
                      <a:pt x="1" y="507"/>
                      <a:pt x="16" y="724"/>
                    </a:cubicBezTo>
                    <a:cubicBezTo>
                      <a:pt x="28" y="953"/>
                      <a:pt x="121" y="1069"/>
                      <a:pt x="365" y="1131"/>
                    </a:cubicBezTo>
                    <a:cubicBezTo>
                      <a:pt x="520" y="1166"/>
                      <a:pt x="679" y="1178"/>
                      <a:pt x="834" y="1201"/>
                    </a:cubicBezTo>
                    <a:cubicBezTo>
                      <a:pt x="989" y="1224"/>
                      <a:pt x="1039" y="1321"/>
                      <a:pt x="958" y="1461"/>
                    </a:cubicBezTo>
                    <a:cubicBezTo>
                      <a:pt x="896" y="1550"/>
                      <a:pt x="842" y="1639"/>
                      <a:pt x="791" y="1736"/>
                    </a:cubicBezTo>
                    <a:cubicBezTo>
                      <a:pt x="632" y="2080"/>
                      <a:pt x="784" y="2425"/>
                      <a:pt x="1140" y="2522"/>
                    </a:cubicBezTo>
                    <a:cubicBezTo>
                      <a:pt x="1201" y="2535"/>
                      <a:pt x="1267" y="2543"/>
                      <a:pt x="1332" y="2543"/>
                    </a:cubicBezTo>
                    <a:cubicBezTo>
                      <a:pt x="1346" y="2543"/>
                      <a:pt x="1359" y="2542"/>
                      <a:pt x="1372" y="2542"/>
                    </a:cubicBezTo>
                    <a:cubicBezTo>
                      <a:pt x="1524" y="2534"/>
                      <a:pt x="1671" y="2518"/>
                      <a:pt x="1818" y="2507"/>
                    </a:cubicBezTo>
                    <a:cubicBezTo>
                      <a:pt x="1832" y="2506"/>
                      <a:pt x="1845" y="2505"/>
                      <a:pt x="1858" y="2505"/>
                    </a:cubicBezTo>
                    <a:cubicBezTo>
                      <a:pt x="2021" y="2505"/>
                      <a:pt x="2076" y="2596"/>
                      <a:pt x="2004" y="2755"/>
                    </a:cubicBezTo>
                    <a:cubicBezTo>
                      <a:pt x="1954" y="2863"/>
                      <a:pt x="1950" y="2987"/>
                      <a:pt x="1996" y="3096"/>
                    </a:cubicBezTo>
                    <a:cubicBezTo>
                      <a:pt x="2066" y="3285"/>
                      <a:pt x="2221" y="3433"/>
                      <a:pt x="2419" y="3495"/>
                    </a:cubicBezTo>
                    <a:cubicBezTo>
                      <a:pt x="2519" y="3525"/>
                      <a:pt x="2621" y="3536"/>
                      <a:pt x="2723" y="3536"/>
                    </a:cubicBezTo>
                    <a:cubicBezTo>
                      <a:pt x="2833" y="3536"/>
                      <a:pt x="2943" y="3523"/>
                      <a:pt x="3054" y="3502"/>
                    </a:cubicBezTo>
                    <a:cubicBezTo>
                      <a:pt x="3151" y="3487"/>
                      <a:pt x="3244" y="3456"/>
                      <a:pt x="3341" y="3437"/>
                    </a:cubicBezTo>
                    <a:cubicBezTo>
                      <a:pt x="3359" y="3434"/>
                      <a:pt x="3376" y="3432"/>
                      <a:pt x="3392" y="3432"/>
                    </a:cubicBezTo>
                    <a:cubicBezTo>
                      <a:pt x="3503" y="3432"/>
                      <a:pt x="3563" y="3500"/>
                      <a:pt x="3542" y="3619"/>
                    </a:cubicBezTo>
                    <a:cubicBezTo>
                      <a:pt x="3507" y="3843"/>
                      <a:pt x="3585" y="4033"/>
                      <a:pt x="3705" y="4212"/>
                    </a:cubicBezTo>
                    <a:cubicBezTo>
                      <a:pt x="3824" y="4396"/>
                      <a:pt x="4025" y="4500"/>
                      <a:pt x="4235" y="4500"/>
                    </a:cubicBezTo>
                    <a:cubicBezTo>
                      <a:pt x="4298" y="4500"/>
                      <a:pt x="4363" y="4491"/>
                      <a:pt x="4426" y="4471"/>
                    </a:cubicBezTo>
                    <a:cubicBezTo>
                      <a:pt x="4507" y="4448"/>
                      <a:pt x="4585" y="4413"/>
                      <a:pt x="4662" y="4382"/>
                    </a:cubicBezTo>
                    <a:cubicBezTo>
                      <a:pt x="4705" y="4366"/>
                      <a:pt x="4747" y="4343"/>
                      <a:pt x="4790" y="4328"/>
                    </a:cubicBezTo>
                    <a:cubicBezTo>
                      <a:pt x="4827" y="4314"/>
                      <a:pt x="4860" y="4307"/>
                      <a:pt x="4889" y="4307"/>
                    </a:cubicBezTo>
                    <a:cubicBezTo>
                      <a:pt x="4973" y="4307"/>
                      <a:pt x="5019" y="4367"/>
                      <a:pt x="5022" y="4483"/>
                    </a:cubicBezTo>
                    <a:cubicBezTo>
                      <a:pt x="5022" y="4498"/>
                      <a:pt x="5019" y="4518"/>
                      <a:pt x="5019" y="4537"/>
                    </a:cubicBezTo>
                    <a:cubicBezTo>
                      <a:pt x="5046" y="4921"/>
                      <a:pt x="5162" y="5269"/>
                      <a:pt x="5449" y="5537"/>
                    </a:cubicBezTo>
                    <a:cubicBezTo>
                      <a:pt x="5565" y="5647"/>
                      <a:pt x="5664" y="5700"/>
                      <a:pt x="5770" y="5700"/>
                    </a:cubicBezTo>
                    <a:cubicBezTo>
                      <a:pt x="5859" y="5700"/>
                      <a:pt x="5952" y="5663"/>
                      <a:pt x="6065" y="5591"/>
                    </a:cubicBezTo>
                    <a:cubicBezTo>
                      <a:pt x="6131" y="5544"/>
                      <a:pt x="6196" y="5490"/>
                      <a:pt x="6258" y="5432"/>
                    </a:cubicBezTo>
                    <a:cubicBezTo>
                      <a:pt x="6309" y="5388"/>
                      <a:pt x="6352" y="5366"/>
                      <a:pt x="6392" y="5366"/>
                    </a:cubicBezTo>
                    <a:cubicBezTo>
                      <a:pt x="6444" y="5366"/>
                      <a:pt x="6489" y="5405"/>
                      <a:pt x="6533" y="5486"/>
                    </a:cubicBezTo>
                    <a:cubicBezTo>
                      <a:pt x="6584" y="5583"/>
                      <a:pt x="6630" y="5688"/>
                      <a:pt x="6688" y="5781"/>
                    </a:cubicBezTo>
                    <a:cubicBezTo>
                      <a:pt x="6789" y="5951"/>
                      <a:pt x="6940" y="6087"/>
                      <a:pt x="7119" y="6168"/>
                    </a:cubicBezTo>
                    <a:cubicBezTo>
                      <a:pt x="7186" y="6198"/>
                      <a:pt x="7253" y="6216"/>
                      <a:pt x="7317" y="6216"/>
                    </a:cubicBezTo>
                    <a:cubicBezTo>
                      <a:pt x="7385" y="6216"/>
                      <a:pt x="7452" y="6196"/>
                      <a:pt x="7518" y="6153"/>
                    </a:cubicBezTo>
                    <a:cubicBezTo>
                      <a:pt x="7618" y="6087"/>
                      <a:pt x="7711" y="6009"/>
                      <a:pt x="7808" y="5936"/>
                    </a:cubicBezTo>
                    <a:cubicBezTo>
                      <a:pt x="7858" y="5898"/>
                      <a:pt x="7901" y="5878"/>
                      <a:pt x="7941" y="5878"/>
                    </a:cubicBezTo>
                    <a:cubicBezTo>
                      <a:pt x="7995" y="5878"/>
                      <a:pt x="8041" y="5914"/>
                      <a:pt x="8083" y="5990"/>
                    </a:cubicBezTo>
                    <a:cubicBezTo>
                      <a:pt x="8114" y="6060"/>
                      <a:pt x="8153" y="6129"/>
                      <a:pt x="8192" y="6195"/>
                    </a:cubicBezTo>
                    <a:cubicBezTo>
                      <a:pt x="8258" y="6288"/>
                      <a:pt x="8331" y="6370"/>
                      <a:pt x="8417" y="6439"/>
                    </a:cubicBezTo>
                    <a:cubicBezTo>
                      <a:pt x="8463" y="6475"/>
                      <a:pt x="8511" y="6492"/>
                      <a:pt x="8554" y="6492"/>
                    </a:cubicBezTo>
                    <a:cubicBezTo>
                      <a:pt x="8646" y="6492"/>
                      <a:pt x="8719" y="6416"/>
                      <a:pt x="8727" y="6292"/>
                    </a:cubicBezTo>
                    <a:cubicBezTo>
                      <a:pt x="8734" y="6188"/>
                      <a:pt x="8734" y="6087"/>
                      <a:pt x="8734" y="5982"/>
                    </a:cubicBezTo>
                    <a:cubicBezTo>
                      <a:pt x="8715" y="5331"/>
                      <a:pt x="8533" y="4719"/>
                      <a:pt x="8273" y="4122"/>
                    </a:cubicBezTo>
                    <a:cubicBezTo>
                      <a:pt x="8235" y="4032"/>
                      <a:pt x="8198" y="3991"/>
                      <a:pt x="8142" y="3991"/>
                    </a:cubicBezTo>
                    <a:cubicBezTo>
                      <a:pt x="8106" y="3991"/>
                      <a:pt x="8063" y="4007"/>
                      <a:pt x="8006" y="4037"/>
                    </a:cubicBezTo>
                    <a:cubicBezTo>
                      <a:pt x="7899" y="4091"/>
                      <a:pt x="7794" y="4120"/>
                      <a:pt x="7691" y="4120"/>
                    </a:cubicBezTo>
                    <a:cubicBezTo>
                      <a:pt x="7573" y="4120"/>
                      <a:pt x="7459" y="4083"/>
                      <a:pt x="7347" y="4002"/>
                    </a:cubicBezTo>
                    <a:cubicBezTo>
                      <a:pt x="7270" y="3948"/>
                      <a:pt x="7200" y="3890"/>
                      <a:pt x="7130" y="3824"/>
                    </a:cubicBezTo>
                    <a:cubicBezTo>
                      <a:pt x="7052" y="3748"/>
                      <a:pt x="7017" y="3712"/>
                      <a:pt x="6973" y="3712"/>
                    </a:cubicBezTo>
                    <a:cubicBezTo>
                      <a:pt x="6935" y="3712"/>
                      <a:pt x="6890" y="3740"/>
                      <a:pt x="6805" y="3793"/>
                    </a:cubicBezTo>
                    <a:cubicBezTo>
                      <a:pt x="6678" y="3878"/>
                      <a:pt x="6542" y="3940"/>
                      <a:pt x="6400" y="3940"/>
                    </a:cubicBezTo>
                    <a:cubicBezTo>
                      <a:pt x="6330" y="3940"/>
                      <a:pt x="6258" y="3925"/>
                      <a:pt x="6185" y="3890"/>
                    </a:cubicBezTo>
                    <a:cubicBezTo>
                      <a:pt x="6053" y="3828"/>
                      <a:pt x="5929" y="3747"/>
                      <a:pt x="5817" y="3650"/>
                    </a:cubicBezTo>
                    <a:cubicBezTo>
                      <a:pt x="5658" y="3502"/>
                      <a:pt x="5538" y="3320"/>
                      <a:pt x="5468" y="3115"/>
                    </a:cubicBezTo>
                    <a:cubicBezTo>
                      <a:pt x="5431" y="3024"/>
                      <a:pt x="5397" y="2987"/>
                      <a:pt x="5334" y="2987"/>
                    </a:cubicBezTo>
                    <a:cubicBezTo>
                      <a:pt x="5303" y="2987"/>
                      <a:pt x="5267" y="2995"/>
                      <a:pt x="5220" y="3010"/>
                    </a:cubicBezTo>
                    <a:cubicBezTo>
                      <a:pt x="5084" y="3061"/>
                      <a:pt x="4949" y="3099"/>
                      <a:pt x="4805" y="3127"/>
                    </a:cubicBezTo>
                    <a:cubicBezTo>
                      <a:pt x="4766" y="3133"/>
                      <a:pt x="4727" y="3137"/>
                      <a:pt x="4688" y="3137"/>
                    </a:cubicBezTo>
                    <a:cubicBezTo>
                      <a:pt x="4483" y="3137"/>
                      <a:pt x="4285" y="3045"/>
                      <a:pt x="4154" y="2883"/>
                    </a:cubicBezTo>
                    <a:cubicBezTo>
                      <a:pt x="3999" y="2708"/>
                      <a:pt x="3906" y="2483"/>
                      <a:pt x="3899" y="2247"/>
                    </a:cubicBezTo>
                    <a:cubicBezTo>
                      <a:pt x="3891" y="2127"/>
                      <a:pt x="3872" y="2104"/>
                      <a:pt x="3752" y="2100"/>
                    </a:cubicBezTo>
                    <a:cubicBezTo>
                      <a:pt x="3705" y="2104"/>
                      <a:pt x="3659" y="2111"/>
                      <a:pt x="3616" y="2119"/>
                    </a:cubicBezTo>
                    <a:cubicBezTo>
                      <a:pt x="3477" y="2133"/>
                      <a:pt x="3339" y="2164"/>
                      <a:pt x="3203" y="2164"/>
                    </a:cubicBezTo>
                    <a:cubicBezTo>
                      <a:pt x="3183" y="2164"/>
                      <a:pt x="3163" y="2163"/>
                      <a:pt x="3143" y="2162"/>
                    </a:cubicBezTo>
                    <a:cubicBezTo>
                      <a:pt x="2636" y="2115"/>
                      <a:pt x="2322" y="1647"/>
                      <a:pt x="2473" y="1182"/>
                    </a:cubicBezTo>
                    <a:cubicBezTo>
                      <a:pt x="2519" y="1038"/>
                      <a:pt x="2512" y="1019"/>
                      <a:pt x="2357" y="988"/>
                    </a:cubicBezTo>
                    <a:cubicBezTo>
                      <a:pt x="2229" y="968"/>
                      <a:pt x="2113" y="914"/>
                      <a:pt x="2016" y="829"/>
                    </a:cubicBezTo>
                    <a:cubicBezTo>
                      <a:pt x="1787" y="624"/>
                      <a:pt x="1772" y="325"/>
                      <a:pt x="1969" y="128"/>
                    </a:cubicBezTo>
                    <a:cubicBezTo>
                      <a:pt x="1989" y="104"/>
                      <a:pt x="2008" y="81"/>
                      <a:pt x="2027" y="58"/>
                    </a:cubicBezTo>
                    <a:cubicBezTo>
                      <a:pt x="1993" y="10"/>
                      <a:pt x="1953" y="1"/>
                      <a:pt x="19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63;p35"/>
              <p:cNvSpPr/>
              <p:nvPr/>
            </p:nvSpPr>
            <p:spPr>
              <a:xfrm>
                <a:off x="2430239" y="4163264"/>
                <a:ext cx="680217" cy="525511"/>
              </a:xfrm>
              <a:custGeom>
                <a:avLst/>
                <a:gdLst/>
                <a:ahLst/>
                <a:cxnLst/>
                <a:rect l="l" t="t" r="r" b="b"/>
                <a:pathLst>
                  <a:path w="9994" h="7721" extrusionOk="0">
                    <a:moveTo>
                      <a:pt x="1049" y="0"/>
                    </a:moveTo>
                    <a:cubicBezTo>
                      <a:pt x="1008" y="0"/>
                      <a:pt x="982" y="14"/>
                      <a:pt x="923" y="50"/>
                    </a:cubicBezTo>
                    <a:cubicBezTo>
                      <a:pt x="543" y="294"/>
                      <a:pt x="237" y="612"/>
                      <a:pt x="63" y="1035"/>
                    </a:cubicBezTo>
                    <a:cubicBezTo>
                      <a:pt x="16" y="1143"/>
                      <a:pt x="1" y="1263"/>
                      <a:pt x="5" y="1383"/>
                    </a:cubicBezTo>
                    <a:cubicBezTo>
                      <a:pt x="28" y="1763"/>
                      <a:pt x="199" y="2081"/>
                      <a:pt x="462" y="2348"/>
                    </a:cubicBezTo>
                    <a:cubicBezTo>
                      <a:pt x="780" y="2670"/>
                      <a:pt x="1160" y="2921"/>
                      <a:pt x="1578" y="3096"/>
                    </a:cubicBezTo>
                    <a:cubicBezTo>
                      <a:pt x="1985" y="3266"/>
                      <a:pt x="2403" y="3414"/>
                      <a:pt x="2814" y="3572"/>
                    </a:cubicBezTo>
                    <a:cubicBezTo>
                      <a:pt x="3182" y="3712"/>
                      <a:pt x="3542" y="3867"/>
                      <a:pt x="3864" y="4092"/>
                    </a:cubicBezTo>
                    <a:cubicBezTo>
                      <a:pt x="4155" y="4293"/>
                      <a:pt x="4437" y="4502"/>
                      <a:pt x="4720" y="4715"/>
                    </a:cubicBezTo>
                    <a:cubicBezTo>
                      <a:pt x="5154" y="5045"/>
                      <a:pt x="5530" y="5444"/>
                      <a:pt x="5836" y="5893"/>
                    </a:cubicBezTo>
                    <a:cubicBezTo>
                      <a:pt x="6026" y="6165"/>
                      <a:pt x="6231" y="6424"/>
                      <a:pt x="6452" y="6668"/>
                    </a:cubicBezTo>
                    <a:cubicBezTo>
                      <a:pt x="6785" y="7029"/>
                      <a:pt x="7150" y="7358"/>
                      <a:pt x="7603" y="7559"/>
                    </a:cubicBezTo>
                    <a:cubicBezTo>
                      <a:pt x="7835" y="7663"/>
                      <a:pt x="8064" y="7721"/>
                      <a:pt x="8293" y="7721"/>
                    </a:cubicBezTo>
                    <a:cubicBezTo>
                      <a:pt x="8516" y="7721"/>
                      <a:pt x="8737" y="7666"/>
                      <a:pt x="8959" y="7548"/>
                    </a:cubicBezTo>
                    <a:cubicBezTo>
                      <a:pt x="9164" y="7432"/>
                      <a:pt x="9358" y="7292"/>
                      <a:pt x="9533" y="7129"/>
                    </a:cubicBezTo>
                    <a:cubicBezTo>
                      <a:pt x="9703" y="6978"/>
                      <a:pt x="9839" y="6788"/>
                      <a:pt x="9920" y="6575"/>
                    </a:cubicBezTo>
                    <a:cubicBezTo>
                      <a:pt x="9994" y="6374"/>
                      <a:pt x="9974" y="6300"/>
                      <a:pt x="9773" y="6199"/>
                    </a:cubicBezTo>
                    <a:cubicBezTo>
                      <a:pt x="9626" y="6126"/>
                      <a:pt x="9498" y="6025"/>
                      <a:pt x="9397" y="5893"/>
                    </a:cubicBezTo>
                    <a:cubicBezTo>
                      <a:pt x="9335" y="5812"/>
                      <a:pt x="9286" y="5775"/>
                      <a:pt x="9221" y="5775"/>
                    </a:cubicBezTo>
                    <a:cubicBezTo>
                      <a:pt x="9181" y="5775"/>
                      <a:pt x="9135" y="5789"/>
                      <a:pt x="9075" y="5816"/>
                    </a:cubicBezTo>
                    <a:cubicBezTo>
                      <a:pt x="9013" y="5847"/>
                      <a:pt x="8951" y="5878"/>
                      <a:pt x="8889" y="5905"/>
                    </a:cubicBezTo>
                    <a:cubicBezTo>
                      <a:pt x="8818" y="5935"/>
                      <a:pt x="8745" y="5950"/>
                      <a:pt x="8671" y="5950"/>
                    </a:cubicBezTo>
                    <a:cubicBezTo>
                      <a:pt x="8620" y="5950"/>
                      <a:pt x="8568" y="5942"/>
                      <a:pt x="8517" y="5928"/>
                    </a:cubicBezTo>
                    <a:cubicBezTo>
                      <a:pt x="8351" y="5886"/>
                      <a:pt x="8196" y="5796"/>
                      <a:pt x="8076" y="5676"/>
                    </a:cubicBezTo>
                    <a:cubicBezTo>
                      <a:pt x="7987" y="5579"/>
                      <a:pt x="7905" y="5479"/>
                      <a:pt x="7828" y="5374"/>
                    </a:cubicBezTo>
                    <a:cubicBezTo>
                      <a:pt x="7772" y="5303"/>
                      <a:pt x="7731" y="5270"/>
                      <a:pt x="7673" y="5270"/>
                    </a:cubicBezTo>
                    <a:cubicBezTo>
                      <a:pt x="7643" y="5270"/>
                      <a:pt x="7608" y="5279"/>
                      <a:pt x="7564" y="5297"/>
                    </a:cubicBezTo>
                    <a:cubicBezTo>
                      <a:pt x="7518" y="5316"/>
                      <a:pt x="7475" y="5343"/>
                      <a:pt x="7429" y="5366"/>
                    </a:cubicBezTo>
                    <a:cubicBezTo>
                      <a:pt x="7329" y="5411"/>
                      <a:pt x="7233" y="5433"/>
                      <a:pt x="7139" y="5433"/>
                    </a:cubicBezTo>
                    <a:cubicBezTo>
                      <a:pt x="6990" y="5433"/>
                      <a:pt x="6848" y="5377"/>
                      <a:pt x="6712" y="5269"/>
                    </a:cubicBezTo>
                    <a:cubicBezTo>
                      <a:pt x="6425" y="5037"/>
                      <a:pt x="6274" y="4727"/>
                      <a:pt x="6181" y="4386"/>
                    </a:cubicBezTo>
                    <a:cubicBezTo>
                      <a:pt x="6138" y="4221"/>
                      <a:pt x="6118" y="4159"/>
                      <a:pt x="6040" y="4159"/>
                    </a:cubicBezTo>
                    <a:cubicBezTo>
                      <a:pt x="6000" y="4159"/>
                      <a:pt x="5943" y="4176"/>
                      <a:pt x="5859" y="4204"/>
                    </a:cubicBezTo>
                    <a:cubicBezTo>
                      <a:pt x="5777" y="4230"/>
                      <a:pt x="5692" y="4242"/>
                      <a:pt x="5609" y="4242"/>
                    </a:cubicBezTo>
                    <a:cubicBezTo>
                      <a:pt x="5276" y="4242"/>
                      <a:pt x="4961" y="4048"/>
                      <a:pt x="4821" y="3797"/>
                    </a:cubicBezTo>
                    <a:cubicBezTo>
                      <a:pt x="4759" y="3681"/>
                      <a:pt x="4709" y="3561"/>
                      <a:pt x="4666" y="3437"/>
                    </a:cubicBezTo>
                    <a:cubicBezTo>
                      <a:pt x="4615" y="3294"/>
                      <a:pt x="4570" y="3252"/>
                      <a:pt x="4436" y="3252"/>
                    </a:cubicBezTo>
                    <a:cubicBezTo>
                      <a:pt x="4418" y="3252"/>
                      <a:pt x="4397" y="3253"/>
                      <a:pt x="4375" y="3255"/>
                    </a:cubicBezTo>
                    <a:cubicBezTo>
                      <a:pt x="4284" y="3262"/>
                      <a:pt x="4194" y="3266"/>
                      <a:pt x="4104" y="3266"/>
                    </a:cubicBezTo>
                    <a:cubicBezTo>
                      <a:pt x="4014" y="3266"/>
                      <a:pt x="3924" y="3262"/>
                      <a:pt x="3833" y="3255"/>
                    </a:cubicBezTo>
                    <a:cubicBezTo>
                      <a:pt x="3372" y="3200"/>
                      <a:pt x="3062" y="2766"/>
                      <a:pt x="3062" y="2437"/>
                    </a:cubicBezTo>
                    <a:cubicBezTo>
                      <a:pt x="3062" y="2305"/>
                      <a:pt x="3019" y="2278"/>
                      <a:pt x="2891" y="2278"/>
                    </a:cubicBezTo>
                    <a:cubicBezTo>
                      <a:pt x="2850" y="2280"/>
                      <a:pt x="2808" y="2280"/>
                      <a:pt x="2766" y="2280"/>
                    </a:cubicBezTo>
                    <a:cubicBezTo>
                      <a:pt x="2683" y="2280"/>
                      <a:pt x="2598" y="2277"/>
                      <a:pt x="2516" y="2267"/>
                    </a:cubicBezTo>
                    <a:cubicBezTo>
                      <a:pt x="2074" y="2201"/>
                      <a:pt x="1799" y="1848"/>
                      <a:pt x="1841" y="1406"/>
                    </a:cubicBezTo>
                    <a:cubicBezTo>
                      <a:pt x="1853" y="1306"/>
                      <a:pt x="1880" y="1205"/>
                      <a:pt x="1915" y="1108"/>
                    </a:cubicBezTo>
                    <a:cubicBezTo>
                      <a:pt x="1958" y="976"/>
                      <a:pt x="1934" y="926"/>
                      <a:pt x="1795" y="895"/>
                    </a:cubicBezTo>
                    <a:cubicBezTo>
                      <a:pt x="1745" y="883"/>
                      <a:pt x="1694" y="876"/>
                      <a:pt x="1644" y="860"/>
                    </a:cubicBezTo>
                    <a:cubicBezTo>
                      <a:pt x="1287" y="759"/>
                      <a:pt x="1113" y="515"/>
                      <a:pt x="1132" y="147"/>
                    </a:cubicBezTo>
                    <a:cubicBezTo>
                      <a:pt x="1140" y="101"/>
                      <a:pt x="1144" y="62"/>
                      <a:pt x="1144" y="12"/>
                    </a:cubicBezTo>
                    <a:cubicBezTo>
                      <a:pt x="1101" y="5"/>
                      <a:pt x="1073" y="0"/>
                      <a:pt x="10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64;p35"/>
              <p:cNvSpPr/>
              <p:nvPr/>
            </p:nvSpPr>
            <p:spPr>
              <a:xfrm>
                <a:off x="2660768" y="4132704"/>
                <a:ext cx="409600" cy="258842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3803" extrusionOk="0">
                    <a:moveTo>
                      <a:pt x="726" y="0"/>
                    </a:moveTo>
                    <a:cubicBezTo>
                      <a:pt x="540" y="0"/>
                      <a:pt x="360" y="45"/>
                      <a:pt x="198" y="158"/>
                    </a:cubicBezTo>
                    <a:cubicBezTo>
                      <a:pt x="0" y="298"/>
                      <a:pt x="12" y="499"/>
                      <a:pt x="225" y="612"/>
                    </a:cubicBezTo>
                    <a:cubicBezTo>
                      <a:pt x="295" y="650"/>
                      <a:pt x="372" y="670"/>
                      <a:pt x="450" y="670"/>
                    </a:cubicBezTo>
                    <a:cubicBezTo>
                      <a:pt x="562" y="658"/>
                      <a:pt x="671" y="639"/>
                      <a:pt x="779" y="612"/>
                    </a:cubicBezTo>
                    <a:cubicBezTo>
                      <a:pt x="837" y="600"/>
                      <a:pt x="892" y="561"/>
                      <a:pt x="950" y="561"/>
                    </a:cubicBezTo>
                    <a:cubicBezTo>
                      <a:pt x="1000" y="561"/>
                      <a:pt x="1047" y="585"/>
                      <a:pt x="1078" y="623"/>
                    </a:cubicBezTo>
                    <a:cubicBezTo>
                      <a:pt x="1093" y="666"/>
                      <a:pt x="1089" y="716"/>
                      <a:pt x="1066" y="759"/>
                    </a:cubicBezTo>
                    <a:cubicBezTo>
                      <a:pt x="1050" y="802"/>
                      <a:pt x="1000" y="825"/>
                      <a:pt x="969" y="856"/>
                    </a:cubicBezTo>
                    <a:cubicBezTo>
                      <a:pt x="895" y="922"/>
                      <a:pt x="830" y="991"/>
                      <a:pt x="764" y="1065"/>
                    </a:cubicBezTo>
                    <a:cubicBezTo>
                      <a:pt x="589" y="1298"/>
                      <a:pt x="663" y="1631"/>
                      <a:pt x="919" y="1774"/>
                    </a:cubicBezTo>
                    <a:cubicBezTo>
                      <a:pt x="1012" y="1826"/>
                      <a:pt x="1116" y="1853"/>
                      <a:pt x="1222" y="1853"/>
                    </a:cubicBezTo>
                    <a:cubicBezTo>
                      <a:pt x="1265" y="1853"/>
                      <a:pt x="1309" y="1849"/>
                      <a:pt x="1353" y="1840"/>
                    </a:cubicBezTo>
                    <a:cubicBezTo>
                      <a:pt x="1488" y="1817"/>
                      <a:pt x="1624" y="1778"/>
                      <a:pt x="1760" y="1743"/>
                    </a:cubicBezTo>
                    <a:cubicBezTo>
                      <a:pt x="1845" y="1724"/>
                      <a:pt x="1926" y="1693"/>
                      <a:pt x="2015" y="1673"/>
                    </a:cubicBezTo>
                    <a:cubicBezTo>
                      <a:pt x="2033" y="1670"/>
                      <a:pt x="2051" y="1668"/>
                      <a:pt x="2066" y="1668"/>
                    </a:cubicBezTo>
                    <a:cubicBezTo>
                      <a:pt x="2166" y="1668"/>
                      <a:pt x="2218" y="1739"/>
                      <a:pt x="2201" y="1855"/>
                    </a:cubicBezTo>
                    <a:cubicBezTo>
                      <a:pt x="2190" y="1902"/>
                      <a:pt x="2178" y="1945"/>
                      <a:pt x="2162" y="1987"/>
                    </a:cubicBezTo>
                    <a:cubicBezTo>
                      <a:pt x="2081" y="2251"/>
                      <a:pt x="2162" y="2479"/>
                      <a:pt x="2341" y="2669"/>
                    </a:cubicBezTo>
                    <a:cubicBezTo>
                      <a:pt x="2438" y="2776"/>
                      <a:pt x="2553" y="2815"/>
                      <a:pt x="2674" y="2815"/>
                    </a:cubicBezTo>
                    <a:cubicBezTo>
                      <a:pt x="2760" y="2815"/>
                      <a:pt x="2849" y="2795"/>
                      <a:pt x="2937" y="2766"/>
                    </a:cubicBezTo>
                    <a:cubicBezTo>
                      <a:pt x="3023" y="2739"/>
                      <a:pt x="3104" y="2708"/>
                      <a:pt x="3185" y="2669"/>
                    </a:cubicBezTo>
                    <a:cubicBezTo>
                      <a:pt x="3255" y="2638"/>
                      <a:pt x="3325" y="2599"/>
                      <a:pt x="3398" y="2565"/>
                    </a:cubicBezTo>
                    <a:cubicBezTo>
                      <a:pt x="3438" y="2546"/>
                      <a:pt x="3474" y="2537"/>
                      <a:pt x="3504" y="2537"/>
                    </a:cubicBezTo>
                    <a:cubicBezTo>
                      <a:pt x="3584" y="2537"/>
                      <a:pt x="3630" y="2598"/>
                      <a:pt x="3639" y="2716"/>
                    </a:cubicBezTo>
                    <a:cubicBezTo>
                      <a:pt x="3670" y="3060"/>
                      <a:pt x="3840" y="3328"/>
                      <a:pt x="4119" y="3529"/>
                    </a:cubicBezTo>
                    <a:cubicBezTo>
                      <a:pt x="4202" y="3590"/>
                      <a:pt x="4289" y="3615"/>
                      <a:pt x="4373" y="3615"/>
                    </a:cubicBezTo>
                    <a:cubicBezTo>
                      <a:pt x="4570" y="3615"/>
                      <a:pt x="4747" y="3475"/>
                      <a:pt x="4793" y="3312"/>
                    </a:cubicBezTo>
                    <a:cubicBezTo>
                      <a:pt x="4801" y="3270"/>
                      <a:pt x="4817" y="3231"/>
                      <a:pt x="4840" y="3196"/>
                    </a:cubicBezTo>
                    <a:cubicBezTo>
                      <a:pt x="4864" y="3153"/>
                      <a:pt x="4909" y="3132"/>
                      <a:pt x="4953" y="3132"/>
                    </a:cubicBezTo>
                    <a:cubicBezTo>
                      <a:pt x="5000" y="3132"/>
                      <a:pt x="5046" y="3156"/>
                      <a:pt x="5068" y="3204"/>
                    </a:cubicBezTo>
                    <a:cubicBezTo>
                      <a:pt x="5084" y="3227"/>
                      <a:pt x="5096" y="3254"/>
                      <a:pt x="5103" y="3281"/>
                    </a:cubicBezTo>
                    <a:cubicBezTo>
                      <a:pt x="5165" y="3487"/>
                      <a:pt x="5309" y="3630"/>
                      <a:pt x="5487" y="3746"/>
                    </a:cubicBezTo>
                    <a:cubicBezTo>
                      <a:pt x="5545" y="3784"/>
                      <a:pt x="5612" y="3803"/>
                      <a:pt x="5679" y="3803"/>
                    </a:cubicBezTo>
                    <a:cubicBezTo>
                      <a:pt x="5764" y="3803"/>
                      <a:pt x="5848" y="3773"/>
                      <a:pt x="5917" y="3715"/>
                    </a:cubicBezTo>
                    <a:cubicBezTo>
                      <a:pt x="5994" y="3653"/>
                      <a:pt x="6018" y="3545"/>
                      <a:pt x="5971" y="3456"/>
                    </a:cubicBezTo>
                    <a:cubicBezTo>
                      <a:pt x="5708" y="2944"/>
                      <a:pt x="5378" y="2475"/>
                      <a:pt x="4987" y="2057"/>
                    </a:cubicBezTo>
                    <a:cubicBezTo>
                      <a:pt x="4572" y="1615"/>
                      <a:pt x="4096" y="1239"/>
                      <a:pt x="3565" y="949"/>
                    </a:cubicBezTo>
                    <a:cubicBezTo>
                      <a:pt x="3220" y="720"/>
                      <a:pt x="2821" y="550"/>
                      <a:pt x="2418" y="399"/>
                    </a:cubicBezTo>
                    <a:cubicBezTo>
                      <a:pt x="1926" y="209"/>
                      <a:pt x="1415" y="81"/>
                      <a:pt x="892" y="11"/>
                    </a:cubicBezTo>
                    <a:cubicBezTo>
                      <a:pt x="836" y="4"/>
                      <a:pt x="781" y="0"/>
                      <a:pt x="7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365;p35"/>
              <p:cNvSpPr/>
              <p:nvPr/>
            </p:nvSpPr>
            <p:spPr>
              <a:xfrm>
                <a:off x="2856993" y="3967175"/>
                <a:ext cx="231344" cy="221407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3253" extrusionOk="0">
                    <a:moveTo>
                      <a:pt x="1995" y="1"/>
                    </a:moveTo>
                    <a:cubicBezTo>
                      <a:pt x="1775" y="1"/>
                      <a:pt x="1567" y="100"/>
                      <a:pt x="1430" y="273"/>
                    </a:cubicBezTo>
                    <a:cubicBezTo>
                      <a:pt x="1073" y="700"/>
                      <a:pt x="744" y="1145"/>
                      <a:pt x="438" y="1610"/>
                    </a:cubicBezTo>
                    <a:cubicBezTo>
                      <a:pt x="322" y="1866"/>
                      <a:pt x="194" y="2122"/>
                      <a:pt x="85" y="2381"/>
                    </a:cubicBezTo>
                    <a:cubicBezTo>
                      <a:pt x="0" y="2583"/>
                      <a:pt x="35" y="2718"/>
                      <a:pt x="221" y="2835"/>
                    </a:cubicBezTo>
                    <a:cubicBezTo>
                      <a:pt x="434" y="2974"/>
                      <a:pt x="659" y="3098"/>
                      <a:pt x="887" y="3214"/>
                    </a:cubicBezTo>
                    <a:cubicBezTo>
                      <a:pt x="941" y="3240"/>
                      <a:pt x="995" y="3252"/>
                      <a:pt x="1046" y="3252"/>
                    </a:cubicBezTo>
                    <a:cubicBezTo>
                      <a:pt x="1164" y="3252"/>
                      <a:pt x="1272" y="3186"/>
                      <a:pt x="1345" y="3067"/>
                    </a:cubicBezTo>
                    <a:cubicBezTo>
                      <a:pt x="1403" y="2974"/>
                      <a:pt x="1449" y="2869"/>
                      <a:pt x="1511" y="2776"/>
                    </a:cubicBezTo>
                    <a:cubicBezTo>
                      <a:pt x="1817" y="2277"/>
                      <a:pt x="2170" y="1808"/>
                      <a:pt x="2569" y="1378"/>
                    </a:cubicBezTo>
                    <a:cubicBezTo>
                      <a:pt x="2778" y="1149"/>
                      <a:pt x="3007" y="936"/>
                      <a:pt x="3232" y="723"/>
                    </a:cubicBezTo>
                    <a:cubicBezTo>
                      <a:pt x="3387" y="576"/>
                      <a:pt x="3398" y="487"/>
                      <a:pt x="3228" y="363"/>
                    </a:cubicBezTo>
                    <a:cubicBezTo>
                      <a:pt x="3115" y="285"/>
                      <a:pt x="2987" y="223"/>
                      <a:pt x="2856" y="180"/>
                    </a:cubicBezTo>
                    <a:cubicBezTo>
                      <a:pt x="2596" y="76"/>
                      <a:pt x="2321" y="14"/>
                      <a:pt x="2042" y="2"/>
                    </a:cubicBezTo>
                    <a:cubicBezTo>
                      <a:pt x="2026" y="1"/>
                      <a:pt x="2010" y="1"/>
                      <a:pt x="19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366;p35"/>
              <p:cNvSpPr/>
              <p:nvPr/>
            </p:nvSpPr>
            <p:spPr>
              <a:xfrm>
                <a:off x="2453993" y="4703616"/>
                <a:ext cx="153277" cy="111078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1632" extrusionOk="0">
                    <a:moveTo>
                      <a:pt x="129" y="0"/>
                    </a:moveTo>
                    <a:cubicBezTo>
                      <a:pt x="94" y="0"/>
                      <a:pt x="47" y="50"/>
                      <a:pt x="20" y="89"/>
                    </a:cubicBezTo>
                    <a:cubicBezTo>
                      <a:pt x="5" y="120"/>
                      <a:pt x="1" y="151"/>
                      <a:pt x="5" y="186"/>
                    </a:cubicBezTo>
                    <a:cubicBezTo>
                      <a:pt x="5" y="434"/>
                      <a:pt x="78" y="678"/>
                      <a:pt x="222" y="883"/>
                    </a:cubicBezTo>
                    <a:cubicBezTo>
                      <a:pt x="392" y="1124"/>
                      <a:pt x="617" y="1329"/>
                      <a:pt x="876" y="1476"/>
                    </a:cubicBezTo>
                    <a:cubicBezTo>
                      <a:pt x="1074" y="1577"/>
                      <a:pt x="1305" y="1631"/>
                      <a:pt x="1554" y="1631"/>
                    </a:cubicBezTo>
                    <a:cubicBezTo>
                      <a:pt x="1735" y="1631"/>
                      <a:pt x="1926" y="1603"/>
                      <a:pt x="2120" y="1542"/>
                    </a:cubicBezTo>
                    <a:cubicBezTo>
                      <a:pt x="2132" y="1538"/>
                      <a:pt x="2143" y="1531"/>
                      <a:pt x="2155" y="1527"/>
                    </a:cubicBezTo>
                    <a:cubicBezTo>
                      <a:pt x="2213" y="1496"/>
                      <a:pt x="2252" y="1445"/>
                      <a:pt x="2225" y="1391"/>
                    </a:cubicBezTo>
                    <a:cubicBezTo>
                      <a:pt x="2202" y="1345"/>
                      <a:pt x="2159" y="1310"/>
                      <a:pt x="2109" y="1294"/>
                    </a:cubicBezTo>
                    <a:cubicBezTo>
                      <a:pt x="2093" y="1292"/>
                      <a:pt x="2079" y="1291"/>
                      <a:pt x="2064" y="1291"/>
                    </a:cubicBezTo>
                    <a:cubicBezTo>
                      <a:pt x="2023" y="1291"/>
                      <a:pt x="1983" y="1299"/>
                      <a:pt x="1946" y="1314"/>
                    </a:cubicBezTo>
                    <a:cubicBezTo>
                      <a:pt x="1832" y="1339"/>
                      <a:pt x="1715" y="1352"/>
                      <a:pt x="1598" y="1352"/>
                    </a:cubicBezTo>
                    <a:cubicBezTo>
                      <a:pt x="1501" y="1352"/>
                      <a:pt x="1403" y="1343"/>
                      <a:pt x="1306" y="1325"/>
                    </a:cubicBezTo>
                    <a:cubicBezTo>
                      <a:pt x="756" y="1217"/>
                      <a:pt x="338" y="767"/>
                      <a:pt x="272" y="209"/>
                    </a:cubicBezTo>
                    <a:cubicBezTo>
                      <a:pt x="268" y="171"/>
                      <a:pt x="276" y="116"/>
                      <a:pt x="253" y="89"/>
                    </a:cubicBezTo>
                    <a:cubicBezTo>
                      <a:pt x="225" y="43"/>
                      <a:pt x="179" y="12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367;p35"/>
              <p:cNvSpPr/>
              <p:nvPr/>
            </p:nvSpPr>
            <p:spPr>
              <a:xfrm>
                <a:off x="2693438" y="4758271"/>
                <a:ext cx="28995" cy="29131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28" extrusionOk="0">
                    <a:moveTo>
                      <a:pt x="253" y="1"/>
                    </a:moveTo>
                    <a:cubicBezTo>
                      <a:pt x="244" y="1"/>
                      <a:pt x="235" y="1"/>
                      <a:pt x="226" y="3"/>
                    </a:cubicBezTo>
                    <a:cubicBezTo>
                      <a:pt x="136" y="26"/>
                      <a:pt x="1" y="170"/>
                      <a:pt x="9" y="263"/>
                    </a:cubicBezTo>
                    <a:cubicBezTo>
                      <a:pt x="13" y="321"/>
                      <a:pt x="36" y="375"/>
                      <a:pt x="82" y="414"/>
                    </a:cubicBezTo>
                    <a:cubicBezTo>
                      <a:pt x="104" y="423"/>
                      <a:pt x="129" y="428"/>
                      <a:pt x="154" y="428"/>
                    </a:cubicBezTo>
                    <a:cubicBezTo>
                      <a:pt x="182" y="428"/>
                      <a:pt x="209" y="422"/>
                      <a:pt x="233" y="410"/>
                    </a:cubicBezTo>
                    <a:cubicBezTo>
                      <a:pt x="257" y="398"/>
                      <a:pt x="276" y="387"/>
                      <a:pt x="291" y="371"/>
                    </a:cubicBezTo>
                    <a:cubicBezTo>
                      <a:pt x="338" y="328"/>
                      <a:pt x="377" y="278"/>
                      <a:pt x="396" y="220"/>
                    </a:cubicBezTo>
                    <a:cubicBezTo>
                      <a:pt x="400" y="208"/>
                      <a:pt x="404" y="197"/>
                      <a:pt x="404" y="189"/>
                    </a:cubicBezTo>
                    <a:cubicBezTo>
                      <a:pt x="425" y="90"/>
                      <a:pt x="349" y="1"/>
                      <a:pt x="2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368;p35"/>
              <p:cNvSpPr/>
              <p:nvPr/>
            </p:nvSpPr>
            <p:spPr>
              <a:xfrm>
                <a:off x="2441605" y="4609281"/>
                <a:ext cx="28995" cy="29131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28" extrusionOk="0">
                    <a:moveTo>
                      <a:pt x="257" y="0"/>
                    </a:moveTo>
                    <a:cubicBezTo>
                      <a:pt x="248" y="0"/>
                      <a:pt x="239" y="1"/>
                      <a:pt x="229" y="3"/>
                    </a:cubicBezTo>
                    <a:cubicBezTo>
                      <a:pt x="136" y="26"/>
                      <a:pt x="1" y="169"/>
                      <a:pt x="8" y="262"/>
                    </a:cubicBezTo>
                    <a:cubicBezTo>
                      <a:pt x="12" y="321"/>
                      <a:pt x="39" y="375"/>
                      <a:pt x="82" y="414"/>
                    </a:cubicBezTo>
                    <a:cubicBezTo>
                      <a:pt x="104" y="423"/>
                      <a:pt x="129" y="428"/>
                      <a:pt x="154" y="428"/>
                    </a:cubicBezTo>
                    <a:cubicBezTo>
                      <a:pt x="181" y="428"/>
                      <a:pt x="209" y="422"/>
                      <a:pt x="233" y="410"/>
                    </a:cubicBezTo>
                    <a:cubicBezTo>
                      <a:pt x="256" y="402"/>
                      <a:pt x="276" y="386"/>
                      <a:pt x="291" y="371"/>
                    </a:cubicBezTo>
                    <a:cubicBezTo>
                      <a:pt x="342" y="328"/>
                      <a:pt x="376" y="278"/>
                      <a:pt x="396" y="220"/>
                    </a:cubicBezTo>
                    <a:cubicBezTo>
                      <a:pt x="400" y="208"/>
                      <a:pt x="404" y="200"/>
                      <a:pt x="407" y="189"/>
                    </a:cubicBezTo>
                    <a:cubicBezTo>
                      <a:pt x="425" y="90"/>
                      <a:pt x="352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3" name="Google Shape;1763;p47"/>
          <p:cNvGrpSpPr/>
          <p:nvPr/>
        </p:nvGrpSpPr>
        <p:grpSpPr>
          <a:xfrm>
            <a:off x="7057989" y="3471195"/>
            <a:ext cx="1291092" cy="1312099"/>
            <a:chOff x="5967596" y="2106472"/>
            <a:chExt cx="1291092" cy="1312099"/>
          </a:xfrm>
        </p:grpSpPr>
        <p:sp>
          <p:nvSpPr>
            <p:cNvPr id="1764" name="Google Shape;1764;p47"/>
            <p:cNvSpPr/>
            <p:nvPr/>
          </p:nvSpPr>
          <p:spPr>
            <a:xfrm>
              <a:off x="5967772" y="2106472"/>
              <a:ext cx="1290751" cy="1312099"/>
            </a:xfrm>
            <a:custGeom>
              <a:avLst/>
              <a:gdLst/>
              <a:ahLst/>
              <a:cxnLst/>
              <a:rect l="l" t="t" r="r" b="b"/>
              <a:pathLst>
                <a:path w="15143" h="15393" extrusionOk="0">
                  <a:moveTo>
                    <a:pt x="11803" y="3794"/>
                  </a:moveTo>
                  <a:cubicBezTo>
                    <a:pt x="11818" y="3794"/>
                    <a:pt x="11835" y="3795"/>
                    <a:pt x="11853" y="3797"/>
                  </a:cubicBezTo>
                  <a:cubicBezTo>
                    <a:pt x="11993" y="3809"/>
                    <a:pt x="12128" y="3832"/>
                    <a:pt x="12264" y="3867"/>
                  </a:cubicBezTo>
                  <a:cubicBezTo>
                    <a:pt x="12570" y="3956"/>
                    <a:pt x="12779" y="4166"/>
                    <a:pt x="12942" y="4433"/>
                  </a:cubicBezTo>
                  <a:cubicBezTo>
                    <a:pt x="13066" y="4638"/>
                    <a:pt x="13163" y="4859"/>
                    <a:pt x="13229" y="5092"/>
                  </a:cubicBezTo>
                  <a:cubicBezTo>
                    <a:pt x="13364" y="5556"/>
                    <a:pt x="13504" y="6018"/>
                    <a:pt x="13581" y="6494"/>
                  </a:cubicBezTo>
                  <a:cubicBezTo>
                    <a:pt x="13624" y="6758"/>
                    <a:pt x="13640" y="7025"/>
                    <a:pt x="13655" y="7168"/>
                  </a:cubicBezTo>
                  <a:cubicBezTo>
                    <a:pt x="13651" y="7660"/>
                    <a:pt x="13585" y="8013"/>
                    <a:pt x="13380" y="8327"/>
                  </a:cubicBezTo>
                  <a:cubicBezTo>
                    <a:pt x="13271" y="8497"/>
                    <a:pt x="13128" y="8641"/>
                    <a:pt x="12965" y="8757"/>
                  </a:cubicBezTo>
                  <a:cubicBezTo>
                    <a:pt x="12901" y="8792"/>
                    <a:pt x="12828" y="8812"/>
                    <a:pt x="12753" y="8812"/>
                  </a:cubicBezTo>
                  <a:cubicBezTo>
                    <a:pt x="12747" y="8812"/>
                    <a:pt x="12740" y="8811"/>
                    <a:pt x="12733" y="8811"/>
                  </a:cubicBezTo>
                  <a:cubicBezTo>
                    <a:pt x="12731" y="8811"/>
                    <a:pt x="12729" y="8811"/>
                    <a:pt x="12727" y="8811"/>
                  </a:cubicBezTo>
                  <a:cubicBezTo>
                    <a:pt x="12662" y="8811"/>
                    <a:pt x="12636" y="8747"/>
                    <a:pt x="12620" y="8687"/>
                  </a:cubicBezTo>
                  <a:cubicBezTo>
                    <a:pt x="12589" y="8528"/>
                    <a:pt x="12558" y="8369"/>
                    <a:pt x="12524" y="8211"/>
                  </a:cubicBezTo>
                  <a:cubicBezTo>
                    <a:pt x="12342" y="7347"/>
                    <a:pt x="12156" y="6483"/>
                    <a:pt x="11977" y="5618"/>
                  </a:cubicBezTo>
                  <a:cubicBezTo>
                    <a:pt x="11865" y="5092"/>
                    <a:pt x="11760" y="4568"/>
                    <a:pt x="11656" y="4045"/>
                  </a:cubicBezTo>
                  <a:cubicBezTo>
                    <a:pt x="11652" y="4026"/>
                    <a:pt x="11652" y="4011"/>
                    <a:pt x="11648" y="3995"/>
                  </a:cubicBezTo>
                  <a:cubicBezTo>
                    <a:pt x="11645" y="3858"/>
                    <a:pt x="11686" y="3794"/>
                    <a:pt x="11803" y="3794"/>
                  </a:cubicBezTo>
                  <a:close/>
                  <a:moveTo>
                    <a:pt x="8207" y="0"/>
                  </a:moveTo>
                  <a:cubicBezTo>
                    <a:pt x="7766" y="31"/>
                    <a:pt x="7320" y="51"/>
                    <a:pt x="6882" y="89"/>
                  </a:cubicBezTo>
                  <a:cubicBezTo>
                    <a:pt x="6313" y="144"/>
                    <a:pt x="5751" y="233"/>
                    <a:pt x="5193" y="349"/>
                  </a:cubicBezTo>
                  <a:cubicBezTo>
                    <a:pt x="4081" y="578"/>
                    <a:pt x="2996" y="891"/>
                    <a:pt x="1961" y="1360"/>
                  </a:cubicBezTo>
                  <a:cubicBezTo>
                    <a:pt x="1516" y="1558"/>
                    <a:pt x="1090" y="1787"/>
                    <a:pt x="702" y="2081"/>
                  </a:cubicBezTo>
                  <a:cubicBezTo>
                    <a:pt x="501" y="2224"/>
                    <a:pt x="322" y="2403"/>
                    <a:pt x="179" y="2604"/>
                  </a:cubicBezTo>
                  <a:cubicBezTo>
                    <a:pt x="74" y="2763"/>
                    <a:pt x="1" y="2933"/>
                    <a:pt x="9" y="3127"/>
                  </a:cubicBezTo>
                  <a:cubicBezTo>
                    <a:pt x="20" y="3309"/>
                    <a:pt x="32" y="3495"/>
                    <a:pt x="55" y="3673"/>
                  </a:cubicBezTo>
                  <a:cubicBezTo>
                    <a:pt x="179" y="4665"/>
                    <a:pt x="361" y="5646"/>
                    <a:pt x="582" y="6618"/>
                  </a:cubicBezTo>
                  <a:cubicBezTo>
                    <a:pt x="710" y="7199"/>
                    <a:pt x="849" y="7773"/>
                    <a:pt x="969" y="8354"/>
                  </a:cubicBezTo>
                  <a:cubicBezTo>
                    <a:pt x="1132" y="9129"/>
                    <a:pt x="1279" y="9904"/>
                    <a:pt x="1446" y="10675"/>
                  </a:cubicBezTo>
                  <a:cubicBezTo>
                    <a:pt x="1605" y="11419"/>
                    <a:pt x="1791" y="12155"/>
                    <a:pt x="2070" y="12864"/>
                  </a:cubicBezTo>
                  <a:cubicBezTo>
                    <a:pt x="2221" y="13236"/>
                    <a:pt x="2395" y="13604"/>
                    <a:pt x="2562" y="13968"/>
                  </a:cubicBezTo>
                  <a:cubicBezTo>
                    <a:pt x="2721" y="14329"/>
                    <a:pt x="2996" y="14623"/>
                    <a:pt x="3341" y="14809"/>
                  </a:cubicBezTo>
                  <a:cubicBezTo>
                    <a:pt x="3581" y="14945"/>
                    <a:pt x="3837" y="15053"/>
                    <a:pt x="4100" y="15127"/>
                  </a:cubicBezTo>
                  <a:cubicBezTo>
                    <a:pt x="4743" y="15309"/>
                    <a:pt x="5406" y="15371"/>
                    <a:pt x="6068" y="15390"/>
                  </a:cubicBezTo>
                  <a:cubicBezTo>
                    <a:pt x="6131" y="15392"/>
                    <a:pt x="6194" y="15392"/>
                    <a:pt x="6257" y="15392"/>
                  </a:cubicBezTo>
                  <a:cubicBezTo>
                    <a:pt x="7395" y="15392"/>
                    <a:pt x="8495" y="15162"/>
                    <a:pt x="9575" y="14817"/>
                  </a:cubicBezTo>
                  <a:cubicBezTo>
                    <a:pt x="10424" y="14549"/>
                    <a:pt x="11202" y="14096"/>
                    <a:pt x="11857" y="13488"/>
                  </a:cubicBezTo>
                  <a:cubicBezTo>
                    <a:pt x="12260" y="13116"/>
                    <a:pt x="12574" y="12686"/>
                    <a:pt x="12737" y="12155"/>
                  </a:cubicBezTo>
                  <a:cubicBezTo>
                    <a:pt x="12861" y="11744"/>
                    <a:pt x="12919" y="11318"/>
                    <a:pt x="12907" y="10892"/>
                  </a:cubicBezTo>
                  <a:cubicBezTo>
                    <a:pt x="12903" y="10776"/>
                    <a:pt x="12923" y="10659"/>
                    <a:pt x="12969" y="10551"/>
                  </a:cubicBezTo>
                  <a:cubicBezTo>
                    <a:pt x="13008" y="10450"/>
                    <a:pt x="13085" y="10369"/>
                    <a:pt x="13186" y="10326"/>
                  </a:cubicBezTo>
                  <a:cubicBezTo>
                    <a:pt x="13380" y="10237"/>
                    <a:pt x="13574" y="10148"/>
                    <a:pt x="13764" y="10047"/>
                  </a:cubicBezTo>
                  <a:cubicBezTo>
                    <a:pt x="14349" y="9745"/>
                    <a:pt x="14771" y="9206"/>
                    <a:pt x="14930" y="8567"/>
                  </a:cubicBezTo>
                  <a:cubicBezTo>
                    <a:pt x="15085" y="7982"/>
                    <a:pt x="15143" y="7370"/>
                    <a:pt x="15100" y="6765"/>
                  </a:cubicBezTo>
                  <a:cubicBezTo>
                    <a:pt x="15054" y="6014"/>
                    <a:pt x="14930" y="5270"/>
                    <a:pt x="14736" y="4541"/>
                  </a:cubicBezTo>
                  <a:cubicBezTo>
                    <a:pt x="14631" y="4146"/>
                    <a:pt x="14430" y="3782"/>
                    <a:pt x="14159" y="3480"/>
                  </a:cubicBezTo>
                  <a:cubicBezTo>
                    <a:pt x="13736" y="3023"/>
                    <a:pt x="13209" y="2732"/>
                    <a:pt x="12613" y="2565"/>
                  </a:cubicBezTo>
                  <a:cubicBezTo>
                    <a:pt x="12272" y="2468"/>
                    <a:pt x="11923" y="2453"/>
                    <a:pt x="11578" y="2406"/>
                  </a:cubicBezTo>
                  <a:cubicBezTo>
                    <a:pt x="11369" y="2379"/>
                    <a:pt x="11280" y="2263"/>
                    <a:pt x="11245" y="2116"/>
                  </a:cubicBezTo>
                  <a:cubicBezTo>
                    <a:pt x="11164" y="1759"/>
                    <a:pt x="11086" y="1403"/>
                    <a:pt x="11016" y="1043"/>
                  </a:cubicBezTo>
                  <a:cubicBezTo>
                    <a:pt x="10985" y="841"/>
                    <a:pt x="10881" y="663"/>
                    <a:pt x="10718" y="543"/>
                  </a:cubicBezTo>
                  <a:cubicBezTo>
                    <a:pt x="10629" y="477"/>
                    <a:pt x="10540" y="419"/>
                    <a:pt x="10443" y="372"/>
                  </a:cubicBezTo>
                  <a:cubicBezTo>
                    <a:pt x="10218" y="264"/>
                    <a:pt x="9982" y="190"/>
                    <a:pt x="9738" y="148"/>
                  </a:cubicBezTo>
                  <a:cubicBezTo>
                    <a:pt x="9234" y="55"/>
                    <a:pt x="8723" y="4"/>
                    <a:pt x="8207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5" name="Google Shape;1765;p47"/>
            <p:cNvGrpSpPr/>
            <p:nvPr/>
          </p:nvGrpSpPr>
          <p:grpSpPr>
            <a:xfrm>
              <a:off x="5967596" y="2106652"/>
              <a:ext cx="1291092" cy="1311758"/>
              <a:chOff x="7059221" y="922352"/>
              <a:chExt cx="1291092" cy="1311758"/>
            </a:xfrm>
          </p:grpSpPr>
          <p:sp>
            <p:nvSpPr>
              <p:cNvPr id="1766" name="Google Shape;1766;p47"/>
              <p:cNvSpPr/>
              <p:nvPr/>
            </p:nvSpPr>
            <p:spPr>
              <a:xfrm>
                <a:off x="7059221" y="922352"/>
                <a:ext cx="1291092" cy="1311758"/>
              </a:xfrm>
              <a:custGeom>
                <a:avLst/>
                <a:gdLst/>
                <a:ahLst/>
                <a:cxnLst/>
                <a:rect l="l" t="t" r="r" b="b"/>
                <a:pathLst>
                  <a:path w="15147" h="15389" extrusionOk="0">
                    <a:moveTo>
                      <a:pt x="8246" y="206"/>
                    </a:moveTo>
                    <a:cubicBezTo>
                      <a:pt x="8429" y="206"/>
                      <a:pt x="8613" y="210"/>
                      <a:pt x="8796" y="217"/>
                    </a:cubicBezTo>
                    <a:cubicBezTo>
                      <a:pt x="9242" y="240"/>
                      <a:pt x="9687" y="295"/>
                      <a:pt x="10114" y="438"/>
                    </a:cubicBezTo>
                    <a:cubicBezTo>
                      <a:pt x="10296" y="492"/>
                      <a:pt x="10466" y="581"/>
                      <a:pt x="10617" y="698"/>
                    </a:cubicBezTo>
                    <a:cubicBezTo>
                      <a:pt x="10850" y="887"/>
                      <a:pt x="10896" y="1135"/>
                      <a:pt x="10745" y="1395"/>
                    </a:cubicBezTo>
                    <a:cubicBezTo>
                      <a:pt x="10633" y="1581"/>
                      <a:pt x="10486" y="1744"/>
                      <a:pt x="10311" y="1875"/>
                    </a:cubicBezTo>
                    <a:cubicBezTo>
                      <a:pt x="10036" y="2096"/>
                      <a:pt x="9738" y="2286"/>
                      <a:pt x="9420" y="2445"/>
                    </a:cubicBezTo>
                    <a:cubicBezTo>
                      <a:pt x="8560" y="2891"/>
                      <a:pt x="7645" y="3201"/>
                      <a:pt x="6708" y="3441"/>
                    </a:cubicBezTo>
                    <a:cubicBezTo>
                      <a:pt x="5898" y="3650"/>
                      <a:pt x="5077" y="3801"/>
                      <a:pt x="4244" y="3894"/>
                    </a:cubicBezTo>
                    <a:cubicBezTo>
                      <a:pt x="3798" y="3944"/>
                      <a:pt x="3349" y="3972"/>
                      <a:pt x="2899" y="3979"/>
                    </a:cubicBezTo>
                    <a:cubicBezTo>
                      <a:pt x="2252" y="3979"/>
                      <a:pt x="1713" y="3948"/>
                      <a:pt x="1186" y="3828"/>
                    </a:cubicBezTo>
                    <a:cubicBezTo>
                      <a:pt x="981" y="3786"/>
                      <a:pt x="787" y="3716"/>
                      <a:pt x="605" y="3623"/>
                    </a:cubicBezTo>
                    <a:cubicBezTo>
                      <a:pt x="516" y="3573"/>
                      <a:pt x="431" y="3514"/>
                      <a:pt x="353" y="3449"/>
                    </a:cubicBezTo>
                    <a:cubicBezTo>
                      <a:pt x="191" y="3297"/>
                      <a:pt x="152" y="3111"/>
                      <a:pt x="233" y="2902"/>
                    </a:cubicBezTo>
                    <a:cubicBezTo>
                      <a:pt x="291" y="2763"/>
                      <a:pt x="373" y="2639"/>
                      <a:pt x="481" y="2534"/>
                    </a:cubicBezTo>
                    <a:cubicBezTo>
                      <a:pt x="691" y="2321"/>
                      <a:pt x="923" y="2135"/>
                      <a:pt x="1183" y="1984"/>
                    </a:cubicBezTo>
                    <a:cubicBezTo>
                      <a:pt x="1675" y="1682"/>
                      <a:pt x="2198" y="1434"/>
                      <a:pt x="2736" y="1240"/>
                    </a:cubicBezTo>
                    <a:cubicBezTo>
                      <a:pt x="3860" y="825"/>
                      <a:pt x="5026" y="531"/>
                      <a:pt x="6212" y="364"/>
                    </a:cubicBezTo>
                    <a:cubicBezTo>
                      <a:pt x="6883" y="257"/>
                      <a:pt x="7565" y="206"/>
                      <a:pt x="8246" y="206"/>
                    </a:cubicBezTo>
                    <a:close/>
                    <a:moveTo>
                      <a:pt x="11799" y="3794"/>
                    </a:moveTo>
                    <a:cubicBezTo>
                      <a:pt x="11814" y="3794"/>
                      <a:pt x="11831" y="3795"/>
                      <a:pt x="11849" y="3797"/>
                    </a:cubicBezTo>
                    <a:cubicBezTo>
                      <a:pt x="11989" y="3809"/>
                      <a:pt x="12125" y="3832"/>
                      <a:pt x="12260" y="3867"/>
                    </a:cubicBezTo>
                    <a:cubicBezTo>
                      <a:pt x="12566" y="3956"/>
                      <a:pt x="12775" y="4165"/>
                      <a:pt x="12938" y="4433"/>
                    </a:cubicBezTo>
                    <a:cubicBezTo>
                      <a:pt x="13062" y="4638"/>
                      <a:pt x="13159" y="4859"/>
                      <a:pt x="13229" y="5091"/>
                    </a:cubicBezTo>
                    <a:cubicBezTo>
                      <a:pt x="13364" y="5552"/>
                      <a:pt x="13504" y="6017"/>
                      <a:pt x="13581" y="6494"/>
                    </a:cubicBezTo>
                    <a:cubicBezTo>
                      <a:pt x="13624" y="6757"/>
                      <a:pt x="13640" y="7025"/>
                      <a:pt x="13655" y="7168"/>
                    </a:cubicBezTo>
                    <a:cubicBezTo>
                      <a:pt x="13651" y="7660"/>
                      <a:pt x="13581" y="8009"/>
                      <a:pt x="13372" y="8327"/>
                    </a:cubicBezTo>
                    <a:cubicBezTo>
                      <a:pt x="13268" y="8497"/>
                      <a:pt x="13124" y="8640"/>
                      <a:pt x="12961" y="8757"/>
                    </a:cubicBezTo>
                    <a:cubicBezTo>
                      <a:pt x="12888" y="8795"/>
                      <a:pt x="12810" y="8811"/>
                      <a:pt x="12729" y="8811"/>
                    </a:cubicBezTo>
                    <a:cubicBezTo>
                      <a:pt x="12727" y="8811"/>
                      <a:pt x="12725" y="8811"/>
                      <a:pt x="12723" y="8811"/>
                    </a:cubicBezTo>
                    <a:cubicBezTo>
                      <a:pt x="12658" y="8811"/>
                      <a:pt x="12632" y="8747"/>
                      <a:pt x="12620" y="8683"/>
                    </a:cubicBezTo>
                    <a:cubicBezTo>
                      <a:pt x="12589" y="8524"/>
                      <a:pt x="12555" y="8365"/>
                      <a:pt x="12524" y="8207"/>
                    </a:cubicBezTo>
                    <a:cubicBezTo>
                      <a:pt x="12338" y="7342"/>
                      <a:pt x="12152" y="6478"/>
                      <a:pt x="11973" y="5614"/>
                    </a:cubicBezTo>
                    <a:cubicBezTo>
                      <a:pt x="11861" y="5091"/>
                      <a:pt x="11760" y="4568"/>
                      <a:pt x="11652" y="4041"/>
                    </a:cubicBezTo>
                    <a:cubicBezTo>
                      <a:pt x="11648" y="4026"/>
                      <a:pt x="11648" y="4010"/>
                      <a:pt x="11644" y="3995"/>
                    </a:cubicBezTo>
                    <a:cubicBezTo>
                      <a:pt x="11641" y="3858"/>
                      <a:pt x="11682" y="3794"/>
                      <a:pt x="11799" y="3794"/>
                    </a:cubicBezTo>
                    <a:close/>
                    <a:moveTo>
                      <a:pt x="11532" y="2607"/>
                    </a:moveTo>
                    <a:cubicBezTo>
                      <a:pt x="11535" y="2607"/>
                      <a:pt x="11539" y="2607"/>
                      <a:pt x="11543" y="2608"/>
                    </a:cubicBezTo>
                    <a:cubicBezTo>
                      <a:pt x="12256" y="2612"/>
                      <a:pt x="12930" y="2767"/>
                      <a:pt x="13535" y="3173"/>
                    </a:cubicBezTo>
                    <a:cubicBezTo>
                      <a:pt x="14042" y="3514"/>
                      <a:pt x="14399" y="3964"/>
                      <a:pt x="14554" y="4568"/>
                    </a:cubicBezTo>
                    <a:cubicBezTo>
                      <a:pt x="14759" y="5370"/>
                      <a:pt x="14887" y="6188"/>
                      <a:pt x="14926" y="7013"/>
                    </a:cubicBezTo>
                    <a:lnTo>
                      <a:pt x="14926" y="7168"/>
                    </a:lnTo>
                    <a:cubicBezTo>
                      <a:pt x="14930" y="7590"/>
                      <a:pt x="14883" y="8013"/>
                      <a:pt x="14783" y="8427"/>
                    </a:cubicBezTo>
                    <a:cubicBezTo>
                      <a:pt x="14631" y="9059"/>
                      <a:pt x="14287" y="9543"/>
                      <a:pt x="13717" y="9857"/>
                    </a:cubicBezTo>
                    <a:cubicBezTo>
                      <a:pt x="13523" y="9966"/>
                      <a:pt x="13318" y="10062"/>
                      <a:pt x="13116" y="10152"/>
                    </a:cubicBezTo>
                    <a:cubicBezTo>
                      <a:pt x="13074" y="10171"/>
                      <a:pt x="13036" y="10181"/>
                      <a:pt x="13003" y="10181"/>
                    </a:cubicBezTo>
                    <a:cubicBezTo>
                      <a:pt x="12919" y="10181"/>
                      <a:pt x="12866" y="10119"/>
                      <a:pt x="12849" y="10004"/>
                    </a:cubicBezTo>
                    <a:cubicBezTo>
                      <a:pt x="12818" y="9826"/>
                      <a:pt x="12791" y="9652"/>
                      <a:pt x="12768" y="9470"/>
                    </a:cubicBezTo>
                    <a:cubicBezTo>
                      <a:pt x="12737" y="9276"/>
                      <a:pt x="12826" y="9078"/>
                      <a:pt x="12992" y="8974"/>
                    </a:cubicBezTo>
                    <a:cubicBezTo>
                      <a:pt x="13182" y="8846"/>
                      <a:pt x="13349" y="8687"/>
                      <a:pt x="13485" y="8505"/>
                    </a:cubicBezTo>
                    <a:cubicBezTo>
                      <a:pt x="13721" y="8168"/>
                      <a:pt x="13845" y="7761"/>
                      <a:pt x="13829" y="7346"/>
                    </a:cubicBezTo>
                    <a:cubicBezTo>
                      <a:pt x="13818" y="7009"/>
                      <a:pt x="13783" y="6672"/>
                      <a:pt x="13721" y="6335"/>
                    </a:cubicBezTo>
                    <a:cubicBezTo>
                      <a:pt x="13628" y="5828"/>
                      <a:pt x="13500" y="5328"/>
                      <a:pt x="13333" y="4836"/>
                    </a:cubicBezTo>
                    <a:cubicBezTo>
                      <a:pt x="13244" y="4553"/>
                      <a:pt x="13097" y="4293"/>
                      <a:pt x="12903" y="4072"/>
                    </a:cubicBezTo>
                    <a:cubicBezTo>
                      <a:pt x="12713" y="3851"/>
                      <a:pt x="12450" y="3704"/>
                      <a:pt x="12167" y="3650"/>
                    </a:cubicBezTo>
                    <a:cubicBezTo>
                      <a:pt x="12028" y="3623"/>
                      <a:pt x="11884" y="3615"/>
                      <a:pt x="11741" y="3604"/>
                    </a:cubicBezTo>
                    <a:cubicBezTo>
                      <a:pt x="11636" y="3592"/>
                      <a:pt x="11555" y="3545"/>
                      <a:pt x="11528" y="3449"/>
                    </a:cubicBezTo>
                    <a:cubicBezTo>
                      <a:pt x="11474" y="3235"/>
                      <a:pt x="11423" y="3018"/>
                      <a:pt x="11381" y="2805"/>
                    </a:cubicBezTo>
                    <a:cubicBezTo>
                      <a:pt x="11354" y="2705"/>
                      <a:pt x="11429" y="2607"/>
                      <a:pt x="11532" y="2607"/>
                    </a:cubicBezTo>
                    <a:close/>
                    <a:moveTo>
                      <a:pt x="10854" y="1641"/>
                    </a:moveTo>
                    <a:cubicBezTo>
                      <a:pt x="10890" y="1641"/>
                      <a:pt x="10923" y="1667"/>
                      <a:pt x="10958" y="1720"/>
                    </a:cubicBezTo>
                    <a:cubicBezTo>
                      <a:pt x="10982" y="1759"/>
                      <a:pt x="10997" y="1802"/>
                      <a:pt x="11005" y="1844"/>
                    </a:cubicBezTo>
                    <a:cubicBezTo>
                      <a:pt x="11086" y="2259"/>
                      <a:pt x="11164" y="2670"/>
                      <a:pt x="11249" y="3080"/>
                    </a:cubicBezTo>
                    <a:cubicBezTo>
                      <a:pt x="11408" y="3859"/>
                      <a:pt x="11547" y="4638"/>
                      <a:pt x="11737" y="5409"/>
                    </a:cubicBezTo>
                    <a:cubicBezTo>
                      <a:pt x="11923" y="6149"/>
                      <a:pt x="12039" y="6897"/>
                      <a:pt x="12210" y="7637"/>
                    </a:cubicBezTo>
                    <a:cubicBezTo>
                      <a:pt x="12349" y="8253"/>
                      <a:pt x="12469" y="8869"/>
                      <a:pt x="12586" y="9489"/>
                    </a:cubicBezTo>
                    <a:cubicBezTo>
                      <a:pt x="12655" y="9826"/>
                      <a:pt x="12686" y="10175"/>
                      <a:pt x="12682" y="10520"/>
                    </a:cubicBezTo>
                    <a:cubicBezTo>
                      <a:pt x="12667" y="10861"/>
                      <a:pt x="12675" y="11205"/>
                      <a:pt x="12655" y="11546"/>
                    </a:cubicBezTo>
                    <a:cubicBezTo>
                      <a:pt x="12624" y="12093"/>
                      <a:pt x="12407" y="12616"/>
                      <a:pt x="12039" y="13027"/>
                    </a:cubicBezTo>
                    <a:cubicBezTo>
                      <a:pt x="11629" y="13503"/>
                      <a:pt x="11129" y="13875"/>
                      <a:pt x="10575" y="14173"/>
                    </a:cubicBezTo>
                    <a:cubicBezTo>
                      <a:pt x="10265" y="14344"/>
                      <a:pt x="9951" y="14503"/>
                      <a:pt x="9614" y="14607"/>
                    </a:cubicBezTo>
                    <a:cubicBezTo>
                      <a:pt x="9242" y="14724"/>
                      <a:pt x="8870" y="14820"/>
                      <a:pt x="8494" y="14910"/>
                    </a:cubicBezTo>
                    <a:cubicBezTo>
                      <a:pt x="7726" y="15103"/>
                      <a:pt x="6940" y="15200"/>
                      <a:pt x="6146" y="15200"/>
                    </a:cubicBezTo>
                    <a:cubicBezTo>
                      <a:pt x="6131" y="15200"/>
                      <a:pt x="6115" y="15200"/>
                      <a:pt x="6099" y="15200"/>
                    </a:cubicBezTo>
                    <a:cubicBezTo>
                      <a:pt x="5545" y="15189"/>
                      <a:pt x="4883" y="15142"/>
                      <a:pt x="4236" y="14972"/>
                    </a:cubicBezTo>
                    <a:cubicBezTo>
                      <a:pt x="3841" y="14871"/>
                      <a:pt x="3465" y="14716"/>
                      <a:pt x="3143" y="14456"/>
                    </a:cubicBezTo>
                    <a:cubicBezTo>
                      <a:pt x="3062" y="14390"/>
                      <a:pt x="2988" y="14313"/>
                      <a:pt x="2930" y="14228"/>
                    </a:cubicBezTo>
                    <a:cubicBezTo>
                      <a:pt x="2682" y="13879"/>
                      <a:pt x="2523" y="13488"/>
                      <a:pt x="2357" y="13096"/>
                    </a:cubicBezTo>
                    <a:cubicBezTo>
                      <a:pt x="2066" y="12399"/>
                      <a:pt x="1861" y="11674"/>
                      <a:pt x="1694" y="10942"/>
                    </a:cubicBezTo>
                    <a:cubicBezTo>
                      <a:pt x="1543" y="10283"/>
                      <a:pt x="1392" y="9625"/>
                      <a:pt x="1276" y="8962"/>
                    </a:cubicBezTo>
                    <a:cubicBezTo>
                      <a:pt x="1132" y="8106"/>
                      <a:pt x="911" y="7265"/>
                      <a:pt x="722" y="6420"/>
                    </a:cubicBezTo>
                    <a:cubicBezTo>
                      <a:pt x="551" y="5642"/>
                      <a:pt x="408" y="4855"/>
                      <a:pt x="284" y="4068"/>
                    </a:cubicBezTo>
                    <a:cubicBezTo>
                      <a:pt x="268" y="3991"/>
                      <a:pt x="280" y="3906"/>
                      <a:pt x="322" y="3836"/>
                    </a:cubicBezTo>
                    <a:cubicBezTo>
                      <a:pt x="346" y="3783"/>
                      <a:pt x="397" y="3754"/>
                      <a:pt x="449" y="3754"/>
                    </a:cubicBezTo>
                    <a:cubicBezTo>
                      <a:pt x="473" y="3754"/>
                      <a:pt x="498" y="3760"/>
                      <a:pt x="520" y="3774"/>
                    </a:cubicBezTo>
                    <a:cubicBezTo>
                      <a:pt x="873" y="3960"/>
                      <a:pt x="1256" y="4041"/>
                      <a:pt x="1648" y="4096"/>
                    </a:cubicBezTo>
                    <a:cubicBezTo>
                      <a:pt x="2009" y="4147"/>
                      <a:pt x="2371" y="4166"/>
                      <a:pt x="2735" y="4166"/>
                    </a:cubicBezTo>
                    <a:cubicBezTo>
                      <a:pt x="2944" y="4166"/>
                      <a:pt x="3154" y="4160"/>
                      <a:pt x="3364" y="4150"/>
                    </a:cubicBezTo>
                    <a:cubicBezTo>
                      <a:pt x="4034" y="4119"/>
                      <a:pt x="4701" y="4041"/>
                      <a:pt x="5359" y="3921"/>
                    </a:cubicBezTo>
                    <a:cubicBezTo>
                      <a:pt x="6231" y="3770"/>
                      <a:pt x="7091" y="3549"/>
                      <a:pt x="7932" y="3266"/>
                    </a:cubicBezTo>
                    <a:cubicBezTo>
                      <a:pt x="8587" y="3046"/>
                      <a:pt x="9226" y="2782"/>
                      <a:pt x="9823" y="2429"/>
                    </a:cubicBezTo>
                    <a:cubicBezTo>
                      <a:pt x="10156" y="2232"/>
                      <a:pt x="10470" y="2007"/>
                      <a:pt x="10730" y="1713"/>
                    </a:cubicBezTo>
                    <a:lnTo>
                      <a:pt x="10745" y="1701"/>
                    </a:lnTo>
                    <a:cubicBezTo>
                      <a:pt x="10787" y="1661"/>
                      <a:pt x="10822" y="1641"/>
                      <a:pt x="10854" y="1641"/>
                    </a:cubicBezTo>
                    <a:close/>
                    <a:moveTo>
                      <a:pt x="8207" y="0"/>
                    </a:moveTo>
                    <a:cubicBezTo>
                      <a:pt x="7766" y="31"/>
                      <a:pt x="7320" y="50"/>
                      <a:pt x="6882" y="89"/>
                    </a:cubicBezTo>
                    <a:cubicBezTo>
                      <a:pt x="6313" y="143"/>
                      <a:pt x="5751" y="233"/>
                      <a:pt x="5193" y="349"/>
                    </a:cubicBezTo>
                    <a:cubicBezTo>
                      <a:pt x="4081" y="577"/>
                      <a:pt x="2996" y="891"/>
                      <a:pt x="1961" y="1360"/>
                    </a:cubicBezTo>
                    <a:cubicBezTo>
                      <a:pt x="1516" y="1558"/>
                      <a:pt x="1090" y="1786"/>
                      <a:pt x="702" y="2081"/>
                    </a:cubicBezTo>
                    <a:cubicBezTo>
                      <a:pt x="501" y="2224"/>
                      <a:pt x="322" y="2402"/>
                      <a:pt x="179" y="2604"/>
                    </a:cubicBezTo>
                    <a:cubicBezTo>
                      <a:pt x="74" y="2763"/>
                      <a:pt x="1" y="2933"/>
                      <a:pt x="9" y="3127"/>
                    </a:cubicBezTo>
                    <a:cubicBezTo>
                      <a:pt x="20" y="3309"/>
                      <a:pt x="32" y="3495"/>
                      <a:pt x="55" y="3673"/>
                    </a:cubicBezTo>
                    <a:cubicBezTo>
                      <a:pt x="183" y="4665"/>
                      <a:pt x="361" y="5645"/>
                      <a:pt x="582" y="6618"/>
                    </a:cubicBezTo>
                    <a:cubicBezTo>
                      <a:pt x="714" y="7195"/>
                      <a:pt x="849" y="7773"/>
                      <a:pt x="973" y="8354"/>
                    </a:cubicBezTo>
                    <a:cubicBezTo>
                      <a:pt x="1136" y="9125"/>
                      <a:pt x="1279" y="9904"/>
                      <a:pt x="1446" y="10675"/>
                    </a:cubicBezTo>
                    <a:cubicBezTo>
                      <a:pt x="1609" y="11415"/>
                      <a:pt x="1791" y="12155"/>
                      <a:pt x="2074" y="12860"/>
                    </a:cubicBezTo>
                    <a:cubicBezTo>
                      <a:pt x="2225" y="13236"/>
                      <a:pt x="2395" y="13600"/>
                      <a:pt x="2562" y="13968"/>
                    </a:cubicBezTo>
                    <a:cubicBezTo>
                      <a:pt x="2725" y="14325"/>
                      <a:pt x="2996" y="14623"/>
                      <a:pt x="3345" y="14809"/>
                    </a:cubicBezTo>
                    <a:cubicBezTo>
                      <a:pt x="3581" y="14944"/>
                      <a:pt x="3837" y="15049"/>
                      <a:pt x="4100" y="15127"/>
                    </a:cubicBezTo>
                    <a:cubicBezTo>
                      <a:pt x="4743" y="15305"/>
                      <a:pt x="5406" y="15371"/>
                      <a:pt x="6072" y="15386"/>
                    </a:cubicBezTo>
                    <a:cubicBezTo>
                      <a:pt x="6136" y="15388"/>
                      <a:pt x="6199" y="15388"/>
                      <a:pt x="6263" y="15388"/>
                    </a:cubicBezTo>
                    <a:cubicBezTo>
                      <a:pt x="7396" y="15388"/>
                      <a:pt x="8496" y="15162"/>
                      <a:pt x="9575" y="14817"/>
                    </a:cubicBezTo>
                    <a:cubicBezTo>
                      <a:pt x="10424" y="14545"/>
                      <a:pt x="11206" y="14092"/>
                      <a:pt x="11861" y="13484"/>
                    </a:cubicBezTo>
                    <a:cubicBezTo>
                      <a:pt x="12260" y="13112"/>
                      <a:pt x="12574" y="12686"/>
                      <a:pt x="12737" y="12151"/>
                    </a:cubicBezTo>
                    <a:cubicBezTo>
                      <a:pt x="12861" y="11740"/>
                      <a:pt x="12919" y="11314"/>
                      <a:pt x="12907" y="10888"/>
                    </a:cubicBezTo>
                    <a:cubicBezTo>
                      <a:pt x="12903" y="10772"/>
                      <a:pt x="12927" y="10655"/>
                      <a:pt x="12969" y="10551"/>
                    </a:cubicBezTo>
                    <a:cubicBezTo>
                      <a:pt x="13008" y="10446"/>
                      <a:pt x="13089" y="10365"/>
                      <a:pt x="13190" y="10322"/>
                    </a:cubicBezTo>
                    <a:cubicBezTo>
                      <a:pt x="13384" y="10237"/>
                      <a:pt x="13578" y="10148"/>
                      <a:pt x="13767" y="10043"/>
                    </a:cubicBezTo>
                    <a:cubicBezTo>
                      <a:pt x="14349" y="9741"/>
                      <a:pt x="14771" y="9202"/>
                      <a:pt x="14934" y="8567"/>
                    </a:cubicBezTo>
                    <a:cubicBezTo>
                      <a:pt x="15089" y="7978"/>
                      <a:pt x="15147" y="7370"/>
                      <a:pt x="15100" y="6761"/>
                    </a:cubicBezTo>
                    <a:cubicBezTo>
                      <a:pt x="15054" y="6010"/>
                      <a:pt x="14934" y="5266"/>
                      <a:pt x="14736" y="4537"/>
                    </a:cubicBezTo>
                    <a:cubicBezTo>
                      <a:pt x="14631" y="4142"/>
                      <a:pt x="14434" y="3778"/>
                      <a:pt x="14159" y="3476"/>
                    </a:cubicBezTo>
                    <a:cubicBezTo>
                      <a:pt x="13736" y="3018"/>
                      <a:pt x="13213" y="2728"/>
                      <a:pt x="12617" y="2561"/>
                    </a:cubicBezTo>
                    <a:cubicBezTo>
                      <a:pt x="12276" y="2464"/>
                      <a:pt x="11927" y="2449"/>
                      <a:pt x="11582" y="2402"/>
                    </a:cubicBezTo>
                    <a:cubicBezTo>
                      <a:pt x="11373" y="2379"/>
                      <a:pt x="11284" y="2263"/>
                      <a:pt x="11249" y="2112"/>
                    </a:cubicBezTo>
                    <a:cubicBezTo>
                      <a:pt x="11164" y="1755"/>
                      <a:pt x="11090" y="1399"/>
                      <a:pt x="11020" y="1039"/>
                    </a:cubicBezTo>
                    <a:cubicBezTo>
                      <a:pt x="10989" y="837"/>
                      <a:pt x="10881" y="659"/>
                      <a:pt x="10718" y="539"/>
                    </a:cubicBezTo>
                    <a:cubicBezTo>
                      <a:pt x="10629" y="477"/>
                      <a:pt x="10536" y="419"/>
                      <a:pt x="10439" y="372"/>
                    </a:cubicBezTo>
                    <a:cubicBezTo>
                      <a:pt x="10214" y="264"/>
                      <a:pt x="9978" y="190"/>
                      <a:pt x="9734" y="147"/>
                    </a:cubicBezTo>
                    <a:cubicBezTo>
                      <a:pt x="9230" y="54"/>
                      <a:pt x="8719" y="4"/>
                      <a:pt x="82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47"/>
              <p:cNvSpPr/>
              <p:nvPr/>
            </p:nvSpPr>
            <p:spPr>
              <a:xfrm>
                <a:off x="7082064" y="1062142"/>
                <a:ext cx="1058565" cy="1155940"/>
              </a:xfrm>
              <a:custGeom>
                <a:avLst/>
                <a:gdLst/>
                <a:ahLst/>
                <a:cxnLst/>
                <a:rect l="l" t="t" r="r" b="b"/>
                <a:pathLst>
                  <a:path w="12419" h="13561" extrusionOk="0">
                    <a:moveTo>
                      <a:pt x="10586" y="1"/>
                    </a:moveTo>
                    <a:cubicBezTo>
                      <a:pt x="10554" y="1"/>
                      <a:pt x="10519" y="21"/>
                      <a:pt x="10477" y="61"/>
                    </a:cubicBezTo>
                    <a:lnTo>
                      <a:pt x="10462" y="73"/>
                    </a:lnTo>
                    <a:cubicBezTo>
                      <a:pt x="10202" y="367"/>
                      <a:pt x="9888" y="592"/>
                      <a:pt x="9555" y="789"/>
                    </a:cubicBezTo>
                    <a:cubicBezTo>
                      <a:pt x="8958" y="1142"/>
                      <a:pt x="8319" y="1406"/>
                      <a:pt x="7664" y="1626"/>
                    </a:cubicBezTo>
                    <a:cubicBezTo>
                      <a:pt x="6823" y="1909"/>
                      <a:pt x="5963" y="2130"/>
                      <a:pt x="5091" y="2281"/>
                    </a:cubicBezTo>
                    <a:cubicBezTo>
                      <a:pt x="4433" y="2401"/>
                      <a:pt x="3766" y="2479"/>
                      <a:pt x="3096" y="2510"/>
                    </a:cubicBezTo>
                    <a:cubicBezTo>
                      <a:pt x="2886" y="2520"/>
                      <a:pt x="2676" y="2526"/>
                      <a:pt x="2467" y="2526"/>
                    </a:cubicBezTo>
                    <a:cubicBezTo>
                      <a:pt x="2103" y="2526"/>
                      <a:pt x="1741" y="2507"/>
                      <a:pt x="1380" y="2456"/>
                    </a:cubicBezTo>
                    <a:cubicBezTo>
                      <a:pt x="988" y="2401"/>
                      <a:pt x="605" y="2320"/>
                      <a:pt x="252" y="2134"/>
                    </a:cubicBezTo>
                    <a:cubicBezTo>
                      <a:pt x="230" y="2120"/>
                      <a:pt x="205" y="2114"/>
                      <a:pt x="181" y="2114"/>
                    </a:cubicBezTo>
                    <a:cubicBezTo>
                      <a:pt x="129" y="2114"/>
                      <a:pt x="78" y="2143"/>
                      <a:pt x="54" y="2196"/>
                    </a:cubicBezTo>
                    <a:cubicBezTo>
                      <a:pt x="12" y="2266"/>
                      <a:pt x="0" y="2351"/>
                      <a:pt x="16" y="2428"/>
                    </a:cubicBezTo>
                    <a:cubicBezTo>
                      <a:pt x="140" y="3215"/>
                      <a:pt x="283" y="4002"/>
                      <a:pt x="454" y="4780"/>
                    </a:cubicBezTo>
                    <a:cubicBezTo>
                      <a:pt x="643" y="5625"/>
                      <a:pt x="864" y="6466"/>
                      <a:pt x="1008" y="7322"/>
                    </a:cubicBezTo>
                    <a:cubicBezTo>
                      <a:pt x="1124" y="7985"/>
                      <a:pt x="1275" y="8643"/>
                      <a:pt x="1426" y="9302"/>
                    </a:cubicBezTo>
                    <a:cubicBezTo>
                      <a:pt x="1593" y="10034"/>
                      <a:pt x="1798" y="10759"/>
                      <a:pt x="2089" y="11456"/>
                    </a:cubicBezTo>
                    <a:cubicBezTo>
                      <a:pt x="2255" y="11848"/>
                      <a:pt x="2414" y="12239"/>
                      <a:pt x="2662" y="12588"/>
                    </a:cubicBezTo>
                    <a:cubicBezTo>
                      <a:pt x="2720" y="12673"/>
                      <a:pt x="2794" y="12750"/>
                      <a:pt x="2875" y="12816"/>
                    </a:cubicBezTo>
                    <a:cubicBezTo>
                      <a:pt x="3197" y="13076"/>
                      <a:pt x="3573" y="13231"/>
                      <a:pt x="3968" y="13332"/>
                    </a:cubicBezTo>
                    <a:cubicBezTo>
                      <a:pt x="4615" y="13502"/>
                      <a:pt x="5277" y="13549"/>
                      <a:pt x="5831" y="13560"/>
                    </a:cubicBezTo>
                    <a:cubicBezTo>
                      <a:pt x="5847" y="13560"/>
                      <a:pt x="5863" y="13560"/>
                      <a:pt x="5878" y="13560"/>
                    </a:cubicBezTo>
                    <a:cubicBezTo>
                      <a:pt x="6672" y="13560"/>
                      <a:pt x="7458" y="13463"/>
                      <a:pt x="8226" y="13270"/>
                    </a:cubicBezTo>
                    <a:cubicBezTo>
                      <a:pt x="8602" y="13180"/>
                      <a:pt x="8974" y="13084"/>
                      <a:pt x="9346" y="12967"/>
                    </a:cubicBezTo>
                    <a:cubicBezTo>
                      <a:pt x="9683" y="12863"/>
                      <a:pt x="9997" y="12704"/>
                      <a:pt x="10307" y="12533"/>
                    </a:cubicBezTo>
                    <a:cubicBezTo>
                      <a:pt x="10861" y="12235"/>
                      <a:pt x="11361" y="11863"/>
                      <a:pt x="11771" y="11387"/>
                    </a:cubicBezTo>
                    <a:cubicBezTo>
                      <a:pt x="12139" y="10976"/>
                      <a:pt x="12356" y="10453"/>
                      <a:pt x="12387" y="9906"/>
                    </a:cubicBezTo>
                    <a:cubicBezTo>
                      <a:pt x="12407" y="9565"/>
                      <a:pt x="12399" y="9221"/>
                      <a:pt x="12414" y="8880"/>
                    </a:cubicBezTo>
                    <a:cubicBezTo>
                      <a:pt x="12418" y="8535"/>
                      <a:pt x="12387" y="8186"/>
                      <a:pt x="12318" y="7849"/>
                    </a:cubicBezTo>
                    <a:cubicBezTo>
                      <a:pt x="12201" y="7229"/>
                      <a:pt x="12081" y="6613"/>
                      <a:pt x="11942" y="5997"/>
                    </a:cubicBezTo>
                    <a:cubicBezTo>
                      <a:pt x="11771" y="5257"/>
                      <a:pt x="11655" y="4509"/>
                      <a:pt x="11469" y="3769"/>
                    </a:cubicBezTo>
                    <a:cubicBezTo>
                      <a:pt x="11279" y="2998"/>
                      <a:pt x="11140" y="2219"/>
                      <a:pt x="10981" y="1440"/>
                    </a:cubicBezTo>
                    <a:cubicBezTo>
                      <a:pt x="10896" y="1030"/>
                      <a:pt x="10818" y="619"/>
                      <a:pt x="10737" y="204"/>
                    </a:cubicBezTo>
                    <a:cubicBezTo>
                      <a:pt x="10729" y="162"/>
                      <a:pt x="10714" y="119"/>
                      <a:pt x="10690" y="80"/>
                    </a:cubicBezTo>
                    <a:cubicBezTo>
                      <a:pt x="10655" y="27"/>
                      <a:pt x="10622" y="1"/>
                      <a:pt x="105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7"/>
              <p:cNvSpPr/>
              <p:nvPr/>
            </p:nvSpPr>
            <p:spPr>
              <a:xfrm>
                <a:off x="7072091" y="939826"/>
                <a:ext cx="915962" cy="321781"/>
              </a:xfrm>
              <a:custGeom>
                <a:avLst/>
                <a:gdLst/>
                <a:ahLst/>
                <a:cxnLst/>
                <a:rect l="l" t="t" r="r" b="b"/>
                <a:pathLst>
                  <a:path w="10746" h="3775" extrusionOk="0">
                    <a:moveTo>
                      <a:pt x="8095" y="1"/>
                    </a:moveTo>
                    <a:cubicBezTo>
                      <a:pt x="7414" y="1"/>
                      <a:pt x="6732" y="52"/>
                      <a:pt x="6061" y="159"/>
                    </a:cubicBezTo>
                    <a:cubicBezTo>
                      <a:pt x="4875" y="326"/>
                      <a:pt x="3709" y="620"/>
                      <a:pt x="2585" y="1035"/>
                    </a:cubicBezTo>
                    <a:cubicBezTo>
                      <a:pt x="2047" y="1229"/>
                      <a:pt x="1524" y="1477"/>
                      <a:pt x="1032" y="1779"/>
                    </a:cubicBezTo>
                    <a:cubicBezTo>
                      <a:pt x="772" y="1930"/>
                      <a:pt x="540" y="2116"/>
                      <a:pt x="330" y="2329"/>
                    </a:cubicBezTo>
                    <a:cubicBezTo>
                      <a:pt x="222" y="2434"/>
                      <a:pt x="140" y="2558"/>
                      <a:pt x="82" y="2697"/>
                    </a:cubicBezTo>
                    <a:cubicBezTo>
                      <a:pt x="1" y="2906"/>
                      <a:pt x="40" y="3092"/>
                      <a:pt x="202" y="3244"/>
                    </a:cubicBezTo>
                    <a:cubicBezTo>
                      <a:pt x="280" y="3309"/>
                      <a:pt x="365" y="3368"/>
                      <a:pt x="454" y="3418"/>
                    </a:cubicBezTo>
                    <a:cubicBezTo>
                      <a:pt x="636" y="3511"/>
                      <a:pt x="830" y="3581"/>
                      <a:pt x="1035" y="3623"/>
                    </a:cubicBezTo>
                    <a:cubicBezTo>
                      <a:pt x="1562" y="3743"/>
                      <a:pt x="2101" y="3774"/>
                      <a:pt x="2748" y="3774"/>
                    </a:cubicBezTo>
                    <a:cubicBezTo>
                      <a:pt x="3198" y="3767"/>
                      <a:pt x="3647" y="3739"/>
                      <a:pt x="4093" y="3689"/>
                    </a:cubicBezTo>
                    <a:cubicBezTo>
                      <a:pt x="4926" y="3596"/>
                      <a:pt x="5747" y="3445"/>
                      <a:pt x="6557" y="3236"/>
                    </a:cubicBezTo>
                    <a:cubicBezTo>
                      <a:pt x="7494" y="2996"/>
                      <a:pt x="8409" y="2686"/>
                      <a:pt x="9269" y="2240"/>
                    </a:cubicBezTo>
                    <a:cubicBezTo>
                      <a:pt x="9587" y="2081"/>
                      <a:pt x="9885" y="1891"/>
                      <a:pt x="10160" y="1670"/>
                    </a:cubicBezTo>
                    <a:cubicBezTo>
                      <a:pt x="10335" y="1539"/>
                      <a:pt x="10482" y="1376"/>
                      <a:pt x="10594" y="1190"/>
                    </a:cubicBezTo>
                    <a:cubicBezTo>
                      <a:pt x="10745" y="930"/>
                      <a:pt x="10699" y="682"/>
                      <a:pt x="10466" y="493"/>
                    </a:cubicBezTo>
                    <a:cubicBezTo>
                      <a:pt x="10315" y="376"/>
                      <a:pt x="10145" y="287"/>
                      <a:pt x="9963" y="233"/>
                    </a:cubicBezTo>
                    <a:cubicBezTo>
                      <a:pt x="9536" y="90"/>
                      <a:pt x="9091" y="35"/>
                      <a:pt x="8645" y="12"/>
                    </a:cubicBezTo>
                    <a:cubicBezTo>
                      <a:pt x="8462" y="5"/>
                      <a:pt x="8278" y="1"/>
                      <a:pt x="80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7"/>
              <p:cNvSpPr/>
              <p:nvPr/>
            </p:nvSpPr>
            <p:spPr>
              <a:xfrm>
                <a:off x="8027008" y="1144226"/>
                <a:ext cx="304809" cy="645949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7578" extrusionOk="0">
                    <a:moveTo>
                      <a:pt x="178" y="0"/>
                    </a:moveTo>
                    <a:cubicBezTo>
                      <a:pt x="75" y="0"/>
                      <a:pt x="0" y="101"/>
                      <a:pt x="27" y="198"/>
                    </a:cubicBezTo>
                    <a:cubicBezTo>
                      <a:pt x="69" y="415"/>
                      <a:pt x="120" y="629"/>
                      <a:pt x="174" y="842"/>
                    </a:cubicBezTo>
                    <a:cubicBezTo>
                      <a:pt x="201" y="939"/>
                      <a:pt x="282" y="989"/>
                      <a:pt x="387" y="1001"/>
                    </a:cubicBezTo>
                    <a:cubicBezTo>
                      <a:pt x="530" y="1012"/>
                      <a:pt x="674" y="1020"/>
                      <a:pt x="813" y="1047"/>
                    </a:cubicBezTo>
                    <a:cubicBezTo>
                      <a:pt x="1096" y="1097"/>
                      <a:pt x="1359" y="1245"/>
                      <a:pt x="1549" y="1465"/>
                    </a:cubicBezTo>
                    <a:cubicBezTo>
                      <a:pt x="1743" y="1690"/>
                      <a:pt x="1890" y="1950"/>
                      <a:pt x="1979" y="2233"/>
                    </a:cubicBezTo>
                    <a:cubicBezTo>
                      <a:pt x="2146" y="2721"/>
                      <a:pt x="2274" y="3225"/>
                      <a:pt x="2367" y="3732"/>
                    </a:cubicBezTo>
                    <a:cubicBezTo>
                      <a:pt x="2429" y="4065"/>
                      <a:pt x="2464" y="4402"/>
                      <a:pt x="2475" y="4743"/>
                    </a:cubicBezTo>
                    <a:cubicBezTo>
                      <a:pt x="2491" y="5154"/>
                      <a:pt x="2367" y="5561"/>
                      <a:pt x="2131" y="5898"/>
                    </a:cubicBezTo>
                    <a:cubicBezTo>
                      <a:pt x="1995" y="6084"/>
                      <a:pt x="1828" y="6239"/>
                      <a:pt x="1638" y="6367"/>
                    </a:cubicBezTo>
                    <a:cubicBezTo>
                      <a:pt x="1472" y="6475"/>
                      <a:pt x="1383" y="6673"/>
                      <a:pt x="1414" y="6867"/>
                    </a:cubicBezTo>
                    <a:cubicBezTo>
                      <a:pt x="1437" y="7045"/>
                      <a:pt x="1464" y="7223"/>
                      <a:pt x="1495" y="7401"/>
                    </a:cubicBezTo>
                    <a:cubicBezTo>
                      <a:pt x="1512" y="7516"/>
                      <a:pt x="1565" y="7578"/>
                      <a:pt x="1649" y="7578"/>
                    </a:cubicBezTo>
                    <a:cubicBezTo>
                      <a:pt x="1682" y="7578"/>
                      <a:pt x="1720" y="7568"/>
                      <a:pt x="1762" y="7549"/>
                    </a:cubicBezTo>
                    <a:cubicBezTo>
                      <a:pt x="1964" y="7456"/>
                      <a:pt x="2169" y="7359"/>
                      <a:pt x="2363" y="7254"/>
                    </a:cubicBezTo>
                    <a:cubicBezTo>
                      <a:pt x="2933" y="6936"/>
                      <a:pt x="3277" y="6452"/>
                      <a:pt x="3429" y="5824"/>
                    </a:cubicBezTo>
                    <a:cubicBezTo>
                      <a:pt x="3529" y="5410"/>
                      <a:pt x="3576" y="4987"/>
                      <a:pt x="3572" y="4565"/>
                    </a:cubicBezTo>
                    <a:lnTo>
                      <a:pt x="3572" y="4410"/>
                    </a:lnTo>
                    <a:cubicBezTo>
                      <a:pt x="3533" y="3585"/>
                      <a:pt x="3405" y="2763"/>
                      <a:pt x="3200" y="1965"/>
                    </a:cubicBezTo>
                    <a:cubicBezTo>
                      <a:pt x="3045" y="1361"/>
                      <a:pt x="2688" y="911"/>
                      <a:pt x="2181" y="570"/>
                    </a:cubicBezTo>
                    <a:cubicBezTo>
                      <a:pt x="1576" y="164"/>
                      <a:pt x="902" y="9"/>
                      <a:pt x="189" y="1"/>
                    </a:cubicBezTo>
                    <a:cubicBezTo>
                      <a:pt x="186" y="1"/>
                      <a:pt x="182" y="0"/>
                      <a:pt x="1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47"/>
              <p:cNvSpPr/>
              <p:nvPr/>
            </p:nvSpPr>
            <p:spPr>
              <a:xfrm>
                <a:off x="7122637" y="981763"/>
                <a:ext cx="804983" cy="243190"/>
              </a:xfrm>
              <a:custGeom>
                <a:avLst/>
                <a:gdLst/>
                <a:ahLst/>
                <a:cxnLst/>
                <a:rect l="l" t="t" r="r" b="b"/>
                <a:pathLst>
                  <a:path w="9444" h="2853" extrusionOk="0">
                    <a:moveTo>
                      <a:pt x="7762" y="182"/>
                    </a:moveTo>
                    <a:cubicBezTo>
                      <a:pt x="7860" y="182"/>
                      <a:pt x="7958" y="183"/>
                      <a:pt x="8056" y="187"/>
                    </a:cubicBezTo>
                    <a:cubicBezTo>
                      <a:pt x="8320" y="190"/>
                      <a:pt x="8583" y="225"/>
                      <a:pt x="8839" y="291"/>
                    </a:cubicBezTo>
                    <a:cubicBezTo>
                      <a:pt x="8928" y="314"/>
                      <a:pt x="9013" y="353"/>
                      <a:pt x="9091" y="396"/>
                    </a:cubicBezTo>
                    <a:cubicBezTo>
                      <a:pt x="9211" y="466"/>
                      <a:pt x="9230" y="562"/>
                      <a:pt x="9145" y="667"/>
                    </a:cubicBezTo>
                    <a:cubicBezTo>
                      <a:pt x="9071" y="756"/>
                      <a:pt x="8990" y="837"/>
                      <a:pt x="8897" y="907"/>
                    </a:cubicBezTo>
                    <a:cubicBezTo>
                      <a:pt x="8587" y="1128"/>
                      <a:pt x="8238" y="1279"/>
                      <a:pt x="7886" y="1423"/>
                    </a:cubicBezTo>
                    <a:cubicBezTo>
                      <a:pt x="6874" y="1837"/>
                      <a:pt x="5817" y="2108"/>
                      <a:pt x="4743" y="2310"/>
                    </a:cubicBezTo>
                    <a:cubicBezTo>
                      <a:pt x="4240" y="2407"/>
                      <a:pt x="3736" y="2488"/>
                      <a:pt x="3224" y="2550"/>
                    </a:cubicBezTo>
                    <a:cubicBezTo>
                      <a:pt x="2736" y="2608"/>
                      <a:pt x="2240" y="2635"/>
                      <a:pt x="1895" y="2662"/>
                    </a:cubicBezTo>
                    <a:cubicBezTo>
                      <a:pt x="1376" y="2651"/>
                      <a:pt x="1008" y="2647"/>
                      <a:pt x="648" y="2554"/>
                    </a:cubicBezTo>
                    <a:cubicBezTo>
                      <a:pt x="555" y="2531"/>
                      <a:pt x="466" y="2500"/>
                      <a:pt x="380" y="2457"/>
                    </a:cubicBezTo>
                    <a:cubicBezTo>
                      <a:pt x="222" y="2376"/>
                      <a:pt x="202" y="2279"/>
                      <a:pt x="318" y="2143"/>
                    </a:cubicBezTo>
                    <a:cubicBezTo>
                      <a:pt x="369" y="2081"/>
                      <a:pt x="423" y="2027"/>
                      <a:pt x="485" y="1980"/>
                    </a:cubicBezTo>
                    <a:cubicBezTo>
                      <a:pt x="687" y="1825"/>
                      <a:pt x="907" y="1698"/>
                      <a:pt x="1140" y="1593"/>
                    </a:cubicBezTo>
                    <a:cubicBezTo>
                      <a:pt x="1861" y="1252"/>
                      <a:pt x="2616" y="1020"/>
                      <a:pt x="3383" y="818"/>
                    </a:cubicBezTo>
                    <a:cubicBezTo>
                      <a:pt x="4185" y="609"/>
                      <a:pt x="4995" y="446"/>
                      <a:pt x="5817" y="334"/>
                    </a:cubicBezTo>
                    <a:cubicBezTo>
                      <a:pt x="6460" y="246"/>
                      <a:pt x="7109" y="182"/>
                      <a:pt x="7762" y="182"/>
                    </a:cubicBezTo>
                    <a:close/>
                    <a:moveTo>
                      <a:pt x="7786" y="0"/>
                    </a:moveTo>
                    <a:cubicBezTo>
                      <a:pt x="7307" y="0"/>
                      <a:pt x="6827" y="28"/>
                      <a:pt x="6351" y="86"/>
                    </a:cubicBezTo>
                    <a:cubicBezTo>
                      <a:pt x="5685" y="156"/>
                      <a:pt x="5022" y="264"/>
                      <a:pt x="4367" y="404"/>
                    </a:cubicBezTo>
                    <a:cubicBezTo>
                      <a:pt x="3325" y="624"/>
                      <a:pt x="2306" y="899"/>
                      <a:pt x="1322" y="1310"/>
                    </a:cubicBezTo>
                    <a:cubicBezTo>
                      <a:pt x="993" y="1446"/>
                      <a:pt x="671" y="1601"/>
                      <a:pt x="388" y="1822"/>
                    </a:cubicBezTo>
                    <a:cubicBezTo>
                      <a:pt x="291" y="1895"/>
                      <a:pt x="202" y="1988"/>
                      <a:pt x="129" y="2089"/>
                    </a:cubicBezTo>
                    <a:cubicBezTo>
                      <a:pt x="1" y="2271"/>
                      <a:pt x="43" y="2453"/>
                      <a:pt x="225" y="2581"/>
                    </a:cubicBezTo>
                    <a:cubicBezTo>
                      <a:pt x="276" y="2616"/>
                      <a:pt x="330" y="2647"/>
                      <a:pt x="388" y="2670"/>
                    </a:cubicBezTo>
                    <a:cubicBezTo>
                      <a:pt x="473" y="2701"/>
                      <a:pt x="566" y="2728"/>
                      <a:pt x="659" y="2752"/>
                    </a:cubicBezTo>
                    <a:cubicBezTo>
                      <a:pt x="1008" y="2825"/>
                      <a:pt x="1365" y="2841"/>
                      <a:pt x="1721" y="2852"/>
                    </a:cubicBezTo>
                    <a:cubicBezTo>
                      <a:pt x="2143" y="2821"/>
                      <a:pt x="2566" y="2806"/>
                      <a:pt x="2988" y="2763"/>
                    </a:cubicBezTo>
                    <a:cubicBezTo>
                      <a:pt x="3635" y="2697"/>
                      <a:pt x="4278" y="2600"/>
                      <a:pt x="4914" y="2465"/>
                    </a:cubicBezTo>
                    <a:cubicBezTo>
                      <a:pt x="6010" y="2240"/>
                      <a:pt x="7091" y="1953"/>
                      <a:pt x="8126" y="1519"/>
                    </a:cubicBezTo>
                    <a:cubicBezTo>
                      <a:pt x="8432" y="1403"/>
                      <a:pt x="8719" y="1244"/>
                      <a:pt x="8982" y="1054"/>
                    </a:cubicBezTo>
                    <a:cubicBezTo>
                      <a:pt x="9091" y="977"/>
                      <a:pt x="9191" y="884"/>
                      <a:pt x="9277" y="779"/>
                    </a:cubicBezTo>
                    <a:cubicBezTo>
                      <a:pt x="9443" y="570"/>
                      <a:pt x="9393" y="353"/>
                      <a:pt x="9164" y="225"/>
                    </a:cubicBezTo>
                    <a:cubicBezTo>
                      <a:pt x="9079" y="179"/>
                      <a:pt x="8990" y="144"/>
                      <a:pt x="8901" y="121"/>
                    </a:cubicBezTo>
                    <a:cubicBezTo>
                      <a:pt x="8568" y="24"/>
                      <a:pt x="8227" y="8"/>
                      <a:pt x="7882" y="1"/>
                    </a:cubicBezTo>
                    <a:cubicBezTo>
                      <a:pt x="7850" y="0"/>
                      <a:pt x="7818" y="0"/>
                      <a:pt x="77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47"/>
              <p:cNvSpPr/>
              <p:nvPr/>
            </p:nvSpPr>
            <p:spPr>
              <a:xfrm>
                <a:off x="7139855" y="997276"/>
                <a:ext cx="769609" cy="211480"/>
              </a:xfrm>
              <a:custGeom>
                <a:avLst/>
                <a:gdLst/>
                <a:ahLst/>
                <a:cxnLst/>
                <a:rect l="l" t="t" r="r" b="b"/>
                <a:pathLst>
                  <a:path w="9029" h="2481" extrusionOk="0">
                    <a:moveTo>
                      <a:pt x="7560" y="0"/>
                    </a:moveTo>
                    <a:cubicBezTo>
                      <a:pt x="6907" y="0"/>
                      <a:pt x="6258" y="64"/>
                      <a:pt x="5615" y="152"/>
                    </a:cubicBezTo>
                    <a:cubicBezTo>
                      <a:pt x="4793" y="264"/>
                      <a:pt x="3983" y="427"/>
                      <a:pt x="3181" y="636"/>
                    </a:cubicBezTo>
                    <a:cubicBezTo>
                      <a:pt x="2414" y="838"/>
                      <a:pt x="1659" y="1070"/>
                      <a:pt x="938" y="1411"/>
                    </a:cubicBezTo>
                    <a:cubicBezTo>
                      <a:pt x="705" y="1516"/>
                      <a:pt x="485" y="1643"/>
                      <a:pt x="283" y="1798"/>
                    </a:cubicBezTo>
                    <a:cubicBezTo>
                      <a:pt x="221" y="1845"/>
                      <a:pt x="167" y="1899"/>
                      <a:pt x="116" y="1961"/>
                    </a:cubicBezTo>
                    <a:cubicBezTo>
                      <a:pt x="0" y="2097"/>
                      <a:pt x="20" y="2194"/>
                      <a:pt x="178" y="2275"/>
                    </a:cubicBezTo>
                    <a:cubicBezTo>
                      <a:pt x="264" y="2318"/>
                      <a:pt x="353" y="2349"/>
                      <a:pt x="446" y="2372"/>
                    </a:cubicBezTo>
                    <a:cubicBezTo>
                      <a:pt x="806" y="2465"/>
                      <a:pt x="1174" y="2469"/>
                      <a:pt x="1693" y="2480"/>
                    </a:cubicBezTo>
                    <a:cubicBezTo>
                      <a:pt x="2038" y="2453"/>
                      <a:pt x="2534" y="2426"/>
                      <a:pt x="3026" y="2368"/>
                    </a:cubicBezTo>
                    <a:cubicBezTo>
                      <a:pt x="3534" y="2306"/>
                      <a:pt x="4038" y="2225"/>
                      <a:pt x="4541" y="2128"/>
                    </a:cubicBezTo>
                    <a:cubicBezTo>
                      <a:pt x="5615" y="1926"/>
                      <a:pt x="6672" y="1655"/>
                      <a:pt x="7684" y="1241"/>
                    </a:cubicBezTo>
                    <a:cubicBezTo>
                      <a:pt x="8036" y="1097"/>
                      <a:pt x="8385" y="946"/>
                      <a:pt x="8695" y="725"/>
                    </a:cubicBezTo>
                    <a:cubicBezTo>
                      <a:pt x="8788" y="655"/>
                      <a:pt x="8869" y="574"/>
                      <a:pt x="8943" y="485"/>
                    </a:cubicBezTo>
                    <a:cubicBezTo>
                      <a:pt x="9028" y="380"/>
                      <a:pt x="9009" y="284"/>
                      <a:pt x="8889" y="214"/>
                    </a:cubicBezTo>
                    <a:cubicBezTo>
                      <a:pt x="8811" y="171"/>
                      <a:pt x="8726" y="132"/>
                      <a:pt x="8637" y="109"/>
                    </a:cubicBezTo>
                    <a:cubicBezTo>
                      <a:pt x="8381" y="43"/>
                      <a:pt x="8118" y="8"/>
                      <a:pt x="7854" y="5"/>
                    </a:cubicBezTo>
                    <a:cubicBezTo>
                      <a:pt x="7756" y="1"/>
                      <a:pt x="7658" y="0"/>
                      <a:pt x="75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47"/>
              <p:cNvSpPr/>
              <p:nvPr/>
            </p:nvSpPr>
            <p:spPr>
              <a:xfrm>
                <a:off x="7341612" y="1317174"/>
                <a:ext cx="597515" cy="638874"/>
              </a:xfrm>
              <a:custGeom>
                <a:avLst/>
                <a:gdLst/>
                <a:ahLst/>
                <a:cxnLst/>
                <a:rect l="l" t="t" r="r" b="b"/>
                <a:pathLst>
                  <a:path w="7010" h="7495" extrusionOk="0">
                    <a:moveTo>
                      <a:pt x="5221" y="193"/>
                    </a:moveTo>
                    <a:cubicBezTo>
                      <a:pt x="5659" y="193"/>
                      <a:pt x="6048" y="366"/>
                      <a:pt x="6371" y="734"/>
                    </a:cubicBezTo>
                    <a:cubicBezTo>
                      <a:pt x="6568" y="959"/>
                      <a:pt x="6669" y="1242"/>
                      <a:pt x="6739" y="1529"/>
                    </a:cubicBezTo>
                    <a:cubicBezTo>
                      <a:pt x="6789" y="1719"/>
                      <a:pt x="6812" y="1920"/>
                      <a:pt x="6804" y="2118"/>
                    </a:cubicBezTo>
                    <a:cubicBezTo>
                      <a:pt x="6804" y="2525"/>
                      <a:pt x="6750" y="2927"/>
                      <a:pt x="6638" y="3315"/>
                    </a:cubicBezTo>
                    <a:cubicBezTo>
                      <a:pt x="6367" y="4295"/>
                      <a:pt x="5944" y="5221"/>
                      <a:pt x="5379" y="6066"/>
                    </a:cubicBezTo>
                    <a:cubicBezTo>
                      <a:pt x="5088" y="6484"/>
                      <a:pt x="4747" y="6864"/>
                      <a:pt x="4360" y="7197"/>
                    </a:cubicBezTo>
                    <a:cubicBezTo>
                      <a:pt x="4306" y="7246"/>
                      <a:pt x="4236" y="7273"/>
                      <a:pt x="4165" y="7273"/>
                    </a:cubicBezTo>
                    <a:cubicBezTo>
                      <a:pt x="4129" y="7273"/>
                      <a:pt x="4093" y="7266"/>
                      <a:pt x="4057" y="7252"/>
                    </a:cubicBezTo>
                    <a:cubicBezTo>
                      <a:pt x="3306" y="6988"/>
                      <a:pt x="2616" y="6604"/>
                      <a:pt x="2031" y="6062"/>
                    </a:cubicBezTo>
                    <a:cubicBezTo>
                      <a:pt x="1791" y="5837"/>
                      <a:pt x="1570" y="5593"/>
                      <a:pt x="1349" y="5353"/>
                    </a:cubicBezTo>
                    <a:cubicBezTo>
                      <a:pt x="1082" y="5059"/>
                      <a:pt x="853" y="4741"/>
                      <a:pt x="663" y="4396"/>
                    </a:cubicBezTo>
                    <a:cubicBezTo>
                      <a:pt x="458" y="4043"/>
                      <a:pt x="318" y="3660"/>
                      <a:pt x="249" y="3257"/>
                    </a:cubicBezTo>
                    <a:cubicBezTo>
                      <a:pt x="190" y="2924"/>
                      <a:pt x="214" y="2583"/>
                      <a:pt x="318" y="2261"/>
                    </a:cubicBezTo>
                    <a:cubicBezTo>
                      <a:pt x="489" y="1742"/>
                      <a:pt x="865" y="1459"/>
                      <a:pt x="1392" y="1358"/>
                    </a:cubicBezTo>
                    <a:cubicBezTo>
                      <a:pt x="1482" y="1341"/>
                      <a:pt x="1571" y="1333"/>
                      <a:pt x="1659" y="1333"/>
                    </a:cubicBezTo>
                    <a:cubicBezTo>
                      <a:pt x="1923" y="1333"/>
                      <a:pt x="2173" y="1408"/>
                      <a:pt x="2415" y="1533"/>
                    </a:cubicBezTo>
                    <a:cubicBezTo>
                      <a:pt x="2701" y="1684"/>
                      <a:pt x="2934" y="1897"/>
                      <a:pt x="3143" y="2141"/>
                    </a:cubicBezTo>
                    <a:cubicBezTo>
                      <a:pt x="3155" y="2149"/>
                      <a:pt x="3162" y="2160"/>
                      <a:pt x="3170" y="2172"/>
                    </a:cubicBezTo>
                    <a:cubicBezTo>
                      <a:pt x="3203" y="2211"/>
                      <a:pt x="3237" y="2241"/>
                      <a:pt x="3285" y="2241"/>
                    </a:cubicBezTo>
                    <a:cubicBezTo>
                      <a:pt x="3298" y="2241"/>
                      <a:pt x="3313" y="2239"/>
                      <a:pt x="3329" y="2234"/>
                    </a:cubicBezTo>
                    <a:cubicBezTo>
                      <a:pt x="3399" y="2215"/>
                      <a:pt x="3399" y="2149"/>
                      <a:pt x="3399" y="2094"/>
                    </a:cubicBezTo>
                    <a:cubicBezTo>
                      <a:pt x="3406" y="1773"/>
                      <a:pt x="3492" y="1459"/>
                      <a:pt x="3643" y="1176"/>
                    </a:cubicBezTo>
                    <a:cubicBezTo>
                      <a:pt x="3891" y="715"/>
                      <a:pt x="4247" y="378"/>
                      <a:pt x="4766" y="250"/>
                    </a:cubicBezTo>
                    <a:cubicBezTo>
                      <a:pt x="4923" y="212"/>
                      <a:pt x="5075" y="193"/>
                      <a:pt x="5221" y="193"/>
                    </a:cubicBezTo>
                    <a:close/>
                    <a:moveTo>
                      <a:pt x="5189" y="0"/>
                    </a:moveTo>
                    <a:cubicBezTo>
                      <a:pt x="4958" y="0"/>
                      <a:pt x="4724" y="44"/>
                      <a:pt x="4503" y="134"/>
                    </a:cubicBezTo>
                    <a:cubicBezTo>
                      <a:pt x="3995" y="339"/>
                      <a:pt x="3658" y="707"/>
                      <a:pt x="3422" y="1188"/>
                    </a:cubicBezTo>
                    <a:cubicBezTo>
                      <a:pt x="3341" y="1362"/>
                      <a:pt x="3282" y="1548"/>
                      <a:pt x="3248" y="1738"/>
                    </a:cubicBezTo>
                    <a:cubicBezTo>
                      <a:pt x="3234" y="1804"/>
                      <a:pt x="3215" y="1836"/>
                      <a:pt x="3184" y="1836"/>
                    </a:cubicBezTo>
                    <a:cubicBezTo>
                      <a:pt x="3161" y="1836"/>
                      <a:pt x="3133" y="1820"/>
                      <a:pt x="3096" y="1788"/>
                    </a:cubicBezTo>
                    <a:cubicBezTo>
                      <a:pt x="3003" y="1715"/>
                      <a:pt x="2918" y="1629"/>
                      <a:pt x="2821" y="1560"/>
                    </a:cubicBezTo>
                    <a:cubicBezTo>
                      <a:pt x="2467" y="1303"/>
                      <a:pt x="2089" y="1136"/>
                      <a:pt x="1671" y="1136"/>
                    </a:cubicBezTo>
                    <a:cubicBezTo>
                      <a:pt x="1541" y="1136"/>
                      <a:pt x="1406" y="1153"/>
                      <a:pt x="1268" y="1188"/>
                    </a:cubicBezTo>
                    <a:cubicBezTo>
                      <a:pt x="721" y="1323"/>
                      <a:pt x="334" y="1637"/>
                      <a:pt x="148" y="2176"/>
                    </a:cubicBezTo>
                    <a:cubicBezTo>
                      <a:pt x="8" y="2575"/>
                      <a:pt x="1" y="2982"/>
                      <a:pt x="82" y="3392"/>
                    </a:cubicBezTo>
                    <a:cubicBezTo>
                      <a:pt x="167" y="3807"/>
                      <a:pt x="322" y="4202"/>
                      <a:pt x="543" y="4566"/>
                    </a:cubicBezTo>
                    <a:cubicBezTo>
                      <a:pt x="853" y="5093"/>
                      <a:pt x="1244" y="5554"/>
                      <a:pt x="1671" y="5985"/>
                    </a:cubicBezTo>
                    <a:cubicBezTo>
                      <a:pt x="2356" y="6682"/>
                      <a:pt x="3182" y="7162"/>
                      <a:pt x="4100" y="7476"/>
                    </a:cubicBezTo>
                    <a:cubicBezTo>
                      <a:pt x="4132" y="7489"/>
                      <a:pt x="4166" y="7495"/>
                      <a:pt x="4199" y="7495"/>
                    </a:cubicBezTo>
                    <a:cubicBezTo>
                      <a:pt x="4270" y="7495"/>
                      <a:pt x="4338" y="7468"/>
                      <a:pt x="4391" y="7418"/>
                    </a:cubicBezTo>
                    <a:cubicBezTo>
                      <a:pt x="4825" y="7058"/>
                      <a:pt x="5208" y="6643"/>
                      <a:pt x="5530" y="6178"/>
                    </a:cubicBezTo>
                    <a:cubicBezTo>
                      <a:pt x="6088" y="5368"/>
                      <a:pt x="6475" y="4477"/>
                      <a:pt x="6777" y="3544"/>
                    </a:cubicBezTo>
                    <a:cubicBezTo>
                      <a:pt x="6921" y="3094"/>
                      <a:pt x="6998" y="2625"/>
                      <a:pt x="7010" y="2156"/>
                    </a:cubicBezTo>
                    <a:cubicBezTo>
                      <a:pt x="6990" y="1963"/>
                      <a:pt x="6979" y="1773"/>
                      <a:pt x="6952" y="1579"/>
                    </a:cubicBezTo>
                    <a:cubicBezTo>
                      <a:pt x="6901" y="1196"/>
                      <a:pt x="6735" y="839"/>
                      <a:pt x="6475" y="552"/>
                    </a:cubicBezTo>
                    <a:cubicBezTo>
                      <a:pt x="6150" y="193"/>
                      <a:pt x="5675" y="0"/>
                      <a:pt x="51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47"/>
              <p:cNvSpPr/>
              <p:nvPr/>
            </p:nvSpPr>
            <p:spPr>
              <a:xfrm>
                <a:off x="7357808" y="1333880"/>
                <a:ext cx="564528" cy="603243"/>
              </a:xfrm>
              <a:custGeom>
                <a:avLst/>
                <a:gdLst/>
                <a:ahLst/>
                <a:cxnLst/>
                <a:rect l="l" t="t" r="r" b="b"/>
                <a:pathLst>
                  <a:path w="6623" h="7077" extrusionOk="0">
                    <a:moveTo>
                      <a:pt x="5035" y="0"/>
                    </a:moveTo>
                    <a:cubicBezTo>
                      <a:pt x="4888" y="0"/>
                      <a:pt x="4734" y="20"/>
                      <a:pt x="4576" y="58"/>
                    </a:cubicBezTo>
                    <a:cubicBezTo>
                      <a:pt x="4057" y="182"/>
                      <a:pt x="3701" y="519"/>
                      <a:pt x="3453" y="984"/>
                    </a:cubicBezTo>
                    <a:cubicBezTo>
                      <a:pt x="3302" y="1267"/>
                      <a:pt x="3216" y="1581"/>
                      <a:pt x="3209" y="1898"/>
                    </a:cubicBezTo>
                    <a:cubicBezTo>
                      <a:pt x="3209" y="1957"/>
                      <a:pt x="3209" y="2019"/>
                      <a:pt x="3139" y="2042"/>
                    </a:cubicBezTo>
                    <a:cubicBezTo>
                      <a:pt x="3124" y="2047"/>
                      <a:pt x="3110" y="2049"/>
                      <a:pt x="3097" y="2049"/>
                    </a:cubicBezTo>
                    <a:cubicBezTo>
                      <a:pt x="3048" y="2049"/>
                      <a:pt x="3014" y="2016"/>
                      <a:pt x="2980" y="1976"/>
                    </a:cubicBezTo>
                    <a:cubicBezTo>
                      <a:pt x="2972" y="1968"/>
                      <a:pt x="2965" y="1957"/>
                      <a:pt x="2953" y="1945"/>
                    </a:cubicBezTo>
                    <a:cubicBezTo>
                      <a:pt x="2744" y="1705"/>
                      <a:pt x="2511" y="1488"/>
                      <a:pt x="2225" y="1340"/>
                    </a:cubicBezTo>
                    <a:cubicBezTo>
                      <a:pt x="1981" y="1214"/>
                      <a:pt x="1729" y="1137"/>
                      <a:pt x="1463" y="1137"/>
                    </a:cubicBezTo>
                    <a:cubicBezTo>
                      <a:pt x="1378" y="1137"/>
                      <a:pt x="1290" y="1145"/>
                      <a:pt x="1202" y="1162"/>
                    </a:cubicBezTo>
                    <a:cubicBezTo>
                      <a:pt x="675" y="1263"/>
                      <a:pt x="299" y="1546"/>
                      <a:pt x="128" y="2069"/>
                    </a:cubicBezTo>
                    <a:cubicBezTo>
                      <a:pt x="24" y="2391"/>
                      <a:pt x="0" y="2731"/>
                      <a:pt x="59" y="3061"/>
                    </a:cubicBezTo>
                    <a:cubicBezTo>
                      <a:pt x="128" y="3464"/>
                      <a:pt x="268" y="3851"/>
                      <a:pt x="473" y="4200"/>
                    </a:cubicBezTo>
                    <a:cubicBezTo>
                      <a:pt x="663" y="4545"/>
                      <a:pt x="892" y="4866"/>
                      <a:pt x="1159" y="5157"/>
                    </a:cubicBezTo>
                    <a:cubicBezTo>
                      <a:pt x="1380" y="5397"/>
                      <a:pt x="1601" y="5641"/>
                      <a:pt x="1841" y="5866"/>
                    </a:cubicBezTo>
                    <a:cubicBezTo>
                      <a:pt x="2426" y="6408"/>
                      <a:pt x="3116" y="6792"/>
                      <a:pt x="3867" y="7056"/>
                    </a:cubicBezTo>
                    <a:cubicBezTo>
                      <a:pt x="3903" y="7070"/>
                      <a:pt x="3939" y="7077"/>
                      <a:pt x="3975" y="7077"/>
                    </a:cubicBezTo>
                    <a:cubicBezTo>
                      <a:pt x="4046" y="7077"/>
                      <a:pt x="4116" y="7050"/>
                      <a:pt x="4170" y="7001"/>
                    </a:cubicBezTo>
                    <a:cubicBezTo>
                      <a:pt x="4557" y="6668"/>
                      <a:pt x="4898" y="6288"/>
                      <a:pt x="5189" y="5870"/>
                    </a:cubicBezTo>
                    <a:cubicBezTo>
                      <a:pt x="5754" y="5025"/>
                      <a:pt x="6177" y="4099"/>
                      <a:pt x="6448" y="3119"/>
                    </a:cubicBezTo>
                    <a:cubicBezTo>
                      <a:pt x="6560" y="2731"/>
                      <a:pt x="6614" y="2329"/>
                      <a:pt x="6614" y="1922"/>
                    </a:cubicBezTo>
                    <a:cubicBezTo>
                      <a:pt x="6622" y="1724"/>
                      <a:pt x="6599" y="1526"/>
                      <a:pt x="6549" y="1333"/>
                    </a:cubicBezTo>
                    <a:cubicBezTo>
                      <a:pt x="6479" y="1046"/>
                      <a:pt x="6378" y="763"/>
                      <a:pt x="6181" y="538"/>
                    </a:cubicBezTo>
                    <a:cubicBezTo>
                      <a:pt x="5859" y="171"/>
                      <a:pt x="5471" y="0"/>
                      <a:pt x="50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47"/>
              <p:cNvSpPr/>
              <p:nvPr/>
            </p:nvSpPr>
            <p:spPr>
              <a:xfrm>
                <a:off x="7600905" y="1699806"/>
                <a:ext cx="159565" cy="69130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811" extrusionOk="0">
                    <a:moveTo>
                      <a:pt x="1785" y="0"/>
                    </a:moveTo>
                    <a:cubicBezTo>
                      <a:pt x="1758" y="0"/>
                      <a:pt x="1733" y="6"/>
                      <a:pt x="1709" y="19"/>
                    </a:cubicBezTo>
                    <a:cubicBezTo>
                      <a:pt x="1678" y="50"/>
                      <a:pt x="1651" y="85"/>
                      <a:pt x="1628" y="124"/>
                    </a:cubicBezTo>
                    <a:cubicBezTo>
                      <a:pt x="1492" y="353"/>
                      <a:pt x="1279" y="488"/>
                      <a:pt x="1031" y="566"/>
                    </a:cubicBezTo>
                    <a:cubicBezTo>
                      <a:pt x="917" y="602"/>
                      <a:pt x="804" y="624"/>
                      <a:pt x="694" y="624"/>
                    </a:cubicBezTo>
                    <a:cubicBezTo>
                      <a:pt x="514" y="624"/>
                      <a:pt x="343" y="565"/>
                      <a:pt x="186" y="418"/>
                    </a:cubicBezTo>
                    <a:cubicBezTo>
                      <a:pt x="158" y="392"/>
                      <a:pt x="127" y="381"/>
                      <a:pt x="100" y="381"/>
                    </a:cubicBezTo>
                    <a:cubicBezTo>
                      <a:pt x="75" y="381"/>
                      <a:pt x="52" y="390"/>
                      <a:pt x="35" y="407"/>
                    </a:cubicBezTo>
                    <a:cubicBezTo>
                      <a:pt x="0" y="446"/>
                      <a:pt x="8" y="500"/>
                      <a:pt x="54" y="554"/>
                    </a:cubicBezTo>
                    <a:cubicBezTo>
                      <a:pt x="70" y="570"/>
                      <a:pt x="85" y="589"/>
                      <a:pt x="101" y="601"/>
                    </a:cubicBezTo>
                    <a:cubicBezTo>
                      <a:pt x="237" y="721"/>
                      <a:pt x="403" y="794"/>
                      <a:pt x="581" y="810"/>
                    </a:cubicBezTo>
                    <a:cubicBezTo>
                      <a:pt x="601" y="810"/>
                      <a:pt x="621" y="811"/>
                      <a:pt x="641" y="811"/>
                    </a:cubicBezTo>
                    <a:cubicBezTo>
                      <a:pt x="1144" y="811"/>
                      <a:pt x="1553" y="618"/>
                      <a:pt x="1833" y="170"/>
                    </a:cubicBezTo>
                    <a:cubicBezTo>
                      <a:pt x="1841" y="155"/>
                      <a:pt x="1852" y="136"/>
                      <a:pt x="1856" y="116"/>
                    </a:cubicBezTo>
                    <a:cubicBezTo>
                      <a:pt x="1872" y="70"/>
                      <a:pt x="1864" y="23"/>
                      <a:pt x="1821" y="4"/>
                    </a:cubicBezTo>
                    <a:cubicBezTo>
                      <a:pt x="1809" y="1"/>
                      <a:pt x="1797" y="0"/>
                      <a:pt x="17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47"/>
              <p:cNvSpPr/>
              <p:nvPr/>
            </p:nvSpPr>
            <p:spPr>
              <a:xfrm>
                <a:off x="7762089" y="1583457"/>
                <a:ext cx="22844" cy="3290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86" extrusionOk="0">
                    <a:moveTo>
                      <a:pt x="126" y="1"/>
                    </a:moveTo>
                    <a:cubicBezTo>
                      <a:pt x="116" y="1"/>
                      <a:pt x="106" y="2"/>
                      <a:pt x="97" y="5"/>
                    </a:cubicBezTo>
                    <a:cubicBezTo>
                      <a:pt x="43" y="13"/>
                      <a:pt x="4" y="59"/>
                      <a:pt x="4" y="113"/>
                    </a:cubicBezTo>
                    <a:cubicBezTo>
                      <a:pt x="0" y="160"/>
                      <a:pt x="8" y="210"/>
                      <a:pt x="19" y="261"/>
                    </a:cubicBezTo>
                    <a:cubicBezTo>
                      <a:pt x="48" y="346"/>
                      <a:pt x="96" y="386"/>
                      <a:pt x="154" y="386"/>
                    </a:cubicBezTo>
                    <a:cubicBezTo>
                      <a:pt x="160" y="386"/>
                      <a:pt x="165" y="385"/>
                      <a:pt x="171" y="385"/>
                    </a:cubicBezTo>
                    <a:cubicBezTo>
                      <a:pt x="213" y="373"/>
                      <a:pt x="248" y="338"/>
                      <a:pt x="256" y="296"/>
                    </a:cubicBezTo>
                    <a:cubicBezTo>
                      <a:pt x="267" y="253"/>
                      <a:pt x="267" y="206"/>
                      <a:pt x="256" y="164"/>
                    </a:cubicBezTo>
                    <a:cubicBezTo>
                      <a:pt x="248" y="133"/>
                      <a:pt x="236" y="98"/>
                      <a:pt x="221" y="67"/>
                    </a:cubicBezTo>
                    <a:cubicBezTo>
                      <a:pt x="205" y="26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47"/>
              <p:cNvSpPr/>
              <p:nvPr/>
            </p:nvSpPr>
            <p:spPr>
              <a:xfrm>
                <a:off x="7533141" y="1650454"/>
                <a:ext cx="23611" cy="32562"/>
              </a:xfrm>
              <a:custGeom>
                <a:avLst/>
                <a:gdLst/>
                <a:ahLst/>
                <a:cxnLst/>
                <a:rect l="l" t="t" r="r" b="b"/>
                <a:pathLst>
                  <a:path w="277" h="382" extrusionOk="0">
                    <a:moveTo>
                      <a:pt x="122" y="1"/>
                    </a:moveTo>
                    <a:cubicBezTo>
                      <a:pt x="111" y="1"/>
                      <a:pt x="101" y="2"/>
                      <a:pt x="90" y="6"/>
                    </a:cubicBezTo>
                    <a:cubicBezTo>
                      <a:pt x="36" y="17"/>
                      <a:pt x="1" y="64"/>
                      <a:pt x="1" y="118"/>
                    </a:cubicBezTo>
                    <a:cubicBezTo>
                      <a:pt x="5" y="168"/>
                      <a:pt x="13" y="219"/>
                      <a:pt x="32" y="265"/>
                    </a:cubicBezTo>
                    <a:cubicBezTo>
                      <a:pt x="61" y="344"/>
                      <a:pt x="105" y="381"/>
                      <a:pt x="158" y="381"/>
                    </a:cubicBezTo>
                    <a:cubicBezTo>
                      <a:pt x="167" y="381"/>
                      <a:pt x="177" y="380"/>
                      <a:pt x="187" y="377"/>
                    </a:cubicBezTo>
                    <a:cubicBezTo>
                      <a:pt x="233" y="366"/>
                      <a:pt x="264" y="327"/>
                      <a:pt x="268" y="284"/>
                    </a:cubicBezTo>
                    <a:cubicBezTo>
                      <a:pt x="276" y="238"/>
                      <a:pt x="272" y="195"/>
                      <a:pt x="257" y="153"/>
                    </a:cubicBezTo>
                    <a:cubicBezTo>
                      <a:pt x="245" y="122"/>
                      <a:pt x="233" y="91"/>
                      <a:pt x="218" y="60"/>
                    </a:cubicBezTo>
                    <a:cubicBezTo>
                      <a:pt x="199" y="23"/>
                      <a:pt x="162" y="1"/>
                      <a:pt x="1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" name="Oval Callout 65"/>
          <p:cNvSpPr/>
          <p:nvPr/>
        </p:nvSpPr>
        <p:spPr>
          <a:xfrm>
            <a:off x="4098280" y="466297"/>
            <a:ext cx="991240" cy="476409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rgbClr val="000000"/>
                </a:solidFill>
              </a:rPr>
              <a:t>Giải</a:t>
            </a: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5785" y="1252885"/>
            <a:ext cx="8256966" cy="121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2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xe ô tô nhỏ chở được số học sinh là: 7 × 2.</a:t>
            </a:r>
            <a:endParaRPr lang="en-US" sz="2200">
              <a:latin typeface="+mn-lt"/>
              <a:ea typeface="等线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Vậy</a:t>
            </a: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biểu thức tính số học sinh đi xe ô tô to là: 54 – 7 × 2</a:t>
            </a:r>
            <a:r>
              <a:rPr lang="en-US" sz="22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>
              <a:latin typeface="+mn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785" y="2649560"/>
            <a:ext cx="4572000" cy="18210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b)  Số học sinh đi xe ô tô to là: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       54 – 7 × 2 = 40 (em)</a:t>
            </a:r>
            <a:endParaRPr lang="en-US" sz="22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Đáp 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số: 40 em.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grpSp>
        <p:nvGrpSpPr>
          <p:cNvPr id="69" name="Google Shape;1351;p35"/>
          <p:cNvGrpSpPr/>
          <p:nvPr/>
        </p:nvGrpSpPr>
        <p:grpSpPr>
          <a:xfrm>
            <a:off x="292089" y="216428"/>
            <a:ext cx="737572" cy="676193"/>
            <a:chOff x="-93848" y="2802836"/>
            <a:chExt cx="950988" cy="1009503"/>
          </a:xfrm>
        </p:grpSpPr>
        <p:sp>
          <p:nvSpPr>
            <p:cNvPr id="70" name="Google Shape;1352;p35"/>
            <p:cNvSpPr/>
            <p:nvPr/>
          </p:nvSpPr>
          <p:spPr>
            <a:xfrm>
              <a:off x="-93848" y="2802910"/>
              <a:ext cx="950988" cy="1009371"/>
            </a:xfrm>
            <a:custGeom>
              <a:avLst/>
              <a:gdLst/>
              <a:ahLst/>
              <a:cxnLst/>
              <a:rect l="l" t="t" r="r" b="b"/>
              <a:pathLst>
                <a:path w="14341" h="15222" extrusionOk="0">
                  <a:moveTo>
                    <a:pt x="4316" y="0"/>
                  </a:moveTo>
                  <a:cubicBezTo>
                    <a:pt x="4274" y="0"/>
                    <a:pt x="4229" y="11"/>
                    <a:pt x="4181" y="32"/>
                  </a:cubicBezTo>
                  <a:cubicBezTo>
                    <a:pt x="3890" y="164"/>
                    <a:pt x="3646" y="377"/>
                    <a:pt x="3468" y="641"/>
                  </a:cubicBezTo>
                  <a:cubicBezTo>
                    <a:pt x="3387" y="745"/>
                    <a:pt x="3398" y="889"/>
                    <a:pt x="3487" y="982"/>
                  </a:cubicBezTo>
                  <a:cubicBezTo>
                    <a:pt x="3588" y="1094"/>
                    <a:pt x="3681" y="1214"/>
                    <a:pt x="3770" y="1338"/>
                  </a:cubicBezTo>
                  <a:cubicBezTo>
                    <a:pt x="3960" y="1625"/>
                    <a:pt x="4142" y="1915"/>
                    <a:pt x="4324" y="2206"/>
                  </a:cubicBezTo>
                  <a:cubicBezTo>
                    <a:pt x="4347" y="2253"/>
                    <a:pt x="4363" y="2299"/>
                    <a:pt x="4363" y="2353"/>
                  </a:cubicBezTo>
                  <a:cubicBezTo>
                    <a:pt x="4371" y="2528"/>
                    <a:pt x="4285" y="2656"/>
                    <a:pt x="4134" y="2745"/>
                  </a:cubicBezTo>
                  <a:cubicBezTo>
                    <a:pt x="3968" y="2845"/>
                    <a:pt x="3797" y="2946"/>
                    <a:pt x="3631" y="3047"/>
                  </a:cubicBezTo>
                  <a:cubicBezTo>
                    <a:pt x="3115" y="3365"/>
                    <a:pt x="2619" y="3706"/>
                    <a:pt x="2174" y="4120"/>
                  </a:cubicBezTo>
                  <a:cubicBezTo>
                    <a:pt x="1271" y="4961"/>
                    <a:pt x="608" y="6026"/>
                    <a:pt x="252" y="7204"/>
                  </a:cubicBezTo>
                  <a:cubicBezTo>
                    <a:pt x="74" y="7766"/>
                    <a:pt x="0" y="8343"/>
                    <a:pt x="93" y="8929"/>
                  </a:cubicBezTo>
                  <a:cubicBezTo>
                    <a:pt x="127" y="9132"/>
                    <a:pt x="182" y="9226"/>
                    <a:pt x="296" y="9226"/>
                  </a:cubicBezTo>
                  <a:cubicBezTo>
                    <a:pt x="353" y="9226"/>
                    <a:pt x="425" y="9202"/>
                    <a:pt x="515" y="9157"/>
                  </a:cubicBezTo>
                  <a:cubicBezTo>
                    <a:pt x="744" y="9041"/>
                    <a:pt x="965" y="8909"/>
                    <a:pt x="1190" y="8785"/>
                  </a:cubicBezTo>
                  <a:cubicBezTo>
                    <a:pt x="1240" y="8754"/>
                    <a:pt x="1294" y="8727"/>
                    <a:pt x="1348" y="8700"/>
                  </a:cubicBezTo>
                  <a:cubicBezTo>
                    <a:pt x="1364" y="8694"/>
                    <a:pt x="1378" y="8691"/>
                    <a:pt x="1391" y="8691"/>
                  </a:cubicBezTo>
                  <a:cubicBezTo>
                    <a:pt x="1428" y="8691"/>
                    <a:pt x="1452" y="8717"/>
                    <a:pt x="1461" y="8766"/>
                  </a:cubicBezTo>
                  <a:cubicBezTo>
                    <a:pt x="1465" y="8805"/>
                    <a:pt x="1465" y="8843"/>
                    <a:pt x="1461" y="8882"/>
                  </a:cubicBezTo>
                  <a:cubicBezTo>
                    <a:pt x="1449" y="9045"/>
                    <a:pt x="1434" y="9211"/>
                    <a:pt x="1426" y="9374"/>
                  </a:cubicBezTo>
                  <a:cubicBezTo>
                    <a:pt x="1403" y="10118"/>
                    <a:pt x="1445" y="10854"/>
                    <a:pt x="1651" y="11571"/>
                  </a:cubicBezTo>
                  <a:cubicBezTo>
                    <a:pt x="1802" y="12106"/>
                    <a:pt x="2046" y="12590"/>
                    <a:pt x="2337" y="13059"/>
                  </a:cubicBezTo>
                  <a:cubicBezTo>
                    <a:pt x="2453" y="13241"/>
                    <a:pt x="2600" y="13404"/>
                    <a:pt x="2774" y="13539"/>
                  </a:cubicBezTo>
                  <a:cubicBezTo>
                    <a:pt x="2839" y="13592"/>
                    <a:pt x="2894" y="13619"/>
                    <a:pt x="2949" y="13619"/>
                  </a:cubicBezTo>
                  <a:cubicBezTo>
                    <a:pt x="2999" y="13619"/>
                    <a:pt x="3051" y="13597"/>
                    <a:pt x="3111" y="13551"/>
                  </a:cubicBezTo>
                  <a:cubicBezTo>
                    <a:pt x="3201" y="13485"/>
                    <a:pt x="3282" y="13411"/>
                    <a:pt x="3356" y="13334"/>
                  </a:cubicBezTo>
                  <a:cubicBezTo>
                    <a:pt x="3890" y="12764"/>
                    <a:pt x="4367" y="12152"/>
                    <a:pt x="4712" y="11443"/>
                  </a:cubicBezTo>
                  <a:cubicBezTo>
                    <a:pt x="4746" y="11367"/>
                    <a:pt x="4784" y="11276"/>
                    <a:pt x="4884" y="11276"/>
                  </a:cubicBezTo>
                  <a:cubicBezTo>
                    <a:pt x="4886" y="11276"/>
                    <a:pt x="4888" y="11276"/>
                    <a:pt x="4890" y="11277"/>
                  </a:cubicBezTo>
                  <a:cubicBezTo>
                    <a:pt x="4995" y="11280"/>
                    <a:pt x="5010" y="11381"/>
                    <a:pt x="5049" y="11451"/>
                  </a:cubicBezTo>
                  <a:cubicBezTo>
                    <a:pt x="5169" y="11656"/>
                    <a:pt x="5277" y="11869"/>
                    <a:pt x="5405" y="12071"/>
                  </a:cubicBezTo>
                  <a:cubicBezTo>
                    <a:pt x="5707" y="12540"/>
                    <a:pt x="6056" y="12974"/>
                    <a:pt x="6451" y="13369"/>
                  </a:cubicBezTo>
                  <a:cubicBezTo>
                    <a:pt x="6932" y="13857"/>
                    <a:pt x="7451" y="14295"/>
                    <a:pt x="8044" y="14644"/>
                  </a:cubicBezTo>
                  <a:cubicBezTo>
                    <a:pt x="8466" y="14892"/>
                    <a:pt x="8908" y="15093"/>
                    <a:pt x="9388" y="15194"/>
                  </a:cubicBezTo>
                  <a:cubicBezTo>
                    <a:pt x="9463" y="15210"/>
                    <a:pt x="9514" y="15221"/>
                    <a:pt x="9554" y="15221"/>
                  </a:cubicBezTo>
                  <a:cubicBezTo>
                    <a:pt x="9638" y="15221"/>
                    <a:pt x="9678" y="15174"/>
                    <a:pt x="9787" y="15027"/>
                  </a:cubicBezTo>
                  <a:cubicBezTo>
                    <a:pt x="9791" y="15019"/>
                    <a:pt x="9795" y="15012"/>
                    <a:pt x="9799" y="15004"/>
                  </a:cubicBezTo>
                  <a:cubicBezTo>
                    <a:pt x="9962" y="14663"/>
                    <a:pt x="10140" y="14326"/>
                    <a:pt x="10280" y="13977"/>
                  </a:cubicBezTo>
                  <a:cubicBezTo>
                    <a:pt x="10539" y="13315"/>
                    <a:pt x="10628" y="12617"/>
                    <a:pt x="10710" y="11916"/>
                  </a:cubicBezTo>
                  <a:cubicBezTo>
                    <a:pt x="10779" y="11296"/>
                    <a:pt x="10799" y="10672"/>
                    <a:pt x="10698" y="10056"/>
                  </a:cubicBezTo>
                  <a:cubicBezTo>
                    <a:pt x="10632" y="9649"/>
                    <a:pt x="10543" y="9246"/>
                    <a:pt x="10458" y="8839"/>
                  </a:cubicBezTo>
                  <a:cubicBezTo>
                    <a:pt x="10442" y="8762"/>
                    <a:pt x="10427" y="8688"/>
                    <a:pt x="10504" y="8611"/>
                  </a:cubicBezTo>
                  <a:cubicBezTo>
                    <a:pt x="10558" y="8626"/>
                    <a:pt x="10620" y="8646"/>
                    <a:pt x="10679" y="8665"/>
                  </a:cubicBezTo>
                  <a:cubicBezTo>
                    <a:pt x="11373" y="8912"/>
                    <a:pt x="12085" y="9061"/>
                    <a:pt x="12821" y="9061"/>
                  </a:cubicBezTo>
                  <a:cubicBezTo>
                    <a:pt x="12857" y="9061"/>
                    <a:pt x="12893" y="9061"/>
                    <a:pt x="12930" y="9060"/>
                  </a:cubicBezTo>
                  <a:cubicBezTo>
                    <a:pt x="13333" y="9056"/>
                    <a:pt x="13736" y="8979"/>
                    <a:pt x="14112" y="8824"/>
                  </a:cubicBezTo>
                  <a:cubicBezTo>
                    <a:pt x="14297" y="8746"/>
                    <a:pt x="14340" y="8669"/>
                    <a:pt x="14309" y="8467"/>
                  </a:cubicBezTo>
                  <a:cubicBezTo>
                    <a:pt x="14305" y="8433"/>
                    <a:pt x="14297" y="8402"/>
                    <a:pt x="14286" y="8367"/>
                  </a:cubicBezTo>
                  <a:cubicBezTo>
                    <a:pt x="14228" y="8188"/>
                    <a:pt x="14162" y="8006"/>
                    <a:pt x="14100" y="7828"/>
                  </a:cubicBezTo>
                  <a:cubicBezTo>
                    <a:pt x="13798" y="6987"/>
                    <a:pt x="13333" y="6212"/>
                    <a:pt x="12732" y="5550"/>
                  </a:cubicBezTo>
                  <a:cubicBezTo>
                    <a:pt x="12209" y="4969"/>
                    <a:pt x="11608" y="4492"/>
                    <a:pt x="10892" y="4171"/>
                  </a:cubicBezTo>
                  <a:cubicBezTo>
                    <a:pt x="10849" y="4147"/>
                    <a:pt x="10810" y="4124"/>
                    <a:pt x="10772" y="4097"/>
                  </a:cubicBezTo>
                  <a:cubicBezTo>
                    <a:pt x="10837" y="3992"/>
                    <a:pt x="10938" y="3973"/>
                    <a:pt x="11027" y="3934"/>
                  </a:cubicBezTo>
                  <a:cubicBezTo>
                    <a:pt x="11438" y="3764"/>
                    <a:pt x="11825" y="3562"/>
                    <a:pt x="12151" y="3260"/>
                  </a:cubicBezTo>
                  <a:cubicBezTo>
                    <a:pt x="12298" y="3128"/>
                    <a:pt x="12306" y="3043"/>
                    <a:pt x="12194" y="2888"/>
                  </a:cubicBezTo>
                  <a:cubicBezTo>
                    <a:pt x="12070" y="2725"/>
                    <a:pt x="11915" y="2590"/>
                    <a:pt x="11736" y="2485"/>
                  </a:cubicBezTo>
                  <a:cubicBezTo>
                    <a:pt x="11271" y="2194"/>
                    <a:pt x="10760" y="2016"/>
                    <a:pt x="10229" y="1885"/>
                  </a:cubicBezTo>
                  <a:cubicBezTo>
                    <a:pt x="9784" y="1780"/>
                    <a:pt x="9330" y="1714"/>
                    <a:pt x="8873" y="1687"/>
                  </a:cubicBezTo>
                  <a:cubicBezTo>
                    <a:pt x="8646" y="1670"/>
                    <a:pt x="8419" y="1661"/>
                    <a:pt x="8194" y="1661"/>
                  </a:cubicBezTo>
                  <a:cubicBezTo>
                    <a:pt x="7523" y="1661"/>
                    <a:pt x="6859" y="1741"/>
                    <a:pt x="6203" y="1935"/>
                  </a:cubicBezTo>
                  <a:cubicBezTo>
                    <a:pt x="6108" y="1956"/>
                    <a:pt x="6012" y="1968"/>
                    <a:pt x="5917" y="1968"/>
                  </a:cubicBezTo>
                  <a:cubicBezTo>
                    <a:pt x="5892" y="1968"/>
                    <a:pt x="5868" y="1967"/>
                    <a:pt x="5843" y="1966"/>
                  </a:cubicBezTo>
                  <a:cubicBezTo>
                    <a:pt x="5837" y="1966"/>
                    <a:pt x="5832" y="1966"/>
                    <a:pt x="5826" y="1966"/>
                  </a:cubicBezTo>
                  <a:cubicBezTo>
                    <a:pt x="5686" y="1966"/>
                    <a:pt x="5566" y="1875"/>
                    <a:pt x="5525" y="1741"/>
                  </a:cubicBezTo>
                  <a:cubicBezTo>
                    <a:pt x="5498" y="1687"/>
                    <a:pt x="5471" y="1633"/>
                    <a:pt x="5440" y="1578"/>
                  </a:cubicBezTo>
                  <a:cubicBezTo>
                    <a:pt x="5180" y="1071"/>
                    <a:pt x="4878" y="587"/>
                    <a:pt x="4537" y="133"/>
                  </a:cubicBezTo>
                  <a:cubicBezTo>
                    <a:pt x="4472" y="45"/>
                    <a:pt x="4400" y="0"/>
                    <a:pt x="4316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" name="Google Shape;1353;p35"/>
            <p:cNvGrpSpPr/>
            <p:nvPr/>
          </p:nvGrpSpPr>
          <p:grpSpPr>
            <a:xfrm>
              <a:off x="-93709" y="2802836"/>
              <a:ext cx="950722" cy="1009503"/>
              <a:chOff x="1178379" y="791136"/>
              <a:chExt cx="950722" cy="1009503"/>
            </a:xfrm>
          </p:grpSpPr>
          <p:sp>
            <p:nvSpPr>
              <p:cNvPr id="72" name="Google Shape;1354;p35"/>
              <p:cNvSpPr/>
              <p:nvPr/>
            </p:nvSpPr>
            <p:spPr>
              <a:xfrm>
                <a:off x="1178379" y="791136"/>
                <a:ext cx="950722" cy="1009503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15224" extrusionOk="0">
                    <a:moveTo>
                      <a:pt x="4267" y="272"/>
                    </a:moveTo>
                    <a:cubicBezTo>
                      <a:pt x="4335" y="272"/>
                      <a:pt x="4396" y="314"/>
                      <a:pt x="4452" y="397"/>
                    </a:cubicBezTo>
                    <a:cubicBezTo>
                      <a:pt x="4847" y="978"/>
                      <a:pt x="5200" y="1590"/>
                      <a:pt x="5502" y="2225"/>
                    </a:cubicBezTo>
                    <a:cubicBezTo>
                      <a:pt x="5634" y="2508"/>
                      <a:pt x="5773" y="2787"/>
                      <a:pt x="5905" y="3070"/>
                    </a:cubicBezTo>
                    <a:cubicBezTo>
                      <a:pt x="5962" y="3218"/>
                      <a:pt x="6101" y="3314"/>
                      <a:pt x="6260" y="3314"/>
                    </a:cubicBezTo>
                    <a:cubicBezTo>
                      <a:pt x="6263" y="3314"/>
                      <a:pt x="6266" y="3314"/>
                      <a:pt x="6269" y="3314"/>
                    </a:cubicBezTo>
                    <a:cubicBezTo>
                      <a:pt x="6785" y="3341"/>
                      <a:pt x="7296" y="3434"/>
                      <a:pt x="7788" y="3593"/>
                    </a:cubicBezTo>
                    <a:cubicBezTo>
                      <a:pt x="7807" y="3601"/>
                      <a:pt x="7827" y="3613"/>
                      <a:pt x="7835" y="3632"/>
                    </a:cubicBezTo>
                    <a:cubicBezTo>
                      <a:pt x="7811" y="3632"/>
                      <a:pt x="7788" y="3634"/>
                      <a:pt x="7765" y="3634"/>
                    </a:cubicBezTo>
                    <a:cubicBezTo>
                      <a:pt x="7753" y="3634"/>
                      <a:pt x="7742" y="3633"/>
                      <a:pt x="7730" y="3632"/>
                    </a:cubicBezTo>
                    <a:cubicBezTo>
                      <a:pt x="7620" y="3621"/>
                      <a:pt x="7510" y="3615"/>
                      <a:pt x="7400" y="3615"/>
                    </a:cubicBezTo>
                    <a:cubicBezTo>
                      <a:pt x="7168" y="3615"/>
                      <a:pt x="6936" y="3640"/>
                      <a:pt x="6707" y="3690"/>
                    </a:cubicBezTo>
                    <a:cubicBezTo>
                      <a:pt x="6606" y="3713"/>
                      <a:pt x="6506" y="3748"/>
                      <a:pt x="6413" y="3791"/>
                    </a:cubicBezTo>
                    <a:cubicBezTo>
                      <a:pt x="6300" y="3845"/>
                      <a:pt x="6265" y="3942"/>
                      <a:pt x="6304" y="4062"/>
                    </a:cubicBezTo>
                    <a:cubicBezTo>
                      <a:pt x="6424" y="4438"/>
                      <a:pt x="6544" y="4810"/>
                      <a:pt x="6664" y="5182"/>
                    </a:cubicBezTo>
                    <a:cubicBezTo>
                      <a:pt x="6715" y="5344"/>
                      <a:pt x="6843" y="5472"/>
                      <a:pt x="7005" y="5523"/>
                    </a:cubicBezTo>
                    <a:cubicBezTo>
                      <a:pt x="7668" y="5775"/>
                      <a:pt x="8300" y="6104"/>
                      <a:pt x="8881" y="6511"/>
                    </a:cubicBezTo>
                    <a:cubicBezTo>
                      <a:pt x="8896" y="6522"/>
                      <a:pt x="8908" y="6538"/>
                      <a:pt x="8908" y="6557"/>
                    </a:cubicBezTo>
                    <a:lnTo>
                      <a:pt x="8501" y="6402"/>
                    </a:lnTo>
                    <a:cubicBezTo>
                      <a:pt x="8121" y="6259"/>
                      <a:pt x="7726" y="6166"/>
                      <a:pt x="7323" y="6127"/>
                    </a:cubicBezTo>
                    <a:cubicBezTo>
                      <a:pt x="7300" y="6125"/>
                      <a:pt x="7276" y="6124"/>
                      <a:pt x="7251" y="6124"/>
                    </a:cubicBezTo>
                    <a:cubicBezTo>
                      <a:pt x="7227" y="6124"/>
                      <a:pt x="7203" y="6125"/>
                      <a:pt x="7180" y="6127"/>
                    </a:cubicBezTo>
                    <a:cubicBezTo>
                      <a:pt x="7005" y="6139"/>
                      <a:pt x="6928" y="6243"/>
                      <a:pt x="6955" y="6418"/>
                    </a:cubicBezTo>
                    <a:cubicBezTo>
                      <a:pt x="6994" y="6623"/>
                      <a:pt x="7033" y="6828"/>
                      <a:pt x="7064" y="7034"/>
                    </a:cubicBezTo>
                    <a:cubicBezTo>
                      <a:pt x="7164" y="7677"/>
                      <a:pt x="7226" y="8328"/>
                      <a:pt x="7253" y="8979"/>
                    </a:cubicBezTo>
                    <a:cubicBezTo>
                      <a:pt x="7253" y="9041"/>
                      <a:pt x="7277" y="9114"/>
                      <a:pt x="7199" y="9180"/>
                    </a:cubicBezTo>
                    <a:lnTo>
                      <a:pt x="7199" y="9184"/>
                    </a:lnTo>
                    <a:cubicBezTo>
                      <a:pt x="7172" y="9064"/>
                      <a:pt x="7149" y="8956"/>
                      <a:pt x="7118" y="8847"/>
                    </a:cubicBezTo>
                    <a:cubicBezTo>
                      <a:pt x="7002" y="8405"/>
                      <a:pt x="6889" y="7964"/>
                      <a:pt x="6773" y="7522"/>
                    </a:cubicBezTo>
                    <a:cubicBezTo>
                      <a:pt x="6761" y="7464"/>
                      <a:pt x="6754" y="7398"/>
                      <a:pt x="6672" y="7386"/>
                    </a:cubicBezTo>
                    <a:cubicBezTo>
                      <a:pt x="6663" y="7385"/>
                      <a:pt x="6654" y="7384"/>
                      <a:pt x="6645" y="7384"/>
                    </a:cubicBezTo>
                    <a:cubicBezTo>
                      <a:pt x="6589" y="7384"/>
                      <a:pt x="6536" y="7414"/>
                      <a:pt x="6506" y="7464"/>
                    </a:cubicBezTo>
                    <a:cubicBezTo>
                      <a:pt x="6393" y="7619"/>
                      <a:pt x="6289" y="7778"/>
                      <a:pt x="6192" y="7940"/>
                    </a:cubicBezTo>
                    <a:cubicBezTo>
                      <a:pt x="5998" y="8316"/>
                      <a:pt x="5816" y="8696"/>
                      <a:pt x="5630" y="9072"/>
                    </a:cubicBezTo>
                    <a:cubicBezTo>
                      <a:pt x="5607" y="9118"/>
                      <a:pt x="5583" y="9161"/>
                      <a:pt x="5560" y="9207"/>
                    </a:cubicBezTo>
                    <a:lnTo>
                      <a:pt x="5533" y="9200"/>
                    </a:lnTo>
                    <a:cubicBezTo>
                      <a:pt x="5541" y="9138"/>
                      <a:pt x="5549" y="9076"/>
                      <a:pt x="5560" y="9014"/>
                    </a:cubicBezTo>
                    <a:cubicBezTo>
                      <a:pt x="5688" y="8309"/>
                      <a:pt x="5917" y="7623"/>
                      <a:pt x="6234" y="6980"/>
                    </a:cubicBezTo>
                    <a:cubicBezTo>
                      <a:pt x="6281" y="6894"/>
                      <a:pt x="6327" y="6813"/>
                      <a:pt x="6382" y="6735"/>
                    </a:cubicBezTo>
                    <a:cubicBezTo>
                      <a:pt x="6463" y="6604"/>
                      <a:pt x="6482" y="6445"/>
                      <a:pt x="6432" y="6298"/>
                    </a:cubicBezTo>
                    <a:cubicBezTo>
                      <a:pt x="6339" y="5999"/>
                      <a:pt x="6242" y="5701"/>
                      <a:pt x="6141" y="5406"/>
                    </a:cubicBezTo>
                    <a:cubicBezTo>
                      <a:pt x="6076" y="5220"/>
                      <a:pt x="6002" y="5038"/>
                      <a:pt x="5928" y="4860"/>
                    </a:cubicBezTo>
                    <a:cubicBezTo>
                      <a:pt x="5904" y="4779"/>
                      <a:pt x="5832" y="4735"/>
                      <a:pt x="5759" y="4735"/>
                    </a:cubicBezTo>
                    <a:cubicBezTo>
                      <a:pt x="5704" y="4735"/>
                      <a:pt x="5647" y="4760"/>
                      <a:pt x="5611" y="4814"/>
                    </a:cubicBezTo>
                    <a:cubicBezTo>
                      <a:pt x="5525" y="4934"/>
                      <a:pt x="5444" y="5054"/>
                      <a:pt x="5374" y="5186"/>
                    </a:cubicBezTo>
                    <a:cubicBezTo>
                      <a:pt x="4936" y="6003"/>
                      <a:pt x="4541" y="6844"/>
                      <a:pt x="4189" y="7704"/>
                    </a:cubicBezTo>
                    <a:cubicBezTo>
                      <a:pt x="4181" y="7723"/>
                      <a:pt x="4165" y="7743"/>
                      <a:pt x="4142" y="7751"/>
                    </a:cubicBezTo>
                    <a:cubicBezTo>
                      <a:pt x="4146" y="7685"/>
                      <a:pt x="4146" y="7615"/>
                      <a:pt x="4154" y="7549"/>
                    </a:cubicBezTo>
                    <a:cubicBezTo>
                      <a:pt x="4227" y="6952"/>
                      <a:pt x="4390" y="6375"/>
                      <a:pt x="4584" y="5806"/>
                    </a:cubicBezTo>
                    <a:cubicBezTo>
                      <a:pt x="4774" y="5248"/>
                      <a:pt x="5049" y="4732"/>
                      <a:pt x="5347" y="4225"/>
                    </a:cubicBezTo>
                    <a:cubicBezTo>
                      <a:pt x="5471" y="4027"/>
                      <a:pt x="5483" y="3775"/>
                      <a:pt x="5370" y="3566"/>
                    </a:cubicBezTo>
                    <a:cubicBezTo>
                      <a:pt x="5107" y="3020"/>
                      <a:pt x="4805" y="2489"/>
                      <a:pt x="4468" y="1981"/>
                    </a:cubicBezTo>
                    <a:cubicBezTo>
                      <a:pt x="4235" y="1633"/>
                      <a:pt x="3999" y="1284"/>
                      <a:pt x="3762" y="931"/>
                    </a:cubicBezTo>
                    <a:cubicBezTo>
                      <a:pt x="3666" y="792"/>
                      <a:pt x="3677" y="695"/>
                      <a:pt x="3809" y="583"/>
                    </a:cubicBezTo>
                    <a:cubicBezTo>
                      <a:pt x="3910" y="493"/>
                      <a:pt x="4010" y="404"/>
                      <a:pt x="4123" y="327"/>
                    </a:cubicBezTo>
                    <a:cubicBezTo>
                      <a:pt x="4175" y="290"/>
                      <a:pt x="4222" y="272"/>
                      <a:pt x="4267" y="272"/>
                    </a:cubicBezTo>
                    <a:close/>
                    <a:moveTo>
                      <a:pt x="8226" y="1902"/>
                    </a:moveTo>
                    <a:cubicBezTo>
                      <a:pt x="8335" y="1902"/>
                      <a:pt x="8443" y="1904"/>
                      <a:pt x="8551" y="1908"/>
                    </a:cubicBezTo>
                    <a:cubicBezTo>
                      <a:pt x="9043" y="1923"/>
                      <a:pt x="9532" y="1981"/>
                      <a:pt x="10012" y="2082"/>
                    </a:cubicBezTo>
                    <a:cubicBezTo>
                      <a:pt x="10570" y="2202"/>
                      <a:pt x="11113" y="2377"/>
                      <a:pt x="11601" y="2683"/>
                    </a:cubicBezTo>
                    <a:cubicBezTo>
                      <a:pt x="11686" y="2741"/>
                      <a:pt x="11771" y="2803"/>
                      <a:pt x="11853" y="2869"/>
                    </a:cubicBezTo>
                    <a:cubicBezTo>
                      <a:pt x="11934" y="2938"/>
                      <a:pt x="11949" y="3008"/>
                      <a:pt x="11895" y="3097"/>
                    </a:cubicBezTo>
                    <a:cubicBezTo>
                      <a:pt x="11849" y="3175"/>
                      <a:pt x="11787" y="3244"/>
                      <a:pt x="11713" y="3299"/>
                    </a:cubicBezTo>
                    <a:cubicBezTo>
                      <a:pt x="11384" y="3527"/>
                      <a:pt x="11023" y="3702"/>
                      <a:pt x="10640" y="3822"/>
                    </a:cubicBezTo>
                    <a:cubicBezTo>
                      <a:pt x="10551" y="3849"/>
                      <a:pt x="10458" y="3880"/>
                      <a:pt x="10369" y="3915"/>
                    </a:cubicBezTo>
                    <a:cubicBezTo>
                      <a:pt x="10334" y="3926"/>
                      <a:pt x="10299" y="3946"/>
                      <a:pt x="10268" y="3969"/>
                    </a:cubicBezTo>
                    <a:cubicBezTo>
                      <a:pt x="10175" y="4039"/>
                      <a:pt x="10183" y="4132"/>
                      <a:pt x="10287" y="4182"/>
                    </a:cubicBezTo>
                    <a:cubicBezTo>
                      <a:pt x="10303" y="4190"/>
                      <a:pt x="10318" y="4198"/>
                      <a:pt x="10334" y="4201"/>
                    </a:cubicBezTo>
                    <a:cubicBezTo>
                      <a:pt x="11109" y="4430"/>
                      <a:pt x="11748" y="4872"/>
                      <a:pt x="12318" y="5434"/>
                    </a:cubicBezTo>
                    <a:cubicBezTo>
                      <a:pt x="12755" y="5871"/>
                      <a:pt x="13135" y="6371"/>
                      <a:pt x="13445" y="6910"/>
                    </a:cubicBezTo>
                    <a:cubicBezTo>
                      <a:pt x="13666" y="7293"/>
                      <a:pt x="13840" y="7704"/>
                      <a:pt x="13957" y="8130"/>
                    </a:cubicBezTo>
                    <a:cubicBezTo>
                      <a:pt x="13976" y="8204"/>
                      <a:pt x="13991" y="8281"/>
                      <a:pt x="13995" y="8363"/>
                    </a:cubicBezTo>
                    <a:cubicBezTo>
                      <a:pt x="14003" y="8557"/>
                      <a:pt x="13926" y="8661"/>
                      <a:pt x="13740" y="8715"/>
                    </a:cubicBezTo>
                    <a:cubicBezTo>
                      <a:pt x="13428" y="8803"/>
                      <a:pt x="13109" y="8847"/>
                      <a:pt x="12786" y="8847"/>
                    </a:cubicBezTo>
                    <a:cubicBezTo>
                      <a:pt x="12707" y="8847"/>
                      <a:pt x="12629" y="8845"/>
                      <a:pt x="12550" y="8839"/>
                    </a:cubicBezTo>
                    <a:cubicBezTo>
                      <a:pt x="12004" y="8804"/>
                      <a:pt x="11461" y="8700"/>
                      <a:pt x="10942" y="8522"/>
                    </a:cubicBezTo>
                    <a:cubicBezTo>
                      <a:pt x="10725" y="8448"/>
                      <a:pt x="10524" y="8336"/>
                      <a:pt x="10314" y="8239"/>
                    </a:cubicBezTo>
                    <a:cubicBezTo>
                      <a:pt x="10279" y="8223"/>
                      <a:pt x="10245" y="8196"/>
                      <a:pt x="10210" y="8185"/>
                    </a:cubicBezTo>
                    <a:cubicBezTo>
                      <a:pt x="10196" y="8178"/>
                      <a:pt x="10181" y="8175"/>
                      <a:pt x="10167" y="8175"/>
                    </a:cubicBezTo>
                    <a:cubicBezTo>
                      <a:pt x="10103" y="8175"/>
                      <a:pt x="10046" y="8235"/>
                      <a:pt x="10059" y="8305"/>
                    </a:cubicBezTo>
                    <a:cubicBezTo>
                      <a:pt x="10063" y="8328"/>
                      <a:pt x="10066" y="8355"/>
                      <a:pt x="10078" y="8378"/>
                    </a:cubicBezTo>
                    <a:cubicBezTo>
                      <a:pt x="10512" y="9583"/>
                      <a:pt x="10644" y="10874"/>
                      <a:pt x="10462" y="12141"/>
                    </a:cubicBezTo>
                    <a:cubicBezTo>
                      <a:pt x="10380" y="12695"/>
                      <a:pt x="10303" y="13253"/>
                      <a:pt x="10109" y="13783"/>
                    </a:cubicBezTo>
                    <a:cubicBezTo>
                      <a:pt x="10001" y="14074"/>
                      <a:pt x="9869" y="14361"/>
                      <a:pt x="9737" y="14644"/>
                    </a:cubicBezTo>
                    <a:cubicBezTo>
                      <a:pt x="9683" y="14760"/>
                      <a:pt x="9605" y="14872"/>
                      <a:pt x="9474" y="14915"/>
                    </a:cubicBezTo>
                    <a:cubicBezTo>
                      <a:pt x="9440" y="14928"/>
                      <a:pt x="9403" y="14934"/>
                      <a:pt x="9366" y="14934"/>
                    </a:cubicBezTo>
                    <a:cubicBezTo>
                      <a:pt x="9340" y="14934"/>
                      <a:pt x="9313" y="14931"/>
                      <a:pt x="9288" y="14926"/>
                    </a:cubicBezTo>
                    <a:cubicBezTo>
                      <a:pt x="8768" y="14779"/>
                      <a:pt x="8276" y="14543"/>
                      <a:pt x="7835" y="14233"/>
                    </a:cubicBezTo>
                    <a:cubicBezTo>
                      <a:pt x="7296" y="13861"/>
                      <a:pt x="6808" y="13431"/>
                      <a:pt x="6370" y="12943"/>
                    </a:cubicBezTo>
                    <a:cubicBezTo>
                      <a:pt x="6033" y="12571"/>
                      <a:pt x="5731" y="12164"/>
                      <a:pt x="5467" y="11734"/>
                    </a:cubicBezTo>
                    <a:cubicBezTo>
                      <a:pt x="5297" y="11459"/>
                      <a:pt x="5161" y="11168"/>
                      <a:pt x="5053" y="10866"/>
                    </a:cubicBezTo>
                    <a:cubicBezTo>
                      <a:pt x="5045" y="10846"/>
                      <a:pt x="5037" y="10823"/>
                      <a:pt x="5029" y="10804"/>
                    </a:cubicBezTo>
                    <a:cubicBezTo>
                      <a:pt x="5006" y="10738"/>
                      <a:pt x="4983" y="10668"/>
                      <a:pt x="4898" y="10657"/>
                    </a:cubicBezTo>
                    <a:cubicBezTo>
                      <a:pt x="4894" y="10656"/>
                      <a:pt x="4890" y="10656"/>
                      <a:pt x="4886" y="10656"/>
                    </a:cubicBezTo>
                    <a:cubicBezTo>
                      <a:pt x="4806" y="10656"/>
                      <a:pt x="4783" y="10732"/>
                      <a:pt x="4743" y="10781"/>
                    </a:cubicBezTo>
                    <a:cubicBezTo>
                      <a:pt x="4723" y="10804"/>
                      <a:pt x="4712" y="10831"/>
                      <a:pt x="4704" y="10862"/>
                    </a:cubicBezTo>
                    <a:cubicBezTo>
                      <a:pt x="4398" y="11668"/>
                      <a:pt x="3917" y="12361"/>
                      <a:pt x="3348" y="12997"/>
                    </a:cubicBezTo>
                    <a:cubicBezTo>
                      <a:pt x="3290" y="13059"/>
                      <a:pt x="3232" y="13125"/>
                      <a:pt x="3166" y="13187"/>
                    </a:cubicBezTo>
                    <a:cubicBezTo>
                      <a:pt x="3097" y="13253"/>
                      <a:pt x="3022" y="13286"/>
                      <a:pt x="2946" y="13286"/>
                    </a:cubicBezTo>
                    <a:cubicBezTo>
                      <a:pt x="2868" y="13286"/>
                      <a:pt x="2789" y="13252"/>
                      <a:pt x="2716" y="13183"/>
                    </a:cubicBezTo>
                    <a:cubicBezTo>
                      <a:pt x="2674" y="13136"/>
                      <a:pt x="2635" y="13082"/>
                      <a:pt x="2600" y="13028"/>
                    </a:cubicBezTo>
                    <a:cubicBezTo>
                      <a:pt x="1996" y="12137"/>
                      <a:pt x="1666" y="11087"/>
                      <a:pt x="1658" y="10009"/>
                    </a:cubicBezTo>
                    <a:cubicBezTo>
                      <a:pt x="1651" y="9494"/>
                      <a:pt x="1658" y="8983"/>
                      <a:pt x="1759" y="8475"/>
                    </a:cubicBezTo>
                    <a:cubicBezTo>
                      <a:pt x="1771" y="8425"/>
                      <a:pt x="1779" y="8374"/>
                      <a:pt x="1779" y="8320"/>
                    </a:cubicBezTo>
                    <a:cubicBezTo>
                      <a:pt x="1779" y="8285"/>
                      <a:pt x="1779" y="8231"/>
                      <a:pt x="1755" y="8219"/>
                    </a:cubicBezTo>
                    <a:cubicBezTo>
                      <a:pt x="1731" y="8207"/>
                      <a:pt x="1704" y="8201"/>
                      <a:pt x="1675" y="8201"/>
                    </a:cubicBezTo>
                    <a:cubicBezTo>
                      <a:pt x="1658" y="8201"/>
                      <a:pt x="1641" y="8203"/>
                      <a:pt x="1624" y="8208"/>
                    </a:cubicBezTo>
                    <a:cubicBezTo>
                      <a:pt x="1569" y="8235"/>
                      <a:pt x="1519" y="8266"/>
                      <a:pt x="1472" y="8305"/>
                    </a:cubicBezTo>
                    <a:cubicBezTo>
                      <a:pt x="1186" y="8526"/>
                      <a:pt x="876" y="8715"/>
                      <a:pt x="550" y="8870"/>
                    </a:cubicBezTo>
                    <a:cubicBezTo>
                      <a:pt x="503" y="8892"/>
                      <a:pt x="463" y="8904"/>
                      <a:pt x="429" y="8904"/>
                    </a:cubicBezTo>
                    <a:cubicBezTo>
                      <a:pt x="362" y="8904"/>
                      <a:pt x="323" y="8856"/>
                      <a:pt x="310" y="8750"/>
                    </a:cubicBezTo>
                    <a:cubicBezTo>
                      <a:pt x="287" y="8584"/>
                      <a:pt x="283" y="8413"/>
                      <a:pt x="291" y="8243"/>
                    </a:cubicBezTo>
                    <a:cubicBezTo>
                      <a:pt x="329" y="7596"/>
                      <a:pt x="539" y="6995"/>
                      <a:pt x="806" y="6410"/>
                    </a:cubicBezTo>
                    <a:cubicBezTo>
                      <a:pt x="1190" y="5573"/>
                      <a:pt x="1744" y="4825"/>
                      <a:pt x="2430" y="4209"/>
                    </a:cubicBezTo>
                    <a:cubicBezTo>
                      <a:pt x="2879" y="3814"/>
                      <a:pt x="3371" y="3461"/>
                      <a:pt x="3890" y="3163"/>
                    </a:cubicBezTo>
                    <a:cubicBezTo>
                      <a:pt x="4003" y="3097"/>
                      <a:pt x="4111" y="3039"/>
                      <a:pt x="4220" y="2973"/>
                    </a:cubicBezTo>
                    <a:cubicBezTo>
                      <a:pt x="4294" y="2924"/>
                      <a:pt x="4383" y="2900"/>
                      <a:pt x="4471" y="2900"/>
                    </a:cubicBezTo>
                    <a:cubicBezTo>
                      <a:pt x="4648" y="2900"/>
                      <a:pt x="4827" y="2995"/>
                      <a:pt x="4902" y="3171"/>
                    </a:cubicBezTo>
                    <a:cubicBezTo>
                      <a:pt x="4979" y="3345"/>
                      <a:pt x="5080" y="3504"/>
                      <a:pt x="5122" y="3698"/>
                    </a:cubicBezTo>
                    <a:cubicBezTo>
                      <a:pt x="5173" y="3899"/>
                      <a:pt x="5142" y="4116"/>
                      <a:pt x="5041" y="4298"/>
                    </a:cubicBezTo>
                    <a:cubicBezTo>
                      <a:pt x="4882" y="4589"/>
                      <a:pt x="4716" y="4876"/>
                      <a:pt x="4588" y="5178"/>
                    </a:cubicBezTo>
                    <a:cubicBezTo>
                      <a:pt x="4254" y="5957"/>
                      <a:pt x="4014" y="6763"/>
                      <a:pt x="3933" y="7611"/>
                    </a:cubicBezTo>
                    <a:cubicBezTo>
                      <a:pt x="3925" y="7743"/>
                      <a:pt x="3925" y="7878"/>
                      <a:pt x="3933" y="8014"/>
                    </a:cubicBezTo>
                    <a:cubicBezTo>
                      <a:pt x="3933" y="8061"/>
                      <a:pt x="3944" y="8107"/>
                      <a:pt x="3960" y="8154"/>
                    </a:cubicBezTo>
                    <a:cubicBezTo>
                      <a:pt x="3978" y="8215"/>
                      <a:pt x="4032" y="8248"/>
                      <a:pt x="4086" y="8248"/>
                    </a:cubicBezTo>
                    <a:cubicBezTo>
                      <a:pt x="4125" y="8248"/>
                      <a:pt x="4163" y="8231"/>
                      <a:pt x="4189" y="8196"/>
                    </a:cubicBezTo>
                    <a:cubicBezTo>
                      <a:pt x="4223" y="8154"/>
                      <a:pt x="4251" y="8111"/>
                      <a:pt x="4266" y="8061"/>
                    </a:cubicBezTo>
                    <a:cubicBezTo>
                      <a:pt x="4491" y="7557"/>
                      <a:pt x="4708" y="7053"/>
                      <a:pt x="4940" y="6553"/>
                    </a:cubicBezTo>
                    <a:cubicBezTo>
                      <a:pt x="5138" y="6123"/>
                      <a:pt x="5359" y="5705"/>
                      <a:pt x="5572" y="5282"/>
                    </a:cubicBezTo>
                    <a:cubicBezTo>
                      <a:pt x="5580" y="5267"/>
                      <a:pt x="5587" y="5251"/>
                      <a:pt x="5599" y="5236"/>
                    </a:cubicBezTo>
                    <a:cubicBezTo>
                      <a:pt x="5638" y="5181"/>
                      <a:pt x="5678" y="5152"/>
                      <a:pt x="5716" y="5152"/>
                    </a:cubicBezTo>
                    <a:cubicBezTo>
                      <a:pt x="5758" y="5152"/>
                      <a:pt x="5797" y="5186"/>
                      <a:pt x="5828" y="5255"/>
                    </a:cubicBezTo>
                    <a:cubicBezTo>
                      <a:pt x="5882" y="5383"/>
                      <a:pt x="5928" y="5523"/>
                      <a:pt x="5979" y="5658"/>
                    </a:cubicBezTo>
                    <a:cubicBezTo>
                      <a:pt x="6037" y="5829"/>
                      <a:pt x="6087" y="6003"/>
                      <a:pt x="6149" y="6177"/>
                    </a:cubicBezTo>
                    <a:cubicBezTo>
                      <a:pt x="6215" y="6356"/>
                      <a:pt x="6203" y="6553"/>
                      <a:pt x="6110" y="6720"/>
                    </a:cubicBezTo>
                    <a:cubicBezTo>
                      <a:pt x="5855" y="7216"/>
                      <a:pt x="5653" y="7739"/>
                      <a:pt x="5498" y="8281"/>
                    </a:cubicBezTo>
                    <a:cubicBezTo>
                      <a:pt x="5374" y="8708"/>
                      <a:pt x="5308" y="9145"/>
                      <a:pt x="5293" y="9591"/>
                    </a:cubicBezTo>
                    <a:cubicBezTo>
                      <a:pt x="5293" y="9641"/>
                      <a:pt x="5297" y="9696"/>
                      <a:pt x="5297" y="9746"/>
                    </a:cubicBezTo>
                    <a:cubicBezTo>
                      <a:pt x="5297" y="9800"/>
                      <a:pt x="5335" y="9851"/>
                      <a:pt x="5386" y="9862"/>
                    </a:cubicBezTo>
                    <a:cubicBezTo>
                      <a:pt x="5396" y="9865"/>
                      <a:pt x="5406" y="9866"/>
                      <a:pt x="5416" y="9866"/>
                    </a:cubicBezTo>
                    <a:cubicBezTo>
                      <a:pt x="5464" y="9866"/>
                      <a:pt x="5509" y="9837"/>
                      <a:pt x="5525" y="9793"/>
                    </a:cubicBezTo>
                    <a:cubicBezTo>
                      <a:pt x="5564" y="9719"/>
                      <a:pt x="5599" y="9645"/>
                      <a:pt x="5634" y="9572"/>
                    </a:cubicBezTo>
                    <a:cubicBezTo>
                      <a:pt x="5913" y="9010"/>
                      <a:pt x="6192" y="8452"/>
                      <a:pt x="6471" y="7894"/>
                    </a:cubicBezTo>
                    <a:cubicBezTo>
                      <a:pt x="6490" y="7855"/>
                      <a:pt x="6529" y="7801"/>
                      <a:pt x="6564" y="7797"/>
                    </a:cubicBezTo>
                    <a:cubicBezTo>
                      <a:pt x="6565" y="7797"/>
                      <a:pt x="6567" y="7797"/>
                      <a:pt x="6569" y="7797"/>
                    </a:cubicBezTo>
                    <a:cubicBezTo>
                      <a:pt x="6629" y="7797"/>
                      <a:pt x="6626" y="7868"/>
                      <a:pt x="6637" y="7913"/>
                    </a:cubicBezTo>
                    <a:cubicBezTo>
                      <a:pt x="6757" y="8382"/>
                      <a:pt x="6874" y="8851"/>
                      <a:pt x="6998" y="9316"/>
                    </a:cubicBezTo>
                    <a:cubicBezTo>
                      <a:pt x="7013" y="9386"/>
                      <a:pt x="7040" y="9448"/>
                      <a:pt x="7075" y="9510"/>
                    </a:cubicBezTo>
                    <a:cubicBezTo>
                      <a:pt x="7119" y="9575"/>
                      <a:pt x="7177" y="9608"/>
                      <a:pt x="7235" y="9608"/>
                    </a:cubicBezTo>
                    <a:cubicBezTo>
                      <a:pt x="7299" y="9608"/>
                      <a:pt x="7362" y="9567"/>
                      <a:pt x="7401" y="9483"/>
                    </a:cubicBezTo>
                    <a:cubicBezTo>
                      <a:pt x="7439" y="9409"/>
                      <a:pt x="7459" y="9328"/>
                      <a:pt x="7459" y="9246"/>
                    </a:cubicBezTo>
                    <a:cubicBezTo>
                      <a:pt x="7463" y="8917"/>
                      <a:pt x="7470" y="8584"/>
                      <a:pt x="7439" y="8258"/>
                    </a:cubicBezTo>
                    <a:cubicBezTo>
                      <a:pt x="7385" y="7716"/>
                      <a:pt x="7308" y="7177"/>
                      <a:pt x="7234" y="6642"/>
                    </a:cubicBezTo>
                    <a:cubicBezTo>
                      <a:pt x="7204" y="6435"/>
                      <a:pt x="7233" y="6365"/>
                      <a:pt x="7397" y="6365"/>
                    </a:cubicBezTo>
                    <a:cubicBezTo>
                      <a:pt x="7426" y="6365"/>
                      <a:pt x="7459" y="6367"/>
                      <a:pt x="7498" y="6371"/>
                    </a:cubicBezTo>
                    <a:cubicBezTo>
                      <a:pt x="7885" y="6425"/>
                      <a:pt x="8265" y="6526"/>
                      <a:pt x="8629" y="6677"/>
                    </a:cubicBezTo>
                    <a:cubicBezTo>
                      <a:pt x="8935" y="6801"/>
                      <a:pt x="9233" y="6937"/>
                      <a:pt x="9539" y="7065"/>
                    </a:cubicBezTo>
                    <a:cubicBezTo>
                      <a:pt x="9617" y="7100"/>
                      <a:pt x="9691" y="7123"/>
                      <a:pt x="9760" y="7146"/>
                    </a:cubicBezTo>
                    <a:cubicBezTo>
                      <a:pt x="9803" y="7104"/>
                      <a:pt x="9799" y="7034"/>
                      <a:pt x="9753" y="6995"/>
                    </a:cubicBezTo>
                    <a:cubicBezTo>
                      <a:pt x="9687" y="6914"/>
                      <a:pt x="9613" y="6836"/>
                      <a:pt x="9539" y="6766"/>
                    </a:cubicBezTo>
                    <a:cubicBezTo>
                      <a:pt x="8966" y="6212"/>
                      <a:pt x="8276" y="5833"/>
                      <a:pt x="7556" y="5511"/>
                    </a:cubicBezTo>
                    <a:cubicBezTo>
                      <a:pt x="7443" y="5457"/>
                      <a:pt x="7323" y="5410"/>
                      <a:pt x="7207" y="5372"/>
                    </a:cubicBezTo>
                    <a:cubicBezTo>
                      <a:pt x="7029" y="5313"/>
                      <a:pt x="6893" y="5170"/>
                      <a:pt x="6847" y="4992"/>
                    </a:cubicBezTo>
                    <a:cubicBezTo>
                      <a:pt x="6765" y="4728"/>
                      <a:pt x="6684" y="4469"/>
                      <a:pt x="6599" y="4205"/>
                    </a:cubicBezTo>
                    <a:cubicBezTo>
                      <a:pt x="6548" y="4043"/>
                      <a:pt x="6602" y="3957"/>
                      <a:pt x="6769" y="3915"/>
                    </a:cubicBezTo>
                    <a:cubicBezTo>
                      <a:pt x="6982" y="3866"/>
                      <a:pt x="7195" y="3848"/>
                      <a:pt x="7409" y="3848"/>
                    </a:cubicBezTo>
                    <a:cubicBezTo>
                      <a:pt x="7654" y="3848"/>
                      <a:pt x="7900" y="3872"/>
                      <a:pt x="8145" y="3903"/>
                    </a:cubicBezTo>
                    <a:cubicBezTo>
                      <a:pt x="8307" y="3926"/>
                      <a:pt x="8470" y="3965"/>
                      <a:pt x="8633" y="3988"/>
                    </a:cubicBezTo>
                    <a:cubicBezTo>
                      <a:pt x="8666" y="3990"/>
                      <a:pt x="8699" y="3991"/>
                      <a:pt x="8732" y="3991"/>
                    </a:cubicBezTo>
                    <a:cubicBezTo>
                      <a:pt x="8765" y="3991"/>
                      <a:pt x="8799" y="3990"/>
                      <a:pt x="8834" y="3988"/>
                    </a:cubicBezTo>
                    <a:cubicBezTo>
                      <a:pt x="8846" y="3860"/>
                      <a:pt x="8772" y="3814"/>
                      <a:pt x="8699" y="3771"/>
                    </a:cubicBezTo>
                    <a:cubicBezTo>
                      <a:pt x="8389" y="3578"/>
                      <a:pt x="8052" y="3430"/>
                      <a:pt x="7699" y="3330"/>
                    </a:cubicBezTo>
                    <a:cubicBezTo>
                      <a:pt x="7323" y="3217"/>
                      <a:pt x="6940" y="3144"/>
                      <a:pt x="6548" y="3109"/>
                    </a:cubicBezTo>
                    <a:cubicBezTo>
                      <a:pt x="6300" y="3101"/>
                      <a:pt x="6087" y="2946"/>
                      <a:pt x="6002" y="2714"/>
                    </a:cubicBezTo>
                    <a:cubicBezTo>
                      <a:pt x="5928" y="2528"/>
                      <a:pt x="5975" y="2357"/>
                      <a:pt x="6149" y="2256"/>
                    </a:cubicBezTo>
                    <a:cubicBezTo>
                      <a:pt x="6250" y="2198"/>
                      <a:pt x="6355" y="2152"/>
                      <a:pt x="6467" y="2117"/>
                    </a:cubicBezTo>
                    <a:cubicBezTo>
                      <a:pt x="7047" y="1960"/>
                      <a:pt x="7635" y="1902"/>
                      <a:pt x="8226" y="1902"/>
                    </a:cubicBezTo>
                    <a:close/>
                    <a:moveTo>
                      <a:pt x="4316" y="1"/>
                    </a:moveTo>
                    <a:cubicBezTo>
                      <a:pt x="4276" y="1"/>
                      <a:pt x="4232" y="11"/>
                      <a:pt x="4185" y="32"/>
                    </a:cubicBezTo>
                    <a:cubicBezTo>
                      <a:pt x="3894" y="168"/>
                      <a:pt x="3646" y="377"/>
                      <a:pt x="3468" y="645"/>
                    </a:cubicBezTo>
                    <a:cubicBezTo>
                      <a:pt x="3390" y="745"/>
                      <a:pt x="3398" y="889"/>
                      <a:pt x="3487" y="982"/>
                    </a:cubicBezTo>
                    <a:cubicBezTo>
                      <a:pt x="3588" y="1098"/>
                      <a:pt x="3681" y="1218"/>
                      <a:pt x="3770" y="1342"/>
                    </a:cubicBezTo>
                    <a:cubicBezTo>
                      <a:pt x="3960" y="1629"/>
                      <a:pt x="4142" y="1919"/>
                      <a:pt x="4328" y="2210"/>
                    </a:cubicBezTo>
                    <a:cubicBezTo>
                      <a:pt x="4351" y="2253"/>
                      <a:pt x="4367" y="2303"/>
                      <a:pt x="4367" y="2353"/>
                    </a:cubicBezTo>
                    <a:cubicBezTo>
                      <a:pt x="4375" y="2531"/>
                      <a:pt x="4289" y="2659"/>
                      <a:pt x="4138" y="2748"/>
                    </a:cubicBezTo>
                    <a:cubicBezTo>
                      <a:pt x="3968" y="2845"/>
                      <a:pt x="3801" y="2946"/>
                      <a:pt x="3635" y="3051"/>
                    </a:cubicBezTo>
                    <a:cubicBezTo>
                      <a:pt x="3115" y="3365"/>
                      <a:pt x="2619" y="3709"/>
                      <a:pt x="2178" y="4124"/>
                    </a:cubicBezTo>
                    <a:cubicBezTo>
                      <a:pt x="1275" y="4965"/>
                      <a:pt x="608" y="6026"/>
                      <a:pt x="248" y="7208"/>
                    </a:cubicBezTo>
                    <a:cubicBezTo>
                      <a:pt x="74" y="7770"/>
                      <a:pt x="0" y="8343"/>
                      <a:pt x="93" y="8932"/>
                    </a:cubicBezTo>
                    <a:cubicBezTo>
                      <a:pt x="124" y="9134"/>
                      <a:pt x="180" y="9229"/>
                      <a:pt x="295" y="9229"/>
                    </a:cubicBezTo>
                    <a:cubicBezTo>
                      <a:pt x="352" y="9229"/>
                      <a:pt x="424" y="9206"/>
                      <a:pt x="515" y="9161"/>
                    </a:cubicBezTo>
                    <a:cubicBezTo>
                      <a:pt x="744" y="9045"/>
                      <a:pt x="961" y="8913"/>
                      <a:pt x="1186" y="8789"/>
                    </a:cubicBezTo>
                    <a:cubicBezTo>
                      <a:pt x="1240" y="8758"/>
                      <a:pt x="1294" y="8731"/>
                      <a:pt x="1348" y="8704"/>
                    </a:cubicBezTo>
                    <a:cubicBezTo>
                      <a:pt x="1365" y="8697"/>
                      <a:pt x="1380" y="8694"/>
                      <a:pt x="1393" y="8694"/>
                    </a:cubicBezTo>
                    <a:cubicBezTo>
                      <a:pt x="1429" y="8694"/>
                      <a:pt x="1452" y="8718"/>
                      <a:pt x="1461" y="8766"/>
                    </a:cubicBezTo>
                    <a:cubicBezTo>
                      <a:pt x="1465" y="8804"/>
                      <a:pt x="1465" y="8843"/>
                      <a:pt x="1461" y="8882"/>
                    </a:cubicBezTo>
                    <a:cubicBezTo>
                      <a:pt x="1449" y="9049"/>
                      <a:pt x="1430" y="9211"/>
                      <a:pt x="1426" y="9378"/>
                    </a:cubicBezTo>
                    <a:cubicBezTo>
                      <a:pt x="1399" y="10122"/>
                      <a:pt x="1445" y="10858"/>
                      <a:pt x="1647" y="11575"/>
                    </a:cubicBezTo>
                    <a:cubicBezTo>
                      <a:pt x="1802" y="12106"/>
                      <a:pt x="2042" y="12594"/>
                      <a:pt x="2333" y="13063"/>
                    </a:cubicBezTo>
                    <a:cubicBezTo>
                      <a:pt x="2453" y="13245"/>
                      <a:pt x="2600" y="13408"/>
                      <a:pt x="2770" y="13539"/>
                    </a:cubicBezTo>
                    <a:cubicBezTo>
                      <a:pt x="2835" y="13594"/>
                      <a:pt x="2889" y="13621"/>
                      <a:pt x="2944" y="13621"/>
                    </a:cubicBezTo>
                    <a:cubicBezTo>
                      <a:pt x="2996" y="13621"/>
                      <a:pt x="3048" y="13597"/>
                      <a:pt x="3111" y="13551"/>
                    </a:cubicBezTo>
                    <a:cubicBezTo>
                      <a:pt x="3197" y="13485"/>
                      <a:pt x="3278" y="13415"/>
                      <a:pt x="3352" y="13334"/>
                    </a:cubicBezTo>
                    <a:cubicBezTo>
                      <a:pt x="3890" y="12768"/>
                      <a:pt x="4363" y="12152"/>
                      <a:pt x="4708" y="11447"/>
                    </a:cubicBezTo>
                    <a:cubicBezTo>
                      <a:pt x="4746" y="11371"/>
                      <a:pt x="4784" y="11280"/>
                      <a:pt x="4884" y="11280"/>
                    </a:cubicBezTo>
                    <a:cubicBezTo>
                      <a:pt x="4886" y="11280"/>
                      <a:pt x="4888" y="11280"/>
                      <a:pt x="4890" y="11280"/>
                    </a:cubicBezTo>
                    <a:cubicBezTo>
                      <a:pt x="4991" y="11284"/>
                      <a:pt x="5006" y="11381"/>
                      <a:pt x="5049" y="11451"/>
                    </a:cubicBezTo>
                    <a:cubicBezTo>
                      <a:pt x="5165" y="11660"/>
                      <a:pt x="5277" y="11873"/>
                      <a:pt x="5405" y="12075"/>
                    </a:cubicBezTo>
                    <a:cubicBezTo>
                      <a:pt x="5704" y="12540"/>
                      <a:pt x="6056" y="12977"/>
                      <a:pt x="6447" y="13373"/>
                    </a:cubicBezTo>
                    <a:cubicBezTo>
                      <a:pt x="6928" y="13861"/>
                      <a:pt x="7451" y="14299"/>
                      <a:pt x="8044" y="14644"/>
                    </a:cubicBezTo>
                    <a:cubicBezTo>
                      <a:pt x="8466" y="14891"/>
                      <a:pt x="8904" y="15097"/>
                      <a:pt x="9384" y="15198"/>
                    </a:cubicBezTo>
                    <a:cubicBezTo>
                      <a:pt x="9460" y="15213"/>
                      <a:pt x="9512" y="15223"/>
                      <a:pt x="9553" y="15223"/>
                    </a:cubicBezTo>
                    <a:cubicBezTo>
                      <a:pt x="9638" y="15223"/>
                      <a:pt x="9676" y="15177"/>
                      <a:pt x="9784" y="15031"/>
                    </a:cubicBezTo>
                    <a:cubicBezTo>
                      <a:pt x="9791" y="15023"/>
                      <a:pt x="9795" y="15015"/>
                      <a:pt x="9799" y="15008"/>
                    </a:cubicBezTo>
                    <a:cubicBezTo>
                      <a:pt x="9958" y="14663"/>
                      <a:pt x="10140" y="14330"/>
                      <a:pt x="10276" y="13981"/>
                    </a:cubicBezTo>
                    <a:cubicBezTo>
                      <a:pt x="10535" y="13318"/>
                      <a:pt x="10628" y="12617"/>
                      <a:pt x="10706" y="11916"/>
                    </a:cubicBezTo>
                    <a:cubicBezTo>
                      <a:pt x="10775" y="11296"/>
                      <a:pt x="10799" y="10676"/>
                      <a:pt x="10698" y="10056"/>
                    </a:cubicBezTo>
                    <a:cubicBezTo>
                      <a:pt x="10628" y="9649"/>
                      <a:pt x="10539" y="9246"/>
                      <a:pt x="10458" y="8843"/>
                    </a:cubicBezTo>
                    <a:cubicBezTo>
                      <a:pt x="10442" y="8766"/>
                      <a:pt x="10423" y="8688"/>
                      <a:pt x="10504" y="8615"/>
                    </a:cubicBezTo>
                    <a:cubicBezTo>
                      <a:pt x="10555" y="8630"/>
                      <a:pt x="10617" y="8646"/>
                      <a:pt x="10679" y="8669"/>
                    </a:cubicBezTo>
                    <a:cubicBezTo>
                      <a:pt x="11369" y="8913"/>
                      <a:pt x="12081" y="9061"/>
                      <a:pt x="12817" y="9061"/>
                    </a:cubicBezTo>
                    <a:cubicBezTo>
                      <a:pt x="12853" y="9061"/>
                      <a:pt x="12890" y="9061"/>
                      <a:pt x="12926" y="9060"/>
                    </a:cubicBezTo>
                    <a:cubicBezTo>
                      <a:pt x="13333" y="9060"/>
                      <a:pt x="13732" y="8979"/>
                      <a:pt x="14108" y="8828"/>
                    </a:cubicBezTo>
                    <a:cubicBezTo>
                      <a:pt x="14297" y="8750"/>
                      <a:pt x="14336" y="8673"/>
                      <a:pt x="14305" y="8471"/>
                    </a:cubicBezTo>
                    <a:cubicBezTo>
                      <a:pt x="14301" y="8436"/>
                      <a:pt x="14297" y="8402"/>
                      <a:pt x="14286" y="8371"/>
                    </a:cubicBezTo>
                    <a:cubicBezTo>
                      <a:pt x="14228" y="8188"/>
                      <a:pt x="14162" y="8010"/>
                      <a:pt x="14100" y="7828"/>
                    </a:cubicBezTo>
                    <a:cubicBezTo>
                      <a:pt x="13798" y="6987"/>
                      <a:pt x="13333" y="6216"/>
                      <a:pt x="12732" y="5554"/>
                    </a:cubicBezTo>
                    <a:cubicBezTo>
                      <a:pt x="12209" y="4972"/>
                      <a:pt x="11612" y="4492"/>
                      <a:pt x="10892" y="4170"/>
                    </a:cubicBezTo>
                    <a:cubicBezTo>
                      <a:pt x="10849" y="4151"/>
                      <a:pt x="10810" y="4124"/>
                      <a:pt x="10772" y="4101"/>
                    </a:cubicBezTo>
                    <a:cubicBezTo>
                      <a:pt x="10837" y="3992"/>
                      <a:pt x="10938" y="3973"/>
                      <a:pt x="11031" y="3938"/>
                    </a:cubicBezTo>
                    <a:cubicBezTo>
                      <a:pt x="11438" y="3767"/>
                      <a:pt x="11825" y="3562"/>
                      <a:pt x="12155" y="3260"/>
                    </a:cubicBezTo>
                    <a:cubicBezTo>
                      <a:pt x="12298" y="3132"/>
                      <a:pt x="12310" y="3047"/>
                      <a:pt x="12197" y="2888"/>
                    </a:cubicBezTo>
                    <a:cubicBezTo>
                      <a:pt x="12073" y="2725"/>
                      <a:pt x="11915" y="2590"/>
                      <a:pt x="11736" y="2489"/>
                    </a:cubicBezTo>
                    <a:cubicBezTo>
                      <a:pt x="11271" y="2198"/>
                      <a:pt x="10760" y="2020"/>
                      <a:pt x="10233" y="1884"/>
                    </a:cubicBezTo>
                    <a:cubicBezTo>
                      <a:pt x="9787" y="1780"/>
                      <a:pt x="9334" y="1714"/>
                      <a:pt x="8877" y="1687"/>
                    </a:cubicBezTo>
                    <a:cubicBezTo>
                      <a:pt x="8653" y="1671"/>
                      <a:pt x="8431" y="1662"/>
                      <a:pt x="8209" y="1662"/>
                    </a:cubicBezTo>
                    <a:cubicBezTo>
                      <a:pt x="7532" y="1662"/>
                      <a:pt x="6863" y="1743"/>
                      <a:pt x="6203" y="1939"/>
                    </a:cubicBezTo>
                    <a:cubicBezTo>
                      <a:pt x="6106" y="1962"/>
                      <a:pt x="6002" y="1971"/>
                      <a:pt x="5900" y="1971"/>
                    </a:cubicBezTo>
                    <a:cubicBezTo>
                      <a:pt x="5881" y="1971"/>
                      <a:pt x="5862" y="1970"/>
                      <a:pt x="5843" y="1970"/>
                    </a:cubicBezTo>
                    <a:cubicBezTo>
                      <a:pt x="5840" y="1970"/>
                      <a:pt x="5837" y="1970"/>
                      <a:pt x="5834" y="1970"/>
                    </a:cubicBezTo>
                    <a:cubicBezTo>
                      <a:pt x="5694" y="1970"/>
                      <a:pt x="5567" y="1878"/>
                      <a:pt x="5525" y="1745"/>
                    </a:cubicBezTo>
                    <a:cubicBezTo>
                      <a:pt x="5502" y="1687"/>
                      <a:pt x="5471" y="1633"/>
                      <a:pt x="5440" y="1582"/>
                    </a:cubicBezTo>
                    <a:cubicBezTo>
                      <a:pt x="5184" y="1075"/>
                      <a:pt x="4882" y="590"/>
                      <a:pt x="4537" y="133"/>
                    </a:cubicBezTo>
                    <a:cubicBezTo>
                      <a:pt x="4472" y="46"/>
                      <a:pt x="4401" y="1"/>
                      <a:pt x="4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355;p35"/>
              <p:cNvSpPr/>
              <p:nvPr/>
            </p:nvSpPr>
            <p:spPr>
              <a:xfrm>
                <a:off x="1197079" y="917258"/>
                <a:ext cx="909940" cy="864152"/>
              </a:xfrm>
              <a:custGeom>
                <a:avLst/>
                <a:gdLst/>
                <a:ahLst/>
                <a:cxnLst/>
                <a:rect l="l" t="t" r="r" b="b"/>
                <a:pathLst>
                  <a:path w="13722" h="13032" extrusionOk="0">
                    <a:moveTo>
                      <a:pt x="7944" y="0"/>
                    </a:moveTo>
                    <a:cubicBezTo>
                      <a:pt x="7353" y="0"/>
                      <a:pt x="6765" y="58"/>
                      <a:pt x="6185" y="215"/>
                    </a:cubicBezTo>
                    <a:cubicBezTo>
                      <a:pt x="6073" y="250"/>
                      <a:pt x="5968" y="296"/>
                      <a:pt x="5867" y="354"/>
                    </a:cubicBezTo>
                    <a:cubicBezTo>
                      <a:pt x="5693" y="455"/>
                      <a:pt x="5646" y="626"/>
                      <a:pt x="5720" y="812"/>
                    </a:cubicBezTo>
                    <a:cubicBezTo>
                      <a:pt x="5805" y="1044"/>
                      <a:pt x="6018" y="1199"/>
                      <a:pt x="6266" y="1207"/>
                    </a:cubicBezTo>
                    <a:cubicBezTo>
                      <a:pt x="6658" y="1242"/>
                      <a:pt x="7041" y="1315"/>
                      <a:pt x="7417" y="1428"/>
                    </a:cubicBezTo>
                    <a:cubicBezTo>
                      <a:pt x="7770" y="1528"/>
                      <a:pt x="8107" y="1676"/>
                      <a:pt x="8417" y="1869"/>
                    </a:cubicBezTo>
                    <a:cubicBezTo>
                      <a:pt x="8490" y="1912"/>
                      <a:pt x="8564" y="1958"/>
                      <a:pt x="8552" y="2086"/>
                    </a:cubicBezTo>
                    <a:cubicBezTo>
                      <a:pt x="8517" y="2088"/>
                      <a:pt x="8483" y="2089"/>
                      <a:pt x="8450" y="2089"/>
                    </a:cubicBezTo>
                    <a:cubicBezTo>
                      <a:pt x="8417" y="2089"/>
                      <a:pt x="8384" y="2088"/>
                      <a:pt x="8351" y="2086"/>
                    </a:cubicBezTo>
                    <a:cubicBezTo>
                      <a:pt x="8188" y="2063"/>
                      <a:pt x="8025" y="2024"/>
                      <a:pt x="7863" y="2001"/>
                    </a:cubicBezTo>
                    <a:cubicBezTo>
                      <a:pt x="7618" y="1970"/>
                      <a:pt x="7372" y="1946"/>
                      <a:pt x="7127" y="1946"/>
                    </a:cubicBezTo>
                    <a:cubicBezTo>
                      <a:pt x="6913" y="1946"/>
                      <a:pt x="6700" y="1964"/>
                      <a:pt x="6487" y="2013"/>
                    </a:cubicBezTo>
                    <a:cubicBezTo>
                      <a:pt x="6320" y="2055"/>
                      <a:pt x="6266" y="2141"/>
                      <a:pt x="6317" y="2303"/>
                    </a:cubicBezTo>
                    <a:cubicBezTo>
                      <a:pt x="6402" y="2567"/>
                      <a:pt x="6483" y="2826"/>
                      <a:pt x="6565" y="3090"/>
                    </a:cubicBezTo>
                    <a:cubicBezTo>
                      <a:pt x="6611" y="3268"/>
                      <a:pt x="6747" y="3411"/>
                      <a:pt x="6925" y="3470"/>
                    </a:cubicBezTo>
                    <a:cubicBezTo>
                      <a:pt x="7041" y="3508"/>
                      <a:pt x="7161" y="3555"/>
                      <a:pt x="7274" y="3609"/>
                    </a:cubicBezTo>
                    <a:cubicBezTo>
                      <a:pt x="7994" y="3931"/>
                      <a:pt x="8684" y="4310"/>
                      <a:pt x="9257" y="4864"/>
                    </a:cubicBezTo>
                    <a:cubicBezTo>
                      <a:pt x="9331" y="4934"/>
                      <a:pt x="9405" y="5012"/>
                      <a:pt x="9471" y="5093"/>
                    </a:cubicBezTo>
                    <a:cubicBezTo>
                      <a:pt x="9517" y="5132"/>
                      <a:pt x="9521" y="5202"/>
                      <a:pt x="9478" y="5244"/>
                    </a:cubicBezTo>
                    <a:cubicBezTo>
                      <a:pt x="9409" y="5221"/>
                      <a:pt x="9335" y="5198"/>
                      <a:pt x="9257" y="5163"/>
                    </a:cubicBezTo>
                    <a:cubicBezTo>
                      <a:pt x="8951" y="5035"/>
                      <a:pt x="8653" y="4899"/>
                      <a:pt x="8347" y="4775"/>
                    </a:cubicBezTo>
                    <a:cubicBezTo>
                      <a:pt x="7983" y="4624"/>
                      <a:pt x="7603" y="4523"/>
                      <a:pt x="7216" y="4469"/>
                    </a:cubicBezTo>
                    <a:cubicBezTo>
                      <a:pt x="7177" y="4465"/>
                      <a:pt x="7144" y="4463"/>
                      <a:pt x="7115" y="4463"/>
                    </a:cubicBezTo>
                    <a:cubicBezTo>
                      <a:pt x="6951" y="4463"/>
                      <a:pt x="6922" y="4533"/>
                      <a:pt x="6952" y="4740"/>
                    </a:cubicBezTo>
                    <a:cubicBezTo>
                      <a:pt x="7026" y="5279"/>
                      <a:pt x="7103" y="5814"/>
                      <a:pt x="7157" y="6356"/>
                    </a:cubicBezTo>
                    <a:cubicBezTo>
                      <a:pt x="7188" y="6682"/>
                      <a:pt x="7181" y="7015"/>
                      <a:pt x="7177" y="7344"/>
                    </a:cubicBezTo>
                    <a:cubicBezTo>
                      <a:pt x="7177" y="7426"/>
                      <a:pt x="7157" y="7507"/>
                      <a:pt x="7119" y="7581"/>
                    </a:cubicBezTo>
                    <a:cubicBezTo>
                      <a:pt x="7080" y="7665"/>
                      <a:pt x="7017" y="7706"/>
                      <a:pt x="6953" y="7706"/>
                    </a:cubicBezTo>
                    <a:cubicBezTo>
                      <a:pt x="6895" y="7706"/>
                      <a:pt x="6837" y="7673"/>
                      <a:pt x="6793" y="7608"/>
                    </a:cubicBezTo>
                    <a:cubicBezTo>
                      <a:pt x="6758" y="7546"/>
                      <a:pt x="6731" y="7484"/>
                      <a:pt x="6716" y="7414"/>
                    </a:cubicBezTo>
                    <a:cubicBezTo>
                      <a:pt x="6592" y="6949"/>
                      <a:pt x="6475" y="6480"/>
                      <a:pt x="6355" y="6011"/>
                    </a:cubicBezTo>
                    <a:cubicBezTo>
                      <a:pt x="6344" y="5966"/>
                      <a:pt x="6347" y="5895"/>
                      <a:pt x="6287" y="5895"/>
                    </a:cubicBezTo>
                    <a:cubicBezTo>
                      <a:pt x="6285" y="5895"/>
                      <a:pt x="6283" y="5895"/>
                      <a:pt x="6282" y="5895"/>
                    </a:cubicBezTo>
                    <a:cubicBezTo>
                      <a:pt x="6247" y="5899"/>
                      <a:pt x="6208" y="5953"/>
                      <a:pt x="6189" y="5992"/>
                    </a:cubicBezTo>
                    <a:cubicBezTo>
                      <a:pt x="5910" y="6550"/>
                      <a:pt x="5631" y="7108"/>
                      <a:pt x="5352" y="7670"/>
                    </a:cubicBezTo>
                    <a:cubicBezTo>
                      <a:pt x="5317" y="7743"/>
                      <a:pt x="5282" y="7817"/>
                      <a:pt x="5243" y="7891"/>
                    </a:cubicBezTo>
                    <a:cubicBezTo>
                      <a:pt x="5227" y="7935"/>
                      <a:pt x="5182" y="7964"/>
                      <a:pt x="5134" y="7964"/>
                    </a:cubicBezTo>
                    <a:cubicBezTo>
                      <a:pt x="5124" y="7964"/>
                      <a:pt x="5114" y="7963"/>
                      <a:pt x="5104" y="7960"/>
                    </a:cubicBezTo>
                    <a:cubicBezTo>
                      <a:pt x="5053" y="7949"/>
                      <a:pt x="5015" y="7898"/>
                      <a:pt x="5015" y="7844"/>
                    </a:cubicBezTo>
                    <a:cubicBezTo>
                      <a:pt x="5015" y="7794"/>
                      <a:pt x="5011" y="7739"/>
                      <a:pt x="5011" y="7689"/>
                    </a:cubicBezTo>
                    <a:cubicBezTo>
                      <a:pt x="5026" y="7243"/>
                      <a:pt x="5092" y="6806"/>
                      <a:pt x="5216" y="6379"/>
                    </a:cubicBezTo>
                    <a:cubicBezTo>
                      <a:pt x="5371" y="5837"/>
                      <a:pt x="5573" y="5314"/>
                      <a:pt x="5828" y="4818"/>
                    </a:cubicBezTo>
                    <a:cubicBezTo>
                      <a:pt x="5921" y="4651"/>
                      <a:pt x="5933" y="4454"/>
                      <a:pt x="5867" y="4275"/>
                    </a:cubicBezTo>
                    <a:cubicBezTo>
                      <a:pt x="5805" y="4101"/>
                      <a:pt x="5755" y="3927"/>
                      <a:pt x="5697" y="3756"/>
                    </a:cubicBezTo>
                    <a:cubicBezTo>
                      <a:pt x="5646" y="3621"/>
                      <a:pt x="5600" y="3481"/>
                      <a:pt x="5546" y="3353"/>
                    </a:cubicBezTo>
                    <a:cubicBezTo>
                      <a:pt x="5515" y="3284"/>
                      <a:pt x="5476" y="3250"/>
                      <a:pt x="5434" y="3250"/>
                    </a:cubicBezTo>
                    <a:cubicBezTo>
                      <a:pt x="5396" y="3250"/>
                      <a:pt x="5356" y="3279"/>
                      <a:pt x="5317" y="3334"/>
                    </a:cubicBezTo>
                    <a:cubicBezTo>
                      <a:pt x="5305" y="3349"/>
                      <a:pt x="5298" y="3365"/>
                      <a:pt x="5290" y="3380"/>
                    </a:cubicBezTo>
                    <a:cubicBezTo>
                      <a:pt x="5077" y="3803"/>
                      <a:pt x="4856" y="4221"/>
                      <a:pt x="4658" y="4651"/>
                    </a:cubicBezTo>
                    <a:cubicBezTo>
                      <a:pt x="4426" y="5151"/>
                      <a:pt x="4209" y="5655"/>
                      <a:pt x="3984" y="6159"/>
                    </a:cubicBezTo>
                    <a:cubicBezTo>
                      <a:pt x="3969" y="6209"/>
                      <a:pt x="3941" y="6252"/>
                      <a:pt x="3907" y="6294"/>
                    </a:cubicBezTo>
                    <a:cubicBezTo>
                      <a:pt x="3881" y="6329"/>
                      <a:pt x="3843" y="6346"/>
                      <a:pt x="3804" y="6346"/>
                    </a:cubicBezTo>
                    <a:cubicBezTo>
                      <a:pt x="3750" y="6346"/>
                      <a:pt x="3696" y="6313"/>
                      <a:pt x="3678" y="6252"/>
                    </a:cubicBezTo>
                    <a:cubicBezTo>
                      <a:pt x="3662" y="6205"/>
                      <a:pt x="3651" y="6159"/>
                      <a:pt x="3651" y="6112"/>
                    </a:cubicBezTo>
                    <a:cubicBezTo>
                      <a:pt x="3643" y="5976"/>
                      <a:pt x="3643" y="5841"/>
                      <a:pt x="3651" y="5709"/>
                    </a:cubicBezTo>
                    <a:cubicBezTo>
                      <a:pt x="3732" y="4861"/>
                      <a:pt x="3972" y="4055"/>
                      <a:pt x="4306" y="3276"/>
                    </a:cubicBezTo>
                    <a:cubicBezTo>
                      <a:pt x="4434" y="2974"/>
                      <a:pt x="4600" y="2687"/>
                      <a:pt x="4759" y="2396"/>
                    </a:cubicBezTo>
                    <a:cubicBezTo>
                      <a:pt x="4860" y="2214"/>
                      <a:pt x="4891" y="1997"/>
                      <a:pt x="4840" y="1796"/>
                    </a:cubicBezTo>
                    <a:cubicBezTo>
                      <a:pt x="4798" y="1602"/>
                      <a:pt x="4697" y="1443"/>
                      <a:pt x="4620" y="1269"/>
                    </a:cubicBezTo>
                    <a:cubicBezTo>
                      <a:pt x="4545" y="1093"/>
                      <a:pt x="4366" y="998"/>
                      <a:pt x="4189" y="998"/>
                    </a:cubicBezTo>
                    <a:cubicBezTo>
                      <a:pt x="4101" y="998"/>
                      <a:pt x="4012" y="1022"/>
                      <a:pt x="3938" y="1071"/>
                    </a:cubicBezTo>
                    <a:cubicBezTo>
                      <a:pt x="3829" y="1137"/>
                      <a:pt x="3721" y="1195"/>
                      <a:pt x="3608" y="1261"/>
                    </a:cubicBezTo>
                    <a:cubicBezTo>
                      <a:pt x="3089" y="1559"/>
                      <a:pt x="2597" y="1912"/>
                      <a:pt x="2148" y="2307"/>
                    </a:cubicBezTo>
                    <a:cubicBezTo>
                      <a:pt x="1462" y="2923"/>
                      <a:pt x="908" y="3671"/>
                      <a:pt x="524" y="4508"/>
                    </a:cubicBezTo>
                    <a:cubicBezTo>
                      <a:pt x="257" y="5093"/>
                      <a:pt x="47" y="5694"/>
                      <a:pt x="9" y="6341"/>
                    </a:cubicBezTo>
                    <a:cubicBezTo>
                      <a:pt x="1" y="6511"/>
                      <a:pt x="5" y="6682"/>
                      <a:pt x="28" y="6848"/>
                    </a:cubicBezTo>
                    <a:cubicBezTo>
                      <a:pt x="41" y="6954"/>
                      <a:pt x="80" y="7002"/>
                      <a:pt x="147" y="7002"/>
                    </a:cubicBezTo>
                    <a:cubicBezTo>
                      <a:pt x="181" y="7002"/>
                      <a:pt x="221" y="6990"/>
                      <a:pt x="268" y="6968"/>
                    </a:cubicBezTo>
                    <a:cubicBezTo>
                      <a:pt x="594" y="6813"/>
                      <a:pt x="904" y="6624"/>
                      <a:pt x="1190" y="6403"/>
                    </a:cubicBezTo>
                    <a:cubicBezTo>
                      <a:pt x="1237" y="6364"/>
                      <a:pt x="1287" y="6333"/>
                      <a:pt x="1342" y="6306"/>
                    </a:cubicBezTo>
                    <a:cubicBezTo>
                      <a:pt x="1359" y="6301"/>
                      <a:pt x="1376" y="6299"/>
                      <a:pt x="1393" y="6299"/>
                    </a:cubicBezTo>
                    <a:cubicBezTo>
                      <a:pt x="1422" y="6299"/>
                      <a:pt x="1449" y="6305"/>
                      <a:pt x="1473" y="6317"/>
                    </a:cubicBezTo>
                    <a:cubicBezTo>
                      <a:pt x="1497" y="6329"/>
                      <a:pt x="1497" y="6383"/>
                      <a:pt x="1497" y="6418"/>
                    </a:cubicBezTo>
                    <a:cubicBezTo>
                      <a:pt x="1497" y="6472"/>
                      <a:pt x="1489" y="6523"/>
                      <a:pt x="1477" y="6573"/>
                    </a:cubicBezTo>
                    <a:cubicBezTo>
                      <a:pt x="1376" y="7081"/>
                      <a:pt x="1369" y="7592"/>
                      <a:pt x="1376" y="8107"/>
                    </a:cubicBezTo>
                    <a:cubicBezTo>
                      <a:pt x="1384" y="9185"/>
                      <a:pt x="1714" y="10235"/>
                      <a:pt x="2318" y="11126"/>
                    </a:cubicBezTo>
                    <a:cubicBezTo>
                      <a:pt x="2353" y="11180"/>
                      <a:pt x="2392" y="11234"/>
                      <a:pt x="2434" y="11281"/>
                    </a:cubicBezTo>
                    <a:cubicBezTo>
                      <a:pt x="2507" y="11350"/>
                      <a:pt x="2586" y="11384"/>
                      <a:pt x="2664" y="11384"/>
                    </a:cubicBezTo>
                    <a:cubicBezTo>
                      <a:pt x="2740" y="11384"/>
                      <a:pt x="2815" y="11351"/>
                      <a:pt x="2884" y="11285"/>
                    </a:cubicBezTo>
                    <a:cubicBezTo>
                      <a:pt x="2950" y="11223"/>
                      <a:pt x="3008" y="11157"/>
                      <a:pt x="3066" y="11095"/>
                    </a:cubicBezTo>
                    <a:cubicBezTo>
                      <a:pt x="3635" y="10459"/>
                      <a:pt x="4116" y="9766"/>
                      <a:pt x="4422" y="8960"/>
                    </a:cubicBezTo>
                    <a:cubicBezTo>
                      <a:pt x="4430" y="8929"/>
                      <a:pt x="4441" y="8902"/>
                      <a:pt x="4461" y="8879"/>
                    </a:cubicBezTo>
                    <a:cubicBezTo>
                      <a:pt x="4501" y="8830"/>
                      <a:pt x="4524" y="8754"/>
                      <a:pt x="4604" y="8754"/>
                    </a:cubicBezTo>
                    <a:cubicBezTo>
                      <a:pt x="4608" y="8754"/>
                      <a:pt x="4612" y="8754"/>
                      <a:pt x="4616" y="8755"/>
                    </a:cubicBezTo>
                    <a:cubicBezTo>
                      <a:pt x="4701" y="8766"/>
                      <a:pt x="4724" y="8836"/>
                      <a:pt x="4747" y="8902"/>
                    </a:cubicBezTo>
                    <a:cubicBezTo>
                      <a:pt x="4755" y="8921"/>
                      <a:pt x="4763" y="8944"/>
                      <a:pt x="4771" y="8964"/>
                    </a:cubicBezTo>
                    <a:cubicBezTo>
                      <a:pt x="4879" y="9266"/>
                      <a:pt x="5015" y="9557"/>
                      <a:pt x="5185" y="9832"/>
                    </a:cubicBezTo>
                    <a:cubicBezTo>
                      <a:pt x="5449" y="10262"/>
                      <a:pt x="5751" y="10669"/>
                      <a:pt x="6088" y="11041"/>
                    </a:cubicBezTo>
                    <a:cubicBezTo>
                      <a:pt x="6526" y="11529"/>
                      <a:pt x="7014" y="11959"/>
                      <a:pt x="7553" y="12331"/>
                    </a:cubicBezTo>
                    <a:cubicBezTo>
                      <a:pt x="7994" y="12641"/>
                      <a:pt x="8486" y="12877"/>
                      <a:pt x="9006" y="13024"/>
                    </a:cubicBezTo>
                    <a:cubicBezTo>
                      <a:pt x="9031" y="13029"/>
                      <a:pt x="9058" y="13032"/>
                      <a:pt x="9084" y="13032"/>
                    </a:cubicBezTo>
                    <a:cubicBezTo>
                      <a:pt x="9121" y="13032"/>
                      <a:pt x="9158" y="13026"/>
                      <a:pt x="9192" y="13013"/>
                    </a:cubicBezTo>
                    <a:cubicBezTo>
                      <a:pt x="9323" y="12970"/>
                      <a:pt x="9401" y="12858"/>
                      <a:pt x="9455" y="12742"/>
                    </a:cubicBezTo>
                    <a:cubicBezTo>
                      <a:pt x="9587" y="12459"/>
                      <a:pt x="9719" y="12172"/>
                      <a:pt x="9827" y="11881"/>
                    </a:cubicBezTo>
                    <a:cubicBezTo>
                      <a:pt x="10021" y="11351"/>
                      <a:pt x="10098" y="10793"/>
                      <a:pt x="10180" y="10239"/>
                    </a:cubicBezTo>
                    <a:cubicBezTo>
                      <a:pt x="10362" y="8972"/>
                      <a:pt x="10230" y="7681"/>
                      <a:pt x="9796" y="6476"/>
                    </a:cubicBezTo>
                    <a:cubicBezTo>
                      <a:pt x="9784" y="6453"/>
                      <a:pt x="9781" y="6426"/>
                      <a:pt x="9777" y="6403"/>
                    </a:cubicBezTo>
                    <a:cubicBezTo>
                      <a:pt x="9764" y="6333"/>
                      <a:pt x="9821" y="6273"/>
                      <a:pt x="9885" y="6273"/>
                    </a:cubicBezTo>
                    <a:cubicBezTo>
                      <a:pt x="9899" y="6273"/>
                      <a:pt x="9914" y="6276"/>
                      <a:pt x="9928" y="6283"/>
                    </a:cubicBezTo>
                    <a:cubicBezTo>
                      <a:pt x="9963" y="6294"/>
                      <a:pt x="9997" y="6321"/>
                      <a:pt x="10032" y="6337"/>
                    </a:cubicBezTo>
                    <a:cubicBezTo>
                      <a:pt x="10242" y="6434"/>
                      <a:pt x="10443" y="6546"/>
                      <a:pt x="10660" y="6620"/>
                    </a:cubicBezTo>
                    <a:cubicBezTo>
                      <a:pt x="11179" y="6798"/>
                      <a:pt x="11722" y="6902"/>
                      <a:pt x="12268" y="6937"/>
                    </a:cubicBezTo>
                    <a:cubicBezTo>
                      <a:pt x="12347" y="6943"/>
                      <a:pt x="12425" y="6945"/>
                      <a:pt x="12504" y="6945"/>
                    </a:cubicBezTo>
                    <a:cubicBezTo>
                      <a:pt x="12827" y="6945"/>
                      <a:pt x="13146" y="6901"/>
                      <a:pt x="13458" y="6813"/>
                    </a:cubicBezTo>
                    <a:cubicBezTo>
                      <a:pt x="13644" y="6759"/>
                      <a:pt x="13721" y="6655"/>
                      <a:pt x="13713" y="6461"/>
                    </a:cubicBezTo>
                    <a:cubicBezTo>
                      <a:pt x="13709" y="6379"/>
                      <a:pt x="13694" y="6302"/>
                      <a:pt x="13675" y="6228"/>
                    </a:cubicBezTo>
                    <a:cubicBezTo>
                      <a:pt x="13558" y="5802"/>
                      <a:pt x="13384" y="5391"/>
                      <a:pt x="13163" y="5008"/>
                    </a:cubicBezTo>
                    <a:cubicBezTo>
                      <a:pt x="12853" y="4469"/>
                      <a:pt x="12473" y="3969"/>
                      <a:pt x="12036" y="3532"/>
                    </a:cubicBezTo>
                    <a:cubicBezTo>
                      <a:pt x="11466" y="2970"/>
                      <a:pt x="10827" y="2528"/>
                      <a:pt x="10052" y="2299"/>
                    </a:cubicBezTo>
                    <a:cubicBezTo>
                      <a:pt x="10036" y="2296"/>
                      <a:pt x="10021" y="2288"/>
                      <a:pt x="10005" y="2280"/>
                    </a:cubicBezTo>
                    <a:cubicBezTo>
                      <a:pt x="9901" y="2230"/>
                      <a:pt x="9893" y="2137"/>
                      <a:pt x="9986" y="2067"/>
                    </a:cubicBezTo>
                    <a:cubicBezTo>
                      <a:pt x="10017" y="2044"/>
                      <a:pt x="10052" y="2024"/>
                      <a:pt x="10087" y="2013"/>
                    </a:cubicBezTo>
                    <a:cubicBezTo>
                      <a:pt x="10176" y="1978"/>
                      <a:pt x="10269" y="1947"/>
                      <a:pt x="10358" y="1920"/>
                    </a:cubicBezTo>
                    <a:cubicBezTo>
                      <a:pt x="10741" y="1800"/>
                      <a:pt x="11102" y="1625"/>
                      <a:pt x="11431" y="1397"/>
                    </a:cubicBezTo>
                    <a:cubicBezTo>
                      <a:pt x="11505" y="1342"/>
                      <a:pt x="11567" y="1273"/>
                      <a:pt x="11613" y="1195"/>
                    </a:cubicBezTo>
                    <a:cubicBezTo>
                      <a:pt x="11667" y="1106"/>
                      <a:pt x="11652" y="1036"/>
                      <a:pt x="11571" y="967"/>
                    </a:cubicBezTo>
                    <a:cubicBezTo>
                      <a:pt x="11489" y="901"/>
                      <a:pt x="11404" y="839"/>
                      <a:pt x="11319" y="781"/>
                    </a:cubicBezTo>
                    <a:cubicBezTo>
                      <a:pt x="10831" y="475"/>
                      <a:pt x="10288" y="300"/>
                      <a:pt x="9730" y="180"/>
                    </a:cubicBezTo>
                    <a:cubicBezTo>
                      <a:pt x="9250" y="79"/>
                      <a:pt x="8761" y="21"/>
                      <a:pt x="8269" y="6"/>
                    </a:cubicBezTo>
                    <a:cubicBezTo>
                      <a:pt x="8161" y="2"/>
                      <a:pt x="8053" y="0"/>
                      <a:pt x="79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356;p35"/>
              <p:cNvSpPr/>
              <p:nvPr/>
            </p:nvSpPr>
            <p:spPr>
              <a:xfrm>
                <a:off x="1421408" y="809305"/>
                <a:ext cx="347676" cy="592414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8934" extrusionOk="0">
                    <a:moveTo>
                      <a:pt x="605" y="1"/>
                    </a:moveTo>
                    <a:cubicBezTo>
                      <a:pt x="559" y="1"/>
                      <a:pt x="511" y="19"/>
                      <a:pt x="458" y="57"/>
                    </a:cubicBezTo>
                    <a:cubicBezTo>
                      <a:pt x="345" y="134"/>
                      <a:pt x="245" y="223"/>
                      <a:pt x="144" y="309"/>
                    </a:cubicBezTo>
                    <a:cubicBezTo>
                      <a:pt x="12" y="421"/>
                      <a:pt x="1" y="518"/>
                      <a:pt x="97" y="661"/>
                    </a:cubicBezTo>
                    <a:cubicBezTo>
                      <a:pt x="334" y="1010"/>
                      <a:pt x="570" y="1359"/>
                      <a:pt x="803" y="1711"/>
                    </a:cubicBezTo>
                    <a:cubicBezTo>
                      <a:pt x="1140" y="2219"/>
                      <a:pt x="1442" y="2750"/>
                      <a:pt x="1705" y="3296"/>
                    </a:cubicBezTo>
                    <a:cubicBezTo>
                      <a:pt x="1818" y="3505"/>
                      <a:pt x="1806" y="3753"/>
                      <a:pt x="1682" y="3951"/>
                    </a:cubicBezTo>
                    <a:cubicBezTo>
                      <a:pt x="1384" y="4458"/>
                      <a:pt x="1109" y="4977"/>
                      <a:pt x="919" y="5535"/>
                    </a:cubicBezTo>
                    <a:cubicBezTo>
                      <a:pt x="725" y="6105"/>
                      <a:pt x="562" y="6682"/>
                      <a:pt x="489" y="7279"/>
                    </a:cubicBezTo>
                    <a:cubicBezTo>
                      <a:pt x="481" y="7345"/>
                      <a:pt x="481" y="7411"/>
                      <a:pt x="477" y="7480"/>
                    </a:cubicBezTo>
                    <a:cubicBezTo>
                      <a:pt x="500" y="7473"/>
                      <a:pt x="516" y="7453"/>
                      <a:pt x="524" y="7430"/>
                    </a:cubicBezTo>
                    <a:cubicBezTo>
                      <a:pt x="876" y="6570"/>
                      <a:pt x="1271" y="5733"/>
                      <a:pt x="1709" y="4912"/>
                    </a:cubicBezTo>
                    <a:cubicBezTo>
                      <a:pt x="1779" y="4784"/>
                      <a:pt x="1860" y="4660"/>
                      <a:pt x="1946" y="4544"/>
                    </a:cubicBezTo>
                    <a:cubicBezTo>
                      <a:pt x="1983" y="4490"/>
                      <a:pt x="2039" y="4464"/>
                      <a:pt x="2095" y="4464"/>
                    </a:cubicBezTo>
                    <a:cubicBezTo>
                      <a:pt x="2168" y="4464"/>
                      <a:pt x="2239" y="4507"/>
                      <a:pt x="2263" y="4586"/>
                    </a:cubicBezTo>
                    <a:cubicBezTo>
                      <a:pt x="2337" y="4768"/>
                      <a:pt x="2411" y="4950"/>
                      <a:pt x="2476" y="5132"/>
                    </a:cubicBezTo>
                    <a:cubicBezTo>
                      <a:pt x="2577" y="5431"/>
                      <a:pt x="2674" y="5729"/>
                      <a:pt x="2767" y="6027"/>
                    </a:cubicBezTo>
                    <a:cubicBezTo>
                      <a:pt x="2817" y="6171"/>
                      <a:pt x="2798" y="6334"/>
                      <a:pt x="2717" y="6461"/>
                    </a:cubicBezTo>
                    <a:cubicBezTo>
                      <a:pt x="2662" y="6543"/>
                      <a:pt x="2616" y="6624"/>
                      <a:pt x="2569" y="6709"/>
                    </a:cubicBezTo>
                    <a:cubicBezTo>
                      <a:pt x="2252" y="7353"/>
                      <a:pt x="2023" y="8035"/>
                      <a:pt x="1895" y="8744"/>
                    </a:cubicBezTo>
                    <a:cubicBezTo>
                      <a:pt x="1884" y="8802"/>
                      <a:pt x="1876" y="8864"/>
                      <a:pt x="1868" y="8926"/>
                    </a:cubicBezTo>
                    <a:lnTo>
                      <a:pt x="1895" y="8933"/>
                    </a:lnTo>
                    <a:cubicBezTo>
                      <a:pt x="1918" y="8891"/>
                      <a:pt x="1942" y="8844"/>
                      <a:pt x="1965" y="8802"/>
                    </a:cubicBezTo>
                    <a:cubicBezTo>
                      <a:pt x="2151" y="8422"/>
                      <a:pt x="2333" y="8042"/>
                      <a:pt x="2527" y="7670"/>
                    </a:cubicBezTo>
                    <a:cubicBezTo>
                      <a:pt x="2624" y="7504"/>
                      <a:pt x="2728" y="7345"/>
                      <a:pt x="2841" y="7190"/>
                    </a:cubicBezTo>
                    <a:cubicBezTo>
                      <a:pt x="2871" y="7143"/>
                      <a:pt x="2923" y="7114"/>
                      <a:pt x="2979" y="7114"/>
                    </a:cubicBezTo>
                    <a:cubicBezTo>
                      <a:pt x="2989" y="7114"/>
                      <a:pt x="2998" y="7115"/>
                      <a:pt x="3007" y="7116"/>
                    </a:cubicBezTo>
                    <a:cubicBezTo>
                      <a:pt x="3089" y="7128"/>
                      <a:pt x="3096" y="7190"/>
                      <a:pt x="3108" y="7248"/>
                    </a:cubicBezTo>
                    <a:cubicBezTo>
                      <a:pt x="3224" y="7690"/>
                      <a:pt x="3337" y="8135"/>
                      <a:pt x="3453" y="8577"/>
                    </a:cubicBezTo>
                    <a:cubicBezTo>
                      <a:pt x="3484" y="8682"/>
                      <a:pt x="3507" y="8790"/>
                      <a:pt x="3534" y="8910"/>
                    </a:cubicBezTo>
                    <a:cubicBezTo>
                      <a:pt x="3612" y="8844"/>
                      <a:pt x="3588" y="8771"/>
                      <a:pt x="3588" y="8705"/>
                    </a:cubicBezTo>
                    <a:cubicBezTo>
                      <a:pt x="3561" y="8054"/>
                      <a:pt x="3499" y="7403"/>
                      <a:pt x="3399" y="6760"/>
                    </a:cubicBezTo>
                    <a:cubicBezTo>
                      <a:pt x="3368" y="6554"/>
                      <a:pt x="3329" y="6349"/>
                      <a:pt x="3290" y="6144"/>
                    </a:cubicBezTo>
                    <a:cubicBezTo>
                      <a:pt x="3263" y="5973"/>
                      <a:pt x="3340" y="5869"/>
                      <a:pt x="3515" y="5853"/>
                    </a:cubicBezTo>
                    <a:cubicBezTo>
                      <a:pt x="3528" y="5852"/>
                      <a:pt x="3542" y="5852"/>
                      <a:pt x="3556" y="5852"/>
                    </a:cubicBezTo>
                    <a:cubicBezTo>
                      <a:pt x="3590" y="5852"/>
                      <a:pt x="3625" y="5854"/>
                      <a:pt x="3658" y="5857"/>
                    </a:cubicBezTo>
                    <a:cubicBezTo>
                      <a:pt x="4061" y="5896"/>
                      <a:pt x="4456" y="5989"/>
                      <a:pt x="4836" y="6132"/>
                    </a:cubicBezTo>
                    <a:lnTo>
                      <a:pt x="5243" y="6287"/>
                    </a:lnTo>
                    <a:cubicBezTo>
                      <a:pt x="5243" y="6268"/>
                      <a:pt x="5231" y="6248"/>
                      <a:pt x="5216" y="6241"/>
                    </a:cubicBezTo>
                    <a:cubicBezTo>
                      <a:pt x="4635" y="5834"/>
                      <a:pt x="4003" y="5501"/>
                      <a:pt x="3340" y="5253"/>
                    </a:cubicBezTo>
                    <a:cubicBezTo>
                      <a:pt x="3178" y="5202"/>
                      <a:pt x="3050" y="5074"/>
                      <a:pt x="2999" y="4908"/>
                    </a:cubicBezTo>
                    <a:cubicBezTo>
                      <a:pt x="2879" y="4536"/>
                      <a:pt x="2759" y="4164"/>
                      <a:pt x="2639" y="3792"/>
                    </a:cubicBezTo>
                    <a:cubicBezTo>
                      <a:pt x="2600" y="3668"/>
                      <a:pt x="2635" y="3571"/>
                      <a:pt x="2748" y="3521"/>
                    </a:cubicBezTo>
                    <a:cubicBezTo>
                      <a:pt x="2841" y="3478"/>
                      <a:pt x="2941" y="3443"/>
                      <a:pt x="3042" y="3416"/>
                    </a:cubicBezTo>
                    <a:cubicBezTo>
                      <a:pt x="3266" y="3367"/>
                      <a:pt x="3492" y="3342"/>
                      <a:pt x="3719" y="3342"/>
                    </a:cubicBezTo>
                    <a:cubicBezTo>
                      <a:pt x="3835" y="3342"/>
                      <a:pt x="3950" y="3349"/>
                      <a:pt x="4065" y="3362"/>
                    </a:cubicBezTo>
                    <a:lnTo>
                      <a:pt x="4170" y="3362"/>
                    </a:lnTo>
                    <a:cubicBezTo>
                      <a:pt x="4162" y="3342"/>
                      <a:pt x="4142" y="3327"/>
                      <a:pt x="4123" y="3323"/>
                    </a:cubicBezTo>
                    <a:cubicBezTo>
                      <a:pt x="3631" y="3164"/>
                      <a:pt x="3120" y="3071"/>
                      <a:pt x="2604" y="3040"/>
                    </a:cubicBezTo>
                    <a:cubicBezTo>
                      <a:pt x="2601" y="3040"/>
                      <a:pt x="2598" y="3040"/>
                      <a:pt x="2595" y="3040"/>
                    </a:cubicBezTo>
                    <a:cubicBezTo>
                      <a:pt x="2436" y="3040"/>
                      <a:pt x="2297" y="2944"/>
                      <a:pt x="2240" y="2800"/>
                    </a:cubicBezTo>
                    <a:cubicBezTo>
                      <a:pt x="2108" y="2517"/>
                      <a:pt x="1969" y="2234"/>
                      <a:pt x="1837" y="1951"/>
                    </a:cubicBezTo>
                    <a:cubicBezTo>
                      <a:pt x="1535" y="1316"/>
                      <a:pt x="1182" y="704"/>
                      <a:pt x="787" y="123"/>
                    </a:cubicBezTo>
                    <a:cubicBezTo>
                      <a:pt x="732" y="42"/>
                      <a:pt x="672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" name="Google Shape;1318;p35"/>
          <p:cNvGrpSpPr/>
          <p:nvPr/>
        </p:nvGrpSpPr>
        <p:grpSpPr>
          <a:xfrm>
            <a:off x="7765896" y="316138"/>
            <a:ext cx="1134353" cy="623973"/>
            <a:chOff x="1925275" y="2294100"/>
            <a:chExt cx="1336611" cy="778771"/>
          </a:xfrm>
        </p:grpSpPr>
        <p:sp>
          <p:nvSpPr>
            <p:cNvPr id="76" name="Google Shape;1319;p35"/>
            <p:cNvSpPr/>
            <p:nvPr/>
          </p:nvSpPr>
          <p:spPr>
            <a:xfrm>
              <a:off x="1925275" y="2294134"/>
              <a:ext cx="1336611" cy="778703"/>
            </a:xfrm>
            <a:custGeom>
              <a:avLst/>
              <a:gdLst/>
              <a:ahLst/>
              <a:cxnLst/>
              <a:rect l="l" t="t" r="r" b="b"/>
              <a:pathLst>
                <a:path w="19638" h="11441" extrusionOk="0">
                  <a:moveTo>
                    <a:pt x="10584" y="1"/>
                  </a:moveTo>
                  <a:cubicBezTo>
                    <a:pt x="10049" y="1"/>
                    <a:pt x="9514" y="46"/>
                    <a:pt x="8997" y="187"/>
                  </a:cubicBezTo>
                  <a:cubicBezTo>
                    <a:pt x="8583" y="299"/>
                    <a:pt x="8211" y="485"/>
                    <a:pt x="7932" y="826"/>
                  </a:cubicBezTo>
                  <a:cubicBezTo>
                    <a:pt x="7455" y="1407"/>
                    <a:pt x="7382" y="2205"/>
                    <a:pt x="7854" y="2825"/>
                  </a:cubicBezTo>
                  <a:cubicBezTo>
                    <a:pt x="7885" y="2864"/>
                    <a:pt x="7924" y="2903"/>
                    <a:pt x="7951" y="2946"/>
                  </a:cubicBezTo>
                  <a:cubicBezTo>
                    <a:pt x="7967" y="2977"/>
                    <a:pt x="7978" y="3015"/>
                    <a:pt x="7986" y="3050"/>
                  </a:cubicBezTo>
                  <a:cubicBezTo>
                    <a:pt x="7951" y="3062"/>
                    <a:pt x="7920" y="3069"/>
                    <a:pt x="7882" y="3081"/>
                  </a:cubicBezTo>
                  <a:lnTo>
                    <a:pt x="7858" y="3081"/>
                  </a:lnTo>
                  <a:cubicBezTo>
                    <a:pt x="7544" y="3050"/>
                    <a:pt x="7235" y="3011"/>
                    <a:pt x="6925" y="3000"/>
                  </a:cubicBezTo>
                  <a:cubicBezTo>
                    <a:pt x="6682" y="2991"/>
                    <a:pt x="6441" y="2984"/>
                    <a:pt x="6199" y="2984"/>
                  </a:cubicBezTo>
                  <a:cubicBezTo>
                    <a:pt x="6024" y="2984"/>
                    <a:pt x="5849" y="2988"/>
                    <a:pt x="5673" y="2996"/>
                  </a:cubicBezTo>
                  <a:cubicBezTo>
                    <a:pt x="5057" y="3023"/>
                    <a:pt x="4460" y="3151"/>
                    <a:pt x="3922" y="3476"/>
                  </a:cubicBezTo>
                  <a:cubicBezTo>
                    <a:pt x="3437" y="3767"/>
                    <a:pt x="3205" y="4205"/>
                    <a:pt x="3201" y="4755"/>
                  </a:cubicBezTo>
                  <a:cubicBezTo>
                    <a:pt x="3197" y="5077"/>
                    <a:pt x="3348" y="5352"/>
                    <a:pt x="3557" y="5588"/>
                  </a:cubicBezTo>
                  <a:cubicBezTo>
                    <a:pt x="3650" y="5693"/>
                    <a:pt x="3759" y="5778"/>
                    <a:pt x="3856" y="5879"/>
                  </a:cubicBezTo>
                  <a:cubicBezTo>
                    <a:pt x="3891" y="5910"/>
                    <a:pt x="3910" y="5956"/>
                    <a:pt x="3910" y="5999"/>
                  </a:cubicBezTo>
                  <a:cubicBezTo>
                    <a:pt x="3898" y="6034"/>
                    <a:pt x="3844" y="6065"/>
                    <a:pt x="3802" y="6076"/>
                  </a:cubicBezTo>
                  <a:cubicBezTo>
                    <a:pt x="3685" y="6103"/>
                    <a:pt x="3565" y="6115"/>
                    <a:pt x="3445" y="6134"/>
                  </a:cubicBezTo>
                  <a:cubicBezTo>
                    <a:pt x="2387" y="6309"/>
                    <a:pt x="1461" y="6739"/>
                    <a:pt x="714" y="7521"/>
                  </a:cubicBezTo>
                  <a:cubicBezTo>
                    <a:pt x="407" y="7843"/>
                    <a:pt x="190" y="8211"/>
                    <a:pt x="117" y="8657"/>
                  </a:cubicBezTo>
                  <a:cubicBezTo>
                    <a:pt x="1" y="9381"/>
                    <a:pt x="307" y="9986"/>
                    <a:pt x="961" y="10319"/>
                  </a:cubicBezTo>
                  <a:cubicBezTo>
                    <a:pt x="1248" y="10466"/>
                    <a:pt x="1562" y="10551"/>
                    <a:pt x="1884" y="10578"/>
                  </a:cubicBezTo>
                  <a:cubicBezTo>
                    <a:pt x="2035" y="10592"/>
                    <a:pt x="2185" y="10599"/>
                    <a:pt x="2333" y="10599"/>
                  </a:cubicBezTo>
                  <a:cubicBezTo>
                    <a:pt x="3221" y="10599"/>
                    <a:pt x="4054" y="10356"/>
                    <a:pt x="4844" y="9928"/>
                  </a:cubicBezTo>
                  <a:cubicBezTo>
                    <a:pt x="4999" y="9846"/>
                    <a:pt x="5142" y="9745"/>
                    <a:pt x="5293" y="9660"/>
                  </a:cubicBezTo>
                  <a:cubicBezTo>
                    <a:pt x="5317" y="9644"/>
                    <a:pt x="5345" y="9635"/>
                    <a:pt x="5373" y="9635"/>
                  </a:cubicBezTo>
                  <a:cubicBezTo>
                    <a:pt x="5385" y="9635"/>
                    <a:pt x="5398" y="9637"/>
                    <a:pt x="5410" y="9641"/>
                  </a:cubicBezTo>
                  <a:cubicBezTo>
                    <a:pt x="5433" y="9660"/>
                    <a:pt x="5444" y="9714"/>
                    <a:pt x="5444" y="9753"/>
                  </a:cubicBezTo>
                  <a:cubicBezTo>
                    <a:pt x="5444" y="9823"/>
                    <a:pt x="5425" y="9893"/>
                    <a:pt x="5417" y="9962"/>
                  </a:cubicBezTo>
                  <a:cubicBezTo>
                    <a:pt x="5359" y="10629"/>
                    <a:pt x="5654" y="11094"/>
                    <a:pt x="6285" y="11322"/>
                  </a:cubicBezTo>
                  <a:cubicBezTo>
                    <a:pt x="6512" y="11407"/>
                    <a:pt x="6743" y="11440"/>
                    <a:pt x="6976" y="11440"/>
                  </a:cubicBezTo>
                  <a:cubicBezTo>
                    <a:pt x="7149" y="11440"/>
                    <a:pt x="7323" y="11422"/>
                    <a:pt x="7498" y="11392"/>
                  </a:cubicBezTo>
                  <a:cubicBezTo>
                    <a:pt x="8618" y="11198"/>
                    <a:pt x="9528" y="10625"/>
                    <a:pt x="10311" y="9831"/>
                  </a:cubicBezTo>
                  <a:cubicBezTo>
                    <a:pt x="10540" y="9598"/>
                    <a:pt x="10741" y="9339"/>
                    <a:pt x="10950" y="9091"/>
                  </a:cubicBezTo>
                  <a:cubicBezTo>
                    <a:pt x="10983" y="9055"/>
                    <a:pt x="11007" y="9016"/>
                    <a:pt x="11067" y="9016"/>
                  </a:cubicBezTo>
                  <a:cubicBezTo>
                    <a:pt x="11078" y="9016"/>
                    <a:pt x="11091" y="9018"/>
                    <a:pt x="11105" y="9021"/>
                  </a:cubicBezTo>
                  <a:cubicBezTo>
                    <a:pt x="11113" y="9064"/>
                    <a:pt x="11121" y="9106"/>
                    <a:pt x="11125" y="9149"/>
                  </a:cubicBezTo>
                  <a:cubicBezTo>
                    <a:pt x="11225" y="9997"/>
                    <a:pt x="11911" y="10660"/>
                    <a:pt x="12764" y="10733"/>
                  </a:cubicBezTo>
                  <a:cubicBezTo>
                    <a:pt x="12842" y="10740"/>
                    <a:pt x="12919" y="10744"/>
                    <a:pt x="12996" y="10744"/>
                  </a:cubicBezTo>
                  <a:cubicBezTo>
                    <a:pt x="13430" y="10744"/>
                    <a:pt x="13846" y="10636"/>
                    <a:pt x="14248" y="10454"/>
                  </a:cubicBezTo>
                  <a:cubicBezTo>
                    <a:pt x="15015" y="10106"/>
                    <a:pt x="15623" y="9563"/>
                    <a:pt x="16131" y="8905"/>
                  </a:cubicBezTo>
                  <a:cubicBezTo>
                    <a:pt x="17026" y="7742"/>
                    <a:pt x="17545" y="6421"/>
                    <a:pt x="17735" y="4968"/>
                  </a:cubicBezTo>
                  <a:cubicBezTo>
                    <a:pt x="17743" y="4891"/>
                    <a:pt x="17758" y="4813"/>
                    <a:pt x="17789" y="4739"/>
                  </a:cubicBezTo>
                  <a:cubicBezTo>
                    <a:pt x="17932" y="4414"/>
                    <a:pt x="18184" y="4185"/>
                    <a:pt x="18494" y="4023"/>
                  </a:cubicBezTo>
                  <a:cubicBezTo>
                    <a:pt x="18727" y="3903"/>
                    <a:pt x="18959" y="3786"/>
                    <a:pt x="19195" y="3674"/>
                  </a:cubicBezTo>
                  <a:cubicBezTo>
                    <a:pt x="19424" y="3573"/>
                    <a:pt x="19579" y="3356"/>
                    <a:pt x="19606" y="3108"/>
                  </a:cubicBezTo>
                  <a:cubicBezTo>
                    <a:pt x="19637" y="2876"/>
                    <a:pt x="19637" y="2639"/>
                    <a:pt x="19540" y="2419"/>
                  </a:cubicBezTo>
                  <a:cubicBezTo>
                    <a:pt x="19472" y="2259"/>
                    <a:pt x="19392" y="2206"/>
                    <a:pt x="19246" y="2206"/>
                  </a:cubicBezTo>
                  <a:cubicBezTo>
                    <a:pt x="19225" y="2206"/>
                    <a:pt x="19203" y="2207"/>
                    <a:pt x="19180" y="2209"/>
                  </a:cubicBezTo>
                  <a:cubicBezTo>
                    <a:pt x="19013" y="2225"/>
                    <a:pt x="18889" y="2322"/>
                    <a:pt x="18754" y="2399"/>
                  </a:cubicBezTo>
                  <a:cubicBezTo>
                    <a:pt x="18436" y="2585"/>
                    <a:pt x="18138" y="2806"/>
                    <a:pt x="17797" y="2949"/>
                  </a:cubicBezTo>
                  <a:cubicBezTo>
                    <a:pt x="17732" y="2975"/>
                    <a:pt x="17671" y="2988"/>
                    <a:pt x="17612" y="2988"/>
                  </a:cubicBezTo>
                  <a:cubicBezTo>
                    <a:pt x="17518" y="2988"/>
                    <a:pt x="17430" y="2955"/>
                    <a:pt x="17347" y="2884"/>
                  </a:cubicBezTo>
                  <a:cubicBezTo>
                    <a:pt x="17254" y="2806"/>
                    <a:pt x="17169" y="2721"/>
                    <a:pt x="17092" y="2628"/>
                  </a:cubicBezTo>
                  <a:cubicBezTo>
                    <a:pt x="16797" y="2252"/>
                    <a:pt x="16433" y="1961"/>
                    <a:pt x="16045" y="1694"/>
                  </a:cubicBezTo>
                  <a:cubicBezTo>
                    <a:pt x="15534" y="1349"/>
                    <a:pt x="14980" y="1086"/>
                    <a:pt x="14418" y="845"/>
                  </a:cubicBezTo>
                  <a:cubicBezTo>
                    <a:pt x="13213" y="334"/>
                    <a:pt x="11969" y="5"/>
                    <a:pt x="10652" y="1"/>
                  </a:cubicBezTo>
                  <a:cubicBezTo>
                    <a:pt x="10629" y="1"/>
                    <a:pt x="10607" y="1"/>
                    <a:pt x="10584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" name="Google Shape;1320;p35"/>
            <p:cNvGrpSpPr/>
            <p:nvPr/>
          </p:nvGrpSpPr>
          <p:grpSpPr>
            <a:xfrm>
              <a:off x="1925275" y="2294100"/>
              <a:ext cx="1336611" cy="778771"/>
              <a:chOff x="859825" y="2173988"/>
              <a:chExt cx="1336611" cy="778771"/>
            </a:xfrm>
          </p:grpSpPr>
          <p:sp>
            <p:nvSpPr>
              <p:cNvPr id="78" name="Google Shape;1321;p35"/>
              <p:cNvSpPr/>
              <p:nvPr/>
            </p:nvSpPr>
            <p:spPr>
              <a:xfrm>
                <a:off x="859825" y="2173988"/>
                <a:ext cx="1336611" cy="778771"/>
              </a:xfrm>
              <a:custGeom>
                <a:avLst/>
                <a:gdLst/>
                <a:ahLst/>
                <a:cxnLst/>
                <a:rect l="l" t="t" r="r" b="b"/>
                <a:pathLst>
                  <a:path w="19638" h="11442" extrusionOk="0">
                    <a:moveTo>
                      <a:pt x="19225" y="2442"/>
                    </a:moveTo>
                    <a:cubicBezTo>
                      <a:pt x="19316" y="2442"/>
                      <a:pt x="19360" y="2522"/>
                      <a:pt x="19370" y="2694"/>
                    </a:cubicBezTo>
                    <a:cubicBezTo>
                      <a:pt x="19374" y="2868"/>
                      <a:pt x="19366" y="3042"/>
                      <a:pt x="19339" y="3213"/>
                    </a:cubicBezTo>
                    <a:cubicBezTo>
                      <a:pt x="19327" y="3337"/>
                      <a:pt x="19234" y="3407"/>
                      <a:pt x="19130" y="3457"/>
                    </a:cubicBezTo>
                    <a:cubicBezTo>
                      <a:pt x="18479" y="3786"/>
                      <a:pt x="17812" y="4089"/>
                      <a:pt x="17134" y="4352"/>
                    </a:cubicBezTo>
                    <a:cubicBezTo>
                      <a:pt x="16630" y="4546"/>
                      <a:pt x="16127" y="4743"/>
                      <a:pt x="15619" y="4922"/>
                    </a:cubicBezTo>
                    <a:cubicBezTo>
                      <a:pt x="15406" y="4995"/>
                      <a:pt x="15278" y="5158"/>
                      <a:pt x="15170" y="5328"/>
                    </a:cubicBezTo>
                    <a:cubicBezTo>
                      <a:pt x="14666" y="6123"/>
                      <a:pt x="14054" y="6824"/>
                      <a:pt x="13395" y="7490"/>
                    </a:cubicBezTo>
                    <a:cubicBezTo>
                      <a:pt x="13236" y="7653"/>
                      <a:pt x="13058" y="7797"/>
                      <a:pt x="12888" y="7952"/>
                    </a:cubicBezTo>
                    <a:lnTo>
                      <a:pt x="12860" y="7928"/>
                    </a:lnTo>
                    <a:cubicBezTo>
                      <a:pt x="12884" y="7897"/>
                      <a:pt x="12911" y="7862"/>
                      <a:pt x="12938" y="7831"/>
                    </a:cubicBezTo>
                    <a:cubicBezTo>
                      <a:pt x="13287" y="7448"/>
                      <a:pt x="13639" y="7060"/>
                      <a:pt x="13934" y="6630"/>
                    </a:cubicBezTo>
                    <a:cubicBezTo>
                      <a:pt x="14089" y="6406"/>
                      <a:pt x="14224" y="6165"/>
                      <a:pt x="14360" y="5929"/>
                    </a:cubicBezTo>
                    <a:cubicBezTo>
                      <a:pt x="14395" y="5863"/>
                      <a:pt x="14418" y="5793"/>
                      <a:pt x="14422" y="5720"/>
                    </a:cubicBezTo>
                    <a:cubicBezTo>
                      <a:pt x="14444" y="5542"/>
                      <a:pt x="14346" y="5423"/>
                      <a:pt x="14197" y="5423"/>
                    </a:cubicBezTo>
                    <a:cubicBezTo>
                      <a:pt x="14164" y="5423"/>
                      <a:pt x="14129" y="5429"/>
                      <a:pt x="14093" y="5441"/>
                    </a:cubicBezTo>
                    <a:cubicBezTo>
                      <a:pt x="13845" y="5518"/>
                      <a:pt x="13597" y="5604"/>
                      <a:pt x="13349" y="5681"/>
                    </a:cubicBezTo>
                    <a:cubicBezTo>
                      <a:pt x="12446" y="5968"/>
                      <a:pt x="11543" y="6258"/>
                      <a:pt x="10633" y="6522"/>
                    </a:cubicBezTo>
                    <a:cubicBezTo>
                      <a:pt x="10323" y="6615"/>
                      <a:pt x="10113" y="6789"/>
                      <a:pt x="9935" y="7045"/>
                    </a:cubicBezTo>
                    <a:cubicBezTo>
                      <a:pt x="9645" y="7475"/>
                      <a:pt x="9307" y="7878"/>
                      <a:pt x="8932" y="8238"/>
                    </a:cubicBezTo>
                    <a:cubicBezTo>
                      <a:pt x="8688" y="8467"/>
                      <a:pt x="8436" y="8684"/>
                      <a:pt x="8184" y="8905"/>
                    </a:cubicBezTo>
                    <a:lnTo>
                      <a:pt x="8164" y="8885"/>
                    </a:lnTo>
                    <a:cubicBezTo>
                      <a:pt x="8300" y="8723"/>
                      <a:pt x="8436" y="8564"/>
                      <a:pt x="8567" y="8401"/>
                    </a:cubicBezTo>
                    <a:cubicBezTo>
                      <a:pt x="8831" y="8072"/>
                      <a:pt x="9067" y="7723"/>
                      <a:pt x="9280" y="7359"/>
                    </a:cubicBezTo>
                    <a:cubicBezTo>
                      <a:pt x="9346" y="7258"/>
                      <a:pt x="9377" y="7142"/>
                      <a:pt x="9369" y="7026"/>
                    </a:cubicBezTo>
                    <a:cubicBezTo>
                      <a:pt x="9366" y="6971"/>
                      <a:pt x="9346" y="6933"/>
                      <a:pt x="9288" y="6929"/>
                    </a:cubicBezTo>
                    <a:cubicBezTo>
                      <a:pt x="9238" y="6921"/>
                      <a:pt x="9188" y="6917"/>
                      <a:pt x="9139" y="6917"/>
                    </a:cubicBezTo>
                    <a:cubicBezTo>
                      <a:pt x="9112" y="6917"/>
                      <a:pt x="9086" y="6918"/>
                      <a:pt x="9059" y="6921"/>
                    </a:cubicBezTo>
                    <a:cubicBezTo>
                      <a:pt x="8622" y="7002"/>
                      <a:pt x="8188" y="7095"/>
                      <a:pt x="7750" y="7173"/>
                    </a:cubicBezTo>
                    <a:cubicBezTo>
                      <a:pt x="7374" y="7239"/>
                      <a:pt x="6994" y="7293"/>
                      <a:pt x="6618" y="7347"/>
                    </a:cubicBezTo>
                    <a:cubicBezTo>
                      <a:pt x="6577" y="7352"/>
                      <a:pt x="6532" y="7362"/>
                      <a:pt x="6486" y="7362"/>
                    </a:cubicBezTo>
                    <a:cubicBezTo>
                      <a:pt x="6430" y="7362"/>
                      <a:pt x="6372" y="7348"/>
                      <a:pt x="6312" y="7297"/>
                    </a:cubicBezTo>
                    <a:cubicBezTo>
                      <a:pt x="6363" y="7270"/>
                      <a:pt x="6417" y="7246"/>
                      <a:pt x="6467" y="7227"/>
                    </a:cubicBezTo>
                    <a:cubicBezTo>
                      <a:pt x="6936" y="7088"/>
                      <a:pt x="7405" y="6952"/>
                      <a:pt x="7870" y="6812"/>
                    </a:cubicBezTo>
                    <a:cubicBezTo>
                      <a:pt x="8718" y="6557"/>
                      <a:pt x="9567" y="6301"/>
                      <a:pt x="10416" y="6041"/>
                    </a:cubicBezTo>
                    <a:cubicBezTo>
                      <a:pt x="10470" y="6026"/>
                      <a:pt x="10536" y="6022"/>
                      <a:pt x="10555" y="5945"/>
                    </a:cubicBezTo>
                    <a:cubicBezTo>
                      <a:pt x="10582" y="5871"/>
                      <a:pt x="10551" y="5790"/>
                      <a:pt x="10481" y="5759"/>
                    </a:cubicBezTo>
                    <a:cubicBezTo>
                      <a:pt x="10361" y="5689"/>
                      <a:pt x="10233" y="5627"/>
                      <a:pt x="10106" y="5576"/>
                    </a:cubicBezTo>
                    <a:cubicBezTo>
                      <a:pt x="9741" y="5441"/>
                      <a:pt x="9369" y="5317"/>
                      <a:pt x="9001" y="5185"/>
                    </a:cubicBezTo>
                    <a:cubicBezTo>
                      <a:pt x="8959" y="5173"/>
                      <a:pt x="8920" y="5150"/>
                      <a:pt x="8889" y="5119"/>
                    </a:cubicBezTo>
                    <a:cubicBezTo>
                      <a:pt x="8912" y="5119"/>
                      <a:pt x="8935" y="5117"/>
                      <a:pt x="8959" y="5117"/>
                    </a:cubicBezTo>
                    <a:cubicBezTo>
                      <a:pt x="8970" y="5117"/>
                      <a:pt x="8982" y="5118"/>
                      <a:pt x="8994" y="5119"/>
                    </a:cubicBezTo>
                    <a:cubicBezTo>
                      <a:pt x="9691" y="5197"/>
                      <a:pt x="10381" y="5356"/>
                      <a:pt x="11043" y="5588"/>
                    </a:cubicBezTo>
                    <a:cubicBezTo>
                      <a:pt x="11140" y="5623"/>
                      <a:pt x="11237" y="5646"/>
                      <a:pt x="11334" y="5669"/>
                    </a:cubicBezTo>
                    <a:cubicBezTo>
                      <a:pt x="11376" y="5680"/>
                      <a:pt x="11419" y="5685"/>
                      <a:pt x="11463" y="5685"/>
                    </a:cubicBezTo>
                    <a:cubicBezTo>
                      <a:pt x="11532" y="5685"/>
                      <a:pt x="11601" y="5672"/>
                      <a:pt x="11667" y="5646"/>
                    </a:cubicBezTo>
                    <a:lnTo>
                      <a:pt x="15127" y="4410"/>
                    </a:lnTo>
                    <a:cubicBezTo>
                      <a:pt x="15216" y="4379"/>
                      <a:pt x="15317" y="4360"/>
                      <a:pt x="15332" y="4240"/>
                    </a:cubicBezTo>
                    <a:cubicBezTo>
                      <a:pt x="15348" y="4123"/>
                      <a:pt x="15290" y="4011"/>
                      <a:pt x="15189" y="3953"/>
                    </a:cubicBezTo>
                    <a:cubicBezTo>
                      <a:pt x="14902" y="3748"/>
                      <a:pt x="14623" y="3546"/>
                      <a:pt x="14329" y="3360"/>
                    </a:cubicBezTo>
                    <a:cubicBezTo>
                      <a:pt x="13872" y="3077"/>
                      <a:pt x="13403" y="2810"/>
                      <a:pt x="12938" y="2535"/>
                    </a:cubicBezTo>
                    <a:cubicBezTo>
                      <a:pt x="12903" y="2515"/>
                      <a:pt x="12868" y="2492"/>
                      <a:pt x="12833" y="2473"/>
                    </a:cubicBezTo>
                    <a:cubicBezTo>
                      <a:pt x="12837" y="2465"/>
                      <a:pt x="12841" y="2458"/>
                      <a:pt x="12845" y="2450"/>
                    </a:cubicBezTo>
                    <a:lnTo>
                      <a:pt x="12845" y="2450"/>
                    </a:lnTo>
                    <a:cubicBezTo>
                      <a:pt x="12886" y="2458"/>
                      <a:pt x="12924" y="2465"/>
                      <a:pt x="12969" y="2473"/>
                    </a:cubicBezTo>
                    <a:cubicBezTo>
                      <a:pt x="13539" y="2632"/>
                      <a:pt x="14089" y="2856"/>
                      <a:pt x="14608" y="3139"/>
                    </a:cubicBezTo>
                    <a:cubicBezTo>
                      <a:pt x="15026" y="3360"/>
                      <a:pt x="15437" y="3596"/>
                      <a:pt x="15844" y="3837"/>
                    </a:cubicBezTo>
                    <a:cubicBezTo>
                      <a:pt x="15956" y="3902"/>
                      <a:pt x="16066" y="3931"/>
                      <a:pt x="16177" y="3931"/>
                    </a:cubicBezTo>
                    <a:cubicBezTo>
                      <a:pt x="16270" y="3931"/>
                      <a:pt x="16363" y="3911"/>
                      <a:pt x="16456" y="3875"/>
                    </a:cubicBezTo>
                    <a:cubicBezTo>
                      <a:pt x="16925" y="3705"/>
                      <a:pt x="17378" y="3496"/>
                      <a:pt x="17812" y="3248"/>
                    </a:cubicBezTo>
                    <a:cubicBezTo>
                      <a:pt x="18219" y="3011"/>
                      <a:pt x="18618" y="2763"/>
                      <a:pt x="19017" y="2519"/>
                    </a:cubicBezTo>
                    <a:cubicBezTo>
                      <a:pt x="19104" y="2468"/>
                      <a:pt x="19172" y="2442"/>
                      <a:pt x="19225" y="2442"/>
                    </a:cubicBezTo>
                    <a:close/>
                    <a:moveTo>
                      <a:pt x="10608" y="248"/>
                    </a:moveTo>
                    <a:cubicBezTo>
                      <a:pt x="11560" y="248"/>
                      <a:pt x="12485" y="421"/>
                      <a:pt x="13391" y="725"/>
                    </a:cubicBezTo>
                    <a:cubicBezTo>
                      <a:pt x="14240" y="1012"/>
                      <a:pt x="15061" y="1369"/>
                      <a:pt x="15825" y="1845"/>
                    </a:cubicBezTo>
                    <a:cubicBezTo>
                      <a:pt x="16185" y="2074"/>
                      <a:pt x="16510" y="2353"/>
                      <a:pt x="16789" y="2678"/>
                    </a:cubicBezTo>
                    <a:cubicBezTo>
                      <a:pt x="16925" y="2833"/>
                      <a:pt x="16999" y="3000"/>
                      <a:pt x="16929" y="3213"/>
                    </a:cubicBezTo>
                    <a:cubicBezTo>
                      <a:pt x="16886" y="3349"/>
                      <a:pt x="16789" y="3457"/>
                      <a:pt x="16665" y="3519"/>
                    </a:cubicBezTo>
                    <a:cubicBezTo>
                      <a:pt x="16557" y="3577"/>
                      <a:pt x="16445" y="3627"/>
                      <a:pt x="16328" y="3666"/>
                    </a:cubicBezTo>
                    <a:cubicBezTo>
                      <a:pt x="16274" y="3684"/>
                      <a:pt x="16218" y="3692"/>
                      <a:pt x="16163" y="3692"/>
                    </a:cubicBezTo>
                    <a:cubicBezTo>
                      <a:pt x="16059" y="3692"/>
                      <a:pt x="15957" y="3662"/>
                      <a:pt x="15871" y="3604"/>
                    </a:cubicBezTo>
                    <a:cubicBezTo>
                      <a:pt x="15309" y="3252"/>
                      <a:pt x="14728" y="2934"/>
                      <a:pt x="14131" y="2655"/>
                    </a:cubicBezTo>
                    <a:cubicBezTo>
                      <a:pt x="13542" y="2380"/>
                      <a:pt x="12919" y="2194"/>
                      <a:pt x="12275" y="2097"/>
                    </a:cubicBezTo>
                    <a:cubicBezTo>
                      <a:pt x="12186" y="2085"/>
                      <a:pt x="12093" y="2085"/>
                      <a:pt x="12004" y="2085"/>
                    </a:cubicBezTo>
                    <a:cubicBezTo>
                      <a:pt x="12002" y="2085"/>
                      <a:pt x="12000" y="2085"/>
                      <a:pt x="11997" y="2085"/>
                    </a:cubicBezTo>
                    <a:cubicBezTo>
                      <a:pt x="11942" y="2085"/>
                      <a:pt x="11892" y="2130"/>
                      <a:pt x="11888" y="2186"/>
                    </a:cubicBezTo>
                    <a:cubicBezTo>
                      <a:pt x="11872" y="2248"/>
                      <a:pt x="11907" y="2310"/>
                      <a:pt x="11969" y="2333"/>
                    </a:cubicBezTo>
                    <a:cubicBezTo>
                      <a:pt x="12027" y="2357"/>
                      <a:pt x="12089" y="2380"/>
                      <a:pt x="12151" y="2403"/>
                    </a:cubicBezTo>
                    <a:cubicBezTo>
                      <a:pt x="12589" y="2585"/>
                      <a:pt x="13008" y="2806"/>
                      <a:pt x="13411" y="3062"/>
                    </a:cubicBezTo>
                    <a:cubicBezTo>
                      <a:pt x="13907" y="3364"/>
                      <a:pt x="14387" y="3689"/>
                      <a:pt x="14879" y="4007"/>
                    </a:cubicBezTo>
                    <a:cubicBezTo>
                      <a:pt x="14891" y="4015"/>
                      <a:pt x="14906" y="4027"/>
                      <a:pt x="14922" y="4038"/>
                    </a:cubicBezTo>
                    <a:cubicBezTo>
                      <a:pt x="15023" y="4123"/>
                      <a:pt x="15015" y="4193"/>
                      <a:pt x="14891" y="4240"/>
                    </a:cubicBezTo>
                    <a:cubicBezTo>
                      <a:pt x="14259" y="4468"/>
                      <a:pt x="13632" y="4693"/>
                      <a:pt x="13000" y="4922"/>
                    </a:cubicBezTo>
                    <a:cubicBezTo>
                      <a:pt x="12570" y="5073"/>
                      <a:pt x="12140" y="5220"/>
                      <a:pt x="11710" y="5375"/>
                    </a:cubicBezTo>
                    <a:cubicBezTo>
                      <a:pt x="11621" y="5406"/>
                      <a:pt x="11527" y="5423"/>
                      <a:pt x="11433" y="5423"/>
                    </a:cubicBezTo>
                    <a:cubicBezTo>
                      <a:pt x="11354" y="5423"/>
                      <a:pt x="11274" y="5411"/>
                      <a:pt x="11198" y="5387"/>
                    </a:cubicBezTo>
                    <a:cubicBezTo>
                      <a:pt x="10900" y="5297"/>
                      <a:pt x="10602" y="5201"/>
                      <a:pt x="10299" y="5123"/>
                    </a:cubicBezTo>
                    <a:cubicBezTo>
                      <a:pt x="9648" y="4945"/>
                      <a:pt x="8978" y="4852"/>
                      <a:pt x="8304" y="4844"/>
                    </a:cubicBezTo>
                    <a:cubicBezTo>
                      <a:pt x="8153" y="4844"/>
                      <a:pt x="8002" y="4863"/>
                      <a:pt x="7851" y="4879"/>
                    </a:cubicBezTo>
                    <a:cubicBezTo>
                      <a:pt x="7804" y="4887"/>
                      <a:pt x="7758" y="4894"/>
                      <a:pt x="7711" y="4910"/>
                    </a:cubicBezTo>
                    <a:cubicBezTo>
                      <a:pt x="7653" y="4922"/>
                      <a:pt x="7614" y="4980"/>
                      <a:pt x="7622" y="5038"/>
                    </a:cubicBezTo>
                    <a:cubicBezTo>
                      <a:pt x="7626" y="5092"/>
                      <a:pt x="7668" y="5135"/>
                      <a:pt x="7727" y="5135"/>
                    </a:cubicBezTo>
                    <a:cubicBezTo>
                      <a:pt x="7816" y="5154"/>
                      <a:pt x="7905" y="5158"/>
                      <a:pt x="7998" y="5173"/>
                    </a:cubicBezTo>
                    <a:cubicBezTo>
                      <a:pt x="8529" y="5259"/>
                      <a:pt x="9040" y="5425"/>
                      <a:pt x="9548" y="5604"/>
                    </a:cubicBezTo>
                    <a:cubicBezTo>
                      <a:pt x="9695" y="5654"/>
                      <a:pt x="9838" y="5708"/>
                      <a:pt x="9986" y="5770"/>
                    </a:cubicBezTo>
                    <a:cubicBezTo>
                      <a:pt x="10020" y="5782"/>
                      <a:pt x="10044" y="5821"/>
                      <a:pt x="10075" y="5848"/>
                    </a:cubicBezTo>
                    <a:cubicBezTo>
                      <a:pt x="10040" y="5871"/>
                      <a:pt x="10013" y="5910"/>
                      <a:pt x="9978" y="5921"/>
                    </a:cubicBezTo>
                    <a:cubicBezTo>
                      <a:pt x="9443" y="6084"/>
                      <a:pt x="8912" y="6247"/>
                      <a:pt x="8378" y="6409"/>
                    </a:cubicBezTo>
                    <a:cubicBezTo>
                      <a:pt x="7715" y="6607"/>
                      <a:pt x="7056" y="6809"/>
                      <a:pt x="6394" y="7014"/>
                    </a:cubicBezTo>
                    <a:cubicBezTo>
                      <a:pt x="6270" y="7057"/>
                      <a:pt x="6146" y="7111"/>
                      <a:pt x="6026" y="7177"/>
                    </a:cubicBezTo>
                    <a:cubicBezTo>
                      <a:pt x="5952" y="7208"/>
                      <a:pt x="5906" y="7285"/>
                      <a:pt x="5913" y="7366"/>
                    </a:cubicBezTo>
                    <a:cubicBezTo>
                      <a:pt x="5925" y="7456"/>
                      <a:pt x="5991" y="7506"/>
                      <a:pt x="6072" y="7537"/>
                    </a:cubicBezTo>
                    <a:cubicBezTo>
                      <a:pt x="6158" y="7572"/>
                      <a:pt x="6248" y="7590"/>
                      <a:pt x="6339" y="7590"/>
                    </a:cubicBezTo>
                    <a:cubicBezTo>
                      <a:pt x="6379" y="7590"/>
                      <a:pt x="6419" y="7587"/>
                      <a:pt x="6460" y="7580"/>
                    </a:cubicBezTo>
                    <a:cubicBezTo>
                      <a:pt x="6851" y="7533"/>
                      <a:pt x="7246" y="7487"/>
                      <a:pt x="7634" y="7425"/>
                    </a:cubicBezTo>
                    <a:cubicBezTo>
                      <a:pt x="8060" y="7359"/>
                      <a:pt x="8478" y="7270"/>
                      <a:pt x="8901" y="7192"/>
                    </a:cubicBezTo>
                    <a:cubicBezTo>
                      <a:pt x="8947" y="7181"/>
                      <a:pt x="8990" y="7177"/>
                      <a:pt x="9040" y="7173"/>
                    </a:cubicBezTo>
                    <a:lnTo>
                      <a:pt x="9067" y="7200"/>
                    </a:lnTo>
                    <a:cubicBezTo>
                      <a:pt x="9052" y="7246"/>
                      <a:pt x="9036" y="7297"/>
                      <a:pt x="9013" y="7339"/>
                    </a:cubicBezTo>
                    <a:cubicBezTo>
                      <a:pt x="8645" y="7955"/>
                      <a:pt x="8199" y="8521"/>
                      <a:pt x="7692" y="9029"/>
                    </a:cubicBezTo>
                    <a:cubicBezTo>
                      <a:pt x="7533" y="9191"/>
                      <a:pt x="7370" y="9346"/>
                      <a:pt x="7207" y="9505"/>
                    </a:cubicBezTo>
                    <a:cubicBezTo>
                      <a:pt x="7118" y="9598"/>
                      <a:pt x="7099" y="9672"/>
                      <a:pt x="7145" y="9734"/>
                    </a:cubicBezTo>
                    <a:cubicBezTo>
                      <a:pt x="7167" y="9760"/>
                      <a:pt x="7193" y="9774"/>
                      <a:pt x="7227" y="9774"/>
                    </a:cubicBezTo>
                    <a:cubicBezTo>
                      <a:pt x="7267" y="9774"/>
                      <a:pt x="7317" y="9755"/>
                      <a:pt x="7378" y="9715"/>
                    </a:cubicBezTo>
                    <a:cubicBezTo>
                      <a:pt x="7707" y="9490"/>
                      <a:pt x="8052" y="9281"/>
                      <a:pt x="8370" y="9040"/>
                    </a:cubicBezTo>
                    <a:cubicBezTo>
                      <a:pt x="9044" y="8525"/>
                      <a:pt x="9633" y="7901"/>
                      <a:pt x="10109" y="7200"/>
                    </a:cubicBezTo>
                    <a:cubicBezTo>
                      <a:pt x="10156" y="7126"/>
                      <a:pt x="10206" y="7057"/>
                      <a:pt x="10268" y="6995"/>
                    </a:cubicBezTo>
                    <a:cubicBezTo>
                      <a:pt x="10373" y="6890"/>
                      <a:pt x="10501" y="6812"/>
                      <a:pt x="10644" y="6770"/>
                    </a:cubicBezTo>
                    <a:cubicBezTo>
                      <a:pt x="11667" y="6448"/>
                      <a:pt x="12694" y="6130"/>
                      <a:pt x="13717" y="5809"/>
                    </a:cubicBezTo>
                    <a:cubicBezTo>
                      <a:pt x="13787" y="5786"/>
                      <a:pt x="13856" y="5762"/>
                      <a:pt x="13926" y="5743"/>
                    </a:cubicBezTo>
                    <a:cubicBezTo>
                      <a:pt x="13944" y="5738"/>
                      <a:pt x="13962" y="5735"/>
                      <a:pt x="13978" y="5735"/>
                    </a:cubicBezTo>
                    <a:cubicBezTo>
                      <a:pt x="14057" y="5735"/>
                      <a:pt x="14107" y="5796"/>
                      <a:pt x="14081" y="5886"/>
                    </a:cubicBezTo>
                    <a:cubicBezTo>
                      <a:pt x="14058" y="5983"/>
                      <a:pt x="14019" y="6076"/>
                      <a:pt x="13969" y="6161"/>
                    </a:cubicBezTo>
                    <a:cubicBezTo>
                      <a:pt x="13709" y="6584"/>
                      <a:pt x="13411" y="6983"/>
                      <a:pt x="13081" y="7351"/>
                    </a:cubicBezTo>
                    <a:cubicBezTo>
                      <a:pt x="12888" y="7568"/>
                      <a:pt x="12694" y="7781"/>
                      <a:pt x="12500" y="7998"/>
                    </a:cubicBezTo>
                    <a:cubicBezTo>
                      <a:pt x="12461" y="8041"/>
                      <a:pt x="12427" y="8087"/>
                      <a:pt x="12396" y="8134"/>
                    </a:cubicBezTo>
                    <a:cubicBezTo>
                      <a:pt x="12353" y="8203"/>
                      <a:pt x="12310" y="8277"/>
                      <a:pt x="12368" y="8362"/>
                    </a:cubicBezTo>
                    <a:cubicBezTo>
                      <a:pt x="12393" y="8400"/>
                      <a:pt x="12432" y="8420"/>
                      <a:pt x="12481" y="8420"/>
                    </a:cubicBezTo>
                    <a:cubicBezTo>
                      <a:pt x="12518" y="8420"/>
                      <a:pt x="12560" y="8409"/>
                      <a:pt x="12605" y="8386"/>
                    </a:cubicBezTo>
                    <a:cubicBezTo>
                      <a:pt x="12744" y="8320"/>
                      <a:pt x="12872" y="8238"/>
                      <a:pt x="12992" y="8145"/>
                    </a:cubicBezTo>
                    <a:cubicBezTo>
                      <a:pt x="13271" y="7913"/>
                      <a:pt x="13550" y="7673"/>
                      <a:pt x="13802" y="7413"/>
                    </a:cubicBezTo>
                    <a:cubicBezTo>
                      <a:pt x="14375" y="6828"/>
                      <a:pt x="14891" y="6189"/>
                      <a:pt x="15332" y="5503"/>
                    </a:cubicBezTo>
                    <a:cubicBezTo>
                      <a:pt x="15453" y="5313"/>
                      <a:pt x="15631" y="5173"/>
                      <a:pt x="15844" y="5100"/>
                    </a:cubicBezTo>
                    <a:cubicBezTo>
                      <a:pt x="16231" y="4953"/>
                      <a:pt x="16619" y="4813"/>
                      <a:pt x="16999" y="4658"/>
                    </a:cubicBezTo>
                    <a:cubicBezTo>
                      <a:pt x="17064" y="4631"/>
                      <a:pt x="17122" y="4618"/>
                      <a:pt x="17174" y="4618"/>
                    </a:cubicBezTo>
                    <a:cubicBezTo>
                      <a:pt x="17334" y="4618"/>
                      <a:pt x="17428" y="4739"/>
                      <a:pt x="17464" y="4918"/>
                    </a:cubicBezTo>
                    <a:cubicBezTo>
                      <a:pt x="17487" y="5030"/>
                      <a:pt x="17487" y="5150"/>
                      <a:pt x="17467" y="5266"/>
                    </a:cubicBezTo>
                    <a:cubicBezTo>
                      <a:pt x="17309" y="6200"/>
                      <a:pt x="16987" y="7103"/>
                      <a:pt x="16514" y="7928"/>
                    </a:cubicBezTo>
                    <a:cubicBezTo>
                      <a:pt x="16189" y="8517"/>
                      <a:pt x="15766" y="9052"/>
                      <a:pt x="15270" y="9509"/>
                    </a:cubicBezTo>
                    <a:cubicBezTo>
                      <a:pt x="14771" y="9966"/>
                      <a:pt x="14209" y="10323"/>
                      <a:pt x="13535" y="10470"/>
                    </a:cubicBezTo>
                    <a:cubicBezTo>
                      <a:pt x="13365" y="10507"/>
                      <a:pt x="13192" y="10527"/>
                      <a:pt x="13018" y="10527"/>
                    </a:cubicBezTo>
                    <a:cubicBezTo>
                      <a:pt x="12922" y="10527"/>
                      <a:pt x="12825" y="10521"/>
                      <a:pt x="12729" y="10509"/>
                    </a:cubicBezTo>
                    <a:cubicBezTo>
                      <a:pt x="12024" y="10416"/>
                      <a:pt x="11466" y="9862"/>
                      <a:pt x="11373" y="9157"/>
                    </a:cubicBezTo>
                    <a:cubicBezTo>
                      <a:pt x="11357" y="9033"/>
                      <a:pt x="11357" y="8912"/>
                      <a:pt x="11345" y="8792"/>
                    </a:cubicBezTo>
                    <a:cubicBezTo>
                      <a:pt x="11342" y="8742"/>
                      <a:pt x="11342" y="8695"/>
                      <a:pt x="11338" y="8645"/>
                    </a:cubicBezTo>
                    <a:cubicBezTo>
                      <a:pt x="11334" y="8579"/>
                      <a:pt x="11311" y="8513"/>
                      <a:pt x="11237" y="8494"/>
                    </a:cubicBezTo>
                    <a:cubicBezTo>
                      <a:pt x="11225" y="8491"/>
                      <a:pt x="11212" y="8490"/>
                      <a:pt x="11200" y="8490"/>
                    </a:cubicBezTo>
                    <a:cubicBezTo>
                      <a:pt x="11146" y="8490"/>
                      <a:pt x="11095" y="8516"/>
                      <a:pt x="11067" y="8564"/>
                    </a:cubicBezTo>
                    <a:cubicBezTo>
                      <a:pt x="10931" y="8742"/>
                      <a:pt x="10799" y="8920"/>
                      <a:pt x="10664" y="9095"/>
                    </a:cubicBezTo>
                    <a:cubicBezTo>
                      <a:pt x="10272" y="9602"/>
                      <a:pt x="9800" y="10052"/>
                      <a:pt x="9273" y="10420"/>
                    </a:cubicBezTo>
                    <a:cubicBezTo>
                      <a:pt x="8668" y="10838"/>
                      <a:pt x="8002" y="11121"/>
                      <a:pt x="7266" y="11206"/>
                    </a:cubicBezTo>
                    <a:cubicBezTo>
                      <a:pt x="7167" y="11219"/>
                      <a:pt x="7069" y="11226"/>
                      <a:pt x="6972" y="11226"/>
                    </a:cubicBezTo>
                    <a:cubicBezTo>
                      <a:pt x="6741" y="11226"/>
                      <a:pt x="6514" y="11187"/>
                      <a:pt x="6293" y="11094"/>
                    </a:cubicBezTo>
                    <a:cubicBezTo>
                      <a:pt x="5824" y="10900"/>
                      <a:pt x="5607" y="10567"/>
                      <a:pt x="5650" y="10063"/>
                    </a:cubicBezTo>
                    <a:cubicBezTo>
                      <a:pt x="5669" y="9838"/>
                      <a:pt x="5739" y="9622"/>
                      <a:pt x="5789" y="9401"/>
                    </a:cubicBezTo>
                    <a:cubicBezTo>
                      <a:pt x="5801" y="9354"/>
                      <a:pt x="5813" y="9308"/>
                      <a:pt x="5820" y="9261"/>
                    </a:cubicBezTo>
                    <a:cubicBezTo>
                      <a:pt x="5826" y="9174"/>
                      <a:pt x="5774" y="9113"/>
                      <a:pt x="5702" y="9113"/>
                    </a:cubicBezTo>
                    <a:cubicBezTo>
                      <a:pt x="5681" y="9113"/>
                      <a:pt x="5658" y="9118"/>
                      <a:pt x="5634" y="9129"/>
                    </a:cubicBezTo>
                    <a:cubicBezTo>
                      <a:pt x="5576" y="9157"/>
                      <a:pt x="5522" y="9191"/>
                      <a:pt x="5472" y="9234"/>
                    </a:cubicBezTo>
                    <a:cubicBezTo>
                      <a:pt x="4828" y="9757"/>
                      <a:pt x="4069" y="10117"/>
                      <a:pt x="3255" y="10280"/>
                    </a:cubicBezTo>
                    <a:cubicBezTo>
                      <a:pt x="2945" y="10346"/>
                      <a:pt x="2635" y="10385"/>
                      <a:pt x="2324" y="10385"/>
                    </a:cubicBezTo>
                    <a:cubicBezTo>
                      <a:pt x="2065" y="10385"/>
                      <a:pt x="1806" y="10357"/>
                      <a:pt x="1547" y="10296"/>
                    </a:cubicBezTo>
                    <a:cubicBezTo>
                      <a:pt x="1240" y="10222"/>
                      <a:pt x="961" y="10102"/>
                      <a:pt x="725" y="9889"/>
                    </a:cubicBezTo>
                    <a:cubicBezTo>
                      <a:pt x="504" y="9699"/>
                      <a:pt x="365" y="9432"/>
                      <a:pt x="338" y="9141"/>
                    </a:cubicBezTo>
                    <a:cubicBezTo>
                      <a:pt x="283" y="8602"/>
                      <a:pt x="469" y="8141"/>
                      <a:pt x="830" y="7746"/>
                    </a:cubicBezTo>
                    <a:cubicBezTo>
                      <a:pt x="1492" y="7026"/>
                      <a:pt x="2318" y="6595"/>
                      <a:pt x="3275" y="6421"/>
                    </a:cubicBezTo>
                    <a:cubicBezTo>
                      <a:pt x="3666" y="6347"/>
                      <a:pt x="4061" y="6289"/>
                      <a:pt x="4456" y="6227"/>
                    </a:cubicBezTo>
                    <a:cubicBezTo>
                      <a:pt x="4476" y="6223"/>
                      <a:pt x="4495" y="6223"/>
                      <a:pt x="4515" y="6223"/>
                    </a:cubicBezTo>
                    <a:cubicBezTo>
                      <a:pt x="4534" y="6223"/>
                      <a:pt x="4553" y="6223"/>
                      <a:pt x="4573" y="6223"/>
                    </a:cubicBezTo>
                    <a:cubicBezTo>
                      <a:pt x="4627" y="6223"/>
                      <a:pt x="4673" y="6185"/>
                      <a:pt x="4689" y="6134"/>
                    </a:cubicBezTo>
                    <a:cubicBezTo>
                      <a:pt x="4701" y="6080"/>
                      <a:pt x="4673" y="6026"/>
                      <a:pt x="4619" y="6007"/>
                    </a:cubicBezTo>
                    <a:cubicBezTo>
                      <a:pt x="4580" y="5987"/>
                      <a:pt x="4542" y="5968"/>
                      <a:pt x="4499" y="5956"/>
                    </a:cubicBezTo>
                    <a:cubicBezTo>
                      <a:pt x="4181" y="5840"/>
                      <a:pt x="3902" y="5642"/>
                      <a:pt x="3689" y="5383"/>
                    </a:cubicBezTo>
                    <a:cubicBezTo>
                      <a:pt x="3201" y="4786"/>
                      <a:pt x="3511" y="4030"/>
                      <a:pt x="3957" y="3736"/>
                    </a:cubicBezTo>
                    <a:cubicBezTo>
                      <a:pt x="4340" y="3484"/>
                      <a:pt x="4763" y="3352"/>
                      <a:pt x="5204" y="3279"/>
                    </a:cubicBezTo>
                    <a:cubicBezTo>
                      <a:pt x="5540" y="3224"/>
                      <a:pt x="5877" y="3210"/>
                      <a:pt x="6217" y="3210"/>
                    </a:cubicBezTo>
                    <a:cubicBezTo>
                      <a:pt x="6313" y="3210"/>
                      <a:pt x="6410" y="3211"/>
                      <a:pt x="6506" y="3213"/>
                    </a:cubicBezTo>
                    <a:cubicBezTo>
                      <a:pt x="7246" y="3232"/>
                      <a:pt x="7978" y="3329"/>
                      <a:pt x="8711" y="3426"/>
                    </a:cubicBezTo>
                    <a:cubicBezTo>
                      <a:pt x="8724" y="3429"/>
                      <a:pt x="8740" y="3431"/>
                      <a:pt x="8755" y="3431"/>
                    </a:cubicBezTo>
                    <a:cubicBezTo>
                      <a:pt x="8761" y="3431"/>
                      <a:pt x="8767" y="3431"/>
                      <a:pt x="8773" y="3430"/>
                    </a:cubicBezTo>
                    <a:cubicBezTo>
                      <a:pt x="8811" y="3414"/>
                      <a:pt x="8862" y="3395"/>
                      <a:pt x="8870" y="3364"/>
                    </a:cubicBezTo>
                    <a:cubicBezTo>
                      <a:pt x="8873" y="3325"/>
                      <a:pt x="8858" y="3287"/>
                      <a:pt x="8827" y="3259"/>
                    </a:cubicBezTo>
                    <a:cubicBezTo>
                      <a:pt x="8773" y="3225"/>
                      <a:pt x="8715" y="3194"/>
                      <a:pt x="8653" y="3174"/>
                    </a:cubicBezTo>
                    <a:cubicBezTo>
                      <a:pt x="8157" y="2938"/>
                      <a:pt x="7843" y="2566"/>
                      <a:pt x="7781" y="2012"/>
                    </a:cubicBezTo>
                    <a:cubicBezTo>
                      <a:pt x="7734" y="1593"/>
                      <a:pt x="7897" y="1245"/>
                      <a:pt x="8161" y="939"/>
                    </a:cubicBezTo>
                    <a:cubicBezTo>
                      <a:pt x="8366" y="698"/>
                      <a:pt x="8633" y="559"/>
                      <a:pt x="8928" y="466"/>
                    </a:cubicBezTo>
                    <a:cubicBezTo>
                      <a:pt x="9435" y="303"/>
                      <a:pt x="9958" y="257"/>
                      <a:pt x="10485" y="249"/>
                    </a:cubicBezTo>
                    <a:cubicBezTo>
                      <a:pt x="10526" y="248"/>
                      <a:pt x="10567" y="248"/>
                      <a:pt x="10608" y="248"/>
                    </a:cubicBezTo>
                    <a:close/>
                    <a:moveTo>
                      <a:pt x="10589" y="1"/>
                    </a:moveTo>
                    <a:cubicBezTo>
                      <a:pt x="10052" y="1"/>
                      <a:pt x="9519" y="49"/>
                      <a:pt x="8997" y="191"/>
                    </a:cubicBezTo>
                    <a:cubicBezTo>
                      <a:pt x="8583" y="303"/>
                      <a:pt x="8211" y="485"/>
                      <a:pt x="7932" y="826"/>
                    </a:cubicBezTo>
                    <a:cubicBezTo>
                      <a:pt x="7455" y="1411"/>
                      <a:pt x="7382" y="2209"/>
                      <a:pt x="7854" y="2825"/>
                    </a:cubicBezTo>
                    <a:cubicBezTo>
                      <a:pt x="7882" y="2868"/>
                      <a:pt x="7920" y="2903"/>
                      <a:pt x="7951" y="2946"/>
                    </a:cubicBezTo>
                    <a:cubicBezTo>
                      <a:pt x="7967" y="2980"/>
                      <a:pt x="7978" y="3015"/>
                      <a:pt x="7986" y="3050"/>
                    </a:cubicBezTo>
                    <a:cubicBezTo>
                      <a:pt x="7951" y="3062"/>
                      <a:pt x="7920" y="3073"/>
                      <a:pt x="7882" y="3081"/>
                    </a:cubicBezTo>
                    <a:cubicBezTo>
                      <a:pt x="7879" y="3082"/>
                      <a:pt x="7876" y="3083"/>
                      <a:pt x="7874" y="3083"/>
                    </a:cubicBezTo>
                    <a:cubicBezTo>
                      <a:pt x="7869" y="3083"/>
                      <a:pt x="7863" y="3081"/>
                      <a:pt x="7858" y="3081"/>
                    </a:cubicBezTo>
                    <a:cubicBezTo>
                      <a:pt x="7544" y="3054"/>
                      <a:pt x="7235" y="3011"/>
                      <a:pt x="6925" y="3000"/>
                    </a:cubicBezTo>
                    <a:cubicBezTo>
                      <a:pt x="6668" y="2993"/>
                      <a:pt x="6413" y="2986"/>
                      <a:pt x="6158" y="2986"/>
                    </a:cubicBezTo>
                    <a:cubicBezTo>
                      <a:pt x="5997" y="2986"/>
                      <a:pt x="5835" y="2988"/>
                      <a:pt x="5673" y="2996"/>
                    </a:cubicBezTo>
                    <a:cubicBezTo>
                      <a:pt x="5057" y="3027"/>
                      <a:pt x="4460" y="3151"/>
                      <a:pt x="3922" y="3476"/>
                    </a:cubicBezTo>
                    <a:cubicBezTo>
                      <a:pt x="3437" y="3771"/>
                      <a:pt x="3205" y="4205"/>
                      <a:pt x="3201" y="4759"/>
                    </a:cubicBezTo>
                    <a:cubicBezTo>
                      <a:pt x="3197" y="5080"/>
                      <a:pt x="3348" y="5356"/>
                      <a:pt x="3557" y="5592"/>
                    </a:cubicBezTo>
                    <a:cubicBezTo>
                      <a:pt x="3650" y="5697"/>
                      <a:pt x="3759" y="5782"/>
                      <a:pt x="3856" y="5883"/>
                    </a:cubicBezTo>
                    <a:cubicBezTo>
                      <a:pt x="3891" y="5914"/>
                      <a:pt x="3910" y="5956"/>
                      <a:pt x="3910" y="6003"/>
                    </a:cubicBezTo>
                    <a:cubicBezTo>
                      <a:pt x="3898" y="6034"/>
                      <a:pt x="3844" y="6068"/>
                      <a:pt x="3802" y="6076"/>
                    </a:cubicBezTo>
                    <a:cubicBezTo>
                      <a:pt x="3685" y="6103"/>
                      <a:pt x="3565" y="6119"/>
                      <a:pt x="3445" y="6138"/>
                    </a:cubicBezTo>
                    <a:cubicBezTo>
                      <a:pt x="2387" y="6309"/>
                      <a:pt x="1461" y="6739"/>
                      <a:pt x="714" y="7521"/>
                    </a:cubicBezTo>
                    <a:cubicBezTo>
                      <a:pt x="407" y="7843"/>
                      <a:pt x="190" y="8211"/>
                      <a:pt x="117" y="8657"/>
                    </a:cubicBezTo>
                    <a:cubicBezTo>
                      <a:pt x="1" y="9385"/>
                      <a:pt x="307" y="9990"/>
                      <a:pt x="961" y="10323"/>
                    </a:cubicBezTo>
                    <a:cubicBezTo>
                      <a:pt x="1248" y="10466"/>
                      <a:pt x="1562" y="10555"/>
                      <a:pt x="1884" y="10582"/>
                    </a:cubicBezTo>
                    <a:cubicBezTo>
                      <a:pt x="2035" y="10596"/>
                      <a:pt x="2185" y="10603"/>
                      <a:pt x="2333" y="10603"/>
                    </a:cubicBezTo>
                    <a:cubicBezTo>
                      <a:pt x="3221" y="10603"/>
                      <a:pt x="4054" y="10360"/>
                      <a:pt x="4844" y="9931"/>
                    </a:cubicBezTo>
                    <a:cubicBezTo>
                      <a:pt x="4999" y="9846"/>
                      <a:pt x="5142" y="9745"/>
                      <a:pt x="5293" y="9660"/>
                    </a:cubicBezTo>
                    <a:cubicBezTo>
                      <a:pt x="5316" y="9645"/>
                      <a:pt x="5341" y="9638"/>
                      <a:pt x="5367" y="9638"/>
                    </a:cubicBezTo>
                    <a:cubicBezTo>
                      <a:pt x="5381" y="9638"/>
                      <a:pt x="5396" y="9641"/>
                      <a:pt x="5410" y="9645"/>
                    </a:cubicBezTo>
                    <a:cubicBezTo>
                      <a:pt x="5433" y="9660"/>
                      <a:pt x="5444" y="9718"/>
                      <a:pt x="5444" y="9757"/>
                    </a:cubicBezTo>
                    <a:cubicBezTo>
                      <a:pt x="5441" y="9827"/>
                      <a:pt x="5425" y="9893"/>
                      <a:pt x="5417" y="9962"/>
                    </a:cubicBezTo>
                    <a:cubicBezTo>
                      <a:pt x="5359" y="10633"/>
                      <a:pt x="5658" y="11098"/>
                      <a:pt x="6285" y="11326"/>
                    </a:cubicBezTo>
                    <a:cubicBezTo>
                      <a:pt x="6516" y="11407"/>
                      <a:pt x="6749" y="11441"/>
                      <a:pt x="6983" y="11441"/>
                    </a:cubicBezTo>
                    <a:cubicBezTo>
                      <a:pt x="7154" y="11441"/>
                      <a:pt x="7325" y="11423"/>
                      <a:pt x="7498" y="11392"/>
                    </a:cubicBezTo>
                    <a:cubicBezTo>
                      <a:pt x="8618" y="11198"/>
                      <a:pt x="9528" y="10629"/>
                      <a:pt x="10311" y="9831"/>
                    </a:cubicBezTo>
                    <a:cubicBezTo>
                      <a:pt x="10540" y="9602"/>
                      <a:pt x="10741" y="9343"/>
                      <a:pt x="10950" y="9095"/>
                    </a:cubicBezTo>
                    <a:cubicBezTo>
                      <a:pt x="10982" y="9059"/>
                      <a:pt x="11006" y="9019"/>
                      <a:pt x="11066" y="9019"/>
                    </a:cubicBezTo>
                    <a:cubicBezTo>
                      <a:pt x="11079" y="9019"/>
                      <a:pt x="11093" y="9021"/>
                      <a:pt x="11109" y="9025"/>
                    </a:cubicBezTo>
                    <a:cubicBezTo>
                      <a:pt x="11113" y="9067"/>
                      <a:pt x="11121" y="9110"/>
                      <a:pt x="11125" y="9145"/>
                    </a:cubicBezTo>
                    <a:cubicBezTo>
                      <a:pt x="11229" y="9993"/>
                      <a:pt x="11911" y="10656"/>
                      <a:pt x="12764" y="10730"/>
                    </a:cubicBezTo>
                    <a:cubicBezTo>
                      <a:pt x="12842" y="10737"/>
                      <a:pt x="12919" y="10740"/>
                      <a:pt x="12996" y="10740"/>
                    </a:cubicBezTo>
                    <a:cubicBezTo>
                      <a:pt x="13430" y="10740"/>
                      <a:pt x="13846" y="10632"/>
                      <a:pt x="14248" y="10451"/>
                    </a:cubicBezTo>
                    <a:cubicBezTo>
                      <a:pt x="15015" y="10106"/>
                      <a:pt x="15623" y="9560"/>
                      <a:pt x="16131" y="8901"/>
                    </a:cubicBezTo>
                    <a:cubicBezTo>
                      <a:pt x="17026" y="7738"/>
                      <a:pt x="17545" y="6417"/>
                      <a:pt x="17735" y="4964"/>
                    </a:cubicBezTo>
                    <a:cubicBezTo>
                      <a:pt x="17743" y="4887"/>
                      <a:pt x="17758" y="4809"/>
                      <a:pt x="17789" y="4736"/>
                    </a:cubicBezTo>
                    <a:cubicBezTo>
                      <a:pt x="17932" y="4406"/>
                      <a:pt x="18184" y="4185"/>
                      <a:pt x="18494" y="4019"/>
                    </a:cubicBezTo>
                    <a:cubicBezTo>
                      <a:pt x="18727" y="3899"/>
                      <a:pt x="18959" y="3782"/>
                      <a:pt x="19195" y="3670"/>
                    </a:cubicBezTo>
                    <a:cubicBezTo>
                      <a:pt x="19424" y="3569"/>
                      <a:pt x="19579" y="3352"/>
                      <a:pt x="19606" y="3108"/>
                    </a:cubicBezTo>
                    <a:cubicBezTo>
                      <a:pt x="19637" y="2872"/>
                      <a:pt x="19637" y="2639"/>
                      <a:pt x="19540" y="2415"/>
                    </a:cubicBezTo>
                    <a:cubicBezTo>
                      <a:pt x="19474" y="2264"/>
                      <a:pt x="19392" y="2209"/>
                      <a:pt x="19252" y="2209"/>
                    </a:cubicBezTo>
                    <a:cubicBezTo>
                      <a:pt x="19230" y="2209"/>
                      <a:pt x="19206" y="2211"/>
                      <a:pt x="19180" y="2213"/>
                    </a:cubicBezTo>
                    <a:cubicBezTo>
                      <a:pt x="19013" y="2229"/>
                      <a:pt x="18889" y="2326"/>
                      <a:pt x="18754" y="2403"/>
                    </a:cubicBezTo>
                    <a:cubicBezTo>
                      <a:pt x="18436" y="2589"/>
                      <a:pt x="18138" y="2806"/>
                      <a:pt x="17793" y="2949"/>
                    </a:cubicBezTo>
                    <a:cubicBezTo>
                      <a:pt x="17730" y="2976"/>
                      <a:pt x="17669" y="2990"/>
                      <a:pt x="17611" y="2990"/>
                    </a:cubicBezTo>
                    <a:cubicBezTo>
                      <a:pt x="17517" y="2990"/>
                      <a:pt x="17428" y="2955"/>
                      <a:pt x="17347" y="2884"/>
                    </a:cubicBezTo>
                    <a:cubicBezTo>
                      <a:pt x="17254" y="2806"/>
                      <a:pt x="17169" y="2721"/>
                      <a:pt x="17092" y="2628"/>
                    </a:cubicBezTo>
                    <a:cubicBezTo>
                      <a:pt x="16797" y="2256"/>
                      <a:pt x="16433" y="1961"/>
                      <a:pt x="16045" y="1698"/>
                    </a:cubicBezTo>
                    <a:cubicBezTo>
                      <a:pt x="15534" y="1349"/>
                      <a:pt x="14980" y="1090"/>
                      <a:pt x="14418" y="849"/>
                    </a:cubicBezTo>
                    <a:cubicBezTo>
                      <a:pt x="13213" y="338"/>
                      <a:pt x="11969" y="5"/>
                      <a:pt x="10652" y="1"/>
                    </a:cubicBezTo>
                    <a:cubicBezTo>
                      <a:pt x="10631" y="1"/>
                      <a:pt x="10610" y="1"/>
                      <a:pt x="105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322;p35"/>
              <p:cNvSpPr/>
              <p:nvPr/>
            </p:nvSpPr>
            <p:spPr>
              <a:xfrm>
                <a:off x="879359" y="2190799"/>
                <a:ext cx="1170675" cy="747258"/>
              </a:xfrm>
              <a:custGeom>
                <a:avLst/>
                <a:gdLst/>
                <a:ahLst/>
                <a:cxnLst/>
                <a:rect l="l" t="t" r="r" b="b"/>
                <a:pathLst>
                  <a:path w="17200" h="10979" extrusionOk="0">
                    <a:moveTo>
                      <a:pt x="10321" y="1"/>
                    </a:moveTo>
                    <a:cubicBezTo>
                      <a:pt x="10280" y="1"/>
                      <a:pt x="10239" y="1"/>
                      <a:pt x="10198" y="2"/>
                    </a:cubicBezTo>
                    <a:cubicBezTo>
                      <a:pt x="9671" y="10"/>
                      <a:pt x="9148" y="56"/>
                      <a:pt x="8641" y="219"/>
                    </a:cubicBezTo>
                    <a:cubicBezTo>
                      <a:pt x="8346" y="312"/>
                      <a:pt x="8079" y="451"/>
                      <a:pt x="7874" y="692"/>
                    </a:cubicBezTo>
                    <a:cubicBezTo>
                      <a:pt x="7610" y="998"/>
                      <a:pt x="7447" y="1346"/>
                      <a:pt x="7494" y="1765"/>
                    </a:cubicBezTo>
                    <a:cubicBezTo>
                      <a:pt x="7560" y="2319"/>
                      <a:pt x="7874" y="2691"/>
                      <a:pt x="8366" y="2927"/>
                    </a:cubicBezTo>
                    <a:cubicBezTo>
                      <a:pt x="8428" y="2947"/>
                      <a:pt x="8486" y="2978"/>
                      <a:pt x="8540" y="3012"/>
                    </a:cubicBezTo>
                    <a:cubicBezTo>
                      <a:pt x="8571" y="3040"/>
                      <a:pt x="8586" y="3078"/>
                      <a:pt x="8586" y="3117"/>
                    </a:cubicBezTo>
                    <a:cubicBezTo>
                      <a:pt x="8575" y="3148"/>
                      <a:pt x="8524" y="3167"/>
                      <a:pt x="8490" y="3183"/>
                    </a:cubicBezTo>
                    <a:cubicBezTo>
                      <a:pt x="8483" y="3184"/>
                      <a:pt x="8476" y="3184"/>
                      <a:pt x="8469" y="3184"/>
                    </a:cubicBezTo>
                    <a:cubicBezTo>
                      <a:pt x="8453" y="3184"/>
                      <a:pt x="8437" y="3182"/>
                      <a:pt x="8424" y="3179"/>
                    </a:cubicBezTo>
                    <a:cubicBezTo>
                      <a:pt x="7691" y="3082"/>
                      <a:pt x="6959" y="2985"/>
                      <a:pt x="6219" y="2966"/>
                    </a:cubicBezTo>
                    <a:cubicBezTo>
                      <a:pt x="6124" y="2964"/>
                      <a:pt x="6028" y="2963"/>
                      <a:pt x="5932" y="2963"/>
                    </a:cubicBezTo>
                    <a:cubicBezTo>
                      <a:pt x="5593" y="2963"/>
                      <a:pt x="5253" y="2977"/>
                      <a:pt x="4921" y="3032"/>
                    </a:cubicBezTo>
                    <a:cubicBezTo>
                      <a:pt x="4476" y="3105"/>
                      <a:pt x="4053" y="3237"/>
                      <a:pt x="3670" y="3489"/>
                    </a:cubicBezTo>
                    <a:cubicBezTo>
                      <a:pt x="3224" y="3783"/>
                      <a:pt x="2914" y="4539"/>
                      <a:pt x="3406" y="5136"/>
                    </a:cubicBezTo>
                    <a:cubicBezTo>
                      <a:pt x="3615" y="5395"/>
                      <a:pt x="3898" y="5593"/>
                      <a:pt x="4212" y="5709"/>
                    </a:cubicBezTo>
                    <a:cubicBezTo>
                      <a:pt x="4255" y="5721"/>
                      <a:pt x="4293" y="5740"/>
                      <a:pt x="4336" y="5760"/>
                    </a:cubicBezTo>
                    <a:cubicBezTo>
                      <a:pt x="4386" y="5779"/>
                      <a:pt x="4414" y="5833"/>
                      <a:pt x="4402" y="5887"/>
                    </a:cubicBezTo>
                    <a:cubicBezTo>
                      <a:pt x="4390" y="5938"/>
                      <a:pt x="4340" y="5976"/>
                      <a:pt x="4286" y="5976"/>
                    </a:cubicBezTo>
                    <a:cubicBezTo>
                      <a:pt x="4266" y="5976"/>
                      <a:pt x="4247" y="5976"/>
                      <a:pt x="4228" y="5976"/>
                    </a:cubicBezTo>
                    <a:cubicBezTo>
                      <a:pt x="4208" y="5976"/>
                      <a:pt x="4189" y="5976"/>
                      <a:pt x="4169" y="5980"/>
                    </a:cubicBezTo>
                    <a:cubicBezTo>
                      <a:pt x="3774" y="6042"/>
                      <a:pt x="3379" y="6100"/>
                      <a:pt x="2988" y="6174"/>
                    </a:cubicBezTo>
                    <a:cubicBezTo>
                      <a:pt x="2031" y="6348"/>
                      <a:pt x="1205" y="6779"/>
                      <a:pt x="547" y="7499"/>
                    </a:cubicBezTo>
                    <a:cubicBezTo>
                      <a:pt x="186" y="7894"/>
                      <a:pt x="0" y="8355"/>
                      <a:pt x="51" y="8894"/>
                    </a:cubicBezTo>
                    <a:cubicBezTo>
                      <a:pt x="82" y="9185"/>
                      <a:pt x="217" y="9452"/>
                      <a:pt x="438" y="9642"/>
                    </a:cubicBezTo>
                    <a:cubicBezTo>
                      <a:pt x="674" y="9855"/>
                      <a:pt x="953" y="9975"/>
                      <a:pt x="1260" y="10049"/>
                    </a:cubicBezTo>
                    <a:cubicBezTo>
                      <a:pt x="1519" y="10110"/>
                      <a:pt x="1778" y="10138"/>
                      <a:pt x="2037" y="10138"/>
                    </a:cubicBezTo>
                    <a:cubicBezTo>
                      <a:pt x="2348" y="10138"/>
                      <a:pt x="2658" y="10099"/>
                      <a:pt x="2968" y="10033"/>
                    </a:cubicBezTo>
                    <a:cubicBezTo>
                      <a:pt x="3782" y="9870"/>
                      <a:pt x="4541" y="9510"/>
                      <a:pt x="5185" y="8987"/>
                    </a:cubicBezTo>
                    <a:cubicBezTo>
                      <a:pt x="5235" y="8944"/>
                      <a:pt x="5289" y="8910"/>
                      <a:pt x="5347" y="8882"/>
                    </a:cubicBezTo>
                    <a:cubicBezTo>
                      <a:pt x="5371" y="8871"/>
                      <a:pt x="5394" y="8866"/>
                      <a:pt x="5415" y="8866"/>
                    </a:cubicBezTo>
                    <a:cubicBezTo>
                      <a:pt x="5487" y="8866"/>
                      <a:pt x="5540" y="8927"/>
                      <a:pt x="5537" y="9014"/>
                    </a:cubicBezTo>
                    <a:cubicBezTo>
                      <a:pt x="5526" y="9061"/>
                      <a:pt x="5514" y="9107"/>
                      <a:pt x="5502" y="9154"/>
                    </a:cubicBezTo>
                    <a:cubicBezTo>
                      <a:pt x="5452" y="9375"/>
                      <a:pt x="5382" y="9591"/>
                      <a:pt x="5367" y="9816"/>
                    </a:cubicBezTo>
                    <a:cubicBezTo>
                      <a:pt x="5320" y="10320"/>
                      <a:pt x="5541" y="10653"/>
                      <a:pt x="6006" y="10847"/>
                    </a:cubicBezTo>
                    <a:cubicBezTo>
                      <a:pt x="6227" y="10940"/>
                      <a:pt x="6456" y="10979"/>
                      <a:pt x="6687" y="10979"/>
                    </a:cubicBezTo>
                    <a:cubicBezTo>
                      <a:pt x="6784" y="10979"/>
                      <a:pt x="6881" y="10972"/>
                      <a:pt x="6979" y="10959"/>
                    </a:cubicBezTo>
                    <a:cubicBezTo>
                      <a:pt x="7719" y="10874"/>
                      <a:pt x="8381" y="10591"/>
                      <a:pt x="8986" y="10173"/>
                    </a:cubicBezTo>
                    <a:cubicBezTo>
                      <a:pt x="9516" y="9805"/>
                      <a:pt x="9985" y="9355"/>
                      <a:pt x="10377" y="8848"/>
                    </a:cubicBezTo>
                    <a:cubicBezTo>
                      <a:pt x="10512" y="8673"/>
                      <a:pt x="10644" y="8495"/>
                      <a:pt x="10780" y="8317"/>
                    </a:cubicBezTo>
                    <a:cubicBezTo>
                      <a:pt x="10808" y="8269"/>
                      <a:pt x="10859" y="8243"/>
                      <a:pt x="10913" y="8243"/>
                    </a:cubicBezTo>
                    <a:cubicBezTo>
                      <a:pt x="10925" y="8243"/>
                      <a:pt x="10938" y="8244"/>
                      <a:pt x="10950" y="8247"/>
                    </a:cubicBezTo>
                    <a:cubicBezTo>
                      <a:pt x="11024" y="8266"/>
                      <a:pt x="11047" y="8332"/>
                      <a:pt x="11051" y="8398"/>
                    </a:cubicBezTo>
                    <a:cubicBezTo>
                      <a:pt x="11055" y="8448"/>
                      <a:pt x="11055" y="8495"/>
                      <a:pt x="11058" y="8545"/>
                    </a:cubicBezTo>
                    <a:cubicBezTo>
                      <a:pt x="11070" y="8665"/>
                      <a:pt x="11070" y="8786"/>
                      <a:pt x="11089" y="8910"/>
                    </a:cubicBezTo>
                    <a:cubicBezTo>
                      <a:pt x="11182" y="9615"/>
                      <a:pt x="11737" y="10169"/>
                      <a:pt x="12446" y="10262"/>
                    </a:cubicBezTo>
                    <a:cubicBezTo>
                      <a:pt x="12541" y="10274"/>
                      <a:pt x="12636" y="10280"/>
                      <a:pt x="12732" y="10280"/>
                    </a:cubicBezTo>
                    <a:cubicBezTo>
                      <a:pt x="12905" y="10280"/>
                      <a:pt x="13078" y="10260"/>
                      <a:pt x="13248" y="10223"/>
                    </a:cubicBezTo>
                    <a:cubicBezTo>
                      <a:pt x="13922" y="10076"/>
                      <a:pt x="14484" y="9719"/>
                      <a:pt x="14983" y="9262"/>
                    </a:cubicBezTo>
                    <a:cubicBezTo>
                      <a:pt x="15479" y="8805"/>
                      <a:pt x="15902" y="8270"/>
                      <a:pt x="16231" y="7681"/>
                    </a:cubicBezTo>
                    <a:cubicBezTo>
                      <a:pt x="16700" y="6856"/>
                      <a:pt x="17022" y="5953"/>
                      <a:pt x="17180" y="5019"/>
                    </a:cubicBezTo>
                    <a:cubicBezTo>
                      <a:pt x="17200" y="4903"/>
                      <a:pt x="17200" y="4783"/>
                      <a:pt x="17177" y="4671"/>
                    </a:cubicBezTo>
                    <a:cubicBezTo>
                      <a:pt x="17141" y="4492"/>
                      <a:pt x="17047" y="4371"/>
                      <a:pt x="16887" y="4371"/>
                    </a:cubicBezTo>
                    <a:cubicBezTo>
                      <a:pt x="16835" y="4371"/>
                      <a:pt x="16777" y="4384"/>
                      <a:pt x="16712" y="4411"/>
                    </a:cubicBezTo>
                    <a:cubicBezTo>
                      <a:pt x="16332" y="4566"/>
                      <a:pt x="15944" y="4706"/>
                      <a:pt x="15557" y="4853"/>
                    </a:cubicBezTo>
                    <a:cubicBezTo>
                      <a:pt x="15344" y="4926"/>
                      <a:pt x="15166" y="5066"/>
                      <a:pt x="15045" y="5256"/>
                    </a:cubicBezTo>
                    <a:cubicBezTo>
                      <a:pt x="14604" y="5942"/>
                      <a:pt x="14092" y="6581"/>
                      <a:pt x="13519" y="7166"/>
                    </a:cubicBezTo>
                    <a:cubicBezTo>
                      <a:pt x="13263" y="7426"/>
                      <a:pt x="12984" y="7666"/>
                      <a:pt x="12709" y="7898"/>
                    </a:cubicBezTo>
                    <a:cubicBezTo>
                      <a:pt x="12585" y="7991"/>
                      <a:pt x="12457" y="8073"/>
                      <a:pt x="12322" y="8139"/>
                    </a:cubicBezTo>
                    <a:cubicBezTo>
                      <a:pt x="12275" y="8162"/>
                      <a:pt x="12233" y="8173"/>
                      <a:pt x="12196" y="8173"/>
                    </a:cubicBezTo>
                    <a:cubicBezTo>
                      <a:pt x="12147" y="8173"/>
                      <a:pt x="12108" y="8153"/>
                      <a:pt x="12081" y="8115"/>
                    </a:cubicBezTo>
                    <a:cubicBezTo>
                      <a:pt x="12023" y="8030"/>
                      <a:pt x="12066" y="7956"/>
                      <a:pt x="12112" y="7887"/>
                    </a:cubicBezTo>
                    <a:cubicBezTo>
                      <a:pt x="12140" y="7840"/>
                      <a:pt x="12174" y="7794"/>
                      <a:pt x="12213" y="7751"/>
                    </a:cubicBezTo>
                    <a:cubicBezTo>
                      <a:pt x="12407" y="7534"/>
                      <a:pt x="12601" y="7321"/>
                      <a:pt x="12794" y="7104"/>
                    </a:cubicBezTo>
                    <a:cubicBezTo>
                      <a:pt x="13128" y="6736"/>
                      <a:pt x="13422" y="6337"/>
                      <a:pt x="13682" y="5914"/>
                    </a:cubicBezTo>
                    <a:cubicBezTo>
                      <a:pt x="13732" y="5829"/>
                      <a:pt x="13771" y="5736"/>
                      <a:pt x="13794" y="5639"/>
                    </a:cubicBezTo>
                    <a:cubicBezTo>
                      <a:pt x="13820" y="5549"/>
                      <a:pt x="13770" y="5488"/>
                      <a:pt x="13691" y="5488"/>
                    </a:cubicBezTo>
                    <a:cubicBezTo>
                      <a:pt x="13675" y="5488"/>
                      <a:pt x="13657" y="5491"/>
                      <a:pt x="13639" y="5496"/>
                    </a:cubicBezTo>
                    <a:cubicBezTo>
                      <a:pt x="13569" y="5515"/>
                      <a:pt x="13500" y="5539"/>
                      <a:pt x="13430" y="5562"/>
                    </a:cubicBezTo>
                    <a:cubicBezTo>
                      <a:pt x="12407" y="5883"/>
                      <a:pt x="11380" y="6201"/>
                      <a:pt x="10357" y="6523"/>
                    </a:cubicBezTo>
                    <a:cubicBezTo>
                      <a:pt x="10214" y="6565"/>
                      <a:pt x="10086" y="6643"/>
                      <a:pt x="9981" y="6748"/>
                    </a:cubicBezTo>
                    <a:cubicBezTo>
                      <a:pt x="9919" y="6810"/>
                      <a:pt x="9869" y="6879"/>
                      <a:pt x="9822" y="6953"/>
                    </a:cubicBezTo>
                    <a:cubicBezTo>
                      <a:pt x="9346" y="7654"/>
                      <a:pt x="8757" y="8278"/>
                      <a:pt x="8083" y="8793"/>
                    </a:cubicBezTo>
                    <a:cubicBezTo>
                      <a:pt x="7765" y="9034"/>
                      <a:pt x="7420" y="9243"/>
                      <a:pt x="7091" y="9468"/>
                    </a:cubicBezTo>
                    <a:cubicBezTo>
                      <a:pt x="7030" y="9508"/>
                      <a:pt x="6980" y="9527"/>
                      <a:pt x="6940" y="9527"/>
                    </a:cubicBezTo>
                    <a:cubicBezTo>
                      <a:pt x="6906" y="9527"/>
                      <a:pt x="6880" y="9513"/>
                      <a:pt x="6858" y="9487"/>
                    </a:cubicBezTo>
                    <a:cubicBezTo>
                      <a:pt x="6812" y="9425"/>
                      <a:pt x="6831" y="9351"/>
                      <a:pt x="6920" y="9258"/>
                    </a:cubicBezTo>
                    <a:cubicBezTo>
                      <a:pt x="7083" y="9099"/>
                      <a:pt x="7246" y="8944"/>
                      <a:pt x="7405" y="8782"/>
                    </a:cubicBezTo>
                    <a:cubicBezTo>
                      <a:pt x="7912" y="8274"/>
                      <a:pt x="8358" y="7708"/>
                      <a:pt x="8726" y="7092"/>
                    </a:cubicBezTo>
                    <a:cubicBezTo>
                      <a:pt x="8749" y="7050"/>
                      <a:pt x="8765" y="6999"/>
                      <a:pt x="8780" y="6953"/>
                    </a:cubicBezTo>
                    <a:lnTo>
                      <a:pt x="8753" y="6926"/>
                    </a:lnTo>
                    <a:cubicBezTo>
                      <a:pt x="8707" y="6930"/>
                      <a:pt x="8660" y="6934"/>
                      <a:pt x="8614" y="6945"/>
                    </a:cubicBezTo>
                    <a:cubicBezTo>
                      <a:pt x="8191" y="7023"/>
                      <a:pt x="7773" y="7112"/>
                      <a:pt x="7347" y="7178"/>
                    </a:cubicBezTo>
                    <a:cubicBezTo>
                      <a:pt x="6959" y="7240"/>
                      <a:pt x="6564" y="7286"/>
                      <a:pt x="6173" y="7333"/>
                    </a:cubicBezTo>
                    <a:cubicBezTo>
                      <a:pt x="6132" y="7340"/>
                      <a:pt x="6092" y="7343"/>
                      <a:pt x="6052" y="7343"/>
                    </a:cubicBezTo>
                    <a:cubicBezTo>
                      <a:pt x="5961" y="7343"/>
                      <a:pt x="5871" y="7325"/>
                      <a:pt x="5785" y="7290"/>
                    </a:cubicBezTo>
                    <a:cubicBezTo>
                      <a:pt x="5708" y="7259"/>
                      <a:pt x="5642" y="7209"/>
                      <a:pt x="5626" y="7119"/>
                    </a:cubicBezTo>
                    <a:cubicBezTo>
                      <a:pt x="5619" y="7038"/>
                      <a:pt x="5665" y="6961"/>
                      <a:pt x="5743" y="6930"/>
                    </a:cubicBezTo>
                    <a:cubicBezTo>
                      <a:pt x="5859" y="6864"/>
                      <a:pt x="5983" y="6810"/>
                      <a:pt x="6107" y="6767"/>
                    </a:cubicBezTo>
                    <a:cubicBezTo>
                      <a:pt x="6769" y="6562"/>
                      <a:pt x="7432" y="6360"/>
                      <a:pt x="8091" y="6162"/>
                    </a:cubicBezTo>
                    <a:cubicBezTo>
                      <a:pt x="8625" y="6000"/>
                      <a:pt x="9156" y="5837"/>
                      <a:pt x="9691" y="5674"/>
                    </a:cubicBezTo>
                    <a:cubicBezTo>
                      <a:pt x="9726" y="5663"/>
                      <a:pt x="9753" y="5624"/>
                      <a:pt x="9788" y="5601"/>
                    </a:cubicBezTo>
                    <a:cubicBezTo>
                      <a:pt x="9757" y="5574"/>
                      <a:pt x="9733" y="5535"/>
                      <a:pt x="9699" y="5523"/>
                    </a:cubicBezTo>
                    <a:cubicBezTo>
                      <a:pt x="9551" y="5461"/>
                      <a:pt x="9408" y="5407"/>
                      <a:pt x="9261" y="5357"/>
                    </a:cubicBezTo>
                    <a:cubicBezTo>
                      <a:pt x="8753" y="5178"/>
                      <a:pt x="8242" y="5012"/>
                      <a:pt x="7711" y="4926"/>
                    </a:cubicBezTo>
                    <a:cubicBezTo>
                      <a:pt x="7622" y="4911"/>
                      <a:pt x="7529" y="4907"/>
                      <a:pt x="7440" y="4888"/>
                    </a:cubicBezTo>
                    <a:cubicBezTo>
                      <a:pt x="7381" y="4888"/>
                      <a:pt x="7339" y="4845"/>
                      <a:pt x="7335" y="4791"/>
                    </a:cubicBezTo>
                    <a:cubicBezTo>
                      <a:pt x="7327" y="4733"/>
                      <a:pt x="7366" y="4675"/>
                      <a:pt x="7424" y="4663"/>
                    </a:cubicBezTo>
                    <a:cubicBezTo>
                      <a:pt x="7471" y="4647"/>
                      <a:pt x="7517" y="4640"/>
                      <a:pt x="7564" y="4632"/>
                    </a:cubicBezTo>
                    <a:cubicBezTo>
                      <a:pt x="7715" y="4616"/>
                      <a:pt x="7866" y="4597"/>
                      <a:pt x="8017" y="4597"/>
                    </a:cubicBezTo>
                    <a:cubicBezTo>
                      <a:pt x="8691" y="4605"/>
                      <a:pt x="9361" y="4698"/>
                      <a:pt x="10016" y="4876"/>
                    </a:cubicBezTo>
                    <a:cubicBezTo>
                      <a:pt x="10315" y="4954"/>
                      <a:pt x="10613" y="5050"/>
                      <a:pt x="10911" y="5140"/>
                    </a:cubicBezTo>
                    <a:cubicBezTo>
                      <a:pt x="10987" y="5164"/>
                      <a:pt x="11067" y="5176"/>
                      <a:pt x="11146" y="5176"/>
                    </a:cubicBezTo>
                    <a:cubicBezTo>
                      <a:pt x="11240" y="5176"/>
                      <a:pt x="11334" y="5159"/>
                      <a:pt x="11423" y="5128"/>
                    </a:cubicBezTo>
                    <a:cubicBezTo>
                      <a:pt x="11853" y="4973"/>
                      <a:pt x="12287" y="4826"/>
                      <a:pt x="12713" y="4675"/>
                    </a:cubicBezTo>
                    <a:cubicBezTo>
                      <a:pt x="13345" y="4446"/>
                      <a:pt x="13976" y="4221"/>
                      <a:pt x="14604" y="3993"/>
                    </a:cubicBezTo>
                    <a:cubicBezTo>
                      <a:pt x="14728" y="3946"/>
                      <a:pt x="14736" y="3876"/>
                      <a:pt x="14635" y="3791"/>
                    </a:cubicBezTo>
                    <a:cubicBezTo>
                      <a:pt x="14619" y="3780"/>
                      <a:pt x="14608" y="3768"/>
                      <a:pt x="14592" y="3760"/>
                    </a:cubicBezTo>
                    <a:cubicBezTo>
                      <a:pt x="14104" y="3442"/>
                      <a:pt x="13620" y="3117"/>
                      <a:pt x="13124" y="2815"/>
                    </a:cubicBezTo>
                    <a:cubicBezTo>
                      <a:pt x="12725" y="2559"/>
                      <a:pt x="12302" y="2338"/>
                      <a:pt x="11864" y="2156"/>
                    </a:cubicBezTo>
                    <a:cubicBezTo>
                      <a:pt x="11802" y="2133"/>
                      <a:pt x="11744" y="2110"/>
                      <a:pt x="11682" y="2086"/>
                    </a:cubicBezTo>
                    <a:cubicBezTo>
                      <a:pt x="11620" y="2063"/>
                      <a:pt x="11589" y="2001"/>
                      <a:pt x="11601" y="1939"/>
                    </a:cubicBezTo>
                    <a:cubicBezTo>
                      <a:pt x="11605" y="1883"/>
                      <a:pt x="11655" y="1838"/>
                      <a:pt x="11710" y="1838"/>
                    </a:cubicBezTo>
                    <a:cubicBezTo>
                      <a:pt x="11713" y="1838"/>
                      <a:pt x="11715" y="1838"/>
                      <a:pt x="11717" y="1838"/>
                    </a:cubicBezTo>
                    <a:cubicBezTo>
                      <a:pt x="11810" y="1838"/>
                      <a:pt x="11899" y="1838"/>
                      <a:pt x="11988" y="1850"/>
                    </a:cubicBezTo>
                    <a:cubicBezTo>
                      <a:pt x="12632" y="1947"/>
                      <a:pt x="13255" y="2133"/>
                      <a:pt x="13844" y="2408"/>
                    </a:cubicBezTo>
                    <a:cubicBezTo>
                      <a:pt x="14441" y="2687"/>
                      <a:pt x="15022" y="3005"/>
                      <a:pt x="15584" y="3357"/>
                    </a:cubicBezTo>
                    <a:cubicBezTo>
                      <a:pt x="15672" y="3415"/>
                      <a:pt x="15776" y="3445"/>
                      <a:pt x="15880" y="3445"/>
                    </a:cubicBezTo>
                    <a:cubicBezTo>
                      <a:pt x="15935" y="3445"/>
                      <a:pt x="15991" y="3437"/>
                      <a:pt x="16045" y="3419"/>
                    </a:cubicBezTo>
                    <a:cubicBezTo>
                      <a:pt x="16158" y="3380"/>
                      <a:pt x="16270" y="3330"/>
                      <a:pt x="16378" y="3272"/>
                    </a:cubicBezTo>
                    <a:cubicBezTo>
                      <a:pt x="16502" y="3210"/>
                      <a:pt x="16599" y="3102"/>
                      <a:pt x="16646" y="2966"/>
                    </a:cubicBezTo>
                    <a:cubicBezTo>
                      <a:pt x="16712" y="2753"/>
                      <a:pt x="16638" y="2586"/>
                      <a:pt x="16502" y="2431"/>
                    </a:cubicBezTo>
                    <a:cubicBezTo>
                      <a:pt x="16223" y="2106"/>
                      <a:pt x="15898" y="1827"/>
                      <a:pt x="15538" y="1598"/>
                    </a:cubicBezTo>
                    <a:cubicBezTo>
                      <a:pt x="14774" y="1122"/>
                      <a:pt x="13957" y="765"/>
                      <a:pt x="13104" y="478"/>
                    </a:cubicBezTo>
                    <a:cubicBezTo>
                      <a:pt x="12201" y="174"/>
                      <a:pt x="11274" y="1"/>
                      <a:pt x="10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323;p35"/>
              <p:cNvSpPr/>
              <p:nvPr/>
            </p:nvSpPr>
            <p:spPr>
              <a:xfrm>
                <a:off x="1289438" y="2340130"/>
                <a:ext cx="889032" cy="439956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6464" extrusionOk="0">
                    <a:moveTo>
                      <a:pt x="12911" y="1"/>
                    </a:moveTo>
                    <a:cubicBezTo>
                      <a:pt x="12858" y="1"/>
                      <a:pt x="12790" y="27"/>
                      <a:pt x="12705" y="78"/>
                    </a:cubicBezTo>
                    <a:cubicBezTo>
                      <a:pt x="12302" y="322"/>
                      <a:pt x="11903" y="570"/>
                      <a:pt x="11500" y="807"/>
                    </a:cubicBezTo>
                    <a:cubicBezTo>
                      <a:pt x="11066" y="1055"/>
                      <a:pt x="10613" y="1264"/>
                      <a:pt x="10144" y="1434"/>
                    </a:cubicBezTo>
                    <a:cubicBezTo>
                      <a:pt x="10049" y="1470"/>
                      <a:pt x="9955" y="1490"/>
                      <a:pt x="9862" y="1490"/>
                    </a:cubicBezTo>
                    <a:cubicBezTo>
                      <a:pt x="9751" y="1490"/>
                      <a:pt x="9642" y="1461"/>
                      <a:pt x="9532" y="1396"/>
                    </a:cubicBezTo>
                    <a:cubicBezTo>
                      <a:pt x="9125" y="1155"/>
                      <a:pt x="8714" y="919"/>
                      <a:pt x="8296" y="698"/>
                    </a:cubicBezTo>
                    <a:cubicBezTo>
                      <a:pt x="7777" y="415"/>
                      <a:pt x="7227" y="191"/>
                      <a:pt x="6657" y="32"/>
                    </a:cubicBezTo>
                    <a:cubicBezTo>
                      <a:pt x="6610" y="24"/>
                      <a:pt x="6572" y="16"/>
                      <a:pt x="6529" y="9"/>
                    </a:cubicBezTo>
                    <a:cubicBezTo>
                      <a:pt x="6525" y="16"/>
                      <a:pt x="6521" y="24"/>
                      <a:pt x="6521" y="32"/>
                    </a:cubicBezTo>
                    <a:cubicBezTo>
                      <a:pt x="6556" y="51"/>
                      <a:pt x="6591" y="74"/>
                      <a:pt x="6626" y="94"/>
                    </a:cubicBezTo>
                    <a:cubicBezTo>
                      <a:pt x="7087" y="369"/>
                      <a:pt x="7556" y="636"/>
                      <a:pt x="8013" y="919"/>
                    </a:cubicBezTo>
                    <a:cubicBezTo>
                      <a:pt x="8308" y="1105"/>
                      <a:pt x="8590" y="1307"/>
                      <a:pt x="8873" y="1512"/>
                    </a:cubicBezTo>
                    <a:cubicBezTo>
                      <a:pt x="8974" y="1570"/>
                      <a:pt x="9032" y="1682"/>
                      <a:pt x="9020" y="1799"/>
                    </a:cubicBezTo>
                    <a:cubicBezTo>
                      <a:pt x="9005" y="1919"/>
                      <a:pt x="8904" y="1938"/>
                      <a:pt x="8815" y="1969"/>
                    </a:cubicBezTo>
                    <a:lnTo>
                      <a:pt x="5351" y="3205"/>
                    </a:lnTo>
                    <a:cubicBezTo>
                      <a:pt x="5287" y="3231"/>
                      <a:pt x="5219" y="3244"/>
                      <a:pt x="5150" y="3244"/>
                    </a:cubicBezTo>
                    <a:cubicBezTo>
                      <a:pt x="5106" y="3244"/>
                      <a:pt x="5062" y="3239"/>
                      <a:pt x="5018" y="3228"/>
                    </a:cubicBezTo>
                    <a:cubicBezTo>
                      <a:pt x="4921" y="3205"/>
                      <a:pt x="4824" y="3182"/>
                      <a:pt x="4731" y="3147"/>
                    </a:cubicBezTo>
                    <a:cubicBezTo>
                      <a:pt x="4065" y="2915"/>
                      <a:pt x="3379" y="2756"/>
                      <a:pt x="2678" y="2678"/>
                    </a:cubicBezTo>
                    <a:cubicBezTo>
                      <a:pt x="2666" y="2677"/>
                      <a:pt x="2654" y="2676"/>
                      <a:pt x="2643" y="2676"/>
                    </a:cubicBezTo>
                    <a:cubicBezTo>
                      <a:pt x="2620" y="2676"/>
                      <a:pt x="2596" y="2678"/>
                      <a:pt x="2573" y="2678"/>
                    </a:cubicBezTo>
                    <a:cubicBezTo>
                      <a:pt x="2604" y="2709"/>
                      <a:pt x="2643" y="2732"/>
                      <a:pt x="2689" y="2744"/>
                    </a:cubicBezTo>
                    <a:cubicBezTo>
                      <a:pt x="3057" y="2876"/>
                      <a:pt x="3426" y="3000"/>
                      <a:pt x="3794" y="3135"/>
                    </a:cubicBezTo>
                    <a:cubicBezTo>
                      <a:pt x="3921" y="3186"/>
                      <a:pt x="4045" y="3248"/>
                      <a:pt x="4166" y="3318"/>
                    </a:cubicBezTo>
                    <a:cubicBezTo>
                      <a:pt x="4235" y="3349"/>
                      <a:pt x="4270" y="3430"/>
                      <a:pt x="4243" y="3504"/>
                    </a:cubicBezTo>
                    <a:cubicBezTo>
                      <a:pt x="4224" y="3581"/>
                      <a:pt x="4158" y="3585"/>
                      <a:pt x="4100" y="3600"/>
                    </a:cubicBezTo>
                    <a:cubicBezTo>
                      <a:pt x="3251" y="3860"/>
                      <a:pt x="2403" y="4116"/>
                      <a:pt x="1554" y="4371"/>
                    </a:cubicBezTo>
                    <a:cubicBezTo>
                      <a:pt x="1089" y="4511"/>
                      <a:pt x="620" y="4647"/>
                      <a:pt x="155" y="4786"/>
                    </a:cubicBezTo>
                    <a:cubicBezTo>
                      <a:pt x="101" y="4805"/>
                      <a:pt x="51" y="4829"/>
                      <a:pt x="0" y="4856"/>
                    </a:cubicBezTo>
                    <a:cubicBezTo>
                      <a:pt x="58" y="4907"/>
                      <a:pt x="115" y="4921"/>
                      <a:pt x="171" y="4921"/>
                    </a:cubicBezTo>
                    <a:cubicBezTo>
                      <a:pt x="216" y="4921"/>
                      <a:pt x="261" y="4911"/>
                      <a:pt x="303" y="4906"/>
                    </a:cubicBezTo>
                    <a:cubicBezTo>
                      <a:pt x="682" y="4852"/>
                      <a:pt x="1062" y="4798"/>
                      <a:pt x="1438" y="4732"/>
                    </a:cubicBezTo>
                    <a:cubicBezTo>
                      <a:pt x="1872" y="4654"/>
                      <a:pt x="2310" y="4561"/>
                      <a:pt x="2744" y="4480"/>
                    </a:cubicBezTo>
                    <a:cubicBezTo>
                      <a:pt x="2771" y="4477"/>
                      <a:pt x="2798" y="4476"/>
                      <a:pt x="2826" y="4476"/>
                    </a:cubicBezTo>
                    <a:cubicBezTo>
                      <a:pt x="2876" y="4476"/>
                      <a:pt x="2926" y="4480"/>
                      <a:pt x="2976" y="4488"/>
                    </a:cubicBezTo>
                    <a:cubicBezTo>
                      <a:pt x="3030" y="4492"/>
                      <a:pt x="3050" y="4530"/>
                      <a:pt x="3057" y="4585"/>
                    </a:cubicBezTo>
                    <a:cubicBezTo>
                      <a:pt x="3061" y="4701"/>
                      <a:pt x="3030" y="4817"/>
                      <a:pt x="2968" y="4918"/>
                    </a:cubicBezTo>
                    <a:cubicBezTo>
                      <a:pt x="2755" y="5282"/>
                      <a:pt x="2515" y="5631"/>
                      <a:pt x="2255" y="5960"/>
                    </a:cubicBezTo>
                    <a:cubicBezTo>
                      <a:pt x="2120" y="6123"/>
                      <a:pt x="1984" y="6282"/>
                      <a:pt x="1849" y="6444"/>
                    </a:cubicBezTo>
                    <a:lnTo>
                      <a:pt x="1872" y="6464"/>
                    </a:lnTo>
                    <a:cubicBezTo>
                      <a:pt x="2120" y="6243"/>
                      <a:pt x="2376" y="6026"/>
                      <a:pt x="2620" y="5797"/>
                    </a:cubicBezTo>
                    <a:cubicBezTo>
                      <a:pt x="2995" y="5437"/>
                      <a:pt x="3333" y="5034"/>
                      <a:pt x="3623" y="4604"/>
                    </a:cubicBezTo>
                    <a:cubicBezTo>
                      <a:pt x="3797" y="4348"/>
                      <a:pt x="4011" y="4174"/>
                      <a:pt x="4321" y="4081"/>
                    </a:cubicBezTo>
                    <a:cubicBezTo>
                      <a:pt x="5231" y="3817"/>
                      <a:pt x="6130" y="3527"/>
                      <a:pt x="7033" y="3240"/>
                    </a:cubicBezTo>
                    <a:cubicBezTo>
                      <a:pt x="7285" y="3163"/>
                      <a:pt x="7529" y="3077"/>
                      <a:pt x="7777" y="3000"/>
                    </a:cubicBezTo>
                    <a:cubicBezTo>
                      <a:pt x="7814" y="2988"/>
                      <a:pt x="7850" y="2982"/>
                      <a:pt x="7883" y="2982"/>
                    </a:cubicBezTo>
                    <a:cubicBezTo>
                      <a:pt x="8034" y="2982"/>
                      <a:pt x="8132" y="3101"/>
                      <a:pt x="8110" y="3279"/>
                    </a:cubicBezTo>
                    <a:cubicBezTo>
                      <a:pt x="8102" y="3352"/>
                      <a:pt x="8083" y="3422"/>
                      <a:pt x="8048" y="3488"/>
                    </a:cubicBezTo>
                    <a:cubicBezTo>
                      <a:pt x="7908" y="3724"/>
                      <a:pt x="7773" y="3965"/>
                      <a:pt x="7618" y="4189"/>
                    </a:cubicBezTo>
                    <a:cubicBezTo>
                      <a:pt x="7323" y="4619"/>
                      <a:pt x="6975" y="5007"/>
                      <a:pt x="6622" y="5390"/>
                    </a:cubicBezTo>
                    <a:cubicBezTo>
                      <a:pt x="6595" y="5421"/>
                      <a:pt x="6572" y="5456"/>
                      <a:pt x="6545" y="5487"/>
                    </a:cubicBezTo>
                    <a:lnTo>
                      <a:pt x="6572" y="5511"/>
                    </a:lnTo>
                    <a:cubicBezTo>
                      <a:pt x="6742" y="5356"/>
                      <a:pt x="6920" y="5212"/>
                      <a:pt x="7083" y="5049"/>
                    </a:cubicBezTo>
                    <a:cubicBezTo>
                      <a:pt x="7742" y="4383"/>
                      <a:pt x="8354" y="3682"/>
                      <a:pt x="8854" y="2887"/>
                    </a:cubicBezTo>
                    <a:cubicBezTo>
                      <a:pt x="8966" y="2717"/>
                      <a:pt x="9090" y="2554"/>
                      <a:pt x="9307" y="2481"/>
                    </a:cubicBezTo>
                    <a:cubicBezTo>
                      <a:pt x="9815" y="2302"/>
                      <a:pt x="10315" y="2105"/>
                      <a:pt x="10818" y="1911"/>
                    </a:cubicBezTo>
                    <a:cubicBezTo>
                      <a:pt x="11500" y="1648"/>
                      <a:pt x="12163" y="1345"/>
                      <a:pt x="12818" y="1016"/>
                    </a:cubicBezTo>
                    <a:cubicBezTo>
                      <a:pt x="12922" y="966"/>
                      <a:pt x="13011" y="896"/>
                      <a:pt x="13027" y="772"/>
                    </a:cubicBezTo>
                    <a:cubicBezTo>
                      <a:pt x="13050" y="601"/>
                      <a:pt x="13062" y="427"/>
                      <a:pt x="13058" y="253"/>
                    </a:cubicBezTo>
                    <a:cubicBezTo>
                      <a:pt x="13048" y="81"/>
                      <a:pt x="13002" y="1"/>
                      <a:pt x="129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" name="Google Shape;2087;p53"/>
          <p:cNvGrpSpPr/>
          <p:nvPr/>
        </p:nvGrpSpPr>
        <p:grpSpPr>
          <a:xfrm>
            <a:off x="-821214" y="4127245"/>
            <a:ext cx="1642428" cy="956954"/>
            <a:chOff x="1925275" y="2294100"/>
            <a:chExt cx="1336611" cy="778771"/>
          </a:xfrm>
        </p:grpSpPr>
        <p:sp>
          <p:nvSpPr>
            <p:cNvPr id="82" name="Google Shape;2088;p53"/>
            <p:cNvSpPr/>
            <p:nvPr/>
          </p:nvSpPr>
          <p:spPr>
            <a:xfrm>
              <a:off x="1925275" y="2294134"/>
              <a:ext cx="1336611" cy="778703"/>
            </a:xfrm>
            <a:custGeom>
              <a:avLst/>
              <a:gdLst/>
              <a:ahLst/>
              <a:cxnLst/>
              <a:rect l="l" t="t" r="r" b="b"/>
              <a:pathLst>
                <a:path w="19638" h="11441" extrusionOk="0">
                  <a:moveTo>
                    <a:pt x="10584" y="1"/>
                  </a:moveTo>
                  <a:cubicBezTo>
                    <a:pt x="10049" y="1"/>
                    <a:pt x="9514" y="46"/>
                    <a:pt x="8997" y="187"/>
                  </a:cubicBezTo>
                  <a:cubicBezTo>
                    <a:pt x="8583" y="299"/>
                    <a:pt x="8211" y="485"/>
                    <a:pt x="7932" y="826"/>
                  </a:cubicBezTo>
                  <a:cubicBezTo>
                    <a:pt x="7455" y="1407"/>
                    <a:pt x="7382" y="2205"/>
                    <a:pt x="7854" y="2825"/>
                  </a:cubicBezTo>
                  <a:cubicBezTo>
                    <a:pt x="7885" y="2864"/>
                    <a:pt x="7924" y="2903"/>
                    <a:pt x="7951" y="2946"/>
                  </a:cubicBezTo>
                  <a:cubicBezTo>
                    <a:pt x="7967" y="2977"/>
                    <a:pt x="7978" y="3015"/>
                    <a:pt x="7986" y="3050"/>
                  </a:cubicBezTo>
                  <a:cubicBezTo>
                    <a:pt x="7951" y="3062"/>
                    <a:pt x="7920" y="3069"/>
                    <a:pt x="7882" y="3081"/>
                  </a:cubicBezTo>
                  <a:lnTo>
                    <a:pt x="7858" y="3081"/>
                  </a:lnTo>
                  <a:cubicBezTo>
                    <a:pt x="7544" y="3050"/>
                    <a:pt x="7235" y="3011"/>
                    <a:pt x="6925" y="3000"/>
                  </a:cubicBezTo>
                  <a:cubicBezTo>
                    <a:pt x="6682" y="2991"/>
                    <a:pt x="6441" y="2984"/>
                    <a:pt x="6199" y="2984"/>
                  </a:cubicBezTo>
                  <a:cubicBezTo>
                    <a:pt x="6024" y="2984"/>
                    <a:pt x="5849" y="2988"/>
                    <a:pt x="5673" y="2996"/>
                  </a:cubicBezTo>
                  <a:cubicBezTo>
                    <a:pt x="5057" y="3023"/>
                    <a:pt x="4460" y="3151"/>
                    <a:pt x="3922" y="3476"/>
                  </a:cubicBezTo>
                  <a:cubicBezTo>
                    <a:pt x="3437" y="3767"/>
                    <a:pt x="3205" y="4205"/>
                    <a:pt x="3201" y="4755"/>
                  </a:cubicBezTo>
                  <a:cubicBezTo>
                    <a:pt x="3197" y="5077"/>
                    <a:pt x="3348" y="5352"/>
                    <a:pt x="3557" y="5588"/>
                  </a:cubicBezTo>
                  <a:cubicBezTo>
                    <a:pt x="3650" y="5693"/>
                    <a:pt x="3759" y="5778"/>
                    <a:pt x="3856" y="5879"/>
                  </a:cubicBezTo>
                  <a:cubicBezTo>
                    <a:pt x="3891" y="5910"/>
                    <a:pt x="3910" y="5956"/>
                    <a:pt x="3910" y="5999"/>
                  </a:cubicBezTo>
                  <a:cubicBezTo>
                    <a:pt x="3898" y="6034"/>
                    <a:pt x="3844" y="6065"/>
                    <a:pt x="3802" y="6076"/>
                  </a:cubicBezTo>
                  <a:cubicBezTo>
                    <a:pt x="3685" y="6103"/>
                    <a:pt x="3565" y="6115"/>
                    <a:pt x="3445" y="6134"/>
                  </a:cubicBezTo>
                  <a:cubicBezTo>
                    <a:pt x="2387" y="6309"/>
                    <a:pt x="1461" y="6739"/>
                    <a:pt x="714" y="7521"/>
                  </a:cubicBezTo>
                  <a:cubicBezTo>
                    <a:pt x="407" y="7843"/>
                    <a:pt x="190" y="8211"/>
                    <a:pt x="117" y="8657"/>
                  </a:cubicBezTo>
                  <a:cubicBezTo>
                    <a:pt x="1" y="9381"/>
                    <a:pt x="307" y="9986"/>
                    <a:pt x="961" y="10319"/>
                  </a:cubicBezTo>
                  <a:cubicBezTo>
                    <a:pt x="1248" y="10466"/>
                    <a:pt x="1562" y="10551"/>
                    <a:pt x="1884" y="10578"/>
                  </a:cubicBezTo>
                  <a:cubicBezTo>
                    <a:pt x="2035" y="10592"/>
                    <a:pt x="2185" y="10599"/>
                    <a:pt x="2333" y="10599"/>
                  </a:cubicBezTo>
                  <a:cubicBezTo>
                    <a:pt x="3221" y="10599"/>
                    <a:pt x="4054" y="10356"/>
                    <a:pt x="4844" y="9928"/>
                  </a:cubicBezTo>
                  <a:cubicBezTo>
                    <a:pt x="4999" y="9846"/>
                    <a:pt x="5142" y="9745"/>
                    <a:pt x="5293" y="9660"/>
                  </a:cubicBezTo>
                  <a:cubicBezTo>
                    <a:pt x="5317" y="9644"/>
                    <a:pt x="5345" y="9635"/>
                    <a:pt x="5373" y="9635"/>
                  </a:cubicBezTo>
                  <a:cubicBezTo>
                    <a:pt x="5385" y="9635"/>
                    <a:pt x="5398" y="9637"/>
                    <a:pt x="5410" y="9641"/>
                  </a:cubicBezTo>
                  <a:cubicBezTo>
                    <a:pt x="5433" y="9660"/>
                    <a:pt x="5444" y="9714"/>
                    <a:pt x="5444" y="9753"/>
                  </a:cubicBezTo>
                  <a:cubicBezTo>
                    <a:pt x="5444" y="9823"/>
                    <a:pt x="5425" y="9893"/>
                    <a:pt x="5417" y="9962"/>
                  </a:cubicBezTo>
                  <a:cubicBezTo>
                    <a:pt x="5359" y="10629"/>
                    <a:pt x="5654" y="11094"/>
                    <a:pt x="6285" y="11322"/>
                  </a:cubicBezTo>
                  <a:cubicBezTo>
                    <a:pt x="6512" y="11407"/>
                    <a:pt x="6743" y="11440"/>
                    <a:pt x="6976" y="11440"/>
                  </a:cubicBezTo>
                  <a:cubicBezTo>
                    <a:pt x="7149" y="11440"/>
                    <a:pt x="7323" y="11422"/>
                    <a:pt x="7498" y="11392"/>
                  </a:cubicBezTo>
                  <a:cubicBezTo>
                    <a:pt x="8618" y="11198"/>
                    <a:pt x="9528" y="10625"/>
                    <a:pt x="10311" y="9831"/>
                  </a:cubicBezTo>
                  <a:cubicBezTo>
                    <a:pt x="10540" y="9598"/>
                    <a:pt x="10741" y="9339"/>
                    <a:pt x="10950" y="9091"/>
                  </a:cubicBezTo>
                  <a:cubicBezTo>
                    <a:pt x="10983" y="9055"/>
                    <a:pt x="11007" y="9016"/>
                    <a:pt x="11067" y="9016"/>
                  </a:cubicBezTo>
                  <a:cubicBezTo>
                    <a:pt x="11078" y="9016"/>
                    <a:pt x="11091" y="9018"/>
                    <a:pt x="11105" y="9021"/>
                  </a:cubicBezTo>
                  <a:cubicBezTo>
                    <a:pt x="11113" y="9064"/>
                    <a:pt x="11121" y="9106"/>
                    <a:pt x="11125" y="9149"/>
                  </a:cubicBezTo>
                  <a:cubicBezTo>
                    <a:pt x="11225" y="9997"/>
                    <a:pt x="11911" y="10660"/>
                    <a:pt x="12764" y="10733"/>
                  </a:cubicBezTo>
                  <a:cubicBezTo>
                    <a:pt x="12842" y="10740"/>
                    <a:pt x="12919" y="10744"/>
                    <a:pt x="12996" y="10744"/>
                  </a:cubicBezTo>
                  <a:cubicBezTo>
                    <a:pt x="13430" y="10744"/>
                    <a:pt x="13846" y="10636"/>
                    <a:pt x="14248" y="10454"/>
                  </a:cubicBezTo>
                  <a:cubicBezTo>
                    <a:pt x="15015" y="10106"/>
                    <a:pt x="15623" y="9563"/>
                    <a:pt x="16131" y="8905"/>
                  </a:cubicBezTo>
                  <a:cubicBezTo>
                    <a:pt x="17026" y="7742"/>
                    <a:pt x="17545" y="6421"/>
                    <a:pt x="17735" y="4968"/>
                  </a:cubicBezTo>
                  <a:cubicBezTo>
                    <a:pt x="17743" y="4891"/>
                    <a:pt x="17758" y="4813"/>
                    <a:pt x="17789" y="4739"/>
                  </a:cubicBezTo>
                  <a:cubicBezTo>
                    <a:pt x="17932" y="4414"/>
                    <a:pt x="18184" y="4185"/>
                    <a:pt x="18494" y="4023"/>
                  </a:cubicBezTo>
                  <a:cubicBezTo>
                    <a:pt x="18727" y="3903"/>
                    <a:pt x="18959" y="3786"/>
                    <a:pt x="19195" y="3674"/>
                  </a:cubicBezTo>
                  <a:cubicBezTo>
                    <a:pt x="19424" y="3573"/>
                    <a:pt x="19579" y="3356"/>
                    <a:pt x="19606" y="3108"/>
                  </a:cubicBezTo>
                  <a:cubicBezTo>
                    <a:pt x="19637" y="2876"/>
                    <a:pt x="19637" y="2639"/>
                    <a:pt x="19540" y="2419"/>
                  </a:cubicBezTo>
                  <a:cubicBezTo>
                    <a:pt x="19472" y="2259"/>
                    <a:pt x="19392" y="2206"/>
                    <a:pt x="19246" y="2206"/>
                  </a:cubicBezTo>
                  <a:cubicBezTo>
                    <a:pt x="19225" y="2206"/>
                    <a:pt x="19203" y="2207"/>
                    <a:pt x="19180" y="2209"/>
                  </a:cubicBezTo>
                  <a:cubicBezTo>
                    <a:pt x="19013" y="2225"/>
                    <a:pt x="18889" y="2322"/>
                    <a:pt x="18754" y="2399"/>
                  </a:cubicBezTo>
                  <a:cubicBezTo>
                    <a:pt x="18436" y="2585"/>
                    <a:pt x="18138" y="2806"/>
                    <a:pt x="17797" y="2949"/>
                  </a:cubicBezTo>
                  <a:cubicBezTo>
                    <a:pt x="17732" y="2975"/>
                    <a:pt x="17671" y="2988"/>
                    <a:pt x="17612" y="2988"/>
                  </a:cubicBezTo>
                  <a:cubicBezTo>
                    <a:pt x="17518" y="2988"/>
                    <a:pt x="17430" y="2955"/>
                    <a:pt x="17347" y="2884"/>
                  </a:cubicBezTo>
                  <a:cubicBezTo>
                    <a:pt x="17254" y="2806"/>
                    <a:pt x="17169" y="2721"/>
                    <a:pt x="17092" y="2628"/>
                  </a:cubicBezTo>
                  <a:cubicBezTo>
                    <a:pt x="16797" y="2252"/>
                    <a:pt x="16433" y="1961"/>
                    <a:pt x="16045" y="1694"/>
                  </a:cubicBezTo>
                  <a:cubicBezTo>
                    <a:pt x="15534" y="1349"/>
                    <a:pt x="14980" y="1086"/>
                    <a:pt x="14418" y="845"/>
                  </a:cubicBezTo>
                  <a:cubicBezTo>
                    <a:pt x="13213" y="334"/>
                    <a:pt x="11969" y="5"/>
                    <a:pt x="10652" y="1"/>
                  </a:cubicBezTo>
                  <a:cubicBezTo>
                    <a:pt x="10629" y="1"/>
                    <a:pt x="10607" y="1"/>
                    <a:pt x="10584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2089;p53"/>
            <p:cNvGrpSpPr/>
            <p:nvPr/>
          </p:nvGrpSpPr>
          <p:grpSpPr>
            <a:xfrm>
              <a:off x="1925275" y="2294100"/>
              <a:ext cx="1336611" cy="778771"/>
              <a:chOff x="859825" y="2173988"/>
              <a:chExt cx="1336611" cy="778771"/>
            </a:xfrm>
          </p:grpSpPr>
          <p:sp>
            <p:nvSpPr>
              <p:cNvPr id="84" name="Google Shape;2090;p53"/>
              <p:cNvSpPr/>
              <p:nvPr/>
            </p:nvSpPr>
            <p:spPr>
              <a:xfrm>
                <a:off x="859825" y="2173988"/>
                <a:ext cx="1336611" cy="778771"/>
              </a:xfrm>
              <a:custGeom>
                <a:avLst/>
                <a:gdLst/>
                <a:ahLst/>
                <a:cxnLst/>
                <a:rect l="l" t="t" r="r" b="b"/>
                <a:pathLst>
                  <a:path w="19638" h="11442" extrusionOk="0">
                    <a:moveTo>
                      <a:pt x="19225" y="2442"/>
                    </a:moveTo>
                    <a:cubicBezTo>
                      <a:pt x="19316" y="2442"/>
                      <a:pt x="19360" y="2522"/>
                      <a:pt x="19370" y="2694"/>
                    </a:cubicBezTo>
                    <a:cubicBezTo>
                      <a:pt x="19374" y="2868"/>
                      <a:pt x="19366" y="3042"/>
                      <a:pt x="19339" y="3213"/>
                    </a:cubicBezTo>
                    <a:cubicBezTo>
                      <a:pt x="19327" y="3337"/>
                      <a:pt x="19234" y="3407"/>
                      <a:pt x="19130" y="3457"/>
                    </a:cubicBezTo>
                    <a:cubicBezTo>
                      <a:pt x="18479" y="3786"/>
                      <a:pt x="17812" y="4089"/>
                      <a:pt x="17134" y="4352"/>
                    </a:cubicBezTo>
                    <a:cubicBezTo>
                      <a:pt x="16630" y="4546"/>
                      <a:pt x="16127" y="4743"/>
                      <a:pt x="15619" y="4922"/>
                    </a:cubicBezTo>
                    <a:cubicBezTo>
                      <a:pt x="15406" y="4995"/>
                      <a:pt x="15278" y="5158"/>
                      <a:pt x="15170" y="5328"/>
                    </a:cubicBezTo>
                    <a:cubicBezTo>
                      <a:pt x="14666" y="6123"/>
                      <a:pt x="14054" y="6824"/>
                      <a:pt x="13395" y="7490"/>
                    </a:cubicBezTo>
                    <a:cubicBezTo>
                      <a:pt x="13236" y="7653"/>
                      <a:pt x="13058" y="7797"/>
                      <a:pt x="12888" y="7952"/>
                    </a:cubicBezTo>
                    <a:lnTo>
                      <a:pt x="12860" y="7928"/>
                    </a:lnTo>
                    <a:cubicBezTo>
                      <a:pt x="12884" y="7897"/>
                      <a:pt x="12911" y="7862"/>
                      <a:pt x="12938" y="7831"/>
                    </a:cubicBezTo>
                    <a:cubicBezTo>
                      <a:pt x="13287" y="7448"/>
                      <a:pt x="13639" y="7060"/>
                      <a:pt x="13934" y="6630"/>
                    </a:cubicBezTo>
                    <a:cubicBezTo>
                      <a:pt x="14089" y="6406"/>
                      <a:pt x="14224" y="6165"/>
                      <a:pt x="14360" y="5929"/>
                    </a:cubicBezTo>
                    <a:cubicBezTo>
                      <a:pt x="14395" y="5863"/>
                      <a:pt x="14418" y="5793"/>
                      <a:pt x="14422" y="5720"/>
                    </a:cubicBezTo>
                    <a:cubicBezTo>
                      <a:pt x="14444" y="5542"/>
                      <a:pt x="14346" y="5423"/>
                      <a:pt x="14197" y="5423"/>
                    </a:cubicBezTo>
                    <a:cubicBezTo>
                      <a:pt x="14164" y="5423"/>
                      <a:pt x="14129" y="5429"/>
                      <a:pt x="14093" y="5441"/>
                    </a:cubicBezTo>
                    <a:cubicBezTo>
                      <a:pt x="13845" y="5518"/>
                      <a:pt x="13597" y="5604"/>
                      <a:pt x="13349" y="5681"/>
                    </a:cubicBezTo>
                    <a:cubicBezTo>
                      <a:pt x="12446" y="5968"/>
                      <a:pt x="11543" y="6258"/>
                      <a:pt x="10633" y="6522"/>
                    </a:cubicBezTo>
                    <a:cubicBezTo>
                      <a:pt x="10323" y="6615"/>
                      <a:pt x="10113" y="6789"/>
                      <a:pt x="9935" y="7045"/>
                    </a:cubicBezTo>
                    <a:cubicBezTo>
                      <a:pt x="9645" y="7475"/>
                      <a:pt x="9307" y="7878"/>
                      <a:pt x="8932" y="8238"/>
                    </a:cubicBezTo>
                    <a:cubicBezTo>
                      <a:pt x="8688" y="8467"/>
                      <a:pt x="8436" y="8684"/>
                      <a:pt x="8184" y="8905"/>
                    </a:cubicBezTo>
                    <a:lnTo>
                      <a:pt x="8164" y="8885"/>
                    </a:lnTo>
                    <a:cubicBezTo>
                      <a:pt x="8300" y="8723"/>
                      <a:pt x="8436" y="8564"/>
                      <a:pt x="8567" y="8401"/>
                    </a:cubicBezTo>
                    <a:cubicBezTo>
                      <a:pt x="8831" y="8072"/>
                      <a:pt x="9067" y="7723"/>
                      <a:pt x="9280" y="7359"/>
                    </a:cubicBezTo>
                    <a:cubicBezTo>
                      <a:pt x="9346" y="7258"/>
                      <a:pt x="9377" y="7142"/>
                      <a:pt x="9369" y="7026"/>
                    </a:cubicBezTo>
                    <a:cubicBezTo>
                      <a:pt x="9366" y="6971"/>
                      <a:pt x="9346" y="6933"/>
                      <a:pt x="9288" y="6929"/>
                    </a:cubicBezTo>
                    <a:cubicBezTo>
                      <a:pt x="9238" y="6921"/>
                      <a:pt x="9188" y="6917"/>
                      <a:pt x="9139" y="6917"/>
                    </a:cubicBezTo>
                    <a:cubicBezTo>
                      <a:pt x="9112" y="6917"/>
                      <a:pt x="9086" y="6918"/>
                      <a:pt x="9059" y="6921"/>
                    </a:cubicBezTo>
                    <a:cubicBezTo>
                      <a:pt x="8622" y="7002"/>
                      <a:pt x="8188" y="7095"/>
                      <a:pt x="7750" y="7173"/>
                    </a:cubicBezTo>
                    <a:cubicBezTo>
                      <a:pt x="7374" y="7239"/>
                      <a:pt x="6994" y="7293"/>
                      <a:pt x="6618" y="7347"/>
                    </a:cubicBezTo>
                    <a:cubicBezTo>
                      <a:pt x="6577" y="7352"/>
                      <a:pt x="6532" y="7362"/>
                      <a:pt x="6486" y="7362"/>
                    </a:cubicBezTo>
                    <a:cubicBezTo>
                      <a:pt x="6430" y="7362"/>
                      <a:pt x="6372" y="7348"/>
                      <a:pt x="6312" y="7297"/>
                    </a:cubicBezTo>
                    <a:cubicBezTo>
                      <a:pt x="6363" y="7270"/>
                      <a:pt x="6417" y="7246"/>
                      <a:pt x="6467" y="7227"/>
                    </a:cubicBezTo>
                    <a:cubicBezTo>
                      <a:pt x="6936" y="7088"/>
                      <a:pt x="7405" y="6952"/>
                      <a:pt x="7870" y="6812"/>
                    </a:cubicBezTo>
                    <a:cubicBezTo>
                      <a:pt x="8718" y="6557"/>
                      <a:pt x="9567" y="6301"/>
                      <a:pt x="10416" y="6041"/>
                    </a:cubicBezTo>
                    <a:cubicBezTo>
                      <a:pt x="10470" y="6026"/>
                      <a:pt x="10536" y="6022"/>
                      <a:pt x="10555" y="5945"/>
                    </a:cubicBezTo>
                    <a:cubicBezTo>
                      <a:pt x="10582" y="5871"/>
                      <a:pt x="10551" y="5790"/>
                      <a:pt x="10481" y="5759"/>
                    </a:cubicBezTo>
                    <a:cubicBezTo>
                      <a:pt x="10361" y="5689"/>
                      <a:pt x="10233" y="5627"/>
                      <a:pt x="10106" y="5576"/>
                    </a:cubicBezTo>
                    <a:cubicBezTo>
                      <a:pt x="9741" y="5441"/>
                      <a:pt x="9369" y="5317"/>
                      <a:pt x="9001" y="5185"/>
                    </a:cubicBezTo>
                    <a:cubicBezTo>
                      <a:pt x="8959" y="5173"/>
                      <a:pt x="8920" y="5150"/>
                      <a:pt x="8889" y="5119"/>
                    </a:cubicBezTo>
                    <a:cubicBezTo>
                      <a:pt x="8912" y="5119"/>
                      <a:pt x="8935" y="5117"/>
                      <a:pt x="8959" y="5117"/>
                    </a:cubicBezTo>
                    <a:cubicBezTo>
                      <a:pt x="8970" y="5117"/>
                      <a:pt x="8982" y="5118"/>
                      <a:pt x="8994" y="5119"/>
                    </a:cubicBezTo>
                    <a:cubicBezTo>
                      <a:pt x="9691" y="5197"/>
                      <a:pt x="10381" y="5356"/>
                      <a:pt x="11043" y="5588"/>
                    </a:cubicBezTo>
                    <a:cubicBezTo>
                      <a:pt x="11140" y="5623"/>
                      <a:pt x="11237" y="5646"/>
                      <a:pt x="11334" y="5669"/>
                    </a:cubicBezTo>
                    <a:cubicBezTo>
                      <a:pt x="11376" y="5680"/>
                      <a:pt x="11419" y="5685"/>
                      <a:pt x="11463" y="5685"/>
                    </a:cubicBezTo>
                    <a:cubicBezTo>
                      <a:pt x="11532" y="5685"/>
                      <a:pt x="11601" y="5672"/>
                      <a:pt x="11667" y="5646"/>
                    </a:cubicBezTo>
                    <a:lnTo>
                      <a:pt x="15127" y="4410"/>
                    </a:lnTo>
                    <a:cubicBezTo>
                      <a:pt x="15216" y="4379"/>
                      <a:pt x="15317" y="4360"/>
                      <a:pt x="15332" y="4240"/>
                    </a:cubicBezTo>
                    <a:cubicBezTo>
                      <a:pt x="15348" y="4123"/>
                      <a:pt x="15290" y="4011"/>
                      <a:pt x="15189" y="3953"/>
                    </a:cubicBezTo>
                    <a:cubicBezTo>
                      <a:pt x="14902" y="3748"/>
                      <a:pt x="14623" y="3546"/>
                      <a:pt x="14329" y="3360"/>
                    </a:cubicBezTo>
                    <a:cubicBezTo>
                      <a:pt x="13872" y="3077"/>
                      <a:pt x="13403" y="2810"/>
                      <a:pt x="12938" y="2535"/>
                    </a:cubicBezTo>
                    <a:cubicBezTo>
                      <a:pt x="12903" y="2515"/>
                      <a:pt x="12868" y="2492"/>
                      <a:pt x="12833" y="2473"/>
                    </a:cubicBezTo>
                    <a:cubicBezTo>
                      <a:pt x="12837" y="2465"/>
                      <a:pt x="12841" y="2458"/>
                      <a:pt x="12845" y="2450"/>
                    </a:cubicBezTo>
                    <a:lnTo>
                      <a:pt x="12845" y="2450"/>
                    </a:lnTo>
                    <a:cubicBezTo>
                      <a:pt x="12886" y="2458"/>
                      <a:pt x="12924" y="2465"/>
                      <a:pt x="12969" y="2473"/>
                    </a:cubicBezTo>
                    <a:cubicBezTo>
                      <a:pt x="13539" y="2632"/>
                      <a:pt x="14089" y="2856"/>
                      <a:pt x="14608" y="3139"/>
                    </a:cubicBezTo>
                    <a:cubicBezTo>
                      <a:pt x="15026" y="3360"/>
                      <a:pt x="15437" y="3596"/>
                      <a:pt x="15844" y="3837"/>
                    </a:cubicBezTo>
                    <a:cubicBezTo>
                      <a:pt x="15956" y="3902"/>
                      <a:pt x="16066" y="3931"/>
                      <a:pt x="16177" y="3931"/>
                    </a:cubicBezTo>
                    <a:cubicBezTo>
                      <a:pt x="16270" y="3931"/>
                      <a:pt x="16363" y="3911"/>
                      <a:pt x="16456" y="3875"/>
                    </a:cubicBezTo>
                    <a:cubicBezTo>
                      <a:pt x="16925" y="3705"/>
                      <a:pt x="17378" y="3496"/>
                      <a:pt x="17812" y="3248"/>
                    </a:cubicBezTo>
                    <a:cubicBezTo>
                      <a:pt x="18219" y="3011"/>
                      <a:pt x="18618" y="2763"/>
                      <a:pt x="19017" y="2519"/>
                    </a:cubicBezTo>
                    <a:cubicBezTo>
                      <a:pt x="19104" y="2468"/>
                      <a:pt x="19172" y="2442"/>
                      <a:pt x="19225" y="2442"/>
                    </a:cubicBezTo>
                    <a:close/>
                    <a:moveTo>
                      <a:pt x="10608" y="248"/>
                    </a:moveTo>
                    <a:cubicBezTo>
                      <a:pt x="11560" y="248"/>
                      <a:pt x="12485" y="421"/>
                      <a:pt x="13391" y="725"/>
                    </a:cubicBezTo>
                    <a:cubicBezTo>
                      <a:pt x="14240" y="1012"/>
                      <a:pt x="15061" y="1369"/>
                      <a:pt x="15825" y="1845"/>
                    </a:cubicBezTo>
                    <a:cubicBezTo>
                      <a:pt x="16185" y="2074"/>
                      <a:pt x="16510" y="2353"/>
                      <a:pt x="16789" y="2678"/>
                    </a:cubicBezTo>
                    <a:cubicBezTo>
                      <a:pt x="16925" y="2833"/>
                      <a:pt x="16999" y="3000"/>
                      <a:pt x="16929" y="3213"/>
                    </a:cubicBezTo>
                    <a:cubicBezTo>
                      <a:pt x="16886" y="3349"/>
                      <a:pt x="16789" y="3457"/>
                      <a:pt x="16665" y="3519"/>
                    </a:cubicBezTo>
                    <a:cubicBezTo>
                      <a:pt x="16557" y="3577"/>
                      <a:pt x="16445" y="3627"/>
                      <a:pt x="16328" y="3666"/>
                    </a:cubicBezTo>
                    <a:cubicBezTo>
                      <a:pt x="16274" y="3684"/>
                      <a:pt x="16218" y="3692"/>
                      <a:pt x="16163" y="3692"/>
                    </a:cubicBezTo>
                    <a:cubicBezTo>
                      <a:pt x="16059" y="3692"/>
                      <a:pt x="15957" y="3662"/>
                      <a:pt x="15871" y="3604"/>
                    </a:cubicBezTo>
                    <a:cubicBezTo>
                      <a:pt x="15309" y="3252"/>
                      <a:pt x="14728" y="2934"/>
                      <a:pt x="14131" y="2655"/>
                    </a:cubicBezTo>
                    <a:cubicBezTo>
                      <a:pt x="13542" y="2380"/>
                      <a:pt x="12919" y="2194"/>
                      <a:pt x="12275" y="2097"/>
                    </a:cubicBezTo>
                    <a:cubicBezTo>
                      <a:pt x="12186" y="2085"/>
                      <a:pt x="12093" y="2085"/>
                      <a:pt x="12004" y="2085"/>
                    </a:cubicBezTo>
                    <a:cubicBezTo>
                      <a:pt x="12002" y="2085"/>
                      <a:pt x="12000" y="2085"/>
                      <a:pt x="11997" y="2085"/>
                    </a:cubicBezTo>
                    <a:cubicBezTo>
                      <a:pt x="11942" y="2085"/>
                      <a:pt x="11892" y="2130"/>
                      <a:pt x="11888" y="2186"/>
                    </a:cubicBezTo>
                    <a:cubicBezTo>
                      <a:pt x="11872" y="2248"/>
                      <a:pt x="11907" y="2310"/>
                      <a:pt x="11969" y="2333"/>
                    </a:cubicBezTo>
                    <a:cubicBezTo>
                      <a:pt x="12027" y="2357"/>
                      <a:pt x="12089" y="2380"/>
                      <a:pt x="12151" y="2403"/>
                    </a:cubicBezTo>
                    <a:cubicBezTo>
                      <a:pt x="12589" y="2585"/>
                      <a:pt x="13008" y="2806"/>
                      <a:pt x="13411" y="3062"/>
                    </a:cubicBezTo>
                    <a:cubicBezTo>
                      <a:pt x="13907" y="3364"/>
                      <a:pt x="14387" y="3689"/>
                      <a:pt x="14879" y="4007"/>
                    </a:cubicBezTo>
                    <a:cubicBezTo>
                      <a:pt x="14891" y="4015"/>
                      <a:pt x="14906" y="4027"/>
                      <a:pt x="14922" y="4038"/>
                    </a:cubicBezTo>
                    <a:cubicBezTo>
                      <a:pt x="15023" y="4123"/>
                      <a:pt x="15015" y="4193"/>
                      <a:pt x="14891" y="4240"/>
                    </a:cubicBezTo>
                    <a:cubicBezTo>
                      <a:pt x="14259" y="4468"/>
                      <a:pt x="13632" y="4693"/>
                      <a:pt x="13000" y="4922"/>
                    </a:cubicBezTo>
                    <a:cubicBezTo>
                      <a:pt x="12570" y="5073"/>
                      <a:pt x="12140" y="5220"/>
                      <a:pt x="11710" y="5375"/>
                    </a:cubicBezTo>
                    <a:cubicBezTo>
                      <a:pt x="11621" y="5406"/>
                      <a:pt x="11527" y="5423"/>
                      <a:pt x="11433" y="5423"/>
                    </a:cubicBezTo>
                    <a:cubicBezTo>
                      <a:pt x="11354" y="5423"/>
                      <a:pt x="11274" y="5411"/>
                      <a:pt x="11198" y="5387"/>
                    </a:cubicBezTo>
                    <a:cubicBezTo>
                      <a:pt x="10900" y="5297"/>
                      <a:pt x="10602" y="5201"/>
                      <a:pt x="10299" y="5123"/>
                    </a:cubicBezTo>
                    <a:cubicBezTo>
                      <a:pt x="9648" y="4945"/>
                      <a:pt x="8978" y="4852"/>
                      <a:pt x="8304" y="4844"/>
                    </a:cubicBezTo>
                    <a:cubicBezTo>
                      <a:pt x="8153" y="4844"/>
                      <a:pt x="8002" y="4863"/>
                      <a:pt x="7851" y="4879"/>
                    </a:cubicBezTo>
                    <a:cubicBezTo>
                      <a:pt x="7804" y="4887"/>
                      <a:pt x="7758" y="4894"/>
                      <a:pt x="7711" y="4910"/>
                    </a:cubicBezTo>
                    <a:cubicBezTo>
                      <a:pt x="7653" y="4922"/>
                      <a:pt x="7614" y="4980"/>
                      <a:pt x="7622" y="5038"/>
                    </a:cubicBezTo>
                    <a:cubicBezTo>
                      <a:pt x="7626" y="5092"/>
                      <a:pt x="7668" y="5135"/>
                      <a:pt x="7727" y="5135"/>
                    </a:cubicBezTo>
                    <a:cubicBezTo>
                      <a:pt x="7816" y="5154"/>
                      <a:pt x="7905" y="5158"/>
                      <a:pt x="7998" y="5173"/>
                    </a:cubicBezTo>
                    <a:cubicBezTo>
                      <a:pt x="8529" y="5259"/>
                      <a:pt x="9040" y="5425"/>
                      <a:pt x="9548" y="5604"/>
                    </a:cubicBezTo>
                    <a:cubicBezTo>
                      <a:pt x="9695" y="5654"/>
                      <a:pt x="9838" y="5708"/>
                      <a:pt x="9986" y="5770"/>
                    </a:cubicBezTo>
                    <a:cubicBezTo>
                      <a:pt x="10020" y="5782"/>
                      <a:pt x="10044" y="5821"/>
                      <a:pt x="10075" y="5848"/>
                    </a:cubicBezTo>
                    <a:cubicBezTo>
                      <a:pt x="10040" y="5871"/>
                      <a:pt x="10013" y="5910"/>
                      <a:pt x="9978" y="5921"/>
                    </a:cubicBezTo>
                    <a:cubicBezTo>
                      <a:pt x="9443" y="6084"/>
                      <a:pt x="8912" y="6247"/>
                      <a:pt x="8378" y="6409"/>
                    </a:cubicBezTo>
                    <a:cubicBezTo>
                      <a:pt x="7715" y="6607"/>
                      <a:pt x="7056" y="6809"/>
                      <a:pt x="6394" y="7014"/>
                    </a:cubicBezTo>
                    <a:cubicBezTo>
                      <a:pt x="6270" y="7057"/>
                      <a:pt x="6146" y="7111"/>
                      <a:pt x="6026" y="7177"/>
                    </a:cubicBezTo>
                    <a:cubicBezTo>
                      <a:pt x="5952" y="7208"/>
                      <a:pt x="5906" y="7285"/>
                      <a:pt x="5913" y="7366"/>
                    </a:cubicBezTo>
                    <a:cubicBezTo>
                      <a:pt x="5925" y="7456"/>
                      <a:pt x="5991" y="7506"/>
                      <a:pt x="6072" y="7537"/>
                    </a:cubicBezTo>
                    <a:cubicBezTo>
                      <a:pt x="6158" y="7572"/>
                      <a:pt x="6248" y="7590"/>
                      <a:pt x="6339" y="7590"/>
                    </a:cubicBezTo>
                    <a:cubicBezTo>
                      <a:pt x="6379" y="7590"/>
                      <a:pt x="6419" y="7587"/>
                      <a:pt x="6460" y="7580"/>
                    </a:cubicBezTo>
                    <a:cubicBezTo>
                      <a:pt x="6851" y="7533"/>
                      <a:pt x="7246" y="7487"/>
                      <a:pt x="7634" y="7425"/>
                    </a:cubicBezTo>
                    <a:cubicBezTo>
                      <a:pt x="8060" y="7359"/>
                      <a:pt x="8478" y="7270"/>
                      <a:pt x="8901" y="7192"/>
                    </a:cubicBezTo>
                    <a:cubicBezTo>
                      <a:pt x="8947" y="7181"/>
                      <a:pt x="8990" y="7177"/>
                      <a:pt x="9040" y="7173"/>
                    </a:cubicBezTo>
                    <a:lnTo>
                      <a:pt x="9067" y="7200"/>
                    </a:lnTo>
                    <a:cubicBezTo>
                      <a:pt x="9052" y="7246"/>
                      <a:pt x="9036" y="7297"/>
                      <a:pt x="9013" y="7339"/>
                    </a:cubicBezTo>
                    <a:cubicBezTo>
                      <a:pt x="8645" y="7955"/>
                      <a:pt x="8199" y="8521"/>
                      <a:pt x="7692" y="9029"/>
                    </a:cubicBezTo>
                    <a:cubicBezTo>
                      <a:pt x="7533" y="9191"/>
                      <a:pt x="7370" y="9346"/>
                      <a:pt x="7207" y="9505"/>
                    </a:cubicBezTo>
                    <a:cubicBezTo>
                      <a:pt x="7118" y="9598"/>
                      <a:pt x="7099" y="9672"/>
                      <a:pt x="7145" y="9734"/>
                    </a:cubicBezTo>
                    <a:cubicBezTo>
                      <a:pt x="7167" y="9760"/>
                      <a:pt x="7193" y="9774"/>
                      <a:pt x="7227" y="9774"/>
                    </a:cubicBezTo>
                    <a:cubicBezTo>
                      <a:pt x="7267" y="9774"/>
                      <a:pt x="7317" y="9755"/>
                      <a:pt x="7378" y="9715"/>
                    </a:cubicBezTo>
                    <a:cubicBezTo>
                      <a:pt x="7707" y="9490"/>
                      <a:pt x="8052" y="9281"/>
                      <a:pt x="8370" y="9040"/>
                    </a:cubicBezTo>
                    <a:cubicBezTo>
                      <a:pt x="9044" y="8525"/>
                      <a:pt x="9633" y="7901"/>
                      <a:pt x="10109" y="7200"/>
                    </a:cubicBezTo>
                    <a:cubicBezTo>
                      <a:pt x="10156" y="7126"/>
                      <a:pt x="10206" y="7057"/>
                      <a:pt x="10268" y="6995"/>
                    </a:cubicBezTo>
                    <a:cubicBezTo>
                      <a:pt x="10373" y="6890"/>
                      <a:pt x="10501" y="6812"/>
                      <a:pt x="10644" y="6770"/>
                    </a:cubicBezTo>
                    <a:cubicBezTo>
                      <a:pt x="11667" y="6448"/>
                      <a:pt x="12694" y="6130"/>
                      <a:pt x="13717" y="5809"/>
                    </a:cubicBezTo>
                    <a:cubicBezTo>
                      <a:pt x="13787" y="5786"/>
                      <a:pt x="13856" y="5762"/>
                      <a:pt x="13926" y="5743"/>
                    </a:cubicBezTo>
                    <a:cubicBezTo>
                      <a:pt x="13944" y="5738"/>
                      <a:pt x="13962" y="5735"/>
                      <a:pt x="13978" y="5735"/>
                    </a:cubicBezTo>
                    <a:cubicBezTo>
                      <a:pt x="14057" y="5735"/>
                      <a:pt x="14107" y="5796"/>
                      <a:pt x="14081" y="5886"/>
                    </a:cubicBezTo>
                    <a:cubicBezTo>
                      <a:pt x="14058" y="5983"/>
                      <a:pt x="14019" y="6076"/>
                      <a:pt x="13969" y="6161"/>
                    </a:cubicBezTo>
                    <a:cubicBezTo>
                      <a:pt x="13709" y="6584"/>
                      <a:pt x="13411" y="6983"/>
                      <a:pt x="13081" y="7351"/>
                    </a:cubicBezTo>
                    <a:cubicBezTo>
                      <a:pt x="12888" y="7568"/>
                      <a:pt x="12694" y="7781"/>
                      <a:pt x="12500" y="7998"/>
                    </a:cubicBezTo>
                    <a:cubicBezTo>
                      <a:pt x="12461" y="8041"/>
                      <a:pt x="12427" y="8087"/>
                      <a:pt x="12396" y="8134"/>
                    </a:cubicBezTo>
                    <a:cubicBezTo>
                      <a:pt x="12353" y="8203"/>
                      <a:pt x="12310" y="8277"/>
                      <a:pt x="12368" y="8362"/>
                    </a:cubicBezTo>
                    <a:cubicBezTo>
                      <a:pt x="12393" y="8400"/>
                      <a:pt x="12432" y="8420"/>
                      <a:pt x="12481" y="8420"/>
                    </a:cubicBezTo>
                    <a:cubicBezTo>
                      <a:pt x="12518" y="8420"/>
                      <a:pt x="12560" y="8409"/>
                      <a:pt x="12605" y="8386"/>
                    </a:cubicBezTo>
                    <a:cubicBezTo>
                      <a:pt x="12744" y="8320"/>
                      <a:pt x="12872" y="8238"/>
                      <a:pt x="12992" y="8145"/>
                    </a:cubicBezTo>
                    <a:cubicBezTo>
                      <a:pt x="13271" y="7913"/>
                      <a:pt x="13550" y="7673"/>
                      <a:pt x="13802" y="7413"/>
                    </a:cubicBezTo>
                    <a:cubicBezTo>
                      <a:pt x="14375" y="6828"/>
                      <a:pt x="14891" y="6189"/>
                      <a:pt x="15332" y="5503"/>
                    </a:cubicBezTo>
                    <a:cubicBezTo>
                      <a:pt x="15453" y="5313"/>
                      <a:pt x="15631" y="5173"/>
                      <a:pt x="15844" y="5100"/>
                    </a:cubicBezTo>
                    <a:cubicBezTo>
                      <a:pt x="16231" y="4953"/>
                      <a:pt x="16619" y="4813"/>
                      <a:pt x="16999" y="4658"/>
                    </a:cubicBezTo>
                    <a:cubicBezTo>
                      <a:pt x="17064" y="4631"/>
                      <a:pt x="17122" y="4618"/>
                      <a:pt x="17174" y="4618"/>
                    </a:cubicBezTo>
                    <a:cubicBezTo>
                      <a:pt x="17334" y="4618"/>
                      <a:pt x="17428" y="4739"/>
                      <a:pt x="17464" y="4918"/>
                    </a:cubicBezTo>
                    <a:cubicBezTo>
                      <a:pt x="17487" y="5030"/>
                      <a:pt x="17487" y="5150"/>
                      <a:pt x="17467" y="5266"/>
                    </a:cubicBezTo>
                    <a:cubicBezTo>
                      <a:pt x="17309" y="6200"/>
                      <a:pt x="16987" y="7103"/>
                      <a:pt x="16514" y="7928"/>
                    </a:cubicBezTo>
                    <a:cubicBezTo>
                      <a:pt x="16189" y="8517"/>
                      <a:pt x="15766" y="9052"/>
                      <a:pt x="15270" y="9509"/>
                    </a:cubicBezTo>
                    <a:cubicBezTo>
                      <a:pt x="14771" y="9966"/>
                      <a:pt x="14209" y="10323"/>
                      <a:pt x="13535" y="10470"/>
                    </a:cubicBezTo>
                    <a:cubicBezTo>
                      <a:pt x="13365" y="10507"/>
                      <a:pt x="13192" y="10527"/>
                      <a:pt x="13018" y="10527"/>
                    </a:cubicBezTo>
                    <a:cubicBezTo>
                      <a:pt x="12922" y="10527"/>
                      <a:pt x="12825" y="10521"/>
                      <a:pt x="12729" y="10509"/>
                    </a:cubicBezTo>
                    <a:cubicBezTo>
                      <a:pt x="12024" y="10416"/>
                      <a:pt x="11466" y="9862"/>
                      <a:pt x="11373" y="9157"/>
                    </a:cubicBezTo>
                    <a:cubicBezTo>
                      <a:pt x="11357" y="9033"/>
                      <a:pt x="11357" y="8912"/>
                      <a:pt x="11345" y="8792"/>
                    </a:cubicBezTo>
                    <a:cubicBezTo>
                      <a:pt x="11342" y="8742"/>
                      <a:pt x="11342" y="8695"/>
                      <a:pt x="11338" y="8645"/>
                    </a:cubicBezTo>
                    <a:cubicBezTo>
                      <a:pt x="11334" y="8579"/>
                      <a:pt x="11311" y="8513"/>
                      <a:pt x="11237" y="8494"/>
                    </a:cubicBezTo>
                    <a:cubicBezTo>
                      <a:pt x="11225" y="8491"/>
                      <a:pt x="11212" y="8490"/>
                      <a:pt x="11200" y="8490"/>
                    </a:cubicBezTo>
                    <a:cubicBezTo>
                      <a:pt x="11146" y="8490"/>
                      <a:pt x="11095" y="8516"/>
                      <a:pt x="11067" y="8564"/>
                    </a:cubicBezTo>
                    <a:cubicBezTo>
                      <a:pt x="10931" y="8742"/>
                      <a:pt x="10799" y="8920"/>
                      <a:pt x="10664" y="9095"/>
                    </a:cubicBezTo>
                    <a:cubicBezTo>
                      <a:pt x="10272" y="9602"/>
                      <a:pt x="9800" y="10052"/>
                      <a:pt x="9273" y="10420"/>
                    </a:cubicBezTo>
                    <a:cubicBezTo>
                      <a:pt x="8668" y="10838"/>
                      <a:pt x="8002" y="11121"/>
                      <a:pt x="7266" y="11206"/>
                    </a:cubicBezTo>
                    <a:cubicBezTo>
                      <a:pt x="7167" y="11219"/>
                      <a:pt x="7069" y="11226"/>
                      <a:pt x="6972" y="11226"/>
                    </a:cubicBezTo>
                    <a:cubicBezTo>
                      <a:pt x="6741" y="11226"/>
                      <a:pt x="6514" y="11187"/>
                      <a:pt x="6293" y="11094"/>
                    </a:cubicBezTo>
                    <a:cubicBezTo>
                      <a:pt x="5824" y="10900"/>
                      <a:pt x="5607" y="10567"/>
                      <a:pt x="5650" y="10063"/>
                    </a:cubicBezTo>
                    <a:cubicBezTo>
                      <a:pt x="5669" y="9838"/>
                      <a:pt x="5739" y="9622"/>
                      <a:pt x="5789" y="9401"/>
                    </a:cubicBezTo>
                    <a:cubicBezTo>
                      <a:pt x="5801" y="9354"/>
                      <a:pt x="5813" y="9308"/>
                      <a:pt x="5820" y="9261"/>
                    </a:cubicBezTo>
                    <a:cubicBezTo>
                      <a:pt x="5826" y="9174"/>
                      <a:pt x="5774" y="9113"/>
                      <a:pt x="5702" y="9113"/>
                    </a:cubicBezTo>
                    <a:cubicBezTo>
                      <a:pt x="5681" y="9113"/>
                      <a:pt x="5658" y="9118"/>
                      <a:pt x="5634" y="9129"/>
                    </a:cubicBezTo>
                    <a:cubicBezTo>
                      <a:pt x="5576" y="9157"/>
                      <a:pt x="5522" y="9191"/>
                      <a:pt x="5472" y="9234"/>
                    </a:cubicBezTo>
                    <a:cubicBezTo>
                      <a:pt x="4828" y="9757"/>
                      <a:pt x="4069" y="10117"/>
                      <a:pt x="3255" y="10280"/>
                    </a:cubicBezTo>
                    <a:cubicBezTo>
                      <a:pt x="2945" y="10346"/>
                      <a:pt x="2635" y="10385"/>
                      <a:pt x="2324" y="10385"/>
                    </a:cubicBezTo>
                    <a:cubicBezTo>
                      <a:pt x="2065" y="10385"/>
                      <a:pt x="1806" y="10357"/>
                      <a:pt x="1547" y="10296"/>
                    </a:cubicBezTo>
                    <a:cubicBezTo>
                      <a:pt x="1240" y="10222"/>
                      <a:pt x="961" y="10102"/>
                      <a:pt x="725" y="9889"/>
                    </a:cubicBezTo>
                    <a:cubicBezTo>
                      <a:pt x="504" y="9699"/>
                      <a:pt x="365" y="9432"/>
                      <a:pt x="338" y="9141"/>
                    </a:cubicBezTo>
                    <a:cubicBezTo>
                      <a:pt x="283" y="8602"/>
                      <a:pt x="469" y="8141"/>
                      <a:pt x="830" y="7746"/>
                    </a:cubicBezTo>
                    <a:cubicBezTo>
                      <a:pt x="1492" y="7026"/>
                      <a:pt x="2318" y="6595"/>
                      <a:pt x="3275" y="6421"/>
                    </a:cubicBezTo>
                    <a:cubicBezTo>
                      <a:pt x="3666" y="6347"/>
                      <a:pt x="4061" y="6289"/>
                      <a:pt x="4456" y="6227"/>
                    </a:cubicBezTo>
                    <a:cubicBezTo>
                      <a:pt x="4476" y="6223"/>
                      <a:pt x="4495" y="6223"/>
                      <a:pt x="4515" y="6223"/>
                    </a:cubicBezTo>
                    <a:cubicBezTo>
                      <a:pt x="4534" y="6223"/>
                      <a:pt x="4553" y="6223"/>
                      <a:pt x="4573" y="6223"/>
                    </a:cubicBezTo>
                    <a:cubicBezTo>
                      <a:pt x="4627" y="6223"/>
                      <a:pt x="4673" y="6185"/>
                      <a:pt x="4689" y="6134"/>
                    </a:cubicBezTo>
                    <a:cubicBezTo>
                      <a:pt x="4701" y="6080"/>
                      <a:pt x="4673" y="6026"/>
                      <a:pt x="4619" y="6007"/>
                    </a:cubicBezTo>
                    <a:cubicBezTo>
                      <a:pt x="4580" y="5987"/>
                      <a:pt x="4542" y="5968"/>
                      <a:pt x="4499" y="5956"/>
                    </a:cubicBezTo>
                    <a:cubicBezTo>
                      <a:pt x="4181" y="5840"/>
                      <a:pt x="3902" y="5642"/>
                      <a:pt x="3689" y="5383"/>
                    </a:cubicBezTo>
                    <a:cubicBezTo>
                      <a:pt x="3201" y="4786"/>
                      <a:pt x="3511" y="4030"/>
                      <a:pt x="3957" y="3736"/>
                    </a:cubicBezTo>
                    <a:cubicBezTo>
                      <a:pt x="4340" y="3484"/>
                      <a:pt x="4763" y="3352"/>
                      <a:pt x="5204" y="3279"/>
                    </a:cubicBezTo>
                    <a:cubicBezTo>
                      <a:pt x="5540" y="3224"/>
                      <a:pt x="5877" y="3210"/>
                      <a:pt x="6217" y="3210"/>
                    </a:cubicBezTo>
                    <a:cubicBezTo>
                      <a:pt x="6313" y="3210"/>
                      <a:pt x="6410" y="3211"/>
                      <a:pt x="6506" y="3213"/>
                    </a:cubicBezTo>
                    <a:cubicBezTo>
                      <a:pt x="7246" y="3232"/>
                      <a:pt x="7978" y="3329"/>
                      <a:pt x="8711" y="3426"/>
                    </a:cubicBezTo>
                    <a:cubicBezTo>
                      <a:pt x="8724" y="3429"/>
                      <a:pt x="8740" y="3431"/>
                      <a:pt x="8755" y="3431"/>
                    </a:cubicBezTo>
                    <a:cubicBezTo>
                      <a:pt x="8761" y="3431"/>
                      <a:pt x="8767" y="3431"/>
                      <a:pt x="8773" y="3430"/>
                    </a:cubicBezTo>
                    <a:cubicBezTo>
                      <a:pt x="8811" y="3414"/>
                      <a:pt x="8862" y="3395"/>
                      <a:pt x="8870" y="3364"/>
                    </a:cubicBezTo>
                    <a:cubicBezTo>
                      <a:pt x="8873" y="3325"/>
                      <a:pt x="8858" y="3287"/>
                      <a:pt x="8827" y="3259"/>
                    </a:cubicBezTo>
                    <a:cubicBezTo>
                      <a:pt x="8773" y="3225"/>
                      <a:pt x="8715" y="3194"/>
                      <a:pt x="8653" y="3174"/>
                    </a:cubicBezTo>
                    <a:cubicBezTo>
                      <a:pt x="8157" y="2938"/>
                      <a:pt x="7843" y="2566"/>
                      <a:pt x="7781" y="2012"/>
                    </a:cubicBezTo>
                    <a:cubicBezTo>
                      <a:pt x="7734" y="1593"/>
                      <a:pt x="7897" y="1245"/>
                      <a:pt x="8161" y="939"/>
                    </a:cubicBezTo>
                    <a:cubicBezTo>
                      <a:pt x="8366" y="698"/>
                      <a:pt x="8633" y="559"/>
                      <a:pt x="8928" y="466"/>
                    </a:cubicBezTo>
                    <a:cubicBezTo>
                      <a:pt x="9435" y="303"/>
                      <a:pt x="9958" y="257"/>
                      <a:pt x="10485" y="249"/>
                    </a:cubicBezTo>
                    <a:cubicBezTo>
                      <a:pt x="10526" y="248"/>
                      <a:pt x="10567" y="248"/>
                      <a:pt x="10608" y="248"/>
                    </a:cubicBezTo>
                    <a:close/>
                    <a:moveTo>
                      <a:pt x="10589" y="1"/>
                    </a:moveTo>
                    <a:cubicBezTo>
                      <a:pt x="10052" y="1"/>
                      <a:pt x="9519" y="49"/>
                      <a:pt x="8997" y="191"/>
                    </a:cubicBezTo>
                    <a:cubicBezTo>
                      <a:pt x="8583" y="303"/>
                      <a:pt x="8211" y="485"/>
                      <a:pt x="7932" y="826"/>
                    </a:cubicBezTo>
                    <a:cubicBezTo>
                      <a:pt x="7455" y="1411"/>
                      <a:pt x="7382" y="2209"/>
                      <a:pt x="7854" y="2825"/>
                    </a:cubicBezTo>
                    <a:cubicBezTo>
                      <a:pt x="7882" y="2868"/>
                      <a:pt x="7920" y="2903"/>
                      <a:pt x="7951" y="2946"/>
                    </a:cubicBezTo>
                    <a:cubicBezTo>
                      <a:pt x="7967" y="2980"/>
                      <a:pt x="7978" y="3015"/>
                      <a:pt x="7986" y="3050"/>
                    </a:cubicBezTo>
                    <a:cubicBezTo>
                      <a:pt x="7951" y="3062"/>
                      <a:pt x="7920" y="3073"/>
                      <a:pt x="7882" y="3081"/>
                    </a:cubicBezTo>
                    <a:cubicBezTo>
                      <a:pt x="7879" y="3082"/>
                      <a:pt x="7876" y="3083"/>
                      <a:pt x="7874" y="3083"/>
                    </a:cubicBezTo>
                    <a:cubicBezTo>
                      <a:pt x="7869" y="3083"/>
                      <a:pt x="7863" y="3081"/>
                      <a:pt x="7858" y="3081"/>
                    </a:cubicBezTo>
                    <a:cubicBezTo>
                      <a:pt x="7544" y="3054"/>
                      <a:pt x="7235" y="3011"/>
                      <a:pt x="6925" y="3000"/>
                    </a:cubicBezTo>
                    <a:cubicBezTo>
                      <a:pt x="6668" y="2993"/>
                      <a:pt x="6413" y="2986"/>
                      <a:pt x="6158" y="2986"/>
                    </a:cubicBezTo>
                    <a:cubicBezTo>
                      <a:pt x="5997" y="2986"/>
                      <a:pt x="5835" y="2988"/>
                      <a:pt x="5673" y="2996"/>
                    </a:cubicBezTo>
                    <a:cubicBezTo>
                      <a:pt x="5057" y="3027"/>
                      <a:pt x="4460" y="3151"/>
                      <a:pt x="3922" y="3476"/>
                    </a:cubicBezTo>
                    <a:cubicBezTo>
                      <a:pt x="3437" y="3771"/>
                      <a:pt x="3205" y="4205"/>
                      <a:pt x="3201" y="4759"/>
                    </a:cubicBezTo>
                    <a:cubicBezTo>
                      <a:pt x="3197" y="5080"/>
                      <a:pt x="3348" y="5356"/>
                      <a:pt x="3557" y="5592"/>
                    </a:cubicBezTo>
                    <a:cubicBezTo>
                      <a:pt x="3650" y="5697"/>
                      <a:pt x="3759" y="5782"/>
                      <a:pt x="3856" y="5883"/>
                    </a:cubicBezTo>
                    <a:cubicBezTo>
                      <a:pt x="3891" y="5914"/>
                      <a:pt x="3910" y="5956"/>
                      <a:pt x="3910" y="6003"/>
                    </a:cubicBezTo>
                    <a:cubicBezTo>
                      <a:pt x="3898" y="6034"/>
                      <a:pt x="3844" y="6068"/>
                      <a:pt x="3802" y="6076"/>
                    </a:cubicBezTo>
                    <a:cubicBezTo>
                      <a:pt x="3685" y="6103"/>
                      <a:pt x="3565" y="6119"/>
                      <a:pt x="3445" y="6138"/>
                    </a:cubicBezTo>
                    <a:cubicBezTo>
                      <a:pt x="2387" y="6309"/>
                      <a:pt x="1461" y="6739"/>
                      <a:pt x="714" y="7521"/>
                    </a:cubicBezTo>
                    <a:cubicBezTo>
                      <a:pt x="407" y="7843"/>
                      <a:pt x="190" y="8211"/>
                      <a:pt x="117" y="8657"/>
                    </a:cubicBezTo>
                    <a:cubicBezTo>
                      <a:pt x="1" y="9385"/>
                      <a:pt x="307" y="9990"/>
                      <a:pt x="961" y="10323"/>
                    </a:cubicBezTo>
                    <a:cubicBezTo>
                      <a:pt x="1248" y="10466"/>
                      <a:pt x="1562" y="10555"/>
                      <a:pt x="1884" y="10582"/>
                    </a:cubicBezTo>
                    <a:cubicBezTo>
                      <a:pt x="2035" y="10596"/>
                      <a:pt x="2185" y="10603"/>
                      <a:pt x="2333" y="10603"/>
                    </a:cubicBezTo>
                    <a:cubicBezTo>
                      <a:pt x="3221" y="10603"/>
                      <a:pt x="4054" y="10360"/>
                      <a:pt x="4844" y="9931"/>
                    </a:cubicBezTo>
                    <a:cubicBezTo>
                      <a:pt x="4999" y="9846"/>
                      <a:pt x="5142" y="9745"/>
                      <a:pt x="5293" y="9660"/>
                    </a:cubicBezTo>
                    <a:cubicBezTo>
                      <a:pt x="5316" y="9645"/>
                      <a:pt x="5341" y="9638"/>
                      <a:pt x="5367" y="9638"/>
                    </a:cubicBezTo>
                    <a:cubicBezTo>
                      <a:pt x="5381" y="9638"/>
                      <a:pt x="5396" y="9641"/>
                      <a:pt x="5410" y="9645"/>
                    </a:cubicBezTo>
                    <a:cubicBezTo>
                      <a:pt x="5433" y="9660"/>
                      <a:pt x="5444" y="9718"/>
                      <a:pt x="5444" y="9757"/>
                    </a:cubicBezTo>
                    <a:cubicBezTo>
                      <a:pt x="5441" y="9827"/>
                      <a:pt x="5425" y="9893"/>
                      <a:pt x="5417" y="9962"/>
                    </a:cubicBezTo>
                    <a:cubicBezTo>
                      <a:pt x="5359" y="10633"/>
                      <a:pt x="5658" y="11098"/>
                      <a:pt x="6285" y="11326"/>
                    </a:cubicBezTo>
                    <a:cubicBezTo>
                      <a:pt x="6516" y="11407"/>
                      <a:pt x="6749" y="11441"/>
                      <a:pt x="6983" y="11441"/>
                    </a:cubicBezTo>
                    <a:cubicBezTo>
                      <a:pt x="7154" y="11441"/>
                      <a:pt x="7325" y="11423"/>
                      <a:pt x="7498" y="11392"/>
                    </a:cubicBezTo>
                    <a:cubicBezTo>
                      <a:pt x="8618" y="11198"/>
                      <a:pt x="9528" y="10629"/>
                      <a:pt x="10311" y="9831"/>
                    </a:cubicBezTo>
                    <a:cubicBezTo>
                      <a:pt x="10540" y="9602"/>
                      <a:pt x="10741" y="9343"/>
                      <a:pt x="10950" y="9095"/>
                    </a:cubicBezTo>
                    <a:cubicBezTo>
                      <a:pt x="10982" y="9059"/>
                      <a:pt x="11006" y="9019"/>
                      <a:pt x="11066" y="9019"/>
                    </a:cubicBezTo>
                    <a:cubicBezTo>
                      <a:pt x="11079" y="9019"/>
                      <a:pt x="11093" y="9021"/>
                      <a:pt x="11109" y="9025"/>
                    </a:cubicBezTo>
                    <a:cubicBezTo>
                      <a:pt x="11113" y="9067"/>
                      <a:pt x="11121" y="9110"/>
                      <a:pt x="11125" y="9145"/>
                    </a:cubicBezTo>
                    <a:cubicBezTo>
                      <a:pt x="11229" y="9993"/>
                      <a:pt x="11911" y="10656"/>
                      <a:pt x="12764" y="10730"/>
                    </a:cubicBezTo>
                    <a:cubicBezTo>
                      <a:pt x="12842" y="10737"/>
                      <a:pt x="12919" y="10740"/>
                      <a:pt x="12996" y="10740"/>
                    </a:cubicBezTo>
                    <a:cubicBezTo>
                      <a:pt x="13430" y="10740"/>
                      <a:pt x="13846" y="10632"/>
                      <a:pt x="14248" y="10451"/>
                    </a:cubicBezTo>
                    <a:cubicBezTo>
                      <a:pt x="15015" y="10106"/>
                      <a:pt x="15623" y="9560"/>
                      <a:pt x="16131" y="8901"/>
                    </a:cubicBezTo>
                    <a:cubicBezTo>
                      <a:pt x="17026" y="7738"/>
                      <a:pt x="17545" y="6417"/>
                      <a:pt x="17735" y="4964"/>
                    </a:cubicBezTo>
                    <a:cubicBezTo>
                      <a:pt x="17743" y="4887"/>
                      <a:pt x="17758" y="4809"/>
                      <a:pt x="17789" y="4736"/>
                    </a:cubicBezTo>
                    <a:cubicBezTo>
                      <a:pt x="17932" y="4406"/>
                      <a:pt x="18184" y="4185"/>
                      <a:pt x="18494" y="4019"/>
                    </a:cubicBezTo>
                    <a:cubicBezTo>
                      <a:pt x="18727" y="3899"/>
                      <a:pt x="18959" y="3782"/>
                      <a:pt x="19195" y="3670"/>
                    </a:cubicBezTo>
                    <a:cubicBezTo>
                      <a:pt x="19424" y="3569"/>
                      <a:pt x="19579" y="3352"/>
                      <a:pt x="19606" y="3108"/>
                    </a:cubicBezTo>
                    <a:cubicBezTo>
                      <a:pt x="19637" y="2872"/>
                      <a:pt x="19637" y="2639"/>
                      <a:pt x="19540" y="2415"/>
                    </a:cubicBezTo>
                    <a:cubicBezTo>
                      <a:pt x="19474" y="2264"/>
                      <a:pt x="19392" y="2209"/>
                      <a:pt x="19252" y="2209"/>
                    </a:cubicBezTo>
                    <a:cubicBezTo>
                      <a:pt x="19230" y="2209"/>
                      <a:pt x="19206" y="2211"/>
                      <a:pt x="19180" y="2213"/>
                    </a:cubicBezTo>
                    <a:cubicBezTo>
                      <a:pt x="19013" y="2229"/>
                      <a:pt x="18889" y="2326"/>
                      <a:pt x="18754" y="2403"/>
                    </a:cubicBezTo>
                    <a:cubicBezTo>
                      <a:pt x="18436" y="2589"/>
                      <a:pt x="18138" y="2806"/>
                      <a:pt x="17793" y="2949"/>
                    </a:cubicBezTo>
                    <a:cubicBezTo>
                      <a:pt x="17730" y="2976"/>
                      <a:pt x="17669" y="2990"/>
                      <a:pt x="17611" y="2990"/>
                    </a:cubicBezTo>
                    <a:cubicBezTo>
                      <a:pt x="17517" y="2990"/>
                      <a:pt x="17428" y="2955"/>
                      <a:pt x="17347" y="2884"/>
                    </a:cubicBezTo>
                    <a:cubicBezTo>
                      <a:pt x="17254" y="2806"/>
                      <a:pt x="17169" y="2721"/>
                      <a:pt x="17092" y="2628"/>
                    </a:cubicBezTo>
                    <a:cubicBezTo>
                      <a:pt x="16797" y="2256"/>
                      <a:pt x="16433" y="1961"/>
                      <a:pt x="16045" y="1698"/>
                    </a:cubicBezTo>
                    <a:cubicBezTo>
                      <a:pt x="15534" y="1349"/>
                      <a:pt x="14980" y="1090"/>
                      <a:pt x="14418" y="849"/>
                    </a:cubicBezTo>
                    <a:cubicBezTo>
                      <a:pt x="13213" y="338"/>
                      <a:pt x="11969" y="5"/>
                      <a:pt x="10652" y="1"/>
                    </a:cubicBezTo>
                    <a:cubicBezTo>
                      <a:pt x="10631" y="1"/>
                      <a:pt x="10610" y="1"/>
                      <a:pt x="105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091;p53"/>
              <p:cNvSpPr/>
              <p:nvPr/>
            </p:nvSpPr>
            <p:spPr>
              <a:xfrm>
                <a:off x="879359" y="2190799"/>
                <a:ext cx="1170675" cy="747258"/>
              </a:xfrm>
              <a:custGeom>
                <a:avLst/>
                <a:gdLst/>
                <a:ahLst/>
                <a:cxnLst/>
                <a:rect l="l" t="t" r="r" b="b"/>
                <a:pathLst>
                  <a:path w="17200" h="10979" extrusionOk="0">
                    <a:moveTo>
                      <a:pt x="10321" y="1"/>
                    </a:moveTo>
                    <a:cubicBezTo>
                      <a:pt x="10280" y="1"/>
                      <a:pt x="10239" y="1"/>
                      <a:pt x="10198" y="2"/>
                    </a:cubicBezTo>
                    <a:cubicBezTo>
                      <a:pt x="9671" y="10"/>
                      <a:pt x="9148" y="56"/>
                      <a:pt x="8641" y="219"/>
                    </a:cubicBezTo>
                    <a:cubicBezTo>
                      <a:pt x="8346" y="312"/>
                      <a:pt x="8079" y="451"/>
                      <a:pt x="7874" y="692"/>
                    </a:cubicBezTo>
                    <a:cubicBezTo>
                      <a:pt x="7610" y="998"/>
                      <a:pt x="7447" y="1346"/>
                      <a:pt x="7494" y="1765"/>
                    </a:cubicBezTo>
                    <a:cubicBezTo>
                      <a:pt x="7560" y="2319"/>
                      <a:pt x="7874" y="2691"/>
                      <a:pt x="8366" y="2927"/>
                    </a:cubicBezTo>
                    <a:cubicBezTo>
                      <a:pt x="8428" y="2947"/>
                      <a:pt x="8486" y="2978"/>
                      <a:pt x="8540" y="3012"/>
                    </a:cubicBezTo>
                    <a:cubicBezTo>
                      <a:pt x="8571" y="3040"/>
                      <a:pt x="8586" y="3078"/>
                      <a:pt x="8586" y="3117"/>
                    </a:cubicBezTo>
                    <a:cubicBezTo>
                      <a:pt x="8575" y="3148"/>
                      <a:pt x="8524" y="3167"/>
                      <a:pt x="8490" y="3183"/>
                    </a:cubicBezTo>
                    <a:cubicBezTo>
                      <a:pt x="8483" y="3184"/>
                      <a:pt x="8476" y="3184"/>
                      <a:pt x="8469" y="3184"/>
                    </a:cubicBezTo>
                    <a:cubicBezTo>
                      <a:pt x="8453" y="3184"/>
                      <a:pt x="8437" y="3182"/>
                      <a:pt x="8424" y="3179"/>
                    </a:cubicBezTo>
                    <a:cubicBezTo>
                      <a:pt x="7691" y="3082"/>
                      <a:pt x="6959" y="2985"/>
                      <a:pt x="6219" y="2966"/>
                    </a:cubicBezTo>
                    <a:cubicBezTo>
                      <a:pt x="6124" y="2964"/>
                      <a:pt x="6028" y="2963"/>
                      <a:pt x="5932" y="2963"/>
                    </a:cubicBezTo>
                    <a:cubicBezTo>
                      <a:pt x="5593" y="2963"/>
                      <a:pt x="5253" y="2977"/>
                      <a:pt x="4921" y="3032"/>
                    </a:cubicBezTo>
                    <a:cubicBezTo>
                      <a:pt x="4476" y="3105"/>
                      <a:pt x="4053" y="3237"/>
                      <a:pt x="3670" y="3489"/>
                    </a:cubicBezTo>
                    <a:cubicBezTo>
                      <a:pt x="3224" y="3783"/>
                      <a:pt x="2914" y="4539"/>
                      <a:pt x="3406" y="5136"/>
                    </a:cubicBezTo>
                    <a:cubicBezTo>
                      <a:pt x="3615" y="5395"/>
                      <a:pt x="3898" y="5593"/>
                      <a:pt x="4212" y="5709"/>
                    </a:cubicBezTo>
                    <a:cubicBezTo>
                      <a:pt x="4255" y="5721"/>
                      <a:pt x="4293" y="5740"/>
                      <a:pt x="4336" y="5760"/>
                    </a:cubicBezTo>
                    <a:cubicBezTo>
                      <a:pt x="4386" y="5779"/>
                      <a:pt x="4414" y="5833"/>
                      <a:pt x="4402" y="5887"/>
                    </a:cubicBezTo>
                    <a:cubicBezTo>
                      <a:pt x="4390" y="5938"/>
                      <a:pt x="4340" y="5976"/>
                      <a:pt x="4286" y="5976"/>
                    </a:cubicBezTo>
                    <a:cubicBezTo>
                      <a:pt x="4266" y="5976"/>
                      <a:pt x="4247" y="5976"/>
                      <a:pt x="4228" y="5976"/>
                    </a:cubicBezTo>
                    <a:cubicBezTo>
                      <a:pt x="4208" y="5976"/>
                      <a:pt x="4189" y="5976"/>
                      <a:pt x="4169" y="5980"/>
                    </a:cubicBezTo>
                    <a:cubicBezTo>
                      <a:pt x="3774" y="6042"/>
                      <a:pt x="3379" y="6100"/>
                      <a:pt x="2988" y="6174"/>
                    </a:cubicBezTo>
                    <a:cubicBezTo>
                      <a:pt x="2031" y="6348"/>
                      <a:pt x="1205" y="6779"/>
                      <a:pt x="547" y="7499"/>
                    </a:cubicBezTo>
                    <a:cubicBezTo>
                      <a:pt x="186" y="7894"/>
                      <a:pt x="0" y="8355"/>
                      <a:pt x="51" y="8894"/>
                    </a:cubicBezTo>
                    <a:cubicBezTo>
                      <a:pt x="82" y="9185"/>
                      <a:pt x="217" y="9452"/>
                      <a:pt x="438" y="9642"/>
                    </a:cubicBezTo>
                    <a:cubicBezTo>
                      <a:pt x="674" y="9855"/>
                      <a:pt x="953" y="9975"/>
                      <a:pt x="1260" y="10049"/>
                    </a:cubicBezTo>
                    <a:cubicBezTo>
                      <a:pt x="1519" y="10110"/>
                      <a:pt x="1778" y="10138"/>
                      <a:pt x="2037" y="10138"/>
                    </a:cubicBezTo>
                    <a:cubicBezTo>
                      <a:pt x="2348" y="10138"/>
                      <a:pt x="2658" y="10099"/>
                      <a:pt x="2968" y="10033"/>
                    </a:cubicBezTo>
                    <a:cubicBezTo>
                      <a:pt x="3782" y="9870"/>
                      <a:pt x="4541" y="9510"/>
                      <a:pt x="5185" y="8987"/>
                    </a:cubicBezTo>
                    <a:cubicBezTo>
                      <a:pt x="5235" y="8944"/>
                      <a:pt x="5289" y="8910"/>
                      <a:pt x="5347" y="8882"/>
                    </a:cubicBezTo>
                    <a:cubicBezTo>
                      <a:pt x="5371" y="8871"/>
                      <a:pt x="5394" y="8866"/>
                      <a:pt x="5415" y="8866"/>
                    </a:cubicBezTo>
                    <a:cubicBezTo>
                      <a:pt x="5487" y="8866"/>
                      <a:pt x="5540" y="8927"/>
                      <a:pt x="5537" y="9014"/>
                    </a:cubicBezTo>
                    <a:cubicBezTo>
                      <a:pt x="5526" y="9061"/>
                      <a:pt x="5514" y="9107"/>
                      <a:pt x="5502" y="9154"/>
                    </a:cubicBezTo>
                    <a:cubicBezTo>
                      <a:pt x="5452" y="9375"/>
                      <a:pt x="5382" y="9591"/>
                      <a:pt x="5367" y="9816"/>
                    </a:cubicBezTo>
                    <a:cubicBezTo>
                      <a:pt x="5320" y="10320"/>
                      <a:pt x="5541" y="10653"/>
                      <a:pt x="6006" y="10847"/>
                    </a:cubicBezTo>
                    <a:cubicBezTo>
                      <a:pt x="6227" y="10940"/>
                      <a:pt x="6456" y="10979"/>
                      <a:pt x="6687" y="10979"/>
                    </a:cubicBezTo>
                    <a:cubicBezTo>
                      <a:pt x="6784" y="10979"/>
                      <a:pt x="6881" y="10972"/>
                      <a:pt x="6979" y="10959"/>
                    </a:cubicBezTo>
                    <a:cubicBezTo>
                      <a:pt x="7719" y="10874"/>
                      <a:pt x="8381" y="10591"/>
                      <a:pt x="8986" y="10173"/>
                    </a:cubicBezTo>
                    <a:cubicBezTo>
                      <a:pt x="9516" y="9805"/>
                      <a:pt x="9985" y="9355"/>
                      <a:pt x="10377" y="8848"/>
                    </a:cubicBezTo>
                    <a:cubicBezTo>
                      <a:pt x="10512" y="8673"/>
                      <a:pt x="10644" y="8495"/>
                      <a:pt x="10780" y="8317"/>
                    </a:cubicBezTo>
                    <a:cubicBezTo>
                      <a:pt x="10808" y="8269"/>
                      <a:pt x="10859" y="8243"/>
                      <a:pt x="10913" y="8243"/>
                    </a:cubicBezTo>
                    <a:cubicBezTo>
                      <a:pt x="10925" y="8243"/>
                      <a:pt x="10938" y="8244"/>
                      <a:pt x="10950" y="8247"/>
                    </a:cubicBezTo>
                    <a:cubicBezTo>
                      <a:pt x="11024" y="8266"/>
                      <a:pt x="11047" y="8332"/>
                      <a:pt x="11051" y="8398"/>
                    </a:cubicBezTo>
                    <a:cubicBezTo>
                      <a:pt x="11055" y="8448"/>
                      <a:pt x="11055" y="8495"/>
                      <a:pt x="11058" y="8545"/>
                    </a:cubicBezTo>
                    <a:cubicBezTo>
                      <a:pt x="11070" y="8665"/>
                      <a:pt x="11070" y="8786"/>
                      <a:pt x="11089" y="8910"/>
                    </a:cubicBezTo>
                    <a:cubicBezTo>
                      <a:pt x="11182" y="9615"/>
                      <a:pt x="11737" y="10169"/>
                      <a:pt x="12446" y="10262"/>
                    </a:cubicBezTo>
                    <a:cubicBezTo>
                      <a:pt x="12541" y="10274"/>
                      <a:pt x="12636" y="10280"/>
                      <a:pt x="12732" y="10280"/>
                    </a:cubicBezTo>
                    <a:cubicBezTo>
                      <a:pt x="12905" y="10280"/>
                      <a:pt x="13078" y="10260"/>
                      <a:pt x="13248" y="10223"/>
                    </a:cubicBezTo>
                    <a:cubicBezTo>
                      <a:pt x="13922" y="10076"/>
                      <a:pt x="14484" y="9719"/>
                      <a:pt x="14983" y="9262"/>
                    </a:cubicBezTo>
                    <a:cubicBezTo>
                      <a:pt x="15479" y="8805"/>
                      <a:pt x="15902" y="8270"/>
                      <a:pt x="16231" y="7681"/>
                    </a:cubicBezTo>
                    <a:cubicBezTo>
                      <a:pt x="16700" y="6856"/>
                      <a:pt x="17022" y="5953"/>
                      <a:pt x="17180" y="5019"/>
                    </a:cubicBezTo>
                    <a:cubicBezTo>
                      <a:pt x="17200" y="4903"/>
                      <a:pt x="17200" y="4783"/>
                      <a:pt x="17177" y="4671"/>
                    </a:cubicBezTo>
                    <a:cubicBezTo>
                      <a:pt x="17141" y="4492"/>
                      <a:pt x="17047" y="4371"/>
                      <a:pt x="16887" y="4371"/>
                    </a:cubicBezTo>
                    <a:cubicBezTo>
                      <a:pt x="16835" y="4371"/>
                      <a:pt x="16777" y="4384"/>
                      <a:pt x="16712" y="4411"/>
                    </a:cubicBezTo>
                    <a:cubicBezTo>
                      <a:pt x="16332" y="4566"/>
                      <a:pt x="15944" y="4706"/>
                      <a:pt x="15557" y="4853"/>
                    </a:cubicBezTo>
                    <a:cubicBezTo>
                      <a:pt x="15344" y="4926"/>
                      <a:pt x="15166" y="5066"/>
                      <a:pt x="15045" y="5256"/>
                    </a:cubicBezTo>
                    <a:cubicBezTo>
                      <a:pt x="14604" y="5942"/>
                      <a:pt x="14092" y="6581"/>
                      <a:pt x="13519" y="7166"/>
                    </a:cubicBezTo>
                    <a:cubicBezTo>
                      <a:pt x="13263" y="7426"/>
                      <a:pt x="12984" y="7666"/>
                      <a:pt x="12709" y="7898"/>
                    </a:cubicBezTo>
                    <a:cubicBezTo>
                      <a:pt x="12585" y="7991"/>
                      <a:pt x="12457" y="8073"/>
                      <a:pt x="12322" y="8139"/>
                    </a:cubicBezTo>
                    <a:cubicBezTo>
                      <a:pt x="12275" y="8162"/>
                      <a:pt x="12233" y="8173"/>
                      <a:pt x="12196" y="8173"/>
                    </a:cubicBezTo>
                    <a:cubicBezTo>
                      <a:pt x="12147" y="8173"/>
                      <a:pt x="12108" y="8153"/>
                      <a:pt x="12081" y="8115"/>
                    </a:cubicBezTo>
                    <a:cubicBezTo>
                      <a:pt x="12023" y="8030"/>
                      <a:pt x="12066" y="7956"/>
                      <a:pt x="12112" y="7887"/>
                    </a:cubicBezTo>
                    <a:cubicBezTo>
                      <a:pt x="12140" y="7840"/>
                      <a:pt x="12174" y="7794"/>
                      <a:pt x="12213" y="7751"/>
                    </a:cubicBezTo>
                    <a:cubicBezTo>
                      <a:pt x="12407" y="7534"/>
                      <a:pt x="12601" y="7321"/>
                      <a:pt x="12794" y="7104"/>
                    </a:cubicBezTo>
                    <a:cubicBezTo>
                      <a:pt x="13128" y="6736"/>
                      <a:pt x="13422" y="6337"/>
                      <a:pt x="13682" y="5914"/>
                    </a:cubicBezTo>
                    <a:cubicBezTo>
                      <a:pt x="13732" y="5829"/>
                      <a:pt x="13771" y="5736"/>
                      <a:pt x="13794" y="5639"/>
                    </a:cubicBezTo>
                    <a:cubicBezTo>
                      <a:pt x="13820" y="5549"/>
                      <a:pt x="13770" y="5488"/>
                      <a:pt x="13691" y="5488"/>
                    </a:cubicBezTo>
                    <a:cubicBezTo>
                      <a:pt x="13675" y="5488"/>
                      <a:pt x="13657" y="5491"/>
                      <a:pt x="13639" y="5496"/>
                    </a:cubicBezTo>
                    <a:cubicBezTo>
                      <a:pt x="13569" y="5515"/>
                      <a:pt x="13500" y="5539"/>
                      <a:pt x="13430" y="5562"/>
                    </a:cubicBezTo>
                    <a:cubicBezTo>
                      <a:pt x="12407" y="5883"/>
                      <a:pt x="11380" y="6201"/>
                      <a:pt x="10357" y="6523"/>
                    </a:cubicBezTo>
                    <a:cubicBezTo>
                      <a:pt x="10214" y="6565"/>
                      <a:pt x="10086" y="6643"/>
                      <a:pt x="9981" y="6748"/>
                    </a:cubicBezTo>
                    <a:cubicBezTo>
                      <a:pt x="9919" y="6810"/>
                      <a:pt x="9869" y="6879"/>
                      <a:pt x="9822" y="6953"/>
                    </a:cubicBezTo>
                    <a:cubicBezTo>
                      <a:pt x="9346" y="7654"/>
                      <a:pt x="8757" y="8278"/>
                      <a:pt x="8083" y="8793"/>
                    </a:cubicBezTo>
                    <a:cubicBezTo>
                      <a:pt x="7765" y="9034"/>
                      <a:pt x="7420" y="9243"/>
                      <a:pt x="7091" y="9468"/>
                    </a:cubicBezTo>
                    <a:cubicBezTo>
                      <a:pt x="7030" y="9508"/>
                      <a:pt x="6980" y="9527"/>
                      <a:pt x="6940" y="9527"/>
                    </a:cubicBezTo>
                    <a:cubicBezTo>
                      <a:pt x="6906" y="9527"/>
                      <a:pt x="6880" y="9513"/>
                      <a:pt x="6858" y="9487"/>
                    </a:cubicBezTo>
                    <a:cubicBezTo>
                      <a:pt x="6812" y="9425"/>
                      <a:pt x="6831" y="9351"/>
                      <a:pt x="6920" y="9258"/>
                    </a:cubicBezTo>
                    <a:cubicBezTo>
                      <a:pt x="7083" y="9099"/>
                      <a:pt x="7246" y="8944"/>
                      <a:pt x="7405" y="8782"/>
                    </a:cubicBezTo>
                    <a:cubicBezTo>
                      <a:pt x="7912" y="8274"/>
                      <a:pt x="8358" y="7708"/>
                      <a:pt x="8726" y="7092"/>
                    </a:cubicBezTo>
                    <a:cubicBezTo>
                      <a:pt x="8749" y="7050"/>
                      <a:pt x="8765" y="6999"/>
                      <a:pt x="8780" y="6953"/>
                    </a:cubicBezTo>
                    <a:lnTo>
                      <a:pt x="8753" y="6926"/>
                    </a:lnTo>
                    <a:cubicBezTo>
                      <a:pt x="8707" y="6930"/>
                      <a:pt x="8660" y="6934"/>
                      <a:pt x="8614" y="6945"/>
                    </a:cubicBezTo>
                    <a:cubicBezTo>
                      <a:pt x="8191" y="7023"/>
                      <a:pt x="7773" y="7112"/>
                      <a:pt x="7347" y="7178"/>
                    </a:cubicBezTo>
                    <a:cubicBezTo>
                      <a:pt x="6959" y="7240"/>
                      <a:pt x="6564" y="7286"/>
                      <a:pt x="6173" y="7333"/>
                    </a:cubicBezTo>
                    <a:cubicBezTo>
                      <a:pt x="6132" y="7340"/>
                      <a:pt x="6092" y="7343"/>
                      <a:pt x="6052" y="7343"/>
                    </a:cubicBezTo>
                    <a:cubicBezTo>
                      <a:pt x="5961" y="7343"/>
                      <a:pt x="5871" y="7325"/>
                      <a:pt x="5785" y="7290"/>
                    </a:cubicBezTo>
                    <a:cubicBezTo>
                      <a:pt x="5708" y="7259"/>
                      <a:pt x="5642" y="7209"/>
                      <a:pt x="5626" y="7119"/>
                    </a:cubicBezTo>
                    <a:cubicBezTo>
                      <a:pt x="5619" y="7038"/>
                      <a:pt x="5665" y="6961"/>
                      <a:pt x="5743" y="6930"/>
                    </a:cubicBezTo>
                    <a:cubicBezTo>
                      <a:pt x="5859" y="6864"/>
                      <a:pt x="5983" y="6810"/>
                      <a:pt x="6107" y="6767"/>
                    </a:cubicBezTo>
                    <a:cubicBezTo>
                      <a:pt x="6769" y="6562"/>
                      <a:pt x="7432" y="6360"/>
                      <a:pt x="8091" y="6162"/>
                    </a:cubicBezTo>
                    <a:cubicBezTo>
                      <a:pt x="8625" y="6000"/>
                      <a:pt x="9156" y="5837"/>
                      <a:pt x="9691" y="5674"/>
                    </a:cubicBezTo>
                    <a:cubicBezTo>
                      <a:pt x="9726" y="5663"/>
                      <a:pt x="9753" y="5624"/>
                      <a:pt x="9788" y="5601"/>
                    </a:cubicBezTo>
                    <a:cubicBezTo>
                      <a:pt x="9757" y="5574"/>
                      <a:pt x="9733" y="5535"/>
                      <a:pt x="9699" y="5523"/>
                    </a:cubicBezTo>
                    <a:cubicBezTo>
                      <a:pt x="9551" y="5461"/>
                      <a:pt x="9408" y="5407"/>
                      <a:pt x="9261" y="5357"/>
                    </a:cubicBezTo>
                    <a:cubicBezTo>
                      <a:pt x="8753" y="5178"/>
                      <a:pt x="8242" y="5012"/>
                      <a:pt x="7711" y="4926"/>
                    </a:cubicBezTo>
                    <a:cubicBezTo>
                      <a:pt x="7622" y="4911"/>
                      <a:pt x="7529" y="4907"/>
                      <a:pt x="7440" y="4888"/>
                    </a:cubicBezTo>
                    <a:cubicBezTo>
                      <a:pt x="7381" y="4888"/>
                      <a:pt x="7339" y="4845"/>
                      <a:pt x="7335" y="4791"/>
                    </a:cubicBezTo>
                    <a:cubicBezTo>
                      <a:pt x="7327" y="4733"/>
                      <a:pt x="7366" y="4675"/>
                      <a:pt x="7424" y="4663"/>
                    </a:cubicBezTo>
                    <a:cubicBezTo>
                      <a:pt x="7471" y="4647"/>
                      <a:pt x="7517" y="4640"/>
                      <a:pt x="7564" y="4632"/>
                    </a:cubicBezTo>
                    <a:cubicBezTo>
                      <a:pt x="7715" y="4616"/>
                      <a:pt x="7866" y="4597"/>
                      <a:pt x="8017" y="4597"/>
                    </a:cubicBezTo>
                    <a:cubicBezTo>
                      <a:pt x="8691" y="4605"/>
                      <a:pt x="9361" y="4698"/>
                      <a:pt x="10016" y="4876"/>
                    </a:cubicBezTo>
                    <a:cubicBezTo>
                      <a:pt x="10315" y="4954"/>
                      <a:pt x="10613" y="5050"/>
                      <a:pt x="10911" y="5140"/>
                    </a:cubicBezTo>
                    <a:cubicBezTo>
                      <a:pt x="10987" y="5164"/>
                      <a:pt x="11067" y="5176"/>
                      <a:pt x="11146" y="5176"/>
                    </a:cubicBezTo>
                    <a:cubicBezTo>
                      <a:pt x="11240" y="5176"/>
                      <a:pt x="11334" y="5159"/>
                      <a:pt x="11423" y="5128"/>
                    </a:cubicBezTo>
                    <a:cubicBezTo>
                      <a:pt x="11853" y="4973"/>
                      <a:pt x="12287" y="4826"/>
                      <a:pt x="12713" y="4675"/>
                    </a:cubicBezTo>
                    <a:cubicBezTo>
                      <a:pt x="13345" y="4446"/>
                      <a:pt x="13976" y="4221"/>
                      <a:pt x="14604" y="3993"/>
                    </a:cubicBezTo>
                    <a:cubicBezTo>
                      <a:pt x="14728" y="3946"/>
                      <a:pt x="14736" y="3876"/>
                      <a:pt x="14635" y="3791"/>
                    </a:cubicBezTo>
                    <a:cubicBezTo>
                      <a:pt x="14619" y="3780"/>
                      <a:pt x="14608" y="3768"/>
                      <a:pt x="14592" y="3760"/>
                    </a:cubicBezTo>
                    <a:cubicBezTo>
                      <a:pt x="14104" y="3442"/>
                      <a:pt x="13620" y="3117"/>
                      <a:pt x="13124" y="2815"/>
                    </a:cubicBezTo>
                    <a:cubicBezTo>
                      <a:pt x="12725" y="2559"/>
                      <a:pt x="12302" y="2338"/>
                      <a:pt x="11864" y="2156"/>
                    </a:cubicBezTo>
                    <a:cubicBezTo>
                      <a:pt x="11802" y="2133"/>
                      <a:pt x="11744" y="2110"/>
                      <a:pt x="11682" y="2086"/>
                    </a:cubicBezTo>
                    <a:cubicBezTo>
                      <a:pt x="11620" y="2063"/>
                      <a:pt x="11589" y="2001"/>
                      <a:pt x="11601" y="1939"/>
                    </a:cubicBezTo>
                    <a:cubicBezTo>
                      <a:pt x="11605" y="1883"/>
                      <a:pt x="11655" y="1838"/>
                      <a:pt x="11710" y="1838"/>
                    </a:cubicBezTo>
                    <a:cubicBezTo>
                      <a:pt x="11713" y="1838"/>
                      <a:pt x="11715" y="1838"/>
                      <a:pt x="11717" y="1838"/>
                    </a:cubicBezTo>
                    <a:cubicBezTo>
                      <a:pt x="11810" y="1838"/>
                      <a:pt x="11899" y="1838"/>
                      <a:pt x="11988" y="1850"/>
                    </a:cubicBezTo>
                    <a:cubicBezTo>
                      <a:pt x="12632" y="1947"/>
                      <a:pt x="13255" y="2133"/>
                      <a:pt x="13844" y="2408"/>
                    </a:cubicBezTo>
                    <a:cubicBezTo>
                      <a:pt x="14441" y="2687"/>
                      <a:pt x="15022" y="3005"/>
                      <a:pt x="15584" y="3357"/>
                    </a:cubicBezTo>
                    <a:cubicBezTo>
                      <a:pt x="15672" y="3415"/>
                      <a:pt x="15776" y="3445"/>
                      <a:pt x="15880" y="3445"/>
                    </a:cubicBezTo>
                    <a:cubicBezTo>
                      <a:pt x="15935" y="3445"/>
                      <a:pt x="15991" y="3437"/>
                      <a:pt x="16045" y="3419"/>
                    </a:cubicBezTo>
                    <a:cubicBezTo>
                      <a:pt x="16158" y="3380"/>
                      <a:pt x="16270" y="3330"/>
                      <a:pt x="16378" y="3272"/>
                    </a:cubicBezTo>
                    <a:cubicBezTo>
                      <a:pt x="16502" y="3210"/>
                      <a:pt x="16599" y="3102"/>
                      <a:pt x="16646" y="2966"/>
                    </a:cubicBezTo>
                    <a:cubicBezTo>
                      <a:pt x="16712" y="2753"/>
                      <a:pt x="16638" y="2586"/>
                      <a:pt x="16502" y="2431"/>
                    </a:cubicBezTo>
                    <a:cubicBezTo>
                      <a:pt x="16223" y="2106"/>
                      <a:pt x="15898" y="1827"/>
                      <a:pt x="15538" y="1598"/>
                    </a:cubicBezTo>
                    <a:cubicBezTo>
                      <a:pt x="14774" y="1122"/>
                      <a:pt x="13957" y="765"/>
                      <a:pt x="13104" y="478"/>
                    </a:cubicBezTo>
                    <a:cubicBezTo>
                      <a:pt x="12201" y="174"/>
                      <a:pt x="11274" y="1"/>
                      <a:pt x="10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092;p53"/>
              <p:cNvSpPr/>
              <p:nvPr/>
            </p:nvSpPr>
            <p:spPr>
              <a:xfrm>
                <a:off x="1289438" y="2340130"/>
                <a:ext cx="889032" cy="439956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6464" extrusionOk="0">
                    <a:moveTo>
                      <a:pt x="12911" y="1"/>
                    </a:moveTo>
                    <a:cubicBezTo>
                      <a:pt x="12858" y="1"/>
                      <a:pt x="12790" y="27"/>
                      <a:pt x="12705" y="78"/>
                    </a:cubicBezTo>
                    <a:cubicBezTo>
                      <a:pt x="12302" y="322"/>
                      <a:pt x="11903" y="570"/>
                      <a:pt x="11500" y="807"/>
                    </a:cubicBezTo>
                    <a:cubicBezTo>
                      <a:pt x="11066" y="1055"/>
                      <a:pt x="10613" y="1264"/>
                      <a:pt x="10144" y="1434"/>
                    </a:cubicBezTo>
                    <a:cubicBezTo>
                      <a:pt x="10049" y="1470"/>
                      <a:pt x="9955" y="1490"/>
                      <a:pt x="9862" y="1490"/>
                    </a:cubicBezTo>
                    <a:cubicBezTo>
                      <a:pt x="9751" y="1490"/>
                      <a:pt x="9642" y="1461"/>
                      <a:pt x="9532" y="1396"/>
                    </a:cubicBezTo>
                    <a:cubicBezTo>
                      <a:pt x="9125" y="1155"/>
                      <a:pt x="8714" y="919"/>
                      <a:pt x="8296" y="698"/>
                    </a:cubicBezTo>
                    <a:cubicBezTo>
                      <a:pt x="7777" y="415"/>
                      <a:pt x="7227" y="191"/>
                      <a:pt x="6657" y="32"/>
                    </a:cubicBezTo>
                    <a:cubicBezTo>
                      <a:pt x="6610" y="24"/>
                      <a:pt x="6572" y="16"/>
                      <a:pt x="6529" y="9"/>
                    </a:cubicBezTo>
                    <a:cubicBezTo>
                      <a:pt x="6525" y="16"/>
                      <a:pt x="6521" y="24"/>
                      <a:pt x="6521" y="32"/>
                    </a:cubicBezTo>
                    <a:cubicBezTo>
                      <a:pt x="6556" y="51"/>
                      <a:pt x="6591" y="74"/>
                      <a:pt x="6626" y="94"/>
                    </a:cubicBezTo>
                    <a:cubicBezTo>
                      <a:pt x="7087" y="369"/>
                      <a:pt x="7556" y="636"/>
                      <a:pt x="8013" y="919"/>
                    </a:cubicBezTo>
                    <a:cubicBezTo>
                      <a:pt x="8308" y="1105"/>
                      <a:pt x="8590" y="1307"/>
                      <a:pt x="8873" y="1512"/>
                    </a:cubicBezTo>
                    <a:cubicBezTo>
                      <a:pt x="8974" y="1570"/>
                      <a:pt x="9032" y="1682"/>
                      <a:pt x="9020" y="1799"/>
                    </a:cubicBezTo>
                    <a:cubicBezTo>
                      <a:pt x="9005" y="1919"/>
                      <a:pt x="8904" y="1938"/>
                      <a:pt x="8815" y="1969"/>
                    </a:cubicBezTo>
                    <a:lnTo>
                      <a:pt x="5351" y="3205"/>
                    </a:lnTo>
                    <a:cubicBezTo>
                      <a:pt x="5287" y="3231"/>
                      <a:pt x="5219" y="3244"/>
                      <a:pt x="5150" y="3244"/>
                    </a:cubicBezTo>
                    <a:cubicBezTo>
                      <a:pt x="5106" y="3244"/>
                      <a:pt x="5062" y="3239"/>
                      <a:pt x="5018" y="3228"/>
                    </a:cubicBezTo>
                    <a:cubicBezTo>
                      <a:pt x="4921" y="3205"/>
                      <a:pt x="4824" y="3182"/>
                      <a:pt x="4731" y="3147"/>
                    </a:cubicBezTo>
                    <a:cubicBezTo>
                      <a:pt x="4065" y="2915"/>
                      <a:pt x="3379" y="2756"/>
                      <a:pt x="2678" y="2678"/>
                    </a:cubicBezTo>
                    <a:cubicBezTo>
                      <a:pt x="2666" y="2677"/>
                      <a:pt x="2654" y="2676"/>
                      <a:pt x="2643" y="2676"/>
                    </a:cubicBezTo>
                    <a:cubicBezTo>
                      <a:pt x="2620" y="2676"/>
                      <a:pt x="2596" y="2678"/>
                      <a:pt x="2573" y="2678"/>
                    </a:cubicBezTo>
                    <a:cubicBezTo>
                      <a:pt x="2604" y="2709"/>
                      <a:pt x="2643" y="2732"/>
                      <a:pt x="2689" y="2744"/>
                    </a:cubicBezTo>
                    <a:cubicBezTo>
                      <a:pt x="3057" y="2876"/>
                      <a:pt x="3426" y="3000"/>
                      <a:pt x="3794" y="3135"/>
                    </a:cubicBezTo>
                    <a:cubicBezTo>
                      <a:pt x="3921" y="3186"/>
                      <a:pt x="4045" y="3248"/>
                      <a:pt x="4166" y="3318"/>
                    </a:cubicBezTo>
                    <a:cubicBezTo>
                      <a:pt x="4235" y="3349"/>
                      <a:pt x="4270" y="3430"/>
                      <a:pt x="4243" y="3504"/>
                    </a:cubicBezTo>
                    <a:cubicBezTo>
                      <a:pt x="4224" y="3581"/>
                      <a:pt x="4158" y="3585"/>
                      <a:pt x="4100" y="3600"/>
                    </a:cubicBezTo>
                    <a:cubicBezTo>
                      <a:pt x="3251" y="3860"/>
                      <a:pt x="2403" y="4116"/>
                      <a:pt x="1554" y="4371"/>
                    </a:cubicBezTo>
                    <a:cubicBezTo>
                      <a:pt x="1089" y="4511"/>
                      <a:pt x="620" y="4647"/>
                      <a:pt x="155" y="4786"/>
                    </a:cubicBezTo>
                    <a:cubicBezTo>
                      <a:pt x="101" y="4805"/>
                      <a:pt x="51" y="4829"/>
                      <a:pt x="0" y="4856"/>
                    </a:cubicBezTo>
                    <a:cubicBezTo>
                      <a:pt x="58" y="4907"/>
                      <a:pt x="115" y="4921"/>
                      <a:pt x="171" y="4921"/>
                    </a:cubicBezTo>
                    <a:cubicBezTo>
                      <a:pt x="216" y="4921"/>
                      <a:pt x="261" y="4911"/>
                      <a:pt x="303" y="4906"/>
                    </a:cubicBezTo>
                    <a:cubicBezTo>
                      <a:pt x="682" y="4852"/>
                      <a:pt x="1062" y="4798"/>
                      <a:pt x="1438" y="4732"/>
                    </a:cubicBezTo>
                    <a:cubicBezTo>
                      <a:pt x="1872" y="4654"/>
                      <a:pt x="2310" y="4561"/>
                      <a:pt x="2744" y="4480"/>
                    </a:cubicBezTo>
                    <a:cubicBezTo>
                      <a:pt x="2771" y="4477"/>
                      <a:pt x="2798" y="4476"/>
                      <a:pt x="2826" y="4476"/>
                    </a:cubicBezTo>
                    <a:cubicBezTo>
                      <a:pt x="2876" y="4476"/>
                      <a:pt x="2926" y="4480"/>
                      <a:pt x="2976" y="4488"/>
                    </a:cubicBezTo>
                    <a:cubicBezTo>
                      <a:pt x="3030" y="4492"/>
                      <a:pt x="3050" y="4530"/>
                      <a:pt x="3057" y="4585"/>
                    </a:cubicBezTo>
                    <a:cubicBezTo>
                      <a:pt x="3061" y="4701"/>
                      <a:pt x="3030" y="4817"/>
                      <a:pt x="2968" y="4918"/>
                    </a:cubicBezTo>
                    <a:cubicBezTo>
                      <a:pt x="2755" y="5282"/>
                      <a:pt x="2515" y="5631"/>
                      <a:pt x="2255" y="5960"/>
                    </a:cubicBezTo>
                    <a:cubicBezTo>
                      <a:pt x="2120" y="6123"/>
                      <a:pt x="1984" y="6282"/>
                      <a:pt x="1849" y="6444"/>
                    </a:cubicBezTo>
                    <a:lnTo>
                      <a:pt x="1872" y="6464"/>
                    </a:lnTo>
                    <a:cubicBezTo>
                      <a:pt x="2120" y="6243"/>
                      <a:pt x="2376" y="6026"/>
                      <a:pt x="2620" y="5797"/>
                    </a:cubicBezTo>
                    <a:cubicBezTo>
                      <a:pt x="2995" y="5437"/>
                      <a:pt x="3333" y="5034"/>
                      <a:pt x="3623" y="4604"/>
                    </a:cubicBezTo>
                    <a:cubicBezTo>
                      <a:pt x="3797" y="4348"/>
                      <a:pt x="4011" y="4174"/>
                      <a:pt x="4321" y="4081"/>
                    </a:cubicBezTo>
                    <a:cubicBezTo>
                      <a:pt x="5231" y="3817"/>
                      <a:pt x="6130" y="3527"/>
                      <a:pt x="7033" y="3240"/>
                    </a:cubicBezTo>
                    <a:cubicBezTo>
                      <a:pt x="7285" y="3163"/>
                      <a:pt x="7529" y="3077"/>
                      <a:pt x="7777" y="3000"/>
                    </a:cubicBezTo>
                    <a:cubicBezTo>
                      <a:pt x="7814" y="2988"/>
                      <a:pt x="7850" y="2982"/>
                      <a:pt x="7883" y="2982"/>
                    </a:cubicBezTo>
                    <a:cubicBezTo>
                      <a:pt x="8034" y="2982"/>
                      <a:pt x="8132" y="3101"/>
                      <a:pt x="8110" y="3279"/>
                    </a:cubicBezTo>
                    <a:cubicBezTo>
                      <a:pt x="8102" y="3352"/>
                      <a:pt x="8083" y="3422"/>
                      <a:pt x="8048" y="3488"/>
                    </a:cubicBezTo>
                    <a:cubicBezTo>
                      <a:pt x="7908" y="3724"/>
                      <a:pt x="7773" y="3965"/>
                      <a:pt x="7618" y="4189"/>
                    </a:cubicBezTo>
                    <a:cubicBezTo>
                      <a:pt x="7323" y="4619"/>
                      <a:pt x="6975" y="5007"/>
                      <a:pt x="6622" y="5390"/>
                    </a:cubicBezTo>
                    <a:cubicBezTo>
                      <a:pt x="6595" y="5421"/>
                      <a:pt x="6572" y="5456"/>
                      <a:pt x="6545" y="5487"/>
                    </a:cubicBezTo>
                    <a:lnTo>
                      <a:pt x="6572" y="5511"/>
                    </a:lnTo>
                    <a:cubicBezTo>
                      <a:pt x="6742" y="5356"/>
                      <a:pt x="6920" y="5212"/>
                      <a:pt x="7083" y="5049"/>
                    </a:cubicBezTo>
                    <a:cubicBezTo>
                      <a:pt x="7742" y="4383"/>
                      <a:pt x="8354" y="3682"/>
                      <a:pt x="8854" y="2887"/>
                    </a:cubicBezTo>
                    <a:cubicBezTo>
                      <a:pt x="8966" y="2717"/>
                      <a:pt x="9090" y="2554"/>
                      <a:pt x="9307" y="2481"/>
                    </a:cubicBezTo>
                    <a:cubicBezTo>
                      <a:pt x="9815" y="2302"/>
                      <a:pt x="10315" y="2105"/>
                      <a:pt x="10818" y="1911"/>
                    </a:cubicBezTo>
                    <a:cubicBezTo>
                      <a:pt x="11500" y="1648"/>
                      <a:pt x="12163" y="1345"/>
                      <a:pt x="12818" y="1016"/>
                    </a:cubicBezTo>
                    <a:cubicBezTo>
                      <a:pt x="12922" y="966"/>
                      <a:pt x="13011" y="896"/>
                      <a:pt x="13027" y="772"/>
                    </a:cubicBezTo>
                    <a:cubicBezTo>
                      <a:pt x="13050" y="601"/>
                      <a:pt x="13062" y="427"/>
                      <a:pt x="13058" y="253"/>
                    </a:cubicBezTo>
                    <a:cubicBezTo>
                      <a:pt x="13048" y="81"/>
                      <a:pt x="13002" y="1"/>
                      <a:pt x="129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3" name="Google Shape;1763;p47"/>
          <p:cNvGrpSpPr/>
          <p:nvPr/>
        </p:nvGrpSpPr>
        <p:grpSpPr>
          <a:xfrm>
            <a:off x="7057989" y="3471195"/>
            <a:ext cx="1291092" cy="1312099"/>
            <a:chOff x="5967596" y="2106472"/>
            <a:chExt cx="1291092" cy="1312099"/>
          </a:xfrm>
        </p:grpSpPr>
        <p:sp>
          <p:nvSpPr>
            <p:cNvPr id="1764" name="Google Shape;1764;p47"/>
            <p:cNvSpPr/>
            <p:nvPr/>
          </p:nvSpPr>
          <p:spPr>
            <a:xfrm>
              <a:off x="5967772" y="2106472"/>
              <a:ext cx="1290751" cy="1312099"/>
            </a:xfrm>
            <a:custGeom>
              <a:avLst/>
              <a:gdLst/>
              <a:ahLst/>
              <a:cxnLst/>
              <a:rect l="l" t="t" r="r" b="b"/>
              <a:pathLst>
                <a:path w="15143" h="15393" extrusionOk="0">
                  <a:moveTo>
                    <a:pt x="11803" y="3794"/>
                  </a:moveTo>
                  <a:cubicBezTo>
                    <a:pt x="11818" y="3794"/>
                    <a:pt x="11835" y="3795"/>
                    <a:pt x="11853" y="3797"/>
                  </a:cubicBezTo>
                  <a:cubicBezTo>
                    <a:pt x="11993" y="3809"/>
                    <a:pt x="12128" y="3832"/>
                    <a:pt x="12264" y="3867"/>
                  </a:cubicBezTo>
                  <a:cubicBezTo>
                    <a:pt x="12570" y="3956"/>
                    <a:pt x="12779" y="4166"/>
                    <a:pt x="12942" y="4433"/>
                  </a:cubicBezTo>
                  <a:cubicBezTo>
                    <a:pt x="13066" y="4638"/>
                    <a:pt x="13163" y="4859"/>
                    <a:pt x="13229" y="5092"/>
                  </a:cubicBezTo>
                  <a:cubicBezTo>
                    <a:pt x="13364" y="5556"/>
                    <a:pt x="13504" y="6018"/>
                    <a:pt x="13581" y="6494"/>
                  </a:cubicBezTo>
                  <a:cubicBezTo>
                    <a:pt x="13624" y="6758"/>
                    <a:pt x="13640" y="7025"/>
                    <a:pt x="13655" y="7168"/>
                  </a:cubicBezTo>
                  <a:cubicBezTo>
                    <a:pt x="13651" y="7660"/>
                    <a:pt x="13585" y="8013"/>
                    <a:pt x="13380" y="8327"/>
                  </a:cubicBezTo>
                  <a:cubicBezTo>
                    <a:pt x="13271" y="8497"/>
                    <a:pt x="13128" y="8641"/>
                    <a:pt x="12965" y="8757"/>
                  </a:cubicBezTo>
                  <a:cubicBezTo>
                    <a:pt x="12901" y="8792"/>
                    <a:pt x="12828" y="8812"/>
                    <a:pt x="12753" y="8812"/>
                  </a:cubicBezTo>
                  <a:cubicBezTo>
                    <a:pt x="12747" y="8812"/>
                    <a:pt x="12740" y="8811"/>
                    <a:pt x="12733" y="8811"/>
                  </a:cubicBezTo>
                  <a:cubicBezTo>
                    <a:pt x="12731" y="8811"/>
                    <a:pt x="12729" y="8811"/>
                    <a:pt x="12727" y="8811"/>
                  </a:cubicBezTo>
                  <a:cubicBezTo>
                    <a:pt x="12662" y="8811"/>
                    <a:pt x="12636" y="8747"/>
                    <a:pt x="12620" y="8687"/>
                  </a:cubicBezTo>
                  <a:cubicBezTo>
                    <a:pt x="12589" y="8528"/>
                    <a:pt x="12558" y="8369"/>
                    <a:pt x="12524" y="8211"/>
                  </a:cubicBezTo>
                  <a:cubicBezTo>
                    <a:pt x="12342" y="7347"/>
                    <a:pt x="12156" y="6483"/>
                    <a:pt x="11977" y="5618"/>
                  </a:cubicBezTo>
                  <a:cubicBezTo>
                    <a:pt x="11865" y="5092"/>
                    <a:pt x="11760" y="4568"/>
                    <a:pt x="11656" y="4045"/>
                  </a:cubicBezTo>
                  <a:cubicBezTo>
                    <a:pt x="11652" y="4026"/>
                    <a:pt x="11652" y="4011"/>
                    <a:pt x="11648" y="3995"/>
                  </a:cubicBezTo>
                  <a:cubicBezTo>
                    <a:pt x="11645" y="3858"/>
                    <a:pt x="11686" y="3794"/>
                    <a:pt x="11803" y="3794"/>
                  </a:cubicBezTo>
                  <a:close/>
                  <a:moveTo>
                    <a:pt x="8207" y="0"/>
                  </a:moveTo>
                  <a:cubicBezTo>
                    <a:pt x="7766" y="31"/>
                    <a:pt x="7320" y="51"/>
                    <a:pt x="6882" y="89"/>
                  </a:cubicBezTo>
                  <a:cubicBezTo>
                    <a:pt x="6313" y="144"/>
                    <a:pt x="5751" y="233"/>
                    <a:pt x="5193" y="349"/>
                  </a:cubicBezTo>
                  <a:cubicBezTo>
                    <a:pt x="4081" y="578"/>
                    <a:pt x="2996" y="891"/>
                    <a:pt x="1961" y="1360"/>
                  </a:cubicBezTo>
                  <a:cubicBezTo>
                    <a:pt x="1516" y="1558"/>
                    <a:pt x="1090" y="1787"/>
                    <a:pt x="702" y="2081"/>
                  </a:cubicBezTo>
                  <a:cubicBezTo>
                    <a:pt x="501" y="2224"/>
                    <a:pt x="322" y="2403"/>
                    <a:pt x="179" y="2604"/>
                  </a:cubicBezTo>
                  <a:cubicBezTo>
                    <a:pt x="74" y="2763"/>
                    <a:pt x="1" y="2933"/>
                    <a:pt x="9" y="3127"/>
                  </a:cubicBezTo>
                  <a:cubicBezTo>
                    <a:pt x="20" y="3309"/>
                    <a:pt x="32" y="3495"/>
                    <a:pt x="55" y="3673"/>
                  </a:cubicBezTo>
                  <a:cubicBezTo>
                    <a:pt x="179" y="4665"/>
                    <a:pt x="361" y="5646"/>
                    <a:pt x="582" y="6618"/>
                  </a:cubicBezTo>
                  <a:cubicBezTo>
                    <a:pt x="710" y="7199"/>
                    <a:pt x="849" y="7773"/>
                    <a:pt x="969" y="8354"/>
                  </a:cubicBezTo>
                  <a:cubicBezTo>
                    <a:pt x="1132" y="9129"/>
                    <a:pt x="1279" y="9904"/>
                    <a:pt x="1446" y="10675"/>
                  </a:cubicBezTo>
                  <a:cubicBezTo>
                    <a:pt x="1605" y="11419"/>
                    <a:pt x="1791" y="12155"/>
                    <a:pt x="2070" y="12864"/>
                  </a:cubicBezTo>
                  <a:cubicBezTo>
                    <a:pt x="2221" y="13236"/>
                    <a:pt x="2395" y="13604"/>
                    <a:pt x="2562" y="13968"/>
                  </a:cubicBezTo>
                  <a:cubicBezTo>
                    <a:pt x="2721" y="14329"/>
                    <a:pt x="2996" y="14623"/>
                    <a:pt x="3341" y="14809"/>
                  </a:cubicBezTo>
                  <a:cubicBezTo>
                    <a:pt x="3581" y="14945"/>
                    <a:pt x="3837" y="15053"/>
                    <a:pt x="4100" y="15127"/>
                  </a:cubicBezTo>
                  <a:cubicBezTo>
                    <a:pt x="4743" y="15309"/>
                    <a:pt x="5406" y="15371"/>
                    <a:pt x="6068" y="15390"/>
                  </a:cubicBezTo>
                  <a:cubicBezTo>
                    <a:pt x="6131" y="15392"/>
                    <a:pt x="6194" y="15392"/>
                    <a:pt x="6257" y="15392"/>
                  </a:cubicBezTo>
                  <a:cubicBezTo>
                    <a:pt x="7395" y="15392"/>
                    <a:pt x="8495" y="15162"/>
                    <a:pt x="9575" y="14817"/>
                  </a:cubicBezTo>
                  <a:cubicBezTo>
                    <a:pt x="10424" y="14549"/>
                    <a:pt x="11202" y="14096"/>
                    <a:pt x="11857" y="13488"/>
                  </a:cubicBezTo>
                  <a:cubicBezTo>
                    <a:pt x="12260" y="13116"/>
                    <a:pt x="12574" y="12686"/>
                    <a:pt x="12737" y="12155"/>
                  </a:cubicBezTo>
                  <a:cubicBezTo>
                    <a:pt x="12861" y="11744"/>
                    <a:pt x="12919" y="11318"/>
                    <a:pt x="12907" y="10892"/>
                  </a:cubicBezTo>
                  <a:cubicBezTo>
                    <a:pt x="12903" y="10776"/>
                    <a:pt x="12923" y="10659"/>
                    <a:pt x="12969" y="10551"/>
                  </a:cubicBezTo>
                  <a:cubicBezTo>
                    <a:pt x="13008" y="10450"/>
                    <a:pt x="13085" y="10369"/>
                    <a:pt x="13186" y="10326"/>
                  </a:cubicBezTo>
                  <a:cubicBezTo>
                    <a:pt x="13380" y="10237"/>
                    <a:pt x="13574" y="10148"/>
                    <a:pt x="13764" y="10047"/>
                  </a:cubicBezTo>
                  <a:cubicBezTo>
                    <a:pt x="14349" y="9745"/>
                    <a:pt x="14771" y="9206"/>
                    <a:pt x="14930" y="8567"/>
                  </a:cubicBezTo>
                  <a:cubicBezTo>
                    <a:pt x="15085" y="7982"/>
                    <a:pt x="15143" y="7370"/>
                    <a:pt x="15100" y="6765"/>
                  </a:cubicBezTo>
                  <a:cubicBezTo>
                    <a:pt x="15054" y="6014"/>
                    <a:pt x="14930" y="5270"/>
                    <a:pt x="14736" y="4541"/>
                  </a:cubicBezTo>
                  <a:cubicBezTo>
                    <a:pt x="14631" y="4146"/>
                    <a:pt x="14430" y="3782"/>
                    <a:pt x="14159" y="3480"/>
                  </a:cubicBezTo>
                  <a:cubicBezTo>
                    <a:pt x="13736" y="3023"/>
                    <a:pt x="13209" y="2732"/>
                    <a:pt x="12613" y="2565"/>
                  </a:cubicBezTo>
                  <a:cubicBezTo>
                    <a:pt x="12272" y="2468"/>
                    <a:pt x="11923" y="2453"/>
                    <a:pt x="11578" y="2406"/>
                  </a:cubicBezTo>
                  <a:cubicBezTo>
                    <a:pt x="11369" y="2379"/>
                    <a:pt x="11280" y="2263"/>
                    <a:pt x="11245" y="2116"/>
                  </a:cubicBezTo>
                  <a:cubicBezTo>
                    <a:pt x="11164" y="1759"/>
                    <a:pt x="11086" y="1403"/>
                    <a:pt x="11016" y="1043"/>
                  </a:cubicBezTo>
                  <a:cubicBezTo>
                    <a:pt x="10985" y="841"/>
                    <a:pt x="10881" y="663"/>
                    <a:pt x="10718" y="543"/>
                  </a:cubicBezTo>
                  <a:cubicBezTo>
                    <a:pt x="10629" y="477"/>
                    <a:pt x="10540" y="419"/>
                    <a:pt x="10443" y="372"/>
                  </a:cubicBezTo>
                  <a:cubicBezTo>
                    <a:pt x="10218" y="264"/>
                    <a:pt x="9982" y="190"/>
                    <a:pt x="9738" y="148"/>
                  </a:cubicBezTo>
                  <a:cubicBezTo>
                    <a:pt x="9234" y="55"/>
                    <a:pt x="8723" y="4"/>
                    <a:pt x="8207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5" name="Google Shape;1765;p47"/>
            <p:cNvGrpSpPr/>
            <p:nvPr/>
          </p:nvGrpSpPr>
          <p:grpSpPr>
            <a:xfrm>
              <a:off x="5967596" y="2106652"/>
              <a:ext cx="1291092" cy="1311758"/>
              <a:chOff x="7059221" y="922352"/>
              <a:chExt cx="1291092" cy="1311758"/>
            </a:xfrm>
          </p:grpSpPr>
          <p:sp>
            <p:nvSpPr>
              <p:cNvPr id="1766" name="Google Shape;1766;p47"/>
              <p:cNvSpPr/>
              <p:nvPr/>
            </p:nvSpPr>
            <p:spPr>
              <a:xfrm>
                <a:off x="7059221" y="922352"/>
                <a:ext cx="1291092" cy="1311758"/>
              </a:xfrm>
              <a:custGeom>
                <a:avLst/>
                <a:gdLst/>
                <a:ahLst/>
                <a:cxnLst/>
                <a:rect l="l" t="t" r="r" b="b"/>
                <a:pathLst>
                  <a:path w="15147" h="15389" extrusionOk="0">
                    <a:moveTo>
                      <a:pt x="8246" y="206"/>
                    </a:moveTo>
                    <a:cubicBezTo>
                      <a:pt x="8429" y="206"/>
                      <a:pt x="8613" y="210"/>
                      <a:pt x="8796" y="217"/>
                    </a:cubicBezTo>
                    <a:cubicBezTo>
                      <a:pt x="9242" y="240"/>
                      <a:pt x="9687" y="295"/>
                      <a:pt x="10114" y="438"/>
                    </a:cubicBezTo>
                    <a:cubicBezTo>
                      <a:pt x="10296" y="492"/>
                      <a:pt x="10466" y="581"/>
                      <a:pt x="10617" y="698"/>
                    </a:cubicBezTo>
                    <a:cubicBezTo>
                      <a:pt x="10850" y="887"/>
                      <a:pt x="10896" y="1135"/>
                      <a:pt x="10745" y="1395"/>
                    </a:cubicBezTo>
                    <a:cubicBezTo>
                      <a:pt x="10633" y="1581"/>
                      <a:pt x="10486" y="1744"/>
                      <a:pt x="10311" y="1875"/>
                    </a:cubicBezTo>
                    <a:cubicBezTo>
                      <a:pt x="10036" y="2096"/>
                      <a:pt x="9738" y="2286"/>
                      <a:pt x="9420" y="2445"/>
                    </a:cubicBezTo>
                    <a:cubicBezTo>
                      <a:pt x="8560" y="2891"/>
                      <a:pt x="7645" y="3201"/>
                      <a:pt x="6708" y="3441"/>
                    </a:cubicBezTo>
                    <a:cubicBezTo>
                      <a:pt x="5898" y="3650"/>
                      <a:pt x="5077" y="3801"/>
                      <a:pt x="4244" y="3894"/>
                    </a:cubicBezTo>
                    <a:cubicBezTo>
                      <a:pt x="3798" y="3944"/>
                      <a:pt x="3349" y="3972"/>
                      <a:pt x="2899" y="3979"/>
                    </a:cubicBezTo>
                    <a:cubicBezTo>
                      <a:pt x="2252" y="3979"/>
                      <a:pt x="1713" y="3948"/>
                      <a:pt x="1186" y="3828"/>
                    </a:cubicBezTo>
                    <a:cubicBezTo>
                      <a:pt x="981" y="3786"/>
                      <a:pt x="787" y="3716"/>
                      <a:pt x="605" y="3623"/>
                    </a:cubicBezTo>
                    <a:cubicBezTo>
                      <a:pt x="516" y="3573"/>
                      <a:pt x="431" y="3514"/>
                      <a:pt x="353" y="3449"/>
                    </a:cubicBezTo>
                    <a:cubicBezTo>
                      <a:pt x="191" y="3297"/>
                      <a:pt x="152" y="3111"/>
                      <a:pt x="233" y="2902"/>
                    </a:cubicBezTo>
                    <a:cubicBezTo>
                      <a:pt x="291" y="2763"/>
                      <a:pt x="373" y="2639"/>
                      <a:pt x="481" y="2534"/>
                    </a:cubicBezTo>
                    <a:cubicBezTo>
                      <a:pt x="691" y="2321"/>
                      <a:pt x="923" y="2135"/>
                      <a:pt x="1183" y="1984"/>
                    </a:cubicBezTo>
                    <a:cubicBezTo>
                      <a:pt x="1675" y="1682"/>
                      <a:pt x="2198" y="1434"/>
                      <a:pt x="2736" y="1240"/>
                    </a:cubicBezTo>
                    <a:cubicBezTo>
                      <a:pt x="3860" y="825"/>
                      <a:pt x="5026" y="531"/>
                      <a:pt x="6212" y="364"/>
                    </a:cubicBezTo>
                    <a:cubicBezTo>
                      <a:pt x="6883" y="257"/>
                      <a:pt x="7565" y="206"/>
                      <a:pt x="8246" y="206"/>
                    </a:cubicBezTo>
                    <a:close/>
                    <a:moveTo>
                      <a:pt x="11799" y="3794"/>
                    </a:moveTo>
                    <a:cubicBezTo>
                      <a:pt x="11814" y="3794"/>
                      <a:pt x="11831" y="3795"/>
                      <a:pt x="11849" y="3797"/>
                    </a:cubicBezTo>
                    <a:cubicBezTo>
                      <a:pt x="11989" y="3809"/>
                      <a:pt x="12125" y="3832"/>
                      <a:pt x="12260" y="3867"/>
                    </a:cubicBezTo>
                    <a:cubicBezTo>
                      <a:pt x="12566" y="3956"/>
                      <a:pt x="12775" y="4165"/>
                      <a:pt x="12938" y="4433"/>
                    </a:cubicBezTo>
                    <a:cubicBezTo>
                      <a:pt x="13062" y="4638"/>
                      <a:pt x="13159" y="4859"/>
                      <a:pt x="13229" y="5091"/>
                    </a:cubicBezTo>
                    <a:cubicBezTo>
                      <a:pt x="13364" y="5552"/>
                      <a:pt x="13504" y="6017"/>
                      <a:pt x="13581" y="6494"/>
                    </a:cubicBezTo>
                    <a:cubicBezTo>
                      <a:pt x="13624" y="6757"/>
                      <a:pt x="13640" y="7025"/>
                      <a:pt x="13655" y="7168"/>
                    </a:cubicBezTo>
                    <a:cubicBezTo>
                      <a:pt x="13651" y="7660"/>
                      <a:pt x="13581" y="8009"/>
                      <a:pt x="13372" y="8327"/>
                    </a:cubicBezTo>
                    <a:cubicBezTo>
                      <a:pt x="13268" y="8497"/>
                      <a:pt x="13124" y="8640"/>
                      <a:pt x="12961" y="8757"/>
                    </a:cubicBezTo>
                    <a:cubicBezTo>
                      <a:pt x="12888" y="8795"/>
                      <a:pt x="12810" y="8811"/>
                      <a:pt x="12729" y="8811"/>
                    </a:cubicBezTo>
                    <a:cubicBezTo>
                      <a:pt x="12727" y="8811"/>
                      <a:pt x="12725" y="8811"/>
                      <a:pt x="12723" y="8811"/>
                    </a:cubicBezTo>
                    <a:cubicBezTo>
                      <a:pt x="12658" y="8811"/>
                      <a:pt x="12632" y="8747"/>
                      <a:pt x="12620" y="8683"/>
                    </a:cubicBezTo>
                    <a:cubicBezTo>
                      <a:pt x="12589" y="8524"/>
                      <a:pt x="12555" y="8365"/>
                      <a:pt x="12524" y="8207"/>
                    </a:cubicBezTo>
                    <a:cubicBezTo>
                      <a:pt x="12338" y="7342"/>
                      <a:pt x="12152" y="6478"/>
                      <a:pt x="11973" y="5614"/>
                    </a:cubicBezTo>
                    <a:cubicBezTo>
                      <a:pt x="11861" y="5091"/>
                      <a:pt x="11760" y="4568"/>
                      <a:pt x="11652" y="4041"/>
                    </a:cubicBezTo>
                    <a:cubicBezTo>
                      <a:pt x="11648" y="4026"/>
                      <a:pt x="11648" y="4010"/>
                      <a:pt x="11644" y="3995"/>
                    </a:cubicBezTo>
                    <a:cubicBezTo>
                      <a:pt x="11641" y="3858"/>
                      <a:pt x="11682" y="3794"/>
                      <a:pt x="11799" y="3794"/>
                    </a:cubicBezTo>
                    <a:close/>
                    <a:moveTo>
                      <a:pt x="11532" y="2607"/>
                    </a:moveTo>
                    <a:cubicBezTo>
                      <a:pt x="11535" y="2607"/>
                      <a:pt x="11539" y="2607"/>
                      <a:pt x="11543" y="2608"/>
                    </a:cubicBezTo>
                    <a:cubicBezTo>
                      <a:pt x="12256" y="2612"/>
                      <a:pt x="12930" y="2767"/>
                      <a:pt x="13535" y="3173"/>
                    </a:cubicBezTo>
                    <a:cubicBezTo>
                      <a:pt x="14042" y="3514"/>
                      <a:pt x="14399" y="3964"/>
                      <a:pt x="14554" y="4568"/>
                    </a:cubicBezTo>
                    <a:cubicBezTo>
                      <a:pt x="14759" y="5370"/>
                      <a:pt x="14887" y="6188"/>
                      <a:pt x="14926" y="7013"/>
                    </a:cubicBezTo>
                    <a:lnTo>
                      <a:pt x="14926" y="7168"/>
                    </a:lnTo>
                    <a:cubicBezTo>
                      <a:pt x="14930" y="7590"/>
                      <a:pt x="14883" y="8013"/>
                      <a:pt x="14783" y="8427"/>
                    </a:cubicBezTo>
                    <a:cubicBezTo>
                      <a:pt x="14631" y="9059"/>
                      <a:pt x="14287" y="9543"/>
                      <a:pt x="13717" y="9857"/>
                    </a:cubicBezTo>
                    <a:cubicBezTo>
                      <a:pt x="13523" y="9966"/>
                      <a:pt x="13318" y="10062"/>
                      <a:pt x="13116" y="10152"/>
                    </a:cubicBezTo>
                    <a:cubicBezTo>
                      <a:pt x="13074" y="10171"/>
                      <a:pt x="13036" y="10181"/>
                      <a:pt x="13003" y="10181"/>
                    </a:cubicBezTo>
                    <a:cubicBezTo>
                      <a:pt x="12919" y="10181"/>
                      <a:pt x="12866" y="10119"/>
                      <a:pt x="12849" y="10004"/>
                    </a:cubicBezTo>
                    <a:cubicBezTo>
                      <a:pt x="12818" y="9826"/>
                      <a:pt x="12791" y="9652"/>
                      <a:pt x="12768" y="9470"/>
                    </a:cubicBezTo>
                    <a:cubicBezTo>
                      <a:pt x="12737" y="9276"/>
                      <a:pt x="12826" y="9078"/>
                      <a:pt x="12992" y="8974"/>
                    </a:cubicBezTo>
                    <a:cubicBezTo>
                      <a:pt x="13182" y="8846"/>
                      <a:pt x="13349" y="8687"/>
                      <a:pt x="13485" y="8505"/>
                    </a:cubicBezTo>
                    <a:cubicBezTo>
                      <a:pt x="13721" y="8168"/>
                      <a:pt x="13845" y="7761"/>
                      <a:pt x="13829" y="7346"/>
                    </a:cubicBezTo>
                    <a:cubicBezTo>
                      <a:pt x="13818" y="7009"/>
                      <a:pt x="13783" y="6672"/>
                      <a:pt x="13721" y="6335"/>
                    </a:cubicBezTo>
                    <a:cubicBezTo>
                      <a:pt x="13628" y="5828"/>
                      <a:pt x="13500" y="5328"/>
                      <a:pt x="13333" y="4836"/>
                    </a:cubicBezTo>
                    <a:cubicBezTo>
                      <a:pt x="13244" y="4553"/>
                      <a:pt x="13097" y="4293"/>
                      <a:pt x="12903" y="4072"/>
                    </a:cubicBezTo>
                    <a:cubicBezTo>
                      <a:pt x="12713" y="3851"/>
                      <a:pt x="12450" y="3704"/>
                      <a:pt x="12167" y="3650"/>
                    </a:cubicBezTo>
                    <a:cubicBezTo>
                      <a:pt x="12028" y="3623"/>
                      <a:pt x="11884" y="3615"/>
                      <a:pt x="11741" y="3604"/>
                    </a:cubicBezTo>
                    <a:cubicBezTo>
                      <a:pt x="11636" y="3592"/>
                      <a:pt x="11555" y="3545"/>
                      <a:pt x="11528" y="3449"/>
                    </a:cubicBezTo>
                    <a:cubicBezTo>
                      <a:pt x="11474" y="3235"/>
                      <a:pt x="11423" y="3018"/>
                      <a:pt x="11381" y="2805"/>
                    </a:cubicBezTo>
                    <a:cubicBezTo>
                      <a:pt x="11354" y="2705"/>
                      <a:pt x="11429" y="2607"/>
                      <a:pt x="11532" y="2607"/>
                    </a:cubicBezTo>
                    <a:close/>
                    <a:moveTo>
                      <a:pt x="10854" y="1641"/>
                    </a:moveTo>
                    <a:cubicBezTo>
                      <a:pt x="10890" y="1641"/>
                      <a:pt x="10923" y="1667"/>
                      <a:pt x="10958" y="1720"/>
                    </a:cubicBezTo>
                    <a:cubicBezTo>
                      <a:pt x="10982" y="1759"/>
                      <a:pt x="10997" y="1802"/>
                      <a:pt x="11005" y="1844"/>
                    </a:cubicBezTo>
                    <a:cubicBezTo>
                      <a:pt x="11086" y="2259"/>
                      <a:pt x="11164" y="2670"/>
                      <a:pt x="11249" y="3080"/>
                    </a:cubicBezTo>
                    <a:cubicBezTo>
                      <a:pt x="11408" y="3859"/>
                      <a:pt x="11547" y="4638"/>
                      <a:pt x="11737" y="5409"/>
                    </a:cubicBezTo>
                    <a:cubicBezTo>
                      <a:pt x="11923" y="6149"/>
                      <a:pt x="12039" y="6897"/>
                      <a:pt x="12210" y="7637"/>
                    </a:cubicBezTo>
                    <a:cubicBezTo>
                      <a:pt x="12349" y="8253"/>
                      <a:pt x="12469" y="8869"/>
                      <a:pt x="12586" y="9489"/>
                    </a:cubicBezTo>
                    <a:cubicBezTo>
                      <a:pt x="12655" y="9826"/>
                      <a:pt x="12686" y="10175"/>
                      <a:pt x="12682" y="10520"/>
                    </a:cubicBezTo>
                    <a:cubicBezTo>
                      <a:pt x="12667" y="10861"/>
                      <a:pt x="12675" y="11205"/>
                      <a:pt x="12655" y="11546"/>
                    </a:cubicBezTo>
                    <a:cubicBezTo>
                      <a:pt x="12624" y="12093"/>
                      <a:pt x="12407" y="12616"/>
                      <a:pt x="12039" y="13027"/>
                    </a:cubicBezTo>
                    <a:cubicBezTo>
                      <a:pt x="11629" y="13503"/>
                      <a:pt x="11129" y="13875"/>
                      <a:pt x="10575" y="14173"/>
                    </a:cubicBezTo>
                    <a:cubicBezTo>
                      <a:pt x="10265" y="14344"/>
                      <a:pt x="9951" y="14503"/>
                      <a:pt x="9614" y="14607"/>
                    </a:cubicBezTo>
                    <a:cubicBezTo>
                      <a:pt x="9242" y="14724"/>
                      <a:pt x="8870" y="14820"/>
                      <a:pt x="8494" y="14910"/>
                    </a:cubicBezTo>
                    <a:cubicBezTo>
                      <a:pt x="7726" y="15103"/>
                      <a:pt x="6940" y="15200"/>
                      <a:pt x="6146" y="15200"/>
                    </a:cubicBezTo>
                    <a:cubicBezTo>
                      <a:pt x="6131" y="15200"/>
                      <a:pt x="6115" y="15200"/>
                      <a:pt x="6099" y="15200"/>
                    </a:cubicBezTo>
                    <a:cubicBezTo>
                      <a:pt x="5545" y="15189"/>
                      <a:pt x="4883" y="15142"/>
                      <a:pt x="4236" y="14972"/>
                    </a:cubicBezTo>
                    <a:cubicBezTo>
                      <a:pt x="3841" y="14871"/>
                      <a:pt x="3465" y="14716"/>
                      <a:pt x="3143" y="14456"/>
                    </a:cubicBezTo>
                    <a:cubicBezTo>
                      <a:pt x="3062" y="14390"/>
                      <a:pt x="2988" y="14313"/>
                      <a:pt x="2930" y="14228"/>
                    </a:cubicBezTo>
                    <a:cubicBezTo>
                      <a:pt x="2682" y="13879"/>
                      <a:pt x="2523" y="13488"/>
                      <a:pt x="2357" y="13096"/>
                    </a:cubicBezTo>
                    <a:cubicBezTo>
                      <a:pt x="2066" y="12399"/>
                      <a:pt x="1861" y="11674"/>
                      <a:pt x="1694" y="10942"/>
                    </a:cubicBezTo>
                    <a:cubicBezTo>
                      <a:pt x="1543" y="10283"/>
                      <a:pt x="1392" y="9625"/>
                      <a:pt x="1276" y="8962"/>
                    </a:cubicBezTo>
                    <a:cubicBezTo>
                      <a:pt x="1132" y="8106"/>
                      <a:pt x="911" y="7265"/>
                      <a:pt x="722" y="6420"/>
                    </a:cubicBezTo>
                    <a:cubicBezTo>
                      <a:pt x="551" y="5642"/>
                      <a:pt x="408" y="4855"/>
                      <a:pt x="284" y="4068"/>
                    </a:cubicBezTo>
                    <a:cubicBezTo>
                      <a:pt x="268" y="3991"/>
                      <a:pt x="280" y="3906"/>
                      <a:pt x="322" y="3836"/>
                    </a:cubicBezTo>
                    <a:cubicBezTo>
                      <a:pt x="346" y="3783"/>
                      <a:pt x="397" y="3754"/>
                      <a:pt x="449" y="3754"/>
                    </a:cubicBezTo>
                    <a:cubicBezTo>
                      <a:pt x="473" y="3754"/>
                      <a:pt x="498" y="3760"/>
                      <a:pt x="520" y="3774"/>
                    </a:cubicBezTo>
                    <a:cubicBezTo>
                      <a:pt x="873" y="3960"/>
                      <a:pt x="1256" y="4041"/>
                      <a:pt x="1648" y="4096"/>
                    </a:cubicBezTo>
                    <a:cubicBezTo>
                      <a:pt x="2009" y="4147"/>
                      <a:pt x="2371" y="4166"/>
                      <a:pt x="2735" y="4166"/>
                    </a:cubicBezTo>
                    <a:cubicBezTo>
                      <a:pt x="2944" y="4166"/>
                      <a:pt x="3154" y="4160"/>
                      <a:pt x="3364" y="4150"/>
                    </a:cubicBezTo>
                    <a:cubicBezTo>
                      <a:pt x="4034" y="4119"/>
                      <a:pt x="4701" y="4041"/>
                      <a:pt x="5359" y="3921"/>
                    </a:cubicBezTo>
                    <a:cubicBezTo>
                      <a:pt x="6231" y="3770"/>
                      <a:pt x="7091" y="3549"/>
                      <a:pt x="7932" y="3266"/>
                    </a:cubicBezTo>
                    <a:cubicBezTo>
                      <a:pt x="8587" y="3046"/>
                      <a:pt x="9226" y="2782"/>
                      <a:pt x="9823" y="2429"/>
                    </a:cubicBezTo>
                    <a:cubicBezTo>
                      <a:pt x="10156" y="2232"/>
                      <a:pt x="10470" y="2007"/>
                      <a:pt x="10730" y="1713"/>
                    </a:cubicBezTo>
                    <a:lnTo>
                      <a:pt x="10745" y="1701"/>
                    </a:lnTo>
                    <a:cubicBezTo>
                      <a:pt x="10787" y="1661"/>
                      <a:pt x="10822" y="1641"/>
                      <a:pt x="10854" y="1641"/>
                    </a:cubicBezTo>
                    <a:close/>
                    <a:moveTo>
                      <a:pt x="8207" y="0"/>
                    </a:moveTo>
                    <a:cubicBezTo>
                      <a:pt x="7766" y="31"/>
                      <a:pt x="7320" y="50"/>
                      <a:pt x="6882" y="89"/>
                    </a:cubicBezTo>
                    <a:cubicBezTo>
                      <a:pt x="6313" y="143"/>
                      <a:pt x="5751" y="233"/>
                      <a:pt x="5193" y="349"/>
                    </a:cubicBezTo>
                    <a:cubicBezTo>
                      <a:pt x="4081" y="577"/>
                      <a:pt x="2996" y="891"/>
                      <a:pt x="1961" y="1360"/>
                    </a:cubicBezTo>
                    <a:cubicBezTo>
                      <a:pt x="1516" y="1558"/>
                      <a:pt x="1090" y="1786"/>
                      <a:pt x="702" y="2081"/>
                    </a:cubicBezTo>
                    <a:cubicBezTo>
                      <a:pt x="501" y="2224"/>
                      <a:pt x="322" y="2402"/>
                      <a:pt x="179" y="2604"/>
                    </a:cubicBezTo>
                    <a:cubicBezTo>
                      <a:pt x="74" y="2763"/>
                      <a:pt x="1" y="2933"/>
                      <a:pt x="9" y="3127"/>
                    </a:cubicBezTo>
                    <a:cubicBezTo>
                      <a:pt x="20" y="3309"/>
                      <a:pt x="32" y="3495"/>
                      <a:pt x="55" y="3673"/>
                    </a:cubicBezTo>
                    <a:cubicBezTo>
                      <a:pt x="183" y="4665"/>
                      <a:pt x="361" y="5645"/>
                      <a:pt x="582" y="6618"/>
                    </a:cubicBezTo>
                    <a:cubicBezTo>
                      <a:pt x="714" y="7195"/>
                      <a:pt x="849" y="7773"/>
                      <a:pt x="973" y="8354"/>
                    </a:cubicBezTo>
                    <a:cubicBezTo>
                      <a:pt x="1136" y="9125"/>
                      <a:pt x="1279" y="9904"/>
                      <a:pt x="1446" y="10675"/>
                    </a:cubicBezTo>
                    <a:cubicBezTo>
                      <a:pt x="1609" y="11415"/>
                      <a:pt x="1791" y="12155"/>
                      <a:pt x="2074" y="12860"/>
                    </a:cubicBezTo>
                    <a:cubicBezTo>
                      <a:pt x="2225" y="13236"/>
                      <a:pt x="2395" y="13600"/>
                      <a:pt x="2562" y="13968"/>
                    </a:cubicBezTo>
                    <a:cubicBezTo>
                      <a:pt x="2725" y="14325"/>
                      <a:pt x="2996" y="14623"/>
                      <a:pt x="3345" y="14809"/>
                    </a:cubicBezTo>
                    <a:cubicBezTo>
                      <a:pt x="3581" y="14944"/>
                      <a:pt x="3837" y="15049"/>
                      <a:pt x="4100" y="15127"/>
                    </a:cubicBezTo>
                    <a:cubicBezTo>
                      <a:pt x="4743" y="15305"/>
                      <a:pt x="5406" y="15371"/>
                      <a:pt x="6072" y="15386"/>
                    </a:cubicBezTo>
                    <a:cubicBezTo>
                      <a:pt x="6136" y="15388"/>
                      <a:pt x="6199" y="15388"/>
                      <a:pt x="6263" y="15388"/>
                    </a:cubicBezTo>
                    <a:cubicBezTo>
                      <a:pt x="7396" y="15388"/>
                      <a:pt x="8496" y="15162"/>
                      <a:pt x="9575" y="14817"/>
                    </a:cubicBezTo>
                    <a:cubicBezTo>
                      <a:pt x="10424" y="14545"/>
                      <a:pt x="11206" y="14092"/>
                      <a:pt x="11861" y="13484"/>
                    </a:cubicBezTo>
                    <a:cubicBezTo>
                      <a:pt x="12260" y="13112"/>
                      <a:pt x="12574" y="12686"/>
                      <a:pt x="12737" y="12151"/>
                    </a:cubicBezTo>
                    <a:cubicBezTo>
                      <a:pt x="12861" y="11740"/>
                      <a:pt x="12919" y="11314"/>
                      <a:pt x="12907" y="10888"/>
                    </a:cubicBezTo>
                    <a:cubicBezTo>
                      <a:pt x="12903" y="10772"/>
                      <a:pt x="12927" y="10655"/>
                      <a:pt x="12969" y="10551"/>
                    </a:cubicBezTo>
                    <a:cubicBezTo>
                      <a:pt x="13008" y="10446"/>
                      <a:pt x="13089" y="10365"/>
                      <a:pt x="13190" y="10322"/>
                    </a:cubicBezTo>
                    <a:cubicBezTo>
                      <a:pt x="13384" y="10237"/>
                      <a:pt x="13578" y="10148"/>
                      <a:pt x="13767" y="10043"/>
                    </a:cubicBezTo>
                    <a:cubicBezTo>
                      <a:pt x="14349" y="9741"/>
                      <a:pt x="14771" y="9202"/>
                      <a:pt x="14934" y="8567"/>
                    </a:cubicBezTo>
                    <a:cubicBezTo>
                      <a:pt x="15089" y="7978"/>
                      <a:pt x="15147" y="7370"/>
                      <a:pt x="15100" y="6761"/>
                    </a:cubicBezTo>
                    <a:cubicBezTo>
                      <a:pt x="15054" y="6010"/>
                      <a:pt x="14934" y="5266"/>
                      <a:pt x="14736" y="4537"/>
                    </a:cubicBezTo>
                    <a:cubicBezTo>
                      <a:pt x="14631" y="4142"/>
                      <a:pt x="14434" y="3778"/>
                      <a:pt x="14159" y="3476"/>
                    </a:cubicBezTo>
                    <a:cubicBezTo>
                      <a:pt x="13736" y="3018"/>
                      <a:pt x="13213" y="2728"/>
                      <a:pt x="12617" y="2561"/>
                    </a:cubicBezTo>
                    <a:cubicBezTo>
                      <a:pt x="12276" y="2464"/>
                      <a:pt x="11927" y="2449"/>
                      <a:pt x="11582" y="2402"/>
                    </a:cubicBezTo>
                    <a:cubicBezTo>
                      <a:pt x="11373" y="2379"/>
                      <a:pt x="11284" y="2263"/>
                      <a:pt x="11249" y="2112"/>
                    </a:cubicBezTo>
                    <a:cubicBezTo>
                      <a:pt x="11164" y="1755"/>
                      <a:pt x="11090" y="1399"/>
                      <a:pt x="11020" y="1039"/>
                    </a:cubicBezTo>
                    <a:cubicBezTo>
                      <a:pt x="10989" y="837"/>
                      <a:pt x="10881" y="659"/>
                      <a:pt x="10718" y="539"/>
                    </a:cubicBezTo>
                    <a:cubicBezTo>
                      <a:pt x="10629" y="477"/>
                      <a:pt x="10536" y="419"/>
                      <a:pt x="10439" y="372"/>
                    </a:cubicBezTo>
                    <a:cubicBezTo>
                      <a:pt x="10214" y="264"/>
                      <a:pt x="9978" y="190"/>
                      <a:pt x="9734" y="147"/>
                    </a:cubicBezTo>
                    <a:cubicBezTo>
                      <a:pt x="9230" y="54"/>
                      <a:pt x="8719" y="4"/>
                      <a:pt x="82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47"/>
              <p:cNvSpPr/>
              <p:nvPr/>
            </p:nvSpPr>
            <p:spPr>
              <a:xfrm>
                <a:off x="7082064" y="1062142"/>
                <a:ext cx="1058565" cy="1155940"/>
              </a:xfrm>
              <a:custGeom>
                <a:avLst/>
                <a:gdLst/>
                <a:ahLst/>
                <a:cxnLst/>
                <a:rect l="l" t="t" r="r" b="b"/>
                <a:pathLst>
                  <a:path w="12419" h="13561" extrusionOk="0">
                    <a:moveTo>
                      <a:pt x="10586" y="1"/>
                    </a:moveTo>
                    <a:cubicBezTo>
                      <a:pt x="10554" y="1"/>
                      <a:pt x="10519" y="21"/>
                      <a:pt x="10477" y="61"/>
                    </a:cubicBezTo>
                    <a:lnTo>
                      <a:pt x="10462" y="73"/>
                    </a:lnTo>
                    <a:cubicBezTo>
                      <a:pt x="10202" y="367"/>
                      <a:pt x="9888" y="592"/>
                      <a:pt x="9555" y="789"/>
                    </a:cubicBezTo>
                    <a:cubicBezTo>
                      <a:pt x="8958" y="1142"/>
                      <a:pt x="8319" y="1406"/>
                      <a:pt x="7664" y="1626"/>
                    </a:cubicBezTo>
                    <a:cubicBezTo>
                      <a:pt x="6823" y="1909"/>
                      <a:pt x="5963" y="2130"/>
                      <a:pt x="5091" y="2281"/>
                    </a:cubicBezTo>
                    <a:cubicBezTo>
                      <a:pt x="4433" y="2401"/>
                      <a:pt x="3766" y="2479"/>
                      <a:pt x="3096" y="2510"/>
                    </a:cubicBezTo>
                    <a:cubicBezTo>
                      <a:pt x="2886" y="2520"/>
                      <a:pt x="2676" y="2526"/>
                      <a:pt x="2467" y="2526"/>
                    </a:cubicBezTo>
                    <a:cubicBezTo>
                      <a:pt x="2103" y="2526"/>
                      <a:pt x="1741" y="2507"/>
                      <a:pt x="1380" y="2456"/>
                    </a:cubicBezTo>
                    <a:cubicBezTo>
                      <a:pt x="988" y="2401"/>
                      <a:pt x="605" y="2320"/>
                      <a:pt x="252" y="2134"/>
                    </a:cubicBezTo>
                    <a:cubicBezTo>
                      <a:pt x="230" y="2120"/>
                      <a:pt x="205" y="2114"/>
                      <a:pt x="181" y="2114"/>
                    </a:cubicBezTo>
                    <a:cubicBezTo>
                      <a:pt x="129" y="2114"/>
                      <a:pt x="78" y="2143"/>
                      <a:pt x="54" y="2196"/>
                    </a:cubicBezTo>
                    <a:cubicBezTo>
                      <a:pt x="12" y="2266"/>
                      <a:pt x="0" y="2351"/>
                      <a:pt x="16" y="2428"/>
                    </a:cubicBezTo>
                    <a:cubicBezTo>
                      <a:pt x="140" y="3215"/>
                      <a:pt x="283" y="4002"/>
                      <a:pt x="454" y="4780"/>
                    </a:cubicBezTo>
                    <a:cubicBezTo>
                      <a:pt x="643" y="5625"/>
                      <a:pt x="864" y="6466"/>
                      <a:pt x="1008" y="7322"/>
                    </a:cubicBezTo>
                    <a:cubicBezTo>
                      <a:pt x="1124" y="7985"/>
                      <a:pt x="1275" y="8643"/>
                      <a:pt x="1426" y="9302"/>
                    </a:cubicBezTo>
                    <a:cubicBezTo>
                      <a:pt x="1593" y="10034"/>
                      <a:pt x="1798" y="10759"/>
                      <a:pt x="2089" y="11456"/>
                    </a:cubicBezTo>
                    <a:cubicBezTo>
                      <a:pt x="2255" y="11848"/>
                      <a:pt x="2414" y="12239"/>
                      <a:pt x="2662" y="12588"/>
                    </a:cubicBezTo>
                    <a:cubicBezTo>
                      <a:pt x="2720" y="12673"/>
                      <a:pt x="2794" y="12750"/>
                      <a:pt x="2875" y="12816"/>
                    </a:cubicBezTo>
                    <a:cubicBezTo>
                      <a:pt x="3197" y="13076"/>
                      <a:pt x="3573" y="13231"/>
                      <a:pt x="3968" y="13332"/>
                    </a:cubicBezTo>
                    <a:cubicBezTo>
                      <a:pt x="4615" y="13502"/>
                      <a:pt x="5277" y="13549"/>
                      <a:pt x="5831" y="13560"/>
                    </a:cubicBezTo>
                    <a:cubicBezTo>
                      <a:pt x="5847" y="13560"/>
                      <a:pt x="5863" y="13560"/>
                      <a:pt x="5878" y="13560"/>
                    </a:cubicBezTo>
                    <a:cubicBezTo>
                      <a:pt x="6672" y="13560"/>
                      <a:pt x="7458" y="13463"/>
                      <a:pt x="8226" y="13270"/>
                    </a:cubicBezTo>
                    <a:cubicBezTo>
                      <a:pt x="8602" y="13180"/>
                      <a:pt x="8974" y="13084"/>
                      <a:pt x="9346" y="12967"/>
                    </a:cubicBezTo>
                    <a:cubicBezTo>
                      <a:pt x="9683" y="12863"/>
                      <a:pt x="9997" y="12704"/>
                      <a:pt x="10307" y="12533"/>
                    </a:cubicBezTo>
                    <a:cubicBezTo>
                      <a:pt x="10861" y="12235"/>
                      <a:pt x="11361" y="11863"/>
                      <a:pt x="11771" y="11387"/>
                    </a:cubicBezTo>
                    <a:cubicBezTo>
                      <a:pt x="12139" y="10976"/>
                      <a:pt x="12356" y="10453"/>
                      <a:pt x="12387" y="9906"/>
                    </a:cubicBezTo>
                    <a:cubicBezTo>
                      <a:pt x="12407" y="9565"/>
                      <a:pt x="12399" y="9221"/>
                      <a:pt x="12414" y="8880"/>
                    </a:cubicBezTo>
                    <a:cubicBezTo>
                      <a:pt x="12418" y="8535"/>
                      <a:pt x="12387" y="8186"/>
                      <a:pt x="12318" y="7849"/>
                    </a:cubicBezTo>
                    <a:cubicBezTo>
                      <a:pt x="12201" y="7229"/>
                      <a:pt x="12081" y="6613"/>
                      <a:pt x="11942" y="5997"/>
                    </a:cubicBezTo>
                    <a:cubicBezTo>
                      <a:pt x="11771" y="5257"/>
                      <a:pt x="11655" y="4509"/>
                      <a:pt x="11469" y="3769"/>
                    </a:cubicBezTo>
                    <a:cubicBezTo>
                      <a:pt x="11279" y="2998"/>
                      <a:pt x="11140" y="2219"/>
                      <a:pt x="10981" y="1440"/>
                    </a:cubicBezTo>
                    <a:cubicBezTo>
                      <a:pt x="10896" y="1030"/>
                      <a:pt x="10818" y="619"/>
                      <a:pt x="10737" y="204"/>
                    </a:cubicBezTo>
                    <a:cubicBezTo>
                      <a:pt x="10729" y="162"/>
                      <a:pt x="10714" y="119"/>
                      <a:pt x="10690" y="80"/>
                    </a:cubicBezTo>
                    <a:cubicBezTo>
                      <a:pt x="10655" y="27"/>
                      <a:pt x="10622" y="1"/>
                      <a:pt x="105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7"/>
              <p:cNvSpPr/>
              <p:nvPr/>
            </p:nvSpPr>
            <p:spPr>
              <a:xfrm>
                <a:off x="7072091" y="939826"/>
                <a:ext cx="915962" cy="321781"/>
              </a:xfrm>
              <a:custGeom>
                <a:avLst/>
                <a:gdLst/>
                <a:ahLst/>
                <a:cxnLst/>
                <a:rect l="l" t="t" r="r" b="b"/>
                <a:pathLst>
                  <a:path w="10746" h="3775" extrusionOk="0">
                    <a:moveTo>
                      <a:pt x="8095" y="1"/>
                    </a:moveTo>
                    <a:cubicBezTo>
                      <a:pt x="7414" y="1"/>
                      <a:pt x="6732" y="52"/>
                      <a:pt x="6061" y="159"/>
                    </a:cubicBezTo>
                    <a:cubicBezTo>
                      <a:pt x="4875" y="326"/>
                      <a:pt x="3709" y="620"/>
                      <a:pt x="2585" y="1035"/>
                    </a:cubicBezTo>
                    <a:cubicBezTo>
                      <a:pt x="2047" y="1229"/>
                      <a:pt x="1524" y="1477"/>
                      <a:pt x="1032" y="1779"/>
                    </a:cubicBezTo>
                    <a:cubicBezTo>
                      <a:pt x="772" y="1930"/>
                      <a:pt x="540" y="2116"/>
                      <a:pt x="330" y="2329"/>
                    </a:cubicBezTo>
                    <a:cubicBezTo>
                      <a:pt x="222" y="2434"/>
                      <a:pt x="140" y="2558"/>
                      <a:pt x="82" y="2697"/>
                    </a:cubicBezTo>
                    <a:cubicBezTo>
                      <a:pt x="1" y="2906"/>
                      <a:pt x="40" y="3092"/>
                      <a:pt x="202" y="3244"/>
                    </a:cubicBezTo>
                    <a:cubicBezTo>
                      <a:pt x="280" y="3309"/>
                      <a:pt x="365" y="3368"/>
                      <a:pt x="454" y="3418"/>
                    </a:cubicBezTo>
                    <a:cubicBezTo>
                      <a:pt x="636" y="3511"/>
                      <a:pt x="830" y="3581"/>
                      <a:pt x="1035" y="3623"/>
                    </a:cubicBezTo>
                    <a:cubicBezTo>
                      <a:pt x="1562" y="3743"/>
                      <a:pt x="2101" y="3774"/>
                      <a:pt x="2748" y="3774"/>
                    </a:cubicBezTo>
                    <a:cubicBezTo>
                      <a:pt x="3198" y="3767"/>
                      <a:pt x="3647" y="3739"/>
                      <a:pt x="4093" y="3689"/>
                    </a:cubicBezTo>
                    <a:cubicBezTo>
                      <a:pt x="4926" y="3596"/>
                      <a:pt x="5747" y="3445"/>
                      <a:pt x="6557" y="3236"/>
                    </a:cubicBezTo>
                    <a:cubicBezTo>
                      <a:pt x="7494" y="2996"/>
                      <a:pt x="8409" y="2686"/>
                      <a:pt x="9269" y="2240"/>
                    </a:cubicBezTo>
                    <a:cubicBezTo>
                      <a:pt x="9587" y="2081"/>
                      <a:pt x="9885" y="1891"/>
                      <a:pt x="10160" y="1670"/>
                    </a:cubicBezTo>
                    <a:cubicBezTo>
                      <a:pt x="10335" y="1539"/>
                      <a:pt x="10482" y="1376"/>
                      <a:pt x="10594" y="1190"/>
                    </a:cubicBezTo>
                    <a:cubicBezTo>
                      <a:pt x="10745" y="930"/>
                      <a:pt x="10699" y="682"/>
                      <a:pt x="10466" y="493"/>
                    </a:cubicBezTo>
                    <a:cubicBezTo>
                      <a:pt x="10315" y="376"/>
                      <a:pt x="10145" y="287"/>
                      <a:pt x="9963" y="233"/>
                    </a:cubicBezTo>
                    <a:cubicBezTo>
                      <a:pt x="9536" y="90"/>
                      <a:pt x="9091" y="35"/>
                      <a:pt x="8645" y="12"/>
                    </a:cubicBezTo>
                    <a:cubicBezTo>
                      <a:pt x="8462" y="5"/>
                      <a:pt x="8278" y="1"/>
                      <a:pt x="80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7"/>
              <p:cNvSpPr/>
              <p:nvPr/>
            </p:nvSpPr>
            <p:spPr>
              <a:xfrm>
                <a:off x="8027008" y="1144226"/>
                <a:ext cx="304809" cy="645949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7578" extrusionOk="0">
                    <a:moveTo>
                      <a:pt x="178" y="0"/>
                    </a:moveTo>
                    <a:cubicBezTo>
                      <a:pt x="75" y="0"/>
                      <a:pt x="0" y="101"/>
                      <a:pt x="27" y="198"/>
                    </a:cubicBezTo>
                    <a:cubicBezTo>
                      <a:pt x="69" y="415"/>
                      <a:pt x="120" y="629"/>
                      <a:pt x="174" y="842"/>
                    </a:cubicBezTo>
                    <a:cubicBezTo>
                      <a:pt x="201" y="939"/>
                      <a:pt x="282" y="989"/>
                      <a:pt x="387" y="1001"/>
                    </a:cubicBezTo>
                    <a:cubicBezTo>
                      <a:pt x="530" y="1012"/>
                      <a:pt x="674" y="1020"/>
                      <a:pt x="813" y="1047"/>
                    </a:cubicBezTo>
                    <a:cubicBezTo>
                      <a:pt x="1096" y="1097"/>
                      <a:pt x="1359" y="1245"/>
                      <a:pt x="1549" y="1465"/>
                    </a:cubicBezTo>
                    <a:cubicBezTo>
                      <a:pt x="1743" y="1690"/>
                      <a:pt x="1890" y="1950"/>
                      <a:pt x="1979" y="2233"/>
                    </a:cubicBezTo>
                    <a:cubicBezTo>
                      <a:pt x="2146" y="2721"/>
                      <a:pt x="2274" y="3225"/>
                      <a:pt x="2367" y="3732"/>
                    </a:cubicBezTo>
                    <a:cubicBezTo>
                      <a:pt x="2429" y="4065"/>
                      <a:pt x="2464" y="4402"/>
                      <a:pt x="2475" y="4743"/>
                    </a:cubicBezTo>
                    <a:cubicBezTo>
                      <a:pt x="2491" y="5154"/>
                      <a:pt x="2367" y="5561"/>
                      <a:pt x="2131" y="5898"/>
                    </a:cubicBezTo>
                    <a:cubicBezTo>
                      <a:pt x="1995" y="6084"/>
                      <a:pt x="1828" y="6239"/>
                      <a:pt x="1638" y="6367"/>
                    </a:cubicBezTo>
                    <a:cubicBezTo>
                      <a:pt x="1472" y="6475"/>
                      <a:pt x="1383" y="6673"/>
                      <a:pt x="1414" y="6867"/>
                    </a:cubicBezTo>
                    <a:cubicBezTo>
                      <a:pt x="1437" y="7045"/>
                      <a:pt x="1464" y="7223"/>
                      <a:pt x="1495" y="7401"/>
                    </a:cubicBezTo>
                    <a:cubicBezTo>
                      <a:pt x="1512" y="7516"/>
                      <a:pt x="1565" y="7578"/>
                      <a:pt x="1649" y="7578"/>
                    </a:cubicBezTo>
                    <a:cubicBezTo>
                      <a:pt x="1682" y="7578"/>
                      <a:pt x="1720" y="7568"/>
                      <a:pt x="1762" y="7549"/>
                    </a:cubicBezTo>
                    <a:cubicBezTo>
                      <a:pt x="1964" y="7456"/>
                      <a:pt x="2169" y="7359"/>
                      <a:pt x="2363" y="7254"/>
                    </a:cubicBezTo>
                    <a:cubicBezTo>
                      <a:pt x="2933" y="6936"/>
                      <a:pt x="3277" y="6452"/>
                      <a:pt x="3429" y="5824"/>
                    </a:cubicBezTo>
                    <a:cubicBezTo>
                      <a:pt x="3529" y="5410"/>
                      <a:pt x="3576" y="4987"/>
                      <a:pt x="3572" y="4565"/>
                    </a:cubicBezTo>
                    <a:lnTo>
                      <a:pt x="3572" y="4410"/>
                    </a:lnTo>
                    <a:cubicBezTo>
                      <a:pt x="3533" y="3585"/>
                      <a:pt x="3405" y="2763"/>
                      <a:pt x="3200" y="1965"/>
                    </a:cubicBezTo>
                    <a:cubicBezTo>
                      <a:pt x="3045" y="1361"/>
                      <a:pt x="2688" y="911"/>
                      <a:pt x="2181" y="570"/>
                    </a:cubicBezTo>
                    <a:cubicBezTo>
                      <a:pt x="1576" y="164"/>
                      <a:pt x="902" y="9"/>
                      <a:pt x="189" y="1"/>
                    </a:cubicBezTo>
                    <a:cubicBezTo>
                      <a:pt x="186" y="1"/>
                      <a:pt x="182" y="0"/>
                      <a:pt x="1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47"/>
              <p:cNvSpPr/>
              <p:nvPr/>
            </p:nvSpPr>
            <p:spPr>
              <a:xfrm>
                <a:off x="7122637" y="981763"/>
                <a:ext cx="804983" cy="243190"/>
              </a:xfrm>
              <a:custGeom>
                <a:avLst/>
                <a:gdLst/>
                <a:ahLst/>
                <a:cxnLst/>
                <a:rect l="l" t="t" r="r" b="b"/>
                <a:pathLst>
                  <a:path w="9444" h="2853" extrusionOk="0">
                    <a:moveTo>
                      <a:pt x="7762" y="182"/>
                    </a:moveTo>
                    <a:cubicBezTo>
                      <a:pt x="7860" y="182"/>
                      <a:pt x="7958" y="183"/>
                      <a:pt x="8056" y="187"/>
                    </a:cubicBezTo>
                    <a:cubicBezTo>
                      <a:pt x="8320" y="190"/>
                      <a:pt x="8583" y="225"/>
                      <a:pt x="8839" y="291"/>
                    </a:cubicBezTo>
                    <a:cubicBezTo>
                      <a:pt x="8928" y="314"/>
                      <a:pt x="9013" y="353"/>
                      <a:pt x="9091" y="396"/>
                    </a:cubicBezTo>
                    <a:cubicBezTo>
                      <a:pt x="9211" y="466"/>
                      <a:pt x="9230" y="562"/>
                      <a:pt x="9145" y="667"/>
                    </a:cubicBezTo>
                    <a:cubicBezTo>
                      <a:pt x="9071" y="756"/>
                      <a:pt x="8990" y="837"/>
                      <a:pt x="8897" y="907"/>
                    </a:cubicBezTo>
                    <a:cubicBezTo>
                      <a:pt x="8587" y="1128"/>
                      <a:pt x="8238" y="1279"/>
                      <a:pt x="7886" y="1423"/>
                    </a:cubicBezTo>
                    <a:cubicBezTo>
                      <a:pt x="6874" y="1837"/>
                      <a:pt x="5817" y="2108"/>
                      <a:pt x="4743" y="2310"/>
                    </a:cubicBezTo>
                    <a:cubicBezTo>
                      <a:pt x="4240" y="2407"/>
                      <a:pt x="3736" y="2488"/>
                      <a:pt x="3224" y="2550"/>
                    </a:cubicBezTo>
                    <a:cubicBezTo>
                      <a:pt x="2736" y="2608"/>
                      <a:pt x="2240" y="2635"/>
                      <a:pt x="1895" y="2662"/>
                    </a:cubicBezTo>
                    <a:cubicBezTo>
                      <a:pt x="1376" y="2651"/>
                      <a:pt x="1008" y="2647"/>
                      <a:pt x="648" y="2554"/>
                    </a:cubicBezTo>
                    <a:cubicBezTo>
                      <a:pt x="555" y="2531"/>
                      <a:pt x="466" y="2500"/>
                      <a:pt x="380" y="2457"/>
                    </a:cubicBezTo>
                    <a:cubicBezTo>
                      <a:pt x="222" y="2376"/>
                      <a:pt x="202" y="2279"/>
                      <a:pt x="318" y="2143"/>
                    </a:cubicBezTo>
                    <a:cubicBezTo>
                      <a:pt x="369" y="2081"/>
                      <a:pt x="423" y="2027"/>
                      <a:pt x="485" y="1980"/>
                    </a:cubicBezTo>
                    <a:cubicBezTo>
                      <a:pt x="687" y="1825"/>
                      <a:pt x="907" y="1698"/>
                      <a:pt x="1140" y="1593"/>
                    </a:cubicBezTo>
                    <a:cubicBezTo>
                      <a:pt x="1861" y="1252"/>
                      <a:pt x="2616" y="1020"/>
                      <a:pt x="3383" y="818"/>
                    </a:cubicBezTo>
                    <a:cubicBezTo>
                      <a:pt x="4185" y="609"/>
                      <a:pt x="4995" y="446"/>
                      <a:pt x="5817" y="334"/>
                    </a:cubicBezTo>
                    <a:cubicBezTo>
                      <a:pt x="6460" y="246"/>
                      <a:pt x="7109" y="182"/>
                      <a:pt x="7762" y="182"/>
                    </a:cubicBezTo>
                    <a:close/>
                    <a:moveTo>
                      <a:pt x="7786" y="0"/>
                    </a:moveTo>
                    <a:cubicBezTo>
                      <a:pt x="7307" y="0"/>
                      <a:pt x="6827" y="28"/>
                      <a:pt x="6351" y="86"/>
                    </a:cubicBezTo>
                    <a:cubicBezTo>
                      <a:pt x="5685" y="156"/>
                      <a:pt x="5022" y="264"/>
                      <a:pt x="4367" y="404"/>
                    </a:cubicBezTo>
                    <a:cubicBezTo>
                      <a:pt x="3325" y="624"/>
                      <a:pt x="2306" y="899"/>
                      <a:pt x="1322" y="1310"/>
                    </a:cubicBezTo>
                    <a:cubicBezTo>
                      <a:pt x="993" y="1446"/>
                      <a:pt x="671" y="1601"/>
                      <a:pt x="388" y="1822"/>
                    </a:cubicBezTo>
                    <a:cubicBezTo>
                      <a:pt x="291" y="1895"/>
                      <a:pt x="202" y="1988"/>
                      <a:pt x="129" y="2089"/>
                    </a:cubicBezTo>
                    <a:cubicBezTo>
                      <a:pt x="1" y="2271"/>
                      <a:pt x="43" y="2453"/>
                      <a:pt x="225" y="2581"/>
                    </a:cubicBezTo>
                    <a:cubicBezTo>
                      <a:pt x="276" y="2616"/>
                      <a:pt x="330" y="2647"/>
                      <a:pt x="388" y="2670"/>
                    </a:cubicBezTo>
                    <a:cubicBezTo>
                      <a:pt x="473" y="2701"/>
                      <a:pt x="566" y="2728"/>
                      <a:pt x="659" y="2752"/>
                    </a:cubicBezTo>
                    <a:cubicBezTo>
                      <a:pt x="1008" y="2825"/>
                      <a:pt x="1365" y="2841"/>
                      <a:pt x="1721" y="2852"/>
                    </a:cubicBezTo>
                    <a:cubicBezTo>
                      <a:pt x="2143" y="2821"/>
                      <a:pt x="2566" y="2806"/>
                      <a:pt x="2988" y="2763"/>
                    </a:cubicBezTo>
                    <a:cubicBezTo>
                      <a:pt x="3635" y="2697"/>
                      <a:pt x="4278" y="2600"/>
                      <a:pt x="4914" y="2465"/>
                    </a:cubicBezTo>
                    <a:cubicBezTo>
                      <a:pt x="6010" y="2240"/>
                      <a:pt x="7091" y="1953"/>
                      <a:pt x="8126" y="1519"/>
                    </a:cubicBezTo>
                    <a:cubicBezTo>
                      <a:pt x="8432" y="1403"/>
                      <a:pt x="8719" y="1244"/>
                      <a:pt x="8982" y="1054"/>
                    </a:cubicBezTo>
                    <a:cubicBezTo>
                      <a:pt x="9091" y="977"/>
                      <a:pt x="9191" y="884"/>
                      <a:pt x="9277" y="779"/>
                    </a:cubicBezTo>
                    <a:cubicBezTo>
                      <a:pt x="9443" y="570"/>
                      <a:pt x="9393" y="353"/>
                      <a:pt x="9164" y="225"/>
                    </a:cubicBezTo>
                    <a:cubicBezTo>
                      <a:pt x="9079" y="179"/>
                      <a:pt x="8990" y="144"/>
                      <a:pt x="8901" y="121"/>
                    </a:cubicBezTo>
                    <a:cubicBezTo>
                      <a:pt x="8568" y="24"/>
                      <a:pt x="8227" y="8"/>
                      <a:pt x="7882" y="1"/>
                    </a:cubicBezTo>
                    <a:cubicBezTo>
                      <a:pt x="7850" y="0"/>
                      <a:pt x="7818" y="0"/>
                      <a:pt x="77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47"/>
              <p:cNvSpPr/>
              <p:nvPr/>
            </p:nvSpPr>
            <p:spPr>
              <a:xfrm>
                <a:off x="7139855" y="997276"/>
                <a:ext cx="769609" cy="211480"/>
              </a:xfrm>
              <a:custGeom>
                <a:avLst/>
                <a:gdLst/>
                <a:ahLst/>
                <a:cxnLst/>
                <a:rect l="l" t="t" r="r" b="b"/>
                <a:pathLst>
                  <a:path w="9029" h="2481" extrusionOk="0">
                    <a:moveTo>
                      <a:pt x="7560" y="0"/>
                    </a:moveTo>
                    <a:cubicBezTo>
                      <a:pt x="6907" y="0"/>
                      <a:pt x="6258" y="64"/>
                      <a:pt x="5615" y="152"/>
                    </a:cubicBezTo>
                    <a:cubicBezTo>
                      <a:pt x="4793" y="264"/>
                      <a:pt x="3983" y="427"/>
                      <a:pt x="3181" y="636"/>
                    </a:cubicBezTo>
                    <a:cubicBezTo>
                      <a:pt x="2414" y="838"/>
                      <a:pt x="1659" y="1070"/>
                      <a:pt x="938" y="1411"/>
                    </a:cubicBezTo>
                    <a:cubicBezTo>
                      <a:pt x="705" y="1516"/>
                      <a:pt x="485" y="1643"/>
                      <a:pt x="283" y="1798"/>
                    </a:cubicBezTo>
                    <a:cubicBezTo>
                      <a:pt x="221" y="1845"/>
                      <a:pt x="167" y="1899"/>
                      <a:pt x="116" y="1961"/>
                    </a:cubicBezTo>
                    <a:cubicBezTo>
                      <a:pt x="0" y="2097"/>
                      <a:pt x="20" y="2194"/>
                      <a:pt x="178" y="2275"/>
                    </a:cubicBezTo>
                    <a:cubicBezTo>
                      <a:pt x="264" y="2318"/>
                      <a:pt x="353" y="2349"/>
                      <a:pt x="446" y="2372"/>
                    </a:cubicBezTo>
                    <a:cubicBezTo>
                      <a:pt x="806" y="2465"/>
                      <a:pt x="1174" y="2469"/>
                      <a:pt x="1693" y="2480"/>
                    </a:cubicBezTo>
                    <a:cubicBezTo>
                      <a:pt x="2038" y="2453"/>
                      <a:pt x="2534" y="2426"/>
                      <a:pt x="3026" y="2368"/>
                    </a:cubicBezTo>
                    <a:cubicBezTo>
                      <a:pt x="3534" y="2306"/>
                      <a:pt x="4038" y="2225"/>
                      <a:pt x="4541" y="2128"/>
                    </a:cubicBezTo>
                    <a:cubicBezTo>
                      <a:pt x="5615" y="1926"/>
                      <a:pt x="6672" y="1655"/>
                      <a:pt x="7684" y="1241"/>
                    </a:cubicBezTo>
                    <a:cubicBezTo>
                      <a:pt x="8036" y="1097"/>
                      <a:pt x="8385" y="946"/>
                      <a:pt x="8695" y="725"/>
                    </a:cubicBezTo>
                    <a:cubicBezTo>
                      <a:pt x="8788" y="655"/>
                      <a:pt x="8869" y="574"/>
                      <a:pt x="8943" y="485"/>
                    </a:cubicBezTo>
                    <a:cubicBezTo>
                      <a:pt x="9028" y="380"/>
                      <a:pt x="9009" y="284"/>
                      <a:pt x="8889" y="214"/>
                    </a:cubicBezTo>
                    <a:cubicBezTo>
                      <a:pt x="8811" y="171"/>
                      <a:pt x="8726" y="132"/>
                      <a:pt x="8637" y="109"/>
                    </a:cubicBezTo>
                    <a:cubicBezTo>
                      <a:pt x="8381" y="43"/>
                      <a:pt x="8118" y="8"/>
                      <a:pt x="7854" y="5"/>
                    </a:cubicBezTo>
                    <a:cubicBezTo>
                      <a:pt x="7756" y="1"/>
                      <a:pt x="7658" y="0"/>
                      <a:pt x="75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47"/>
              <p:cNvSpPr/>
              <p:nvPr/>
            </p:nvSpPr>
            <p:spPr>
              <a:xfrm>
                <a:off x="7341612" y="1317174"/>
                <a:ext cx="597515" cy="638874"/>
              </a:xfrm>
              <a:custGeom>
                <a:avLst/>
                <a:gdLst/>
                <a:ahLst/>
                <a:cxnLst/>
                <a:rect l="l" t="t" r="r" b="b"/>
                <a:pathLst>
                  <a:path w="7010" h="7495" extrusionOk="0">
                    <a:moveTo>
                      <a:pt x="5221" y="193"/>
                    </a:moveTo>
                    <a:cubicBezTo>
                      <a:pt x="5659" y="193"/>
                      <a:pt x="6048" y="366"/>
                      <a:pt x="6371" y="734"/>
                    </a:cubicBezTo>
                    <a:cubicBezTo>
                      <a:pt x="6568" y="959"/>
                      <a:pt x="6669" y="1242"/>
                      <a:pt x="6739" y="1529"/>
                    </a:cubicBezTo>
                    <a:cubicBezTo>
                      <a:pt x="6789" y="1719"/>
                      <a:pt x="6812" y="1920"/>
                      <a:pt x="6804" y="2118"/>
                    </a:cubicBezTo>
                    <a:cubicBezTo>
                      <a:pt x="6804" y="2525"/>
                      <a:pt x="6750" y="2927"/>
                      <a:pt x="6638" y="3315"/>
                    </a:cubicBezTo>
                    <a:cubicBezTo>
                      <a:pt x="6367" y="4295"/>
                      <a:pt x="5944" y="5221"/>
                      <a:pt x="5379" y="6066"/>
                    </a:cubicBezTo>
                    <a:cubicBezTo>
                      <a:pt x="5088" y="6484"/>
                      <a:pt x="4747" y="6864"/>
                      <a:pt x="4360" y="7197"/>
                    </a:cubicBezTo>
                    <a:cubicBezTo>
                      <a:pt x="4306" y="7246"/>
                      <a:pt x="4236" y="7273"/>
                      <a:pt x="4165" y="7273"/>
                    </a:cubicBezTo>
                    <a:cubicBezTo>
                      <a:pt x="4129" y="7273"/>
                      <a:pt x="4093" y="7266"/>
                      <a:pt x="4057" y="7252"/>
                    </a:cubicBezTo>
                    <a:cubicBezTo>
                      <a:pt x="3306" y="6988"/>
                      <a:pt x="2616" y="6604"/>
                      <a:pt x="2031" y="6062"/>
                    </a:cubicBezTo>
                    <a:cubicBezTo>
                      <a:pt x="1791" y="5837"/>
                      <a:pt x="1570" y="5593"/>
                      <a:pt x="1349" y="5353"/>
                    </a:cubicBezTo>
                    <a:cubicBezTo>
                      <a:pt x="1082" y="5059"/>
                      <a:pt x="853" y="4741"/>
                      <a:pt x="663" y="4396"/>
                    </a:cubicBezTo>
                    <a:cubicBezTo>
                      <a:pt x="458" y="4043"/>
                      <a:pt x="318" y="3660"/>
                      <a:pt x="249" y="3257"/>
                    </a:cubicBezTo>
                    <a:cubicBezTo>
                      <a:pt x="190" y="2924"/>
                      <a:pt x="214" y="2583"/>
                      <a:pt x="318" y="2261"/>
                    </a:cubicBezTo>
                    <a:cubicBezTo>
                      <a:pt x="489" y="1742"/>
                      <a:pt x="865" y="1459"/>
                      <a:pt x="1392" y="1358"/>
                    </a:cubicBezTo>
                    <a:cubicBezTo>
                      <a:pt x="1482" y="1341"/>
                      <a:pt x="1571" y="1333"/>
                      <a:pt x="1659" y="1333"/>
                    </a:cubicBezTo>
                    <a:cubicBezTo>
                      <a:pt x="1923" y="1333"/>
                      <a:pt x="2173" y="1408"/>
                      <a:pt x="2415" y="1533"/>
                    </a:cubicBezTo>
                    <a:cubicBezTo>
                      <a:pt x="2701" y="1684"/>
                      <a:pt x="2934" y="1897"/>
                      <a:pt x="3143" y="2141"/>
                    </a:cubicBezTo>
                    <a:cubicBezTo>
                      <a:pt x="3155" y="2149"/>
                      <a:pt x="3162" y="2160"/>
                      <a:pt x="3170" y="2172"/>
                    </a:cubicBezTo>
                    <a:cubicBezTo>
                      <a:pt x="3203" y="2211"/>
                      <a:pt x="3237" y="2241"/>
                      <a:pt x="3285" y="2241"/>
                    </a:cubicBezTo>
                    <a:cubicBezTo>
                      <a:pt x="3298" y="2241"/>
                      <a:pt x="3313" y="2239"/>
                      <a:pt x="3329" y="2234"/>
                    </a:cubicBezTo>
                    <a:cubicBezTo>
                      <a:pt x="3399" y="2215"/>
                      <a:pt x="3399" y="2149"/>
                      <a:pt x="3399" y="2094"/>
                    </a:cubicBezTo>
                    <a:cubicBezTo>
                      <a:pt x="3406" y="1773"/>
                      <a:pt x="3492" y="1459"/>
                      <a:pt x="3643" y="1176"/>
                    </a:cubicBezTo>
                    <a:cubicBezTo>
                      <a:pt x="3891" y="715"/>
                      <a:pt x="4247" y="378"/>
                      <a:pt x="4766" y="250"/>
                    </a:cubicBezTo>
                    <a:cubicBezTo>
                      <a:pt x="4923" y="212"/>
                      <a:pt x="5075" y="193"/>
                      <a:pt x="5221" y="193"/>
                    </a:cubicBezTo>
                    <a:close/>
                    <a:moveTo>
                      <a:pt x="5189" y="0"/>
                    </a:moveTo>
                    <a:cubicBezTo>
                      <a:pt x="4958" y="0"/>
                      <a:pt x="4724" y="44"/>
                      <a:pt x="4503" y="134"/>
                    </a:cubicBezTo>
                    <a:cubicBezTo>
                      <a:pt x="3995" y="339"/>
                      <a:pt x="3658" y="707"/>
                      <a:pt x="3422" y="1188"/>
                    </a:cubicBezTo>
                    <a:cubicBezTo>
                      <a:pt x="3341" y="1362"/>
                      <a:pt x="3282" y="1548"/>
                      <a:pt x="3248" y="1738"/>
                    </a:cubicBezTo>
                    <a:cubicBezTo>
                      <a:pt x="3234" y="1804"/>
                      <a:pt x="3215" y="1836"/>
                      <a:pt x="3184" y="1836"/>
                    </a:cubicBezTo>
                    <a:cubicBezTo>
                      <a:pt x="3161" y="1836"/>
                      <a:pt x="3133" y="1820"/>
                      <a:pt x="3096" y="1788"/>
                    </a:cubicBezTo>
                    <a:cubicBezTo>
                      <a:pt x="3003" y="1715"/>
                      <a:pt x="2918" y="1629"/>
                      <a:pt x="2821" y="1560"/>
                    </a:cubicBezTo>
                    <a:cubicBezTo>
                      <a:pt x="2467" y="1303"/>
                      <a:pt x="2089" y="1136"/>
                      <a:pt x="1671" y="1136"/>
                    </a:cubicBezTo>
                    <a:cubicBezTo>
                      <a:pt x="1541" y="1136"/>
                      <a:pt x="1406" y="1153"/>
                      <a:pt x="1268" y="1188"/>
                    </a:cubicBezTo>
                    <a:cubicBezTo>
                      <a:pt x="721" y="1323"/>
                      <a:pt x="334" y="1637"/>
                      <a:pt x="148" y="2176"/>
                    </a:cubicBezTo>
                    <a:cubicBezTo>
                      <a:pt x="8" y="2575"/>
                      <a:pt x="1" y="2982"/>
                      <a:pt x="82" y="3392"/>
                    </a:cubicBezTo>
                    <a:cubicBezTo>
                      <a:pt x="167" y="3807"/>
                      <a:pt x="322" y="4202"/>
                      <a:pt x="543" y="4566"/>
                    </a:cubicBezTo>
                    <a:cubicBezTo>
                      <a:pt x="853" y="5093"/>
                      <a:pt x="1244" y="5554"/>
                      <a:pt x="1671" y="5985"/>
                    </a:cubicBezTo>
                    <a:cubicBezTo>
                      <a:pt x="2356" y="6682"/>
                      <a:pt x="3182" y="7162"/>
                      <a:pt x="4100" y="7476"/>
                    </a:cubicBezTo>
                    <a:cubicBezTo>
                      <a:pt x="4132" y="7489"/>
                      <a:pt x="4166" y="7495"/>
                      <a:pt x="4199" y="7495"/>
                    </a:cubicBezTo>
                    <a:cubicBezTo>
                      <a:pt x="4270" y="7495"/>
                      <a:pt x="4338" y="7468"/>
                      <a:pt x="4391" y="7418"/>
                    </a:cubicBezTo>
                    <a:cubicBezTo>
                      <a:pt x="4825" y="7058"/>
                      <a:pt x="5208" y="6643"/>
                      <a:pt x="5530" y="6178"/>
                    </a:cubicBezTo>
                    <a:cubicBezTo>
                      <a:pt x="6088" y="5368"/>
                      <a:pt x="6475" y="4477"/>
                      <a:pt x="6777" y="3544"/>
                    </a:cubicBezTo>
                    <a:cubicBezTo>
                      <a:pt x="6921" y="3094"/>
                      <a:pt x="6998" y="2625"/>
                      <a:pt x="7010" y="2156"/>
                    </a:cubicBezTo>
                    <a:cubicBezTo>
                      <a:pt x="6990" y="1963"/>
                      <a:pt x="6979" y="1773"/>
                      <a:pt x="6952" y="1579"/>
                    </a:cubicBezTo>
                    <a:cubicBezTo>
                      <a:pt x="6901" y="1196"/>
                      <a:pt x="6735" y="839"/>
                      <a:pt x="6475" y="552"/>
                    </a:cubicBezTo>
                    <a:cubicBezTo>
                      <a:pt x="6150" y="193"/>
                      <a:pt x="5675" y="0"/>
                      <a:pt x="51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47"/>
              <p:cNvSpPr/>
              <p:nvPr/>
            </p:nvSpPr>
            <p:spPr>
              <a:xfrm>
                <a:off x="7357808" y="1333880"/>
                <a:ext cx="564528" cy="603243"/>
              </a:xfrm>
              <a:custGeom>
                <a:avLst/>
                <a:gdLst/>
                <a:ahLst/>
                <a:cxnLst/>
                <a:rect l="l" t="t" r="r" b="b"/>
                <a:pathLst>
                  <a:path w="6623" h="7077" extrusionOk="0">
                    <a:moveTo>
                      <a:pt x="5035" y="0"/>
                    </a:moveTo>
                    <a:cubicBezTo>
                      <a:pt x="4888" y="0"/>
                      <a:pt x="4734" y="20"/>
                      <a:pt x="4576" y="58"/>
                    </a:cubicBezTo>
                    <a:cubicBezTo>
                      <a:pt x="4057" y="182"/>
                      <a:pt x="3701" y="519"/>
                      <a:pt x="3453" y="984"/>
                    </a:cubicBezTo>
                    <a:cubicBezTo>
                      <a:pt x="3302" y="1267"/>
                      <a:pt x="3216" y="1581"/>
                      <a:pt x="3209" y="1898"/>
                    </a:cubicBezTo>
                    <a:cubicBezTo>
                      <a:pt x="3209" y="1957"/>
                      <a:pt x="3209" y="2019"/>
                      <a:pt x="3139" y="2042"/>
                    </a:cubicBezTo>
                    <a:cubicBezTo>
                      <a:pt x="3124" y="2047"/>
                      <a:pt x="3110" y="2049"/>
                      <a:pt x="3097" y="2049"/>
                    </a:cubicBezTo>
                    <a:cubicBezTo>
                      <a:pt x="3048" y="2049"/>
                      <a:pt x="3014" y="2016"/>
                      <a:pt x="2980" y="1976"/>
                    </a:cubicBezTo>
                    <a:cubicBezTo>
                      <a:pt x="2972" y="1968"/>
                      <a:pt x="2965" y="1957"/>
                      <a:pt x="2953" y="1945"/>
                    </a:cubicBezTo>
                    <a:cubicBezTo>
                      <a:pt x="2744" y="1705"/>
                      <a:pt x="2511" y="1488"/>
                      <a:pt x="2225" y="1340"/>
                    </a:cubicBezTo>
                    <a:cubicBezTo>
                      <a:pt x="1981" y="1214"/>
                      <a:pt x="1729" y="1137"/>
                      <a:pt x="1463" y="1137"/>
                    </a:cubicBezTo>
                    <a:cubicBezTo>
                      <a:pt x="1378" y="1137"/>
                      <a:pt x="1290" y="1145"/>
                      <a:pt x="1202" y="1162"/>
                    </a:cubicBezTo>
                    <a:cubicBezTo>
                      <a:pt x="675" y="1263"/>
                      <a:pt x="299" y="1546"/>
                      <a:pt x="128" y="2069"/>
                    </a:cubicBezTo>
                    <a:cubicBezTo>
                      <a:pt x="24" y="2391"/>
                      <a:pt x="0" y="2731"/>
                      <a:pt x="59" y="3061"/>
                    </a:cubicBezTo>
                    <a:cubicBezTo>
                      <a:pt x="128" y="3464"/>
                      <a:pt x="268" y="3851"/>
                      <a:pt x="473" y="4200"/>
                    </a:cubicBezTo>
                    <a:cubicBezTo>
                      <a:pt x="663" y="4545"/>
                      <a:pt x="892" y="4866"/>
                      <a:pt x="1159" y="5157"/>
                    </a:cubicBezTo>
                    <a:cubicBezTo>
                      <a:pt x="1380" y="5397"/>
                      <a:pt x="1601" y="5641"/>
                      <a:pt x="1841" y="5866"/>
                    </a:cubicBezTo>
                    <a:cubicBezTo>
                      <a:pt x="2426" y="6408"/>
                      <a:pt x="3116" y="6792"/>
                      <a:pt x="3867" y="7056"/>
                    </a:cubicBezTo>
                    <a:cubicBezTo>
                      <a:pt x="3903" y="7070"/>
                      <a:pt x="3939" y="7077"/>
                      <a:pt x="3975" y="7077"/>
                    </a:cubicBezTo>
                    <a:cubicBezTo>
                      <a:pt x="4046" y="7077"/>
                      <a:pt x="4116" y="7050"/>
                      <a:pt x="4170" y="7001"/>
                    </a:cubicBezTo>
                    <a:cubicBezTo>
                      <a:pt x="4557" y="6668"/>
                      <a:pt x="4898" y="6288"/>
                      <a:pt x="5189" y="5870"/>
                    </a:cubicBezTo>
                    <a:cubicBezTo>
                      <a:pt x="5754" y="5025"/>
                      <a:pt x="6177" y="4099"/>
                      <a:pt x="6448" y="3119"/>
                    </a:cubicBezTo>
                    <a:cubicBezTo>
                      <a:pt x="6560" y="2731"/>
                      <a:pt x="6614" y="2329"/>
                      <a:pt x="6614" y="1922"/>
                    </a:cubicBezTo>
                    <a:cubicBezTo>
                      <a:pt x="6622" y="1724"/>
                      <a:pt x="6599" y="1526"/>
                      <a:pt x="6549" y="1333"/>
                    </a:cubicBezTo>
                    <a:cubicBezTo>
                      <a:pt x="6479" y="1046"/>
                      <a:pt x="6378" y="763"/>
                      <a:pt x="6181" y="538"/>
                    </a:cubicBezTo>
                    <a:cubicBezTo>
                      <a:pt x="5859" y="171"/>
                      <a:pt x="5471" y="0"/>
                      <a:pt x="50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47"/>
              <p:cNvSpPr/>
              <p:nvPr/>
            </p:nvSpPr>
            <p:spPr>
              <a:xfrm>
                <a:off x="7600905" y="1699806"/>
                <a:ext cx="159565" cy="69130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811" extrusionOk="0">
                    <a:moveTo>
                      <a:pt x="1785" y="0"/>
                    </a:moveTo>
                    <a:cubicBezTo>
                      <a:pt x="1758" y="0"/>
                      <a:pt x="1733" y="6"/>
                      <a:pt x="1709" y="19"/>
                    </a:cubicBezTo>
                    <a:cubicBezTo>
                      <a:pt x="1678" y="50"/>
                      <a:pt x="1651" y="85"/>
                      <a:pt x="1628" y="124"/>
                    </a:cubicBezTo>
                    <a:cubicBezTo>
                      <a:pt x="1492" y="353"/>
                      <a:pt x="1279" y="488"/>
                      <a:pt x="1031" y="566"/>
                    </a:cubicBezTo>
                    <a:cubicBezTo>
                      <a:pt x="917" y="602"/>
                      <a:pt x="804" y="624"/>
                      <a:pt x="694" y="624"/>
                    </a:cubicBezTo>
                    <a:cubicBezTo>
                      <a:pt x="514" y="624"/>
                      <a:pt x="343" y="565"/>
                      <a:pt x="186" y="418"/>
                    </a:cubicBezTo>
                    <a:cubicBezTo>
                      <a:pt x="158" y="392"/>
                      <a:pt x="127" y="381"/>
                      <a:pt x="100" y="381"/>
                    </a:cubicBezTo>
                    <a:cubicBezTo>
                      <a:pt x="75" y="381"/>
                      <a:pt x="52" y="390"/>
                      <a:pt x="35" y="407"/>
                    </a:cubicBezTo>
                    <a:cubicBezTo>
                      <a:pt x="0" y="446"/>
                      <a:pt x="8" y="500"/>
                      <a:pt x="54" y="554"/>
                    </a:cubicBezTo>
                    <a:cubicBezTo>
                      <a:pt x="70" y="570"/>
                      <a:pt x="85" y="589"/>
                      <a:pt x="101" y="601"/>
                    </a:cubicBezTo>
                    <a:cubicBezTo>
                      <a:pt x="237" y="721"/>
                      <a:pt x="403" y="794"/>
                      <a:pt x="581" y="810"/>
                    </a:cubicBezTo>
                    <a:cubicBezTo>
                      <a:pt x="601" y="810"/>
                      <a:pt x="621" y="811"/>
                      <a:pt x="641" y="811"/>
                    </a:cubicBezTo>
                    <a:cubicBezTo>
                      <a:pt x="1144" y="811"/>
                      <a:pt x="1553" y="618"/>
                      <a:pt x="1833" y="170"/>
                    </a:cubicBezTo>
                    <a:cubicBezTo>
                      <a:pt x="1841" y="155"/>
                      <a:pt x="1852" y="136"/>
                      <a:pt x="1856" y="116"/>
                    </a:cubicBezTo>
                    <a:cubicBezTo>
                      <a:pt x="1872" y="70"/>
                      <a:pt x="1864" y="23"/>
                      <a:pt x="1821" y="4"/>
                    </a:cubicBezTo>
                    <a:cubicBezTo>
                      <a:pt x="1809" y="1"/>
                      <a:pt x="1797" y="0"/>
                      <a:pt x="17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47"/>
              <p:cNvSpPr/>
              <p:nvPr/>
            </p:nvSpPr>
            <p:spPr>
              <a:xfrm>
                <a:off x="7762089" y="1583457"/>
                <a:ext cx="22844" cy="3290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86" extrusionOk="0">
                    <a:moveTo>
                      <a:pt x="126" y="1"/>
                    </a:moveTo>
                    <a:cubicBezTo>
                      <a:pt x="116" y="1"/>
                      <a:pt x="106" y="2"/>
                      <a:pt x="97" y="5"/>
                    </a:cubicBezTo>
                    <a:cubicBezTo>
                      <a:pt x="43" y="13"/>
                      <a:pt x="4" y="59"/>
                      <a:pt x="4" y="113"/>
                    </a:cubicBezTo>
                    <a:cubicBezTo>
                      <a:pt x="0" y="160"/>
                      <a:pt x="8" y="210"/>
                      <a:pt x="19" y="261"/>
                    </a:cubicBezTo>
                    <a:cubicBezTo>
                      <a:pt x="48" y="346"/>
                      <a:pt x="96" y="386"/>
                      <a:pt x="154" y="386"/>
                    </a:cubicBezTo>
                    <a:cubicBezTo>
                      <a:pt x="160" y="386"/>
                      <a:pt x="165" y="385"/>
                      <a:pt x="171" y="385"/>
                    </a:cubicBezTo>
                    <a:cubicBezTo>
                      <a:pt x="213" y="373"/>
                      <a:pt x="248" y="338"/>
                      <a:pt x="256" y="296"/>
                    </a:cubicBezTo>
                    <a:cubicBezTo>
                      <a:pt x="267" y="253"/>
                      <a:pt x="267" y="206"/>
                      <a:pt x="256" y="164"/>
                    </a:cubicBezTo>
                    <a:cubicBezTo>
                      <a:pt x="248" y="133"/>
                      <a:pt x="236" y="98"/>
                      <a:pt x="221" y="67"/>
                    </a:cubicBezTo>
                    <a:cubicBezTo>
                      <a:pt x="205" y="26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47"/>
              <p:cNvSpPr/>
              <p:nvPr/>
            </p:nvSpPr>
            <p:spPr>
              <a:xfrm>
                <a:off x="7533141" y="1650454"/>
                <a:ext cx="23611" cy="32562"/>
              </a:xfrm>
              <a:custGeom>
                <a:avLst/>
                <a:gdLst/>
                <a:ahLst/>
                <a:cxnLst/>
                <a:rect l="l" t="t" r="r" b="b"/>
                <a:pathLst>
                  <a:path w="277" h="382" extrusionOk="0">
                    <a:moveTo>
                      <a:pt x="122" y="1"/>
                    </a:moveTo>
                    <a:cubicBezTo>
                      <a:pt x="111" y="1"/>
                      <a:pt x="101" y="2"/>
                      <a:pt x="90" y="6"/>
                    </a:cubicBezTo>
                    <a:cubicBezTo>
                      <a:pt x="36" y="17"/>
                      <a:pt x="1" y="64"/>
                      <a:pt x="1" y="118"/>
                    </a:cubicBezTo>
                    <a:cubicBezTo>
                      <a:pt x="5" y="168"/>
                      <a:pt x="13" y="219"/>
                      <a:pt x="32" y="265"/>
                    </a:cubicBezTo>
                    <a:cubicBezTo>
                      <a:pt x="61" y="344"/>
                      <a:pt x="105" y="381"/>
                      <a:pt x="158" y="381"/>
                    </a:cubicBezTo>
                    <a:cubicBezTo>
                      <a:pt x="167" y="381"/>
                      <a:pt x="177" y="380"/>
                      <a:pt x="187" y="377"/>
                    </a:cubicBezTo>
                    <a:cubicBezTo>
                      <a:pt x="233" y="366"/>
                      <a:pt x="264" y="327"/>
                      <a:pt x="268" y="284"/>
                    </a:cubicBezTo>
                    <a:cubicBezTo>
                      <a:pt x="276" y="238"/>
                      <a:pt x="272" y="195"/>
                      <a:pt x="257" y="153"/>
                    </a:cubicBezTo>
                    <a:cubicBezTo>
                      <a:pt x="245" y="122"/>
                      <a:pt x="233" y="91"/>
                      <a:pt x="218" y="60"/>
                    </a:cubicBezTo>
                    <a:cubicBezTo>
                      <a:pt x="199" y="23"/>
                      <a:pt x="162" y="1"/>
                      <a:pt x="1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" name="Oval Callout 65"/>
          <p:cNvSpPr/>
          <p:nvPr/>
        </p:nvSpPr>
        <p:spPr>
          <a:xfrm>
            <a:off x="4098280" y="466297"/>
            <a:ext cx="991240" cy="476409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rgbClr val="000000"/>
                </a:solidFill>
              </a:rPr>
              <a:t>Giải</a:t>
            </a: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5785" y="1252885"/>
            <a:ext cx="8256966" cy="121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2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xe ô tô nhỏ chở được số học sinh là: 7 </a:t>
            </a:r>
            <a:r>
              <a:rPr lang="en-US" sz="2200">
                <a:ea typeface="Times New Roman" panose="02020603050405020304" pitchFamily="18" charset="0"/>
              </a:rPr>
              <a:t>+</a:t>
            </a:r>
            <a:r>
              <a:rPr lang="en-US" sz="22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  <a:endParaRPr lang="en-US" sz="2200">
              <a:latin typeface="+mn-lt"/>
              <a:ea typeface="等线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Vậy</a:t>
            </a: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biểu thức tính số học sinh đi xe ô tô to là: 54 – </a:t>
            </a:r>
            <a:r>
              <a:rPr lang="en-US" sz="22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(7 </a:t>
            </a:r>
            <a:r>
              <a:rPr lang="en-US" sz="2200" smtClean="0">
                <a:ea typeface="Times New Roman" panose="02020603050405020304" pitchFamily="18" charset="0"/>
              </a:rPr>
              <a:t>+ 7)</a:t>
            </a:r>
            <a:r>
              <a:rPr lang="en-US" sz="22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>
              <a:latin typeface="+mn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785" y="2649560"/>
            <a:ext cx="4572000" cy="18210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b)  Số học sinh đi xe ô tô to là: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       54 – 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(7 </a:t>
            </a:r>
            <a:r>
              <a:rPr lang="en-US" sz="2200">
                <a:ea typeface="Times New Roman" panose="02020603050405020304" pitchFamily="18" charset="0"/>
              </a:rPr>
              <a:t>+ </a:t>
            </a:r>
            <a:r>
              <a:rPr lang="en-US" sz="2200">
                <a:ea typeface="Times New Roman" panose="02020603050405020304" pitchFamily="18" charset="0"/>
              </a:rPr>
              <a:t>7</a:t>
            </a:r>
            <a:r>
              <a:rPr lang="en-US" sz="2200" smtClean="0">
                <a:ea typeface="Times New Roman" panose="02020603050405020304" pitchFamily="18" charset="0"/>
              </a:rPr>
              <a:t>)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40 (em)</a:t>
            </a:r>
            <a:endParaRPr lang="en-US" sz="22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Đáp 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số: 40 em.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grpSp>
        <p:nvGrpSpPr>
          <p:cNvPr id="69" name="Google Shape;1351;p35"/>
          <p:cNvGrpSpPr/>
          <p:nvPr/>
        </p:nvGrpSpPr>
        <p:grpSpPr>
          <a:xfrm>
            <a:off x="292089" y="216428"/>
            <a:ext cx="737572" cy="676193"/>
            <a:chOff x="-93848" y="2802836"/>
            <a:chExt cx="950988" cy="1009503"/>
          </a:xfrm>
        </p:grpSpPr>
        <p:sp>
          <p:nvSpPr>
            <p:cNvPr id="70" name="Google Shape;1352;p35"/>
            <p:cNvSpPr/>
            <p:nvPr/>
          </p:nvSpPr>
          <p:spPr>
            <a:xfrm>
              <a:off x="-93848" y="2802910"/>
              <a:ext cx="950988" cy="1009371"/>
            </a:xfrm>
            <a:custGeom>
              <a:avLst/>
              <a:gdLst/>
              <a:ahLst/>
              <a:cxnLst/>
              <a:rect l="l" t="t" r="r" b="b"/>
              <a:pathLst>
                <a:path w="14341" h="15222" extrusionOk="0">
                  <a:moveTo>
                    <a:pt x="4316" y="0"/>
                  </a:moveTo>
                  <a:cubicBezTo>
                    <a:pt x="4274" y="0"/>
                    <a:pt x="4229" y="11"/>
                    <a:pt x="4181" y="32"/>
                  </a:cubicBezTo>
                  <a:cubicBezTo>
                    <a:pt x="3890" y="164"/>
                    <a:pt x="3646" y="377"/>
                    <a:pt x="3468" y="641"/>
                  </a:cubicBezTo>
                  <a:cubicBezTo>
                    <a:pt x="3387" y="745"/>
                    <a:pt x="3398" y="889"/>
                    <a:pt x="3487" y="982"/>
                  </a:cubicBezTo>
                  <a:cubicBezTo>
                    <a:pt x="3588" y="1094"/>
                    <a:pt x="3681" y="1214"/>
                    <a:pt x="3770" y="1338"/>
                  </a:cubicBezTo>
                  <a:cubicBezTo>
                    <a:pt x="3960" y="1625"/>
                    <a:pt x="4142" y="1915"/>
                    <a:pt x="4324" y="2206"/>
                  </a:cubicBezTo>
                  <a:cubicBezTo>
                    <a:pt x="4347" y="2253"/>
                    <a:pt x="4363" y="2299"/>
                    <a:pt x="4363" y="2353"/>
                  </a:cubicBezTo>
                  <a:cubicBezTo>
                    <a:pt x="4371" y="2528"/>
                    <a:pt x="4285" y="2656"/>
                    <a:pt x="4134" y="2745"/>
                  </a:cubicBezTo>
                  <a:cubicBezTo>
                    <a:pt x="3968" y="2845"/>
                    <a:pt x="3797" y="2946"/>
                    <a:pt x="3631" y="3047"/>
                  </a:cubicBezTo>
                  <a:cubicBezTo>
                    <a:pt x="3115" y="3365"/>
                    <a:pt x="2619" y="3706"/>
                    <a:pt x="2174" y="4120"/>
                  </a:cubicBezTo>
                  <a:cubicBezTo>
                    <a:pt x="1271" y="4961"/>
                    <a:pt x="608" y="6026"/>
                    <a:pt x="252" y="7204"/>
                  </a:cubicBezTo>
                  <a:cubicBezTo>
                    <a:pt x="74" y="7766"/>
                    <a:pt x="0" y="8343"/>
                    <a:pt x="93" y="8929"/>
                  </a:cubicBezTo>
                  <a:cubicBezTo>
                    <a:pt x="127" y="9132"/>
                    <a:pt x="182" y="9226"/>
                    <a:pt x="296" y="9226"/>
                  </a:cubicBezTo>
                  <a:cubicBezTo>
                    <a:pt x="353" y="9226"/>
                    <a:pt x="425" y="9202"/>
                    <a:pt x="515" y="9157"/>
                  </a:cubicBezTo>
                  <a:cubicBezTo>
                    <a:pt x="744" y="9041"/>
                    <a:pt x="965" y="8909"/>
                    <a:pt x="1190" y="8785"/>
                  </a:cubicBezTo>
                  <a:cubicBezTo>
                    <a:pt x="1240" y="8754"/>
                    <a:pt x="1294" y="8727"/>
                    <a:pt x="1348" y="8700"/>
                  </a:cubicBezTo>
                  <a:cubicBezTo>
                    <a:pt x="1364" y="8694"/>
                    <a:pt x="1378" y="8691"/>
                    <a:pt x="1391" y="8691"/>
                  </a:cubicBezTo>
                  <a:cubicBezTo>
                    <a:pt x="1428" y="8691"/>
                    <a:pt x="1452" y="8717"/>
                    <a:pt x="1461" y="8766"/>
                  </a:cubicBezTo>
                  <a:cubicBezTo>
                    <a:pt x="1465" y="8805"/>
                    <a:pt x="1465" y="8843"/>
                    <a:pt x="1461" y="8882"/>
                  </a:cubicBezTo>
                  <a:cubicBezTo>
                    <a:pt x="1449" y="9045"/>
                    <a:pt x="1434" y="9211"/>
                    <a:pt x="1426" y="9374"/>
                  </a:cubicBezTo>
                  <a:cubicBezTo>
                    <a:pt x="1403" y="10118"/>
                    <a:pt x="1445" y="10854"/>
                    <a:pt x="1651" y="11571"/>
                  </a:cubicBezTo>
                  <a:cubicBezTo>
                    <a:pt x="1802" y="12106"/>
                    <a:pt x="2046" y="12590"/>
                    <a:pt x="2337" y="13059"/>
                  </a:cubicBezTo>
                  <a:cubicBezTo>
                    <a:pt x="2453" y="13241"/>
                    <a:pt x="2600" y="13404"/>
                    <a:pt x="2774" y="13539"/>
                  </a:cubicBezTo>
                  <a:cubicBezTo>
                    <a:pt x="2839" y="13592"/>
                    <a:pt x="2894" y="13619"/>
                    <a:pt x="2949" y="13619"/>
                  </a:cubicBezTo>
                  <a:cubicBezTo>
                    <a:pt x="2999" y="13619"/>
                    <a:pt x="3051" y="13597"/>
                    <a:pt x="3111" y="13551"/>
                  </a:cubicBezTo>
                  <a:cubicBezTo>
                    <a:pt x="3201" y="13485"/>
                    <a:pt x="3282" y="13411"/>
                    <a:pt x="3356" y="13334"/>
                  </a:cubicBezTo>
                  <a:cubicBezTo>
                    <a:pt x="3890" y="12764"/>
                    <a:pt x="4367" y="12152"/>
                    <a:pt x="4712" y="11443"/>
                  </a:cubicBezTo>
                  <a:cubicBezTo>
                    <a:pt x="4746" y="11367"/>
                    <a:pt x="4784" y="11276"/>
                    <a:pt x="4884" y="11276"/>
                  </a:cubicBezTo>
                  <a:cubicBezTo>
                    <a:pt x="4886" y="11276"/>
                    <a:pt x="4888" y="11276"/>
                    <a:pt x="4890" y="11277"/>
                  </a:cubicBezTo>
                  <a:cubicBezTo>
                    <a:pt x="4995" y="11280"/>
                    <a:pt x="5010" y="11381"/>
                    <a:pt x="5049" y="11451"/>
                  </a:cubicBezTo>
                  <a:cubicBezTo>
                    <a:pt x="5169" y="11656"/>
                    <a:pt x="5277" y="11869"/>
                    <a:pt x="5405" y="12071"/>
                  </a:cubicBezTo>
                  <a:cubicBezTo>
                    <a:pt x="5707" y="12540"/>
                    <a:pt x="6056" y="12974"/>
                    <a:pt x="6451" y="13369"/>
                  </a:cubicBezTo>
                  <a:cubicBezTo>
                    <a:pt x="6932" y="13857"/>
                    <a:pt x="7451" y="14295"/>
                    <a:pt x="8044" y="14644"/>
                  </a:cubicBezTo>
                  <a:cubicBezTo>
                    <a:pt x="8466" y="14892"/>
                    <a:pt x="8908" y="15093"/>
                    <a:pt x="9388" y="15194"/>
                  </a:cubicBezTo>
                  <a:cubicBezTo>
                    <a:pt x="9463" y="15210"/>
                    <a:pt x="9514" y="15221"/>
                    <a:pt x="9554" y="15221"/>
                  </a:cubicBezTo>
                  <a:cubicBezTo>
                    <a:pt x="9638" y="15221"/>
                    <a:pt x="9678" y="15174"/>
                    <a:pt x="9787" y="15027"/>
                  </a:cubicBezTo>
                  <a:cubicBezTo>
                    <a:pt x="9791" y="15019"/>
                    <a:pt x="9795" y="15012"/>
                    <a:pt x="9799" y="15004"/>
                  </a:cubicBezTo>
                  <a:cubicBezTo>
                    <a:pt x="9962" y="14663"/>
                    <a:pt x="10140" y="14326"/>
                    <a:pt x="10280" y="13977"/>
                  </a:cubicBezTo>
                  <a:cubicBezTo>
                    <a:pt x="10539" y="13315"/>
                    <a:pt x="10628" y="12617"/>
                    <a:pt x="10710" y="11916"/>
                  </a:cubicBezTo>
                  <a:cubicBezTo>
                    <a:pt x="10779" y="11296"/>
                    <a:pt x="10799" y="10672"/>
                    <a:pt x="10698" y="10056"/>
                  </a:cubicBezTo>
                  <a:cubicBezTo>
                    <a:pt x="10632" y="9649"/>
                    <a:pt x="10543" y="9246"/>
                    <a:pt x="10458" y="8839"/>
                  </a:cubicBezTo>
                  <a:cubicBezTo>
                    <a:pt x="10442" y="8762"/>
                    <a:pt x="10427" y="8688"/>
                    <a:pt x="10504" y="8611"/>
                  </a:cubicBezTo>
                  <a:cubicBezTo>
                    <a:pt x="10558" y="8626"/>
                    <a:pt x="10620" y="8646"/>
                    <a:pt x="10679" y="8665"/>
                  </a:cubicBezTo>
                  <a:cubicBezTo>
                    <a:pt x="11373" y="8912"/>
                    <a:pt x="12085" y="9061"/>
                    <a:pt x="12821" y="9061"/>
                  </a:cubicBezTo>
                  <a:cubicBezTo>
                    <a:pt x="12857" y="9061"/>
                    <a:pt x="12893" y="9061"/>
                    <a:pt x="12930" y="9060"/>
                  </a:cubicBezTo>
                  <a:cubicBezTo>
                    <a:pt x="13333" y="9056"/>
                    <a:pt x="13736" y="8979"/>
                    <a:pt x="14112" y="8824"/>
                  </a:cubicBezTo>
                  <a:cubicBezTo>
                    <a:pt x="14297" y="8746"/>
                    <a:pt x="14340" y="8669"/>
                    <a:pt x="14309" y="8467"/>
                  </a:cubicBezTo>
                  <a:cubicBezTo>
                    <a:pt x="14305" y="8433"/>
                    <a:pt x="14297" y="8402"/>
                    <a:pt x="14286" y="8367"/>
                  </a:cubicBezTo>
                  <a:cubicBezTo>
                    <a:pt x="14228" y="8188"/>
                    <a:pt x="14162" y="8006"/>
                    <a:pt x="14100" y="7828"/>
                  </a:cubicBezTo>
                  <a:cubicBezTo>
                    <a:pt x="13798" y="6987"/>
                    <a:pt x="13333" y="6212"/>
                    <a:pt x="12732" y="5550"/>
                  </a:cubicBezTo>
                  <a:cubicBezTo>
                    <a:pt x="12209" y="4969"/>
                    <a:pt x="11608" y="4492"/>
                    <a:pt x="10892" y="4171"/>
                  </a:cubicBezTo>
                  <a:cubicBezTo>
                    <a:pt x="10849" y="4147"/>
                    <a:pt x="10810" y="4124"/>
                    <a:pt x="10772" y="4097"/>
                  </a:cubicBezTo>
                  <a:cubicBezTo>
                    <a:pt x="10837" y="3992"/>
                    <a:pt x="10938" y="3973"/>
                    <a:pt x="11027" y="3934"/>
                  </a:cubicBezTo>
                  <a:cubicBezTo>
                    <a:pt x="11438" y="3764"/>
                    <a:pt x="11825" y="3562"/>
                    <a:pt x="12151" y="3260"/>
                  </a:cubicBezTo>
                  <a:cubicBezTo>
                    <a:pt x="12298" y="3128"/>
                    <a:pt x="12306" y="3043"/>
                    <a:pt x="12194" y="2888"/>
                  </a:cubicBezTo>
                  <a:cubicBezTo>
                    <a:pt x="12070" y="2725"/>
                    <a:pt x="11915" y="2590"/>
                    <a:pt x="11736" y="2485"/>
                  </a:cubicBezTo>
                  <a:cubicBezTo>
                    <a:pt x="11271" y="2194"/>
                    <a:pt x="10760" y="2016"/>
                    <a:pt x="10229" y="1885"/>
                  </a:cubicBezTo>
                  <a:cubicBezTo>
                    <a:pt x="9784" y="1780"/>
                    <a:pt x="9330" y="1714"/>
                    <a:pt x="8873" y="1687"/>
                  </a:cubicBezTo>
                  <a:cubicBezTo>
                    <a:pt x="8646" y="1670"/>
                    <a:pt x="8419" y="1661"/>
                    <a:pt x="8194" y="1661"/>
                  </a:cubicBezTo>
                  <a:cubicBezTo>
                    <a:pt x="7523" y="1661"/>
                    <a:pt x="6859" y="1741"/>
                    <a:pt x="6203" y="1935"/>
                  </a:cubicBezTo>
                  <a:cubicBezTo>
                    <a:pt x="6108" y="1956"/>
                    <a:pt x="6012" y="1968"/>
                    <a:pt x="5917" y="1968"/>
                  </a:cubicBezTo>
                  <a:cubicBezTo>
                    <a:pt x="5892" y="1968"/>
                    <a:pt x="5868" y="1967"/>
                    <a:pt x="5843" y="1966"/>
                  </a:cubicBezTo>
                  <a:cubicBezTo>
                    <a:pt x="5837" y="1966"/>
                    <a:pt x="5832" y="1966"/>
                    <a:pt x="5826" y="1966"/>
                  </a:cubicBezTo>
                  <a:cubicBezTo>
                    <a:pt x="5686" y="1966"/>
                    <a:pt x="5566" y="1875"/>
                    <a:pt x="5525" y="1741"/>
                  </a:cubicBezTo>
                  <a:cubicBezTo>
                    <a:pt x="5498" y="1687"/>
                    <a:pt x="5471" y="1633"/>
                    <a:pt x="5440" y="1578"/>
                  </a:cubicBezTo>
                  <a:cubicBezTo>
                    <a:pt x="5180" y="1071"/>
                    <a:pt x="4878" y="587"/>
                    <a:pt x="4537" y="133"/>
                  </a:cubicBezTo>
                  <a:cubicBezTo>
                    <a:pt x="4472" y="45"/>
                    <a:pt x="4400" y="0"/>
                    <a:pt x="4316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" name="Google Shape;1353;p35"/>
            <p:cNvGrpSpPr/>
            <p:nvPr/>
          </p:nvGrpSpPr>
          <p:grpSpPr>
            <a:xfrm>
              <a:off x="-93709" y="2802836"/>
              <a:ext cx="950722" cy="1009503"/>
              <a:chOff x="1178379" y="791136"/>
              <a:chExt cx="950722" cy="1009503"/>
            </a:xfrm>
          </p:grpSpPr>
          <p:sp>
            <p:nvSpPr>
              <p:cNvPr id="72" name="Google Shape;1354;p35"/>
              <p:cNvSpPr/>
              <p:nvPr/>
            </p:nvSpPr>
            <p:spPr>
              <a:xfrm>
                <a:off x="1178379" y="791136"/>
                <a:ext cx="950722" cy="1009503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15224" extrusionOk="0">
                    <a:moveTo>
                      <a:pt x="4267" y="272"/>
                    </a:moveTo>
                    <a:cubicBezTo>
                      <a:pt x="4335" y="272"/>
                      <a:pt x="4396" y="314"/>
                      <a:pt x="4452" y="397"/>
                    </a:cubicBezTo>
                    <a:cubicBezTo>
                      <a:pt x="4847" y="978"/>
                      <a:pt x="5200" y="1590"/>
                      <a:pt x="5502" y="2225"/>
                    </a:cubicBezTo>
                    <a:cubicBezTo>
                      <a:pt x="5634" y="2508"/>
                      <a:pt x="5773" y="2787"/>
                      <a:pt x="5905" y="3070"/>
                    </a:cubicBezTo>
                    <a:cubicBezTo>
                      <a:pt x="5962" y="3218"/>
                      <a:pt x="6101" y="3314"/>
                      <a:pt x="6260" y="3314"/>
                    </a:cubicBezTo>
                    <a:cubicBezTo>
                      <a:pt x="6263" y="3314"/>
                      <a:pt x="6266" y="3314"/>
                      <a:pt x="6269" y="3314"/>
                    </a:cubicBezTo>
                    <a:cubicBezTo>
                      <a:pt x="6785" y="3341"/>
                      <a:pt x="7296" y="3434"/>
                      <a:pt x="7788" y="3593"/>
                    </a:cubicBezTo>
                    <a:cubicBezTo>
                      <a:pt x="7807" y="3601"/>
                      <a:pt x="7827" y="3613"/>
                      <a:pt x="7835" y="3632"/>
                    </a:cubicBezTo>
                    <a:cubicBezTo>
                      <a:pt x="7811" y="3632"/>
                      <a:pt x="7788" y="3634"/>
                      <a:pt x="7765" y="3634"/>
                    </a:cubicBezTo>
                    <a:cubicBezTo>
                      <a:pt x="7753" y="3634"/>
                      <a:pt x="7742" y="3633"/>
                      <a:pt x="7730" y="3632"/>
                    </a:cubicBezTo>
                    <a:cubicBezTo>
                      <a:pt x="7620" y="3621"/>
                      <a:pt x="7510" y="3615"/>
                      <a:pt x="7400" y="3615"/>
                    </a:cubicBezTo>
                    <a:cubicBezTo>
                      <a:pt x="7168" y="3615"/>
                      <a:pt x="6936" y="3640"/>
                      <a:pt x="6707" y="3690"/>
                    </a:cubicBezTo>
                    <a:cubicBezTo>
                      <a:pt x="6606" y="3713"/>
                      <a:pt x="6506" y="3748"/>
                      <a:pt x="6413" y="3791"/>
                    </a:cubicBezTo>
                    <a:cubicBezTo>
                      <a:pt x="6300" y="3845"/>
                      <a:pt x="6265" y="3942"/>
                      <a:pt x="6304" y="4062"/>
                    </a:cubicBezTo>
                    <a:cubicBezTo>
                      <a:pt x="6424" y="4438"/>
                      <a:pt x="6544" y="4810"/>
                      <a:pt x="6664" y="5182"/>
                    </a:cubicBezTo>
                    <a:cubicBezTo>
                      <a:pt x="6715" y="5344"/>
                      <a:pt x="6843" y="5472"/>
                      <a:pt x="7005" y="5523"/>
                    </a:cubicBezTo>
                    <a:cubicBezTo>
                      <a:pt x="7668" y="5775"/>
                      <a:pt x="8300" y="6104"/>
                      <a:pt x="8881" y="6511"/>
                    </a:cubicBezTo>
                    <a:cubicBezTo>
                      <a:pt x="8896" y="6522"/>
                      <a:pt x="8908" y="6538"/>
                      <a:pt x="8908" y="6557"/>
                    </a:cubicBezTo>
                    <a:lnTo>
                      <a:pt x="8501" y="6402"/>
                    </a:lnTo>
                    <a:cubicBezTo>
                      <a:pt x="8121" y="6259"/>
                      <a:pt x="7726" y="6166"/>
                      <a:pt x="7323" y="6127"/>
                    </a:cubicBezTo>
                    <a:cubicBezTo>
                      <a:pt x="7300" y="6125"/>
                      <a:pt x="7276" y="6124"/>
                      <a:pt x="7251" y="6124"/>
                    </a:cubicBezTo>
                    <a:cubicBezTo>
                      <a:pt x="7227" y="6124"/>
                      <a:pt x="7203" y="6125"/>
                      <a:pt x="7180" y="6127"/>
                    </a:cubicBezTo>
                    <a:cubicBezTo>
                      <a:pt x="7005" y="6139"/>
                      <a:pt x="6928" y="6243"/>
                      <a:pt x="6955" y="6418"/>
                    </a:cubicBezTo>
                    <a:cubicBezTo>
                      <a:pt x="6994" y="6623"/>
                      <a:pt x="7033" y="6828"/>
                      <a:pt x="7064" y="7034"/>
                    </a:cubicBezTo>
                    <a:cubicBezTo>
                      <a:pt x="7164" y="7677"/>
                      <a:pt x="7226" y="8328"/>
                      <a:pt x="7253" y="8979"/>
                    </a:cubicBezTo>
                    <a:cubicBezTo>
                      <a:pt x="7253" y="9041"/>
                      <a:pt x="7277" y="9114"/>
                      <a:pt x="7199" y="9180"/>
                    </a:cubicBezTo>
                    <a:lnTo>
                      <a:pt x="7199" y="9184"/>
                    </a:lnTo>
                    <a:cubicBezTo>
                      <a:pt x="7172" y="9064"/>
                      <a:pt x="7149" y="8956"/>
                      <a:pt x="7118" y="8847"/>
                    </a:cubicBezTo>
                    <a:cubicBezTo>
                      <a:pt x="7002" y="8405"/>
                      <a:pt x="6889" y="7964"/>
                      <a:pt x="6773" y="7522"/>
                    </a:cubicBezTo>
                    <a:cubicBezTo>
                      <a:pt x="6761" y="7464"/>
                      <a:pt x="6754" y="7398"/>
                      <a:pt x="6672" y="7386"/>
                    </a:cubicBezTo>
                    <a:cubicBezTo>
                      <a:pt x="6663" y="7385"/>
                      <a:pt x="6654" y="7384"/>
                      <a:pt x="6645" y="7384"/>
                    </a:cubicBezTo>
                    <a:cubicBezTo>
                      <a:pt x="6589" y="7384"/>
                      <a:pt x="6536" y="7414"/>
                      <a:pt x="6506" y="7464"/>
                    </a:cubicBezTo>
                    <a:cubicBezTo>
                      <a:pt x="6393" y="7619"/>
                      <a:pt x="6289" y="7778"/>
                      <a:pt x="6192" y="7940"/>
                    </a:cubicBezTo>
                    <a:cubicBezTo>
                      <a:pt x="5998" y="8316"/>
                      <a:pt x="5816" y="8696"/>
                      <a:pt x="5630" y="9072"/>
                    </a:cubicBezTo>
                    <a:cubicBezTo>
                      <a:pt x="5607" y="9118"/>
                      <a:pt x="5583" y="9161"/>
                      <a:pt x="5560" y="9207"/>
                    </a:cubicBezTo>
                    <a:lnTo>
                      <a:pt x="5533" y="9200"/>
                    </a:lnTo>
                    <a:cubicBezTo>
                      <a:pt x="5541" y="9138"/>
                      <a:pt x="5549" y="9076"/>
                      <a:pt x="5560" y="9014"/>
                    </a:cubicBezTo>
                    <a:cubicBezTo>
                      <a:pt x="5688" y="8309"/>
                      <a:pt x="5917" y="7623"/>
                      <a:pt x="6234" y="6980"/>
                    </a:cubicBezTo>
                    <a:cubicBezTo>
                      <a:pt x="6281" y="6894"/>
                      <a:pt x="6327" y="6813"/>
                      <a:pt x="6382" y="6735"/>
                    </a:cubicBezTo>
                    <a:cubicBezTo>
                      <a:pt x="6463" y="6604"/>
                      <a:pt x="6482" y="6445"/>
                      <a:pt x="6432" y="6298"/>
                    </a:cubicBezTo>
                    <a:cubicBezTo>
                      <a:pt x="6339" y="5999"/>
                      <a:pt x="6242" y="5701"/>
                      <a:pt x="6141" y="5406"/>
                    </a:cubicBezTo>
                    <a:cubicBezTo>
                      <a:pt x="6076" y="5220"/>
                      <a:pt x="6002" y="5038"/>
                      <a:pt x="5928" y="4860"/>
                    </a:cubicBezTo>
                    <a:cubicBezTo>
                      <a:pt x="5904" y="4779"/>
                      <a:pt x="5832" y="4735"/>
                      <a:pt x="5759" y="4735"/>
                    </a:cubicBezTo>
                    <a:cubicBezTo>
                      <a:pt x="5704" y="4735"/>
                      <a:pt x="5647" y="4760"/>
                      <a:pt x="5611" y="4814"/>
                    </a:cubicBezTo>
                    <a:cubicBezTo>
                      <a:pt x="5525" y="4934"/>
                      <a:pt x="5444" y="5054"/>
                      <a:pt x="5374" y="5186"/>
                    </a:cubicBezTo>
                    <a:cubicBezTo>
                      <a:pt x="4936" y="6003"/>
                      <a:pt x="4541" y="6844"/>
                      <a:pt x="4189" y="7704"/>
                    </a:cubicBezTo>
                    <a:cubicBezTo>
                      <a:pt x="4181" y="7723"/>
                      <a:pt x="4165" y="7743"/>
                      <a:pt x="4142" y="7751"/>
                    </a:cubicBezTo>
                    <a:cubicBezTo>
                      <a:pt x="4146" y="7685"/>
                      <a:pt x="4146" y="7615"/>
                      <a:pt x="4154" y="7549"/>
                    </a:cubicBezTo>
                    <a:cubicBezTo>
                      <a:pt x="4227" y="6952"/>
                      <a:pt x="4390" y="6375"/>
                      <a:pt x="4584" y="5806"/>
                    </a:cubicBezTo>
                    <a:cubicBezTo>
                      <a:pt x="4774" y="5248"/>
                      <a:pt x="5049" y="4732"/>
                      <a:pt x="5347" y="4225"/>
                    </a:cubicBezTo>
                    <a:cubicBezTo>
                      <a:pt x="5471" y="4027"/>
                      <a:pt x="5483" y="3775"/>
                      <a:pt x="5370" y="3566"/>
                    </a:cubicBezTo>
                    <a:cubicBezTo>
                      <a:pt x="5107" y="3020"/>
                      <a:pt x="4805" y="2489"/>
                      <a:pt x="4468" y="1981"/>
                    </a:cubicBezTo>
                    <a:cubicBezTo>
                      <a:pt x="4235" y="1633"/>
                      <a:pt x="3999" y="1284"/>
                      <a:pt x="3762" y="931"/>
                    </a:cubicBezTo>
                    <a:cubicBezTo>
                      <a:pt x="3666" y="792"/>
                      <a:pt x="3677" y="695"/>
                      <a:pt x="3809" y="583"/>
                    </a:cubicBezTo>
                    <a:cubicBezTo>
                      <a:pt x="3910" y="493"/>
                      <a:pt x="4010" y="404"/>
                      <a:pt x="4123" y="327"/>
                    </a:cubicBezTo>
                    <a:cubicBezTo>
                      <a:pt x="4175" y="290"/>
                      <a:pt x="4222" y="272"/>
                      <a:pt x="4267" y="272"/>
                    </a:cubicBezTo>
                    <a:close/>
                    <a:moveTo>
                      <a:pt x="8226" y="1902"/>
                    </a:moveTo>
                    <a:cubicBezTo>
                      <a:pt x="8335" y="1902"/>
                      <a:pt x="8443" y="1904"/>
                      <a:pt x="8551" y="1908"/>
                    </a:cubicBezTo>
                    <a:cubicBezTo>
                      <a:pt x="9043" y="1923"/>
                      <a:pt x="9532" y="1981"/>
                      <a:pt x="10012" y="2082"/>
                    </a:cubicBezTo>
                    <a:cubicBezTo>
                      <a:pt x="10570" y="2202"/>
                      <a:pt x="11113" y="2377"/>
                      <a:pt x="11601" y="2683"/>
                    </a:cubicBezTo>
                    <a:cubicBezTo>
                      <a:pt x="11686" y="2741"/>
                      <a:pt x="11771" y="2803"/>
                      <a:pt x="11853" y="2869"/>
                    </a:cubicBezTo>
                    <a:cubicBezTo>
                      <a:pt x="11934" y="2938"/>
                      <a:pt x="11949" y="3008"/>
                      <a:pt x="11895" y="3097"/>
                    </a:cubicBezTo>
                    <a:cubicBezTo>
                      <a:pt x="11849" y="3175"/>
                      <a:pt x="11787" y="3244"/>
                      <a:pt x="11713" y="3299"/>
                    </a:cubicBezTo>
                    <a:cubicBezTo>
                      <a:pt x="11384" y="3527"/>
                      <a:pt x="11023" y="3702"/>
                      <a:pt x="10640" y="3822"/>
                    </a:cubicBezTo>
                    <a:cubicBezTo>
                      <a:pt x="10551" y="3849"/>
                      <a:pt x="10458" y="3880"/>
                      <a:pt x="10369" y="3915"/>
                    </a:cubicBezTo>
                    <a:cubicBezTo>
                      <a:pt x="10334" y="3926"/>
                      <a:pt x="10299" y="3946"/>
                      <a:pt x="10268" y="3969"/>
                    </a:cubicBezTo>
                    <a:cubicBezTo>
                      <a:pt x="10175" y="4039"/>
                      <a:pt x="10183" y="4132"/>
                      <a:pt x="10287" y="4182"/>
                    </a:cubicBezTo>
                    <a:cubicBezTo>
                      <a:pt x="10303" y="4190"/>
                      <a:pt x="10318" y="4198"/>
                      <a:pt x="10334" y="4201"/>
                    </a:cubicBezTo>
                    <a:cubicBezTo>
                      <a:pt x="11109" y="4430"/>
                      <a:pt x="11748" y="4872"/>
                      <a:pt x="12318" y="5434"/>
                    </a:cubicBezTo>
                    <a:cubicBezTo>
                      <a:pt x="12755" y="5871"/>
                      <a:pt x="13135" y="6371"/>
                      <a:pt x="13445" y="6910"/>
                    </a:cubicBezTo>
                    <a:cubicBezTo>
                      <a:pt x="13666" y="7293"/>
                      <a:pt x="13840" y="7704"/>
                      <a:pt x="13957" y="8130"/>
                    </a:cubicBezTo>
                    <a:cubicBezTo>
                      <a:pt x="13976" y="8204"/>
                      <a:pt x="13991" y="8281"/>
                      <a:pt x="13995" y="8363"/>
                    </a:cubicBezTo>
                    <a:cubicBezTo>
                      <a:pt x="14003" y="8557"/>
                      <a:pt x="13926" y="8661"/>
                      <a:pt x="13740" y="8715"/>
                    </a:cubicBezTo>
                    <a:cubicBezTo>
                      <a:pt x="13428" y="8803"/>
                      <a:pt x="13109" y="8847"/>
                      <a:pt x="12786" y="8847"/>
                    </a:cubicBezTo>
                    <a:cubicBezTo>
                      <a:pt x="12707" y="8847"/>
                      <a:pt x="12629" y="8845"/>
                      <a:pt x="12550" y="8839"/>
                    </a:cubicBezTo>
                    <a:cubicBezTo>
                      <a:pt x="12004" y="8804"/>
                      <a:pt x="11461" y="8700"/>
                      <a:pt x="10942" y="8522"/>
                    </a:cubicBezTo>
                    <a:cubicBezTo>
                      <a:pt x="10725" y="8448"/>
                      <a:pt x="10524" y="8336"/>
                      <a:pt x="10314" y="8239"/>
                    </a:cubicBezTo>
                    <a:cubicBezTo>
                      <a:pt x="10279" y="8223"/>
                      <a:pt x="10245" y="8196"/>
                      <a:pt x="10210" y="8185"/>
                    </a:cubicBezTo>
                    <a:cubicBezTo>
                      <a:pt x="10196" y="8178"/>
                      <a:pt x="10181" y="8175"/>
                      <a:pt x="10167" y="8175"/>
                    </a:cubicBezTo>
                    <a:cubicBezTo>
                      <a:pt x="10103" y="8175"/>
                      <a:pt x="10046" y="8235"/>
                      <a:pt x="10059" y="8305"/>
                    </a:cubicBezTo>
                    <a:cubicBezTo>
                      <a:pt x="10063" y="8328"/>
                      <a:pt x="10066" y="8355"/>
                      <a:pt x="10078" y="8378"/>
                    </a:cubicBezTo>
                    <a:cubicBezTo>
                      <a:pt x="10512" y="9583"/>
                      <a:pt x="10644" y="10874"/>
                      <a:pt x="10462" y="12141"/>
                    </a:cubicBezTo>
                    <a:cubicBezTo>
                      <a:pt x="10380" y="12695"/>
                      <a:pt x="10303" y="13253"/>
                      <a:pt x="10109" y="13783"/>
                    </a:cubicBezTo>
                    <a:cubicBezTo>
                      <a:pt x="10001" y="14074"/>
                      <a:pt x="9869" y="14361"/>
                      <a:pt x="9737" y="14644"/>
                    </a:cubicBezTo>
                    <a:cubicBezTo>
                      <a:pt x="9683" y="14760"/>
                      <a:pt x="9605" y="14872"/>
                      <a:pt x="9474" y="14915"/>
                    </a:cubicBezTo>
                    <a:cubicBezTo>
                      <a:pt x="9440" y="14928"/>
                      <a:pt x="9403" y="14934"/>
                      <a:pt x="9366" y="14934"/>
                    </a:cubicBezTo>
                    <a:cubicBezTo>
                      <a:pt x="9340" y="14934"/>
                      <a:pt x="9313" y="14931"/>
                      <a:pt x="9288" y="14926"/>
                    </a:cubicBezTo>
                    <a:cubicBezTo>
                      <a:pt x="8768" y="14779"/>
                      <a:pt x="8276" y="14543"/>
                      <a:pt x="7835" y="14233"/>
                    </a:cubicBezTo>
                    <a:cubicBezTo>
                      <a:pt x="7296" y="13861"/>
                      <a:pt x="6808" y="13431"/>
                      <a:pt x="6370" y="12943"/>
                    </a:cubicBezTo>
                    <a:cubicBezTo>
                      <a:pt x="6033" y="12571"/>
                      <a:pt x="5731" y="12164"/>
                      <a:pt x="5467" y="11734"/>
                    </a:cubicBezTo>
                    <a:cubicBezTo>
                      <a:pt x="5297" y="11459"/>
                      <a:pt x="5161" y="11168"/>
                      <a:pt x="5053" y="10866"/>
                    </a:cubicBezTo>
                    <a:cubicBezTo>
                      <a:pt x="5045" y="10846"/>
                      <a:pt x="5037" y="10823"/>
                      <a:pt x="5029" y="10804"/>
                    </a:cubicBezTo>
                    <a:cubicBezTo>
                      <a:pt x="5006" y="10738"/>
                      <a:pt x="4983" y="10668"/>
                      <a:pt x="4898" y="10657"/>
                    </a:cubicBezTo>
                    <a:cubicBezTo>
                      <a:pt x="4894" y="10656"/>
                      <a:pt x="4890" y="10656"/>
                      <a:pt x="4886" y="10656"/>
                    </a:cubicBezTo>
                    <a:cubicBezTo>
                      <a:pt x="4806" y="10656"/>
                      <a:pt x="4783" y="10732"/>
                      <a:pt x="4743" y="10781"/>
                    </a:cubicBezTo>
                    <a:cubicBezTo>
                      <a:pt x="4723" y="10804"/>
                      <a:pt x="4712" y="10831"/>
                      <a:pt x="4704" y="10862"/>
                    </a:cubicBezTo>
                    <a:cubicBezTo>
                      <a:pt x="4398" y="11668"/>
                      <a:pt x="3917" y="12361"/>
                      <a:pt x="3348" y="12997"/>
                    </a:cubicBezTo>
                    <a:cubicBezTo>
                      <a:pt x="3290" y="13059"/>
                      <a:pt x="3232" y="13125"/>
                      <a:pt x="3166" y="13187"/>
                    </a:cubicBezTo>
                    <a:cubicBezTo>
                      <a:pt x="3097" y="13253"/>
                      <a:pt x="3022" y="13286"/>
                      <a:pt x="2946" y="13286"/>
                    </a:cubicBezTo>
                    <a:cubicBezTo>
                      <a:pt x="2868" y="13286"/>
                      <a:pt x="2789" y="13252"/>
                      <a:pt x="2716" y="13183"/>
                    </a:cubicBezTo>
                    <a:cubicBezTo>
                      <a:pt x="2674" y="13136"/>
                      <a:pt x="2635" y="13082"/>
                      <a:pt x="2600" y="13028"/>
                    </a:cubicBezTo>
                    <a:cubicBezTo>
                      <a:pt x="1996" y="12137"/>
                      <a:pt x="1666" y="11087"/>
                      <a:pt x="1658" y="10009"/>
                    </a:cubicBezTo>
                    <a:cubicBezTo>
                      <a:pt x="1651" y="9494"/>
                      <a:pt x="1658" y="8983"/>
                      <a:pt x="1759" y="8475"/>
                    </a:cubicBezTo>
                    <a:cubicBezTo>
                      <a:pt x="1771" y="8425"/>
                      <a:pt x="1779" y="8374"/>
                      <a:pt x="1779" y="8320"/>
                    </a:cubicBezTo>
                    <a:cubicBezTo>
                      <a:pt x="1779" y="8285"/>
                      <a:pt x="1779" y="8231"/>
                      <a:pt x="1755" y="8219"/>
                    </a:cubicBezTo>
                    <a:cubicBezTo>
                      <a:pt x="1731" y="8207"/>
                      <a:pt x="1704" y="8201"/>
                      <a:pt x="1675" y="8201"/>
                    </a:cubicBezTo>
                    <a:cubicBezTo>
                      <a:pt x="1658" y="8201"/>
                      <a:pt x="1641" y="8203"/>
                      <a:pt x="1624" y="8208"/>
                    </a:cubicBezTo>
                    <a:cubicBezTo>
                      <a:pt x="1569" y="8235"/>
                      <a:pt x="1519" y="8266"/>
                      <a:pt x="1472" y="8305"/>
                    </a:cubicBezTo>
                    <a:cubicBezTo>
                      <a:pt x="1186" y="8526"/>
                      <a:pt x="876" y="8715"/>
                      <a:pt x="550" y="8870"/>
                    </a:cubicBezTo>
                    <a:cubicBezTo>
                      <a:pt x="503" y="8892"/>
                      <a:pt x="463" y="8904"/>
                      <a:pt x="429" y="8904"/>
                    </a:cubicBezTo>
                    <a:cubicBezTo>
                      <a:pt x="362" y="8904"/>
                      <a:pt x="323" y="8856"/>
                      <a:pt x="310" y="8750"/>
                    </a:cubicBezTo>
                    <a:cubicBezTo>
                      <a:pt x="287" y="8584"/>
                      <a:pt x="283" y="8413"/>
                      <a:pt x="291" y="8243"/>
                    </a:cubicBezTo>
                    <a:cubicBezTo>
                      <a:pt x="329" y="7596"/>
                      <a:pt x="539" y="6995"/>
                      <a:pt x="806" y="6410"/>
                    </a:cubicBezTo>
                    <a:cubicBezTo>
                      <a:pt x="1190" y="5573"/>
                      <a:pt x="1744" y="4825"/>
                      <a:pt x="2430" y="4209"/>
                    </a:cubicBezTo>
                    <a:cubicBezTo>
                      <a:pt x="2879" y="3814"/>
                      <a:pt x="3371" y="3461"/>
                      <a:pt x="3890" y="3163"/>
                    </a:cubicBezTo>
                    <a:cubicBezTo>
                      <a:pt x="4003" y="3097"/>
                      <a:pt x="4111" y="3039"/>
                      <a:pt x="4220" y="2973"/>
                    </a:cubicBezTo>
                    <a:cubicBezTo>
                      <a:pt x="4294" y="2924"/>
                      <a:pt x="4383" y="2900"/>
                      <a:pt x="4471" y="2900"/>
                    </a:cubicBezTo>
                    <a:cubicBezTo>
                      <a:pt x="4648" y="2900"/>
                      <a:pt x="4827" y="2995"/>
                      <a:pt x="4902" y="3171"/>
                    </a:cubicBezTo>
                    <a:cubicBezTo>
                      <a:pt x="4979" y="3345"/>
                      <a:pt x="5080" y="3504"/>
                      <a:pt x="5122" y="3698"/>
                    </a:cubicBezTo>
                    <a:cubicBezTo>
                      <a:pt x="5173" y="3899"/>
                      <a:pt x="5142" y="4116"/>
                      <a:pt x="5041" y="4298"/>
                    </a:cubicBezTo>
                    <a:cubicBezTo>
                      <a:pt x="4882" y="4589"/>
                      <a:pt x="4716" y="4876"/>
                      <a:pt x="4588" y="5178"/>
                    </a:cubicBezTo>
                    <a:cubicBezTo>
                      <a:pt x="4254" y="5957"/>
                      <a:pt x="4014" y="6763"/>
                      <a:pt x="3933" y="7611"/>
                    </a:cubicBezTo>
                    <a:cubicBezTo>
                      <a:pt x="3925" y="7743"/>
                      <a:pt x="3925" y="7878"/>
                      <a:pt x="3933" y="8014"/>
                    </a:cubicBezTo>
                    <a:cubicBezTo>
                      <a:pt x="3933" y="8061"/>
                      <a:pt x="3944" y="8107"/>
                      <a:pt x="3960" y="8154"/>
                    </a:cubicBezTo>
                    <a:cubicBezTo>
                      <a:pt x="3978" y="8215"/>
                      <a:pt x="4032" y="8248"/>
                      <a:pt x="4086" y="8248"/>
                    </a:cubicBezTo>
                    <a:cubicBezTo>
                      <a:pt x="4125" y="8248"/>
                      <a:pt x="4163" y="8231"/>
                      <a:pt x="4189" y="8196"/>
                    </a:cubicBezTo>
                    <a:cubicBezTo>
                      <a:pt x="4223" y="8154"/>
                      <a:pt x="4251" y="8111"/>
                      <a:pt x="4266" y="8061"/>
                    </a:cubicBezTo>
                    <a:cubicBezTo>
                      <a:pt x="4491" y="7557"/>
                      <a:pt x="4708" y="7053"/>
                      <a:pt x="4940" y="6553"/>
                    </a:cubicBezTo>
                    <a:cubicBezTo>
                      <a:pt x="5138" y="6123"/>
                      <a:pt x="5359" y="5705"/>
                      <a:pt x="5572" y="5282"/>
                    </a:cubicBezTo>
                    <a:cubicBezTo>
                      <a:pt x="5580" y="5267"/>
                      <a:pt x="5587" y="5251"/>
                      <a:pt x="5599" y="5236"/>
                    </a:cubicBezTo>
                    <a:cubicBezTo>
                      <a:pt x="5638" y="5181"/>
                      <a:pt x="5678" y="5152"/>
                      <a:pt x="5716" y="5152"/>
                    </a:cubicBezTo>
                    <a:cubicBezTo>
                      <a:pt x="5758" y="5152"/>
                      <a:pt x="5797" y="5186"/>
                      <a:pt x="5828" y="5255"/>
                    </a:cubicBezTo>
                    <a:cubicBezTo>
                      <a:pt x="5882" y="5383"/>
                      <a:pt x="5928" y="5523"/>
                      <a:pt x="5979" y="5658"/>
                    </a:cubicBezTo>
                    <a:cubicBezTo>
                      <a:pt x="6037" y="5829"/>
                      <a:pt x="6087" y="6003"/>
                      <a:pt x="6149" y="6177"/>
                    </a:cubicBezTo>
                    <a:cubicBezTo>
                      <a:pt x="6215" y="6356"/>
                      <a:pt x="6203" y="6553"/>
                      <a:pt x="6110" y="6720"/>
                    </a:cubicBezTo>
                    <a:cubicBezTo>
                      <a:pt x="5855" y="7216"/>
                      <a:pt x="5653" y="7739"/>
                      <a:pt x="5498" y="8281"/>
                    </a:cubicBezTo>
                    <a:cubicBezTo>
                      <a:pt x="5374" y="8708"/>
                      <a:pt x="5308" y="9145"/>
                      <a:pt x="5293" y="9591"/>
                    </a:cubicBezTo>
                    <a:cubicBezTo>
                      <a:pt x="5293" y="9641"/>
                      <a:pt x="5297" y="9696"/>
                      <a:pt x="5297" y="9746"/>
                    </a:cubicBezTo>
                    <a:cubicBezTo>
                      <a:pt x="5297" y="9800"/>
                      <a:pt x="5335" y="9851"/>
                      <a:pt x="5386" y="9862"/>
                    </a:cubicBezTo>
                    <a:cubicBezTo>
                      <a:pt x="5396" y="9865"/>
                      <a:pt x="5406" y="9866"/>
                      <a:pt x="5416" y="9866"/>
                    </a:cubicBezTo>
                    <a:cubicBezTo>
                      <a:pt x="5464" y="9866"/>
                      <a:pt x="5509" y="9837"/>
                      <a:pt x="5525" y="9793"/>
                    </a:cubicBezTo>
                    <a:cubicBezTo>
                      <a:pt x="5564" y="9719"/>
                      <a:pt x="5599" y="9645"/>
                      <a:pt x="5634" y="9572"/>
                    </a:cubicBezTo>
                    <a:cubicBezTo>
                      <a:pt x="5913" y="9010"/>
                      <a:pt x="6192" y="8452"/>
                      <a:pt x="6471" y="7894"/>
                    </a:cubicBezTo>
                    <a:cubicBezTo>
                      <a:pt x="6490" y="7855"/>
                      <a:pt x="6529" y="7801"/>
                      <a:pt x="6564" y="7797"/>
                    </a:cubicBezTo>
                    <a:cubicBezTo>
                      <a:pt x="6565" y="7797"/>
                      <a:pt x="6567" y="7797"/>
                      <a:pt x="6569" y="7797"/>
                    </a:cubicBezTo>
                    <a:cubicBezTo>
                      <a:pt x="6629" y="7797"/>
                      <a:pt x="6626" y="7868"/>
                      <a:pt x="6637" y="7913"/>
                    </a:cubicBezTo>
                    <a:cubicBezTo>
                      <a:pt x="6757" y="8382"/>
                      <a:pt x="6874" y="8851"/>
                      <a:pt x="6998" y="9316"/>
                    </a:cubicBezTo>
                    <a:cubicBezTo>
                      <a:pt x="7013" y="9386"/>
                      <a:pt x="7040" y="9448"/>
                      <a:pt x="7075" y="9510"/>
                    </a:cubicBezTo>
                    <a:cubicBezTo>
                      <a:pt x="7119" y="9575"/>
                      <a:pt x="7177" y="9608"/>
                      <a:pt x="7235" y="9608"/>
                    </a:cubicBezTo>
                    <a:cubicBezTo>
                      <a:pt x="7299" y="9608"/>
                      <a:pt x="7362" y="9567"/>
                      <a:pt x="7401" y="9483"/>
                    </a:cubicBezTo>
                    <a:cubicBezTo>
                      <a:pt x="7439" y="9409"/>
                      <a:pt x="7459" y="9328"/>
                      <a:pt x="7459" y="9246"/>
                    </a:cubicBezTo>
                    <a:cubicBezTo>
                      <a:pt x="7463" y="8917"/>
                      <a:pt x="7470" y="8584"/>
                      <a:pt x="7439" y="8258"/>
                    </a:cubicBezTo>
                    <a:cubicBezTo>
                      <a:pt x="7385" y="7716"/>
                      <a:pt x="7308" y="7177"/>
                      <a:pt x="7234" y="6642"/>
                    </a:cubicBezTo>
                    <a:cubicBezTo>
                      <a:pt x="7204" y="6435"/>
                      <a:pt x="7233" y="6365"/>
                      <a:pt x="7397" y="6365"/>
                    </a:cubicBezTo>
                    <a:cubicBezTo>
                      <a:pt x="7426" y="6365"/>
                      <a:pt x="7459" y="6367"/>
                      <a:pt x="7498" y="6371"/>
                    </a:cubicBezTo>
                    <a:cubicBezTo>
                      <a:pt x="7885" y="6425"/>
                      <a:pt x="8265" y="6526"/>
                      <a:pt x="8629" y="6677"/>
                    </a:cubicBezTo>
                    <a:cubicBezTo>
                      <a:pt x="8935" y="6801"/>
                      <a:pt x="9233" y="6937"/>
                      <a:pt x="9539" y="7065"/>
                    </a:cubicBezTo>
                    <a:cubicBezTo>
                      <a:pt x="9617" y="7100"/>
                      <a:pt x="9691" y="7123"/>
                      <a:pt x="9760" y="7146"/>
                    </a:cubicBezTo>
                    <a:cubicBezTo>
                      <a:pt x="9803" y="7104"/>
                      <a:pt x="9799" y="7034"/>
                      <a:pt x="9753" y="6995"/>
                    </a:cubicBezTo>
                    <a:cubicBezTo>
                      <a:pt x="9687" y="6914"/>
                      <a:pt x="9613" y="6836"/>
                      <a:pt x="9539" y="6766"/>
                    </a:cubicBezTo>
                    <a:cubicBezTo>
                      <a:pt x="8966" y="6212"/>
                      <a:pt x="8276" y="5833"/>
                      <a:pt x="7556" y="5511"/>
                    </a:cubicBezTo>
                    <a:cubicBezTo>
                      <a:pt x="7443" y="5457"/>
                      <a:pt x="7323" y="5410"/>
                      <a:pt x="7207" y="5372"/>
                    </a:cubicBezTo>
                    <a:cubicBezTo>
                      <a:pt x="7029" y="5313"/>
                      <a:pt x="6893" y="5170"/>
                      <a:pt x="6847" y="4992"/>
                    </a:cubicBezTo>
                    <a:cubicBezTo>
                      <a:pt x="6765" y="4728"/>
                      <a:pt x="6684" y="4469"/>
                      <a:pt x="6599" y="4205"/>
                    </a:cubicBezTo>
                    <a:cubicBezTo>
                      <a:pt x="6548" y="4043"/>
                      <a:pt x="6602" y="3957"/>
                      <a:pt x="6769" y="3915"/>
                    </a:cubicBezTo>
                    <a:cubicBezTo>
                      <a:pt x="6982" y="3866"/>
                      <a:pt x="7195" y="3848"/>
                      <a:pt x="7409" y="3848"/>
                    </a:cubicBezTo>
                    <a:cubicBezTo>
                      <a:pt x="7654" y="3848"/>
                      <a:pt x="7900" y="3872"/>
                      <a:pt x="8145" y="3903"/>
                    </a:cubicBezTo>
                    <a:cubicBezTo>
                      <a:pt x="8307" y="3926"/>
                      <a:pt x="8470" y="3965"/>
                      <a:pt x="8633" y="3988"/>
                    </a:cubicBezTo>
                    <a:cubicBezTo>
                      <a:pt x="8666" y="3990"/>
                      <a:pt x="8699" y="3991"/>
                      <a:pt x="8732" y="3991"/>
                    </a:cubicBezTo>
                    <a:cubicBezTo>
                      <a:pt x="8765" y="3991"/>
                      <a:pt x="8799" y="3990"/>
                      <a:pt x="8834" y="3988"/>
                    </a:cubicBezTo>
                    <a:cubicBezTo>
                      <a:pt x="8846" y="3860"/>
                      <a:pt x="8772" y="3814"/>
                      <a:pt x="8699" y="3771"/>
                    </a:cubicBezTo>
                    <a:cubicBezTo>
                      <a:pt x="8389" y="3578"/>
                      <a:pt x="8052" y="3430"/>
                      <a:pt x="7699" y="3330"/>
                    </a:cubicBezTo>
                    <a:cubicBezTo>
                      <a:pt x="7323" y="3217"/>
                      <a:pt x="6940" y="3144"/>
                      <a:pt x="6548" y="3109"/>
                    </a:cubicBezTo>
                    <a:cubicBezTo>
                      <a:pt x="6300" y="3101"/>
                      <a:pt x="6087" y="2946"/>
                      <a:pt x="6002" y="2714"/>
                    </a:cubicBezTo>
                    <a:cubicBezTo>
                      <a:pt x="5928" y="2528"/>
                      <a:pt x="5975" y="2357"/>
                      <a:pt x="6149" y="2256"/>
                    </a:cubicBezTo>
                    <a:cubicBezTo>
                      <a:pt x="6250" y="2198"/>
                      <a:pt x="6355" y="2152"/>
                      <a:pt x="6467" y="2117"/>
                    </a:cubicBezTo>
                    <a:cubicBezTo>
                      <a:pt x="7047" y="1960"/>
                      <a:pt x="7635" y="1902"/>
                      <a:pt x="8226" y="1902"/>
                    </a:cubicBezTo>
                    <a:close/>
                    <a:moveTo>
                      <a:pt x="4316" y="1"/>
                    </a:moveTo>
                    <a:cubicBezTo>
                      <a:pt x="4276" y="1"/>
                      <a:pt x="4232" y="11"/>
                      <a:pt x="4185" y="32"/>
                    </a:cubicBezTo>
                    <a:cubicBezTo>
                      <a:pt x="3894" y="168"/>
                      <a:pt x="3646" y="377"/>
                      <a:pt x="3468" y="645"/>
                    </a:cubicBezTo>
                    <a:cubicBezTo>
                      <a:pt x="3390" y="745"/>
                      <a:pt x="3398" y="889"/>
                      <a:pt x="3487" y="982"/>
                    </a:cubicBezTo>
                    <a:cubicBezTo>
                      <a:pt x="3588" y="1098"/>
                      <a:pt x="3681" y="1218"/>
                      <a:pt x="3770" y="1342"/>
                    </a:cubicBezTo>
                    <a:cubicBezTo>
                      <a:pt x="3960" y="1629"/>
                      <a:pt x="4142" y="1919"/>
                      <a:pt x="4328" y="2210"/>
                    </a:cubicBezTo>
                    <a:cubicBezTo>
                      <a:pt x="4351" y="2253"/>
                      <a:pt x="4367" y="2303"/>
                      <a:pt x="4367" y="2353"/>
                    </a:cubicBezTo>
                    <a:cubicBezTo>
                      <a:pt x="4375" y="2531"/>
                      <a:pt x="4289" y="2659"/>
                      <a:pt x="4138" y="2748"/>
                    </a:cubicBezTo>
                    <a:cubicBezTo>
                      <a:pt x="3968" y="2845"/>
                      <a:pt x="3801" y="2946"/>
                      <a:pt x="3635" y="3051"/>
                    </a:cubicBezTo>
                    <a:cubicBezTo>
                      <a:pt x="3115" y="3365"/>
                      <a:pt x="2619" y="3709"/>
                      <a:pt x="2178" y="4124"/>
                    </a:cubicBezTo>
                    <a:cubicBezTo>
                      <a:pt x="1275" y="4965"/>
                      <a:pt x="608" y="6026"/>
                      <a:pt x="248" y="7208"/>
                    </a:cubicBezTo>
                    <a:cubicBezTo>
                      <a:pt x="74" y="7770"/>
                      <a:pt x="0" y="8343"/>
                      <a:pt x="93" y="8932"/>
                    </a:cubicBezTo>
                    <a:cubicBezTo>
                      <a:pt x="124" y="9134"/>
                      <a:pt x="180" y="9229"/>
                      <a:pt x="295" y="9229"/>
                    </a:cubicBezTo>
                    <a:cubicBezTo>
                      <a:pt x="352" y="9229"/>
                      <a:pt x="424" y="9206"/>
                      <a:pt x="515" y="9161"/>
                    </a:cubicBezTo>
                    <a:cubicBezTo>
                      <a:pt x="744" y="9045"/>
                      <a:pt x="961" y="8913"/>
                      <a:pt x="1186" y="8789"/>
                    </a:cubicBezTo>
                    <a:cubicBezTo>
                      <a:pt x="1240" y="8758"/>
                      <a:pt x="1294" y="8731"/>
                      <a:pt x="1348" y="8704"/>
                    </a:cubicBezTo>
                    <a:cubicBezTo>
                      <a:pt x="1365" y="8697"/>
                      <a:pt x="1380" y="8694"/>
                      <a:pt x="1393" y="8694"/>
                    </a:cubicBezTo>
                    <a:cubicBezTo>
                      <a:pt x="1429" y="8694"/>
                      <a:pt x="1452" y="8718"/>
                      <a:pt x="1461" y="8766"/>
                    </a:cubicBezTo>
                    <a:cubicBezTo>
                      <a:pt x="1465" y="8804"/>
                      <a:pt x="1465" y="8843"/>
                      <a:pt x="1461" y="8882"/>
                    </a:cubicBezTo>
                    <a:cubicBezTo>
                      <a:pt x="1449" y="9049"/>
                      <a:pt x="1430" y="9211"/>
                      <a:pt x="1426" y="9378"/>
                    </a:cubicBezTo>
                    <a:cubicBezTo>
                      <a:pt x="1399" y="10122"/>
                      <a:pt x="1445" y="10858"/>
                      <a:pt x="1647" y="11575"/>
                    </a:cubicBezTo>
                    <a:cubicBezTo>
                      <a:pt x="1802" y="12106"/>
                      <a:pt x="2042" y="12594"/>
                      <a:pt x="2333" y="13063"/>
                    </a:cubicBezTo>
                    <a:cubicBezTo>
                      <a:pt x="2453" y="13245"/>
                      <a:pt x="2600" y="13408"/>
                      <a:pt x="2770" y="13539"/>
                    </a:cubicBezTo>
                    <a:cubicBezTo>
                      <a:pt x="2835" y="13594"/>
                      <a:pt x="2889" y="13621"/>
                      <a:pt x="2944" y="13621"/>
                    </a:cubicBezTo>
                    <a:cubicBezTo>
                      <a:pt x="2996" y="13621"/>
                      <a:pt x="3048" y="13597"/>
                      <a:pt x="3111" y="13551"/>
                    </a:cubicBezTo>
                    <a:cubicBezTo>
                      <a:pt x="3197" y="13485"/>
                      <a:pt x="3278" y="13415"/>
                      <a:pt x="3352" y="13334"/>
                    </a:cubicBezTo>
                    <a:cubicBezTo>
                      <a:pt x="3890" y="12768"/>
                      <a:pt x="4363" y="12152"/>
                      <a:pt x="4708" y="11447"/>
                    </a:cubicBezTo>
                    <a:cubicBezTo>
                      <a:pt x="4746" y="11371"/>
                      <a:pt x="4784" y="11280"/>
                      <a:pt x="4884" y="11280"/>
                    </a:cubicBezTo>
                    <a:cubicBezTo>
                      <a:pt x="4886" y="11280"/>
                      <a:pt x="4888" y="11280"/>
                      <a:pt x="4890" y="11280"/>
                    </a:cubicBezTo>
                    <a:cubicBezTo>
                      <a:pt x="4991" y="11284"/>
                      <a:pt x="5006" y="11381"/>
                      <a:pt x="5049" y="11451"/>
                    </a:cubicBezTo>
                    <a:cubicBezTo>
                      <a:pt x="5165" y="11660"/>
                      <a:pt x="5277" y="11873"/>
                      <a:pt x="5405" y="12075"/>
                    </a:cubicBezTo>
                    <a:cubicBezTo>
                      <a:pt x="5704" y="12540"/>
                      <a:pt x="6056" y="12977"/>
                      <a:pt x="6447" y="13373"/>
                    </a:cubicBezTo>
                    <a:cubicBezTo>
                      <a:pt x="6928" y="13861"/>
                      <a:pt x="7451" y="14299"/>
                      <a:pt x="8044" y="14644"/>
                    </a:cubicBezTo>
                    <a:cubicBezTo>
                      <a:pt x="8466" y="14891"/>
                      <a:pt x="8904" y="15097"/>
                      <a:pt x="9384" y="15198"/>
                    </a:cubicBezTo>
                    <a:cubicBezTo>
                      <a:pt x="9460" y="15213"/>
                      <a:pt x="9512" y="15223"/>
                      <a:pt x="9553" y="15223"/>
                    </a:cubicBezTo>
                    <a:cubicBezTo>
                      <a:pt x="9638" y="15223"/>
                      <a:pt x="9676" y="15177"/>
                      <a:pt x="9784" y="15031"/>
                    </a:cubicBezTo>
                    <a:cubicBezTo>
                      <a:pt x="9791" y="15023"/>
                      <a:pt x="9795" y="15015"/>
                      <a:pt x="9799" y="15008"/>
                    </a:cubicBezTo>
                    <a:cubicBezTo>
                      <a:pt x="9958" y="14663"/>
                      <a:pt x="10140" y="14330"/>
                      <a:pt x="10276" y="13981"/>
                    </a:cubicBezTo>
                    <a:cubicBezTo>
                      <a:pt x="10535" y="13318"/>
                      <a:pt x="10628" y="12617"/>
                      <a:pt x="10706" y="11916"/>
                    </a:cubicBezTo>
                    <a:cubicBezTo>
                      <a:pt x="10775" y="11296"/>
                      <a:pt x="10799" y="10676"/>
                      <a:pt x="10698" y="10056"/>
                    </a:cubicBezTo>
                    <a:cubicBezTo>
                      <a:pt x="10628" y="9649"/>
                      <a:pt x="10539" y="9246"/>
                      <a:pt x="10458" y="8843"/>
                    </a:cubicBezTo>
                    <a:cubicBezTo>
                      <a:pt x="10442" y="8766"/>
                      <a:pt x="10423" y="8688"/>
                      <a:pt x="10504" y="8615"/>
                    </a:cubicBezTo>
                    <a:cubicBezTo>
                      <a:pt x="10555" y="8630"/>
                      <a:pt x="10617" y="8646"/>
                      <a:pt x="10679" y="8669"/>
                    </a:cubicBezTo>
                    <a:cubicBezTo>
                      <a:pt x="11369" y="8913"/>
                      <a:pt x="12081" y="9061"/>
                      <a:pt x="12817" y="9061"/>
                    </a:cubicBezTo>
                    <a:cubicBezTo>
                      <a:pt x="12853" y="9061"/>
                      <a:pt x="12890" y="9061"/>
                      <a:pt x="12926" y="9060"/>
                    </a:cubicBezTo>
                    <a:cubicBezTo>
                      <a:pt x="13333" y="9060"/>
                      <a:pt x="13732" y="8979"/>
                      <a:pt x="14108" y="8828"/>
                    </a:cubicBezTo>
                    <a:cubicBezTo>
                      <a:pt x="14297" y="8750"/>
                      <a:pt x="14336" y="8673"/>
                      <a:pt x="14305" y="8471"/>
                    </a:cubicBezTo>
                    <a:cubicBezTo>
                      <a:pt x="14301" y="8436"/>
                      <a:pt x="14297" y="8402"/>
                      <a:pt x="14286" y="8371"/>
                    </a:cubicBezTo>
                    <a:cubicBezTo>
                      <a:pt x="14228" y="8188"/>
                      <a:pt x="14162" y="8010"/>
                      <a:pt x="14100" y="7828"/>
                    </a:cubicBezTo>
                    <a:cubicBezTo>
                      <a:pt x="13798" y="6987"/>
                      <a:pt x="13333" y="6216"/>
                      <a:pt x="12732" y="5554"/>
                    </a:cubicBezTo>
                    <a:cubicBezTo>
                      <a:pt x="12209" y="4972"/>
                      <a:pt x="11612" y="4492"/>
                      <a:pt x="10892" y="4170"/>
                    </a:cubicBezTo>
                    <a:cubicBezTo>
                      <a:pt x="10849" y="4151"/>
                      <a:pt x="10810" y="4124"/>
                      <a:pt x="10772" y="4101"/>
                    </a:cubicBezTo>
                    <a:cubicBezTo>
                      <a:pt x="10837" y="3992"/>
                      <a:pt x="10938" y="3973"/>
                      <a:pt x="11031" y="3938"/>
                    </a:cubicBezTo>
                    <a:cubicBezTo>
                      <a:pt x="11438" y="3767"/>
                      <a:pt x="11825" y="3562"/>
                      <a:pt x="12155" y="3260"/>
                    </a:cubicBezTo>
                    <a:cubicBezTo>
                      <a:pt x="12298" y="3132"/>
                      <a:pt x="12310" y="3047"/>
                      <a:pt x="12197" y="2888"/>
                    </a:cubicBezTo>
                    <a:cubicBezTo>
                      <a:pt x="12073" y="2725"/>
                      <a:pt x="11915" y="2590"/>
                      <a:pt x="11736" y="2489"/>
                    </a:cubicBezTo>
                    <a:cubicBezTo>
                      <a:pt x="11271" y="2198"/>
                      <a:pt x="10760" y="2020"/>
                      <a:pt x="10233" y="1884"/>
                    </a:cubicBezTo>
                    <a:cubicBezTo>
                      <a:pt x="9787" y="1780"/>
                      <a:pt x="9334" y="1714"/>
                      <a:pt x="8877" y="1687"/>
                    </a:cubicBezTo>
                    <a:cubicBezTo>
                      <a:pt x="8653" y="1671"/>
                      <a:pt x="8431" y="1662"/>
                      <a:pt x="8209" y="1662"/>
                    </a:cubicBezTo>
                    <a:cubicBezTo>
                      <a:pt x="7532" y="1662"/>
                      <a:pt x="6863" y="1743"/>
                      <a:pt x="6203" y="1939"/>
                    </a:cubicBezTo>
                    <a:cubicBezTo>
                      <a:pt x="6106" y="1962"/>
                      <a:pt x="6002" y="1971"/>
                      <a:pt x="5900" y="1971"/>
                    </a:cubicBezTo>
                    <a:cubicBezTo>
                      <a:pt x="5881" y="1971"/>
                      <a:pt x="5862" y="1970"/>
                      <a:pt x="5843" y="1970"/>
                    </a:cubicBezTo>
                    <a:cubicBezTo>
                      <a:pt x="5840" y="1970"/>
                      <a:pt x="5837" y="1970"/>
                      <a:pt x="5834" y="1970"/>
                    </a:cubicBezTo>
                    <a:cubicBezTo>
                      <a:pt x="5694" y="1970"/>
                      <a:pt x="5567" y="1878"/>
                      <a:pt x="5525" y="1745"/>
                    </a:cubicBezTo>
                    <a:cubicBezTo>
                      <a:pt x="5502" y="1687"/>
                      <a:pt x="5471" y="1633"/>
                      <a:pt x="5440" y="1582"/>
                    </a:cubicBezTo>
                    <a:cubicBezTo>
                      <a:pt x="5184" y="1075"/>
                      <a:pt x="4882" y="590"/>
                      <a:pt x="4537" y="133"/>
                    </a:cubicBezTo>
                    <a:cubicBezTo>
                      <a:pt x="4472" y="46"/>
                      <a:pt x="4401" y="1"/>
                      <a:pt x="4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355;p35"/>
              <p:cNvSpPr/>
              <p:nvPr/>
            </p:nvSpPr>
            <p:spPr>
              <a:xfrm>
                <a:off x="1197079" y="917258"/>
                <a:ext cx="909940" cy="864152"/>
              </a:xfrm>
              <a:custGeom>
                <a:avLst/>
                <a:gdLst/>
                <a:ahLst/>
                <a:cxnLst/>
                <a:rect l="l" t="t" r="r" b="b"/>
                <a:pathLst>
                  <a:path w="13722" h="13032" extrusionOk="0">
                    <a:moveTo>
                      <a:pt x="7944" y="0"/>
                    </a:moveTo>
                    <a:cubicBezTo>
                      <a:pt x="7353" y="0"/>
                      <a:pt x="6765" y="58"/>
                      <a:pt x="6185" y="215"/>
                    </a:cubicBezTo>
                    <a:cubicBezTo>
                      <a:pt x="6073" y="250"/>
                      <a:pt x="5968" y="296"/>
                      <a:pt x="5867" y="354"/>
                    </a:cubicBezTo>
                    <a:cubicBezTo>
                      <a:pt x="5693" y="455"/>
                      <a:pt x="5646" y="626"/>
                      <a:pt x="5720" y="812"/>
                    </a:cubicBezTo>
                    <a:cubicBezTo>
                      <a:pt x="5805" y="1044"/>
                      <a:pt x="6018" y="1199"/>
                      <a:pt x="6266" y="1207"/>
                    </a:cubicBezTo>
                    <a:cubicBezTo>
                      <a:pt x="6658" y="1242"/>
                      <a:pt x="7041" y="1315"/>
                      <a:pt x="7417" y="1428"/>
                    </a:cubicBezTo>
                    <a:cubicBezTo>
                      <a:pt x="7770" y="1528"/>
                      <a:pt x="8107" y="1676"/>
                      <a:pt x="8417" y="1869"/>
                    </a:cubicBezTo>
                    <a:cubicBezTo>
                      <a:pt x="8490" y="1912"/>
                      <a:pt x="8564" y="1958"/>
                      <a:pt x="8552" y="2086"/>
                    </a:cubicBezTo>
                    <a:cubicBezTo>
                      <a:pt x="8517" y="2088"/>
                      <a:pt x="8483" y="2089"/>
                      <a:pt x="8450" y="2089"/>
                    </a:cubicBezTo>
                    <a:cubicBezTo>
                      <a:pt x="8417" y="2089"/>
                      <a:pt x="8384" y="2088"/>
                      <a:pt x="8351" y="2086"/>
                    </a:cubicBezTo>
                    <a:cubicBezTo>
                      <a:pt x="8188" y="2063"/>
                      <a:pt x="8025" y="2024"/>
                      <a:pt x="7863" y="2001"/>
                    </a:cubicBezTo>
                    <a:cubicBezTo>
                      <a:pt x="7618" y="1970"/>
                      <a:pt x="7372" y="1946"/>
                      <a:pt x="7127" y="1946"/>
                    </a:cubicBezTo>
                    <a:cubicBezTo>
                      <a:pt x="6913" y="1946"/>
                      <a:pt x="6700" y="1964"/>
                      <a:pt x="6487" y="2013"/>
                    </a:cubicBezTo>
                    <a:cubicBezTo>
                      <a:pt x="6320" y="2055"/>
                      <a:pt x="6266" y="2141"/>
                      <a:pt x="6317" y="2303"/>
                    </a:cubicBezTo>
                    <a:cubicBezTo>
                      <a:pt x="6402" y="2567"/>
                      <a:pt x="6483" y="2826"/>
                      <a:pt x="6565" y="3090"/>
                    </a:cubicBezTo>
                    <a:cubicBezTo>
                      <a:pt x="6611" y="3268"/>
                      <a:pt x="6747" y="3411"/>
                      <a:pt x="6925" y="3470"/>
                    </a:cubicBezTo>
                    <a:cubicBezTo>
                      <a:pt x="7041" y="3508"/>
                      <a:pt x="7161" y="3555"/>
                      <a:pt x="7274" y="3609"/>
                    </a:cubicBezTo>
                    <a:cubicBezTo>
                      <a:pt x="7994" y="3931"/>
                      <a:pt x="8684" y="4310"/>
                      <a:pt x="9257" y="4864"/>
                    </a:cubicBezTo>
                    <a:cubicBezTo>
                      <a:pt x="9331" y="4934"/>
                      <a:pt x="9405" y="5012"/>
                      <a:pt x="9471" y="5093"/>
                    </a:cubicBezTo>
                    <a:cubicBezTo>
                      <a:pt x="9517" y="5132"/>
                      <a:pt x="9521" y="5202"/>
                      <a:pt x="9478" y="5244"/>
                    </a:cubicBezTo>
                    <a:cubicBezTo>
                      <a:pt x="9409" y="5221"/>
                      <a:pt x="9335" y="5198"/>
                      <a:pt x="9257" y="5163"/>
                    </a:cubicBezTo>
                    <a:cubicBezTo>
                      <a:pt x="8951" y="5035"/>
                      <a:pt x="8653" y="4899"/>
                      <a:pt x="8347" y="4775"/>
                    </a:cubicBezTo>
                    <a:cubicBezTo>
                      <a:pt x="7983" y="4624"/>
                      <a:pt x="7603" y="4523"/>
                      <a:pt x="7216" y="4469"/>
                    </a:cubicBezTo>
                    <a:cubicBezTo>
                      <a:pt x="7177" y="4465"/>
                      <a:pt x="7144" y="4463"/>
                      <a:pt x="7115" y="4463"/>
                    </a:cubicBezTo>
                    <a:cubicBezTo>
                      <a:pt x="6951" y="4463"/>
                      <a:pt x="6922" y="4533"/>
                      <a:pt x="6952" y="4740"/>
                    </a:cubicBezTo>
                    <a:cubicBezTo>
                      <a:pt x="7026" y="5279"/>
                      <a:pt x="7103" y="5814"/>
                      <a:pt x="7157" y="6356"/>
                    </a:cubicBezTo>
                    <a:cubicBezTo>
                      <a:pt x="7188" y="6682"/>
                      <a:pt x="7181" y="7015"/>
                      <a:pt x="7177" y="7344"/>
                    </a:cubicBezTo>
                    <a:cubicBezTo>
                      <a:pt x="7177" y="7426"/>
                      <a:pt x="7157" y="7507"/>
                      <a:pt x="7119" y="7581"/>
                    </a:cubicBezTo>
                    <a:cubicBezTo>
                      <a:pt x="7080" y="7665"/>
                      <a:pt x="7017" y="7706"/>
                      <a:pt x="6953" y="7706"/>
                    </a:cubicBezTo>
                    <a:cubicBezTo>
                      <a:pt x="6895" y="7706"/>
                      <a:pt x="6837" y="7673"/>
                      <a:pt x="6793" y="7608"/>
                    </a:cubicBezTo>
                    <a:cubicBezTo>
                      <a:pt x="6758" y="7546"/>
                      <a:pt x="6731" y="7484"/>
                      <a:pt x="6716" y="7414"/>
                    </a:cubicBezTo>
                    <a:cubicBezTo>
                      <a:pt x="6592" y="6949"/>
                      <a:pt x="6475" y="6480"/>
                      <a:pt x="6355" y="6011"/>
                    </a:cubicBezTo>
                    <a:cubicBezTo>
                      <a:pt x="6344" y="5966"/>
                      <a:pt x="6347" y="5895"/>
                      <a:pt x="6287" y="5895"/>
                    </a:cubicBezTo>
                    <a:cubicBezTo>
                      <a:pt x="6285" y="5895"/>
                      <a:pt x="6283" y="5895"/>
                      <a:pt x="6282" y="5895"/>
                    </a:cubicBezTo>
                    <a:cubicBezTo>
                      <a:pt x="6247" y="5899"/>
                      <a:pt x="6208" y="5953"/>
                      <a:pt x="6189" y="5992"/>
                    </a:cubicBezTo>
                    <a:cubicBezTo>
                      <a:pt x="5910" y="6550"/>
                      <a:pt x="5631" y="7108"/>
                      <a:pt x="5352" y="7670"/>
                    </a:cubicBezTo>
                    <a:cubicBezTo>
                      <a:pt x="5317" y="7743"/>
                      <a:pt x="5282" y="7817"/>
                      <a:pt x="5243" y="7891"/>
                    </a:cubicBezTo>
                    <a:cubicBezTo>
                      <a:pt x="5227" y="7935"/>
                      <a:pt x="5182" y="7964"/>
                      <a:pt x="5134" y="7964"/>
                    </a:cubicBezTo>
                    <a:cubicBezTo>
                      <a:pt x="5124" y="7964"/>
                      <a:pt x="5114" y="7963"/>
                      <a:pt x="5104" y="7960"/>
                    </a:cubicBezTo>
                    <a:cubicBezTo>
                      <a:pt x="5053" y="7949"/>
                      <a:pt x="5015" y="7898"/>
                      <a:pt x="5015" y="7844"/>
                    </a:cubicBezTo>
                    <a:cubicBezTo>
                      <a:pt x="5015" y="7794"/>
                      <a:pt x="5011" y="7739"/>
                      <a:pt x="5011" y="7689"/>
                    </a:cubicBezTo>
                    <a:cubicBezTo>
                      <a:pt x="5026" y="7243"/>
                      <a:pt x="5092" y="6806"/>
                      <a:pt x="5216" y="6379"/>
                    </a:cubicBezTo>
                    <a:cubicBezTo>
                      <a:pt x="5371" y="5837"/>
                      <a:pt x="5573" y="5314"/>
                      <a:pt x="5828" y="4818"/>
                    </a:cubicBezTo>
                    <a:cubicBezTo>
                      <a:pt x="5921" y="4651"/>
                      <a:pt x="5933" y="4454"/>
                      <a:pt x="5867" y="4275"/>
                    </a:cubicBezTo>
                    <a:cubicBezTo>
                      <a:pt x="5805" y="4101"/>
                      <a:pt x="5755" y="3927"/>
                      <a:pt x="5697" y="3756"/>
                    </a:cubicBezTo>
                    <a:cubicBezTo>
                      <a:pt x="5646" y="3621"/>
                      <a:pt x="5600" y="3481"/>
                      <a:pt x="5546" y="3353"/>
                    </a:cubicBezTo>
                    <a:cubicBezTo>
                      <a:pt x="5515" y="3284"/>
                      <a:pt x="5476" y="3250"/>
                      <a:pt x="5434" y="3250"/>
                    </a:cubicBezTo>
                    <a:cubicBezTo>
                      <a:pt x="5396" y="3250"/>
                      <a:pt x="5356" y="3279"/>
                      <a:pt x="5317" y="3334"/>
                    </a:cubicBezTo>
                    <a:cubicBezTo>
                      <a:pt x="5305" y="3349"/>
                      <a:pt x="5298" y="3365"/>
                      <a:pt x="5290" y="3380"/>
                    </a:cubicBezTo>
                    <a:cubicBezTo>
                      <a:pt x="5077" y="3803"/>
                      <a:pt x="4856" y="4221"/>
                      <a:pt x="4658" y="4651"/>
                    </a:cubicBezTo>
                    <a:cubicBezTo>
                      <a:pt x="4426" y="5151"/>
                      <a:pt x="4209" y="5655"/>
                      <a:pt x="3984" y="6159"/>
                    </a:cubicBezTo>
                    <a:cubicBezTo>
                      <a:pt x="3969" y="6209"/>
                      <a:pt x="3941" y="6252"/>
                      <a:pt x="3907" y="6294"/>
                    </a:cubicBezTo>
                    <a:cubicBezTo>
                      <a:pt x="3881" y="6329"/>
                      <a:pt x="3843" y="6346"/>
                      <a:pt x="3804" y="6346"/>
                    </a:cubicBezTo>
                    <a:cubicBezTo>
                      <a:pt x="3750" y="6346"/>
                      <a:pt x="3696" y="6313"/>
                      <a:pt x="3678" y="6252"/>
                    </a:cubicBezTo>
                    <a:cubicBezTo>
                      <a:pt x="3662" y="6205"/>
                      <a:pt x="3651" y="6159"/>
                      <a:pt x="3651" y="6112"/>
                    </a:cubicBezTo>
                    <a:cubicBezTo>
                      <a:pt x="3643" y="5976"/>
                      <a:pt x="3643" y="5841"/>
                      <a:pt x="3651" y="5709"/>
                    </a:cubicBezTo>
                    <a:cubicBezTo>
                      <a:pt x="3732" y="4861"/>
                      <a:pt x="3972" y="4055"/>
                      <a:pt x="4306" y="3276"/>
                    </a:cubicBezTo>
                    <a:cubicBezTo>
                      <a:pt x="4434" y="2974"/>
                      <a:pt x="4600" y="2687"/>
                      <a:pt x="4759" y="2396"/>
                    </a:cubicBezTo>
                    <a:cubicBezTo>
                      <a:pt x="4860" y="2214"/>
                      <a:pt x="4891" y="1997"/>
                      <a:pt x="4840" y="1796"/>
                    </a:cubicBezTo>
                    <a:cubicBezTo>
                      <a:pt x="4798" y="1602"/>
                      <a:pt x="4697" y="1443"/>
                      <a:pt x="4620" y="1269"/>
                    </a:cubicBezTo>
                    <a:cubicBezTo>
                      <a:pt x="4545" y="1093"/>
                      <a:pt x="4366" y="998"/>
                      <a:pt x="4189" y="998"/>
                    </a:cubicBezTo>
                    <a:cubicBezTo>
                      <a:pt x="4101" y="998"/>
                      <a:pt x="4012" y="1022"/>
                      <a:pt x="3938" y="1071"/>
                    </a:cubicBezTo>
                    <a:cubicBezTo>
                      <a:pt x="3829" y="1137"/>
                      <a:pt x="3721" y="1195"/>
                      <a:pt x="3608" y="1261"/>
                    </a:cubicBezTo>
                    <a:cubicBezTo>
                      <a:pt x="3089" y="1559"/>
                      <a:pt x="2597" y="1912"/>
                      <a:pt x="2148" y="2307"/>
                    </a:cubicBezTo>
                    <a:cubicBezTo>
                      <a:pt x="1462" y="2923"/>
                      <a:pt x="908" y="3671"/>
                      <a:pt x="524" y="4508"/>
                    </a:cubicBezTo>
                    <a:cubicBezTo>
                      <a:pt x="257" y="5093"/>
                      <a:pt x="47" y="5694"/>
                      <a:pt x="9" y="6341"/>
                    </a:cubicBezTo>
                    <a:cubicBezTo>
                      <a:pt x="1" y="6511"/>
                      <a:pt x="5" y="6682"/>
                      <a:pt x="28" y="6848"/>
                    </a:cubicBezTo>
                    <a:cubicBezTo>
                      <a:pt x="41" y="6954"/>
                      <a:pt x="80" y="7002"/>
                      <a:pt x="147" y="7002"/>
                    </a:cubicBezTo>
                    <a:cubicBezTo>
                      <a:pt x="181" y="7002"/>
                      <a:pt x="221" y="6990"/>
                      <a:pt x="268" y="6968"/>
                    </a:cubicBezTo>
                    <a:cubicBezTo>
                      <a:pt x="594" y="6813"/>
                      <a:pt x="904" y="6624"/>
                      <a:pt x="1190" y="6403"/>
                    </a:cubicBezTo>
                    <a:cubicBezTo>
                      <a:pt x="1237" y="6364"/>
                      <a:pt x="1287" y="6333"/>
                      <a:pt x="1342" y="6306"/>
                    </a:cubicBezTo>
                    <a:cubicBezTo>
                      <a:pt x="1359" y="6301"/>
                      <a:pt x="1376" y="6299"/>
                      <a:pt x="1393" y="6299"/>
                    </a:cubicBezTo>
                    <a:cubicBezTo>
                      <a:pt x="1422" y="6299"/>
                      <a:pt x="1449" y="6305"/>
                      <a:pt x="1473" y="6317"/>
                    </a:cubicBezTo>
                    <a:cubicBezTo>
                      <a:pt x="1497" y="6329"/>
                      <a:pt x="1497" y="6383"/>
                      <a:pt x="1497" y="6418"/>
                    </a:cubicBezTo>
                    <a:cubicBezTo>
                      <a:pt x="1497" y="6472"/>
                      <a:pt x="1489" y="6523"/>
                      <a:pt x="1477" y="6573"/>
                    </a:cubicBezTo>
                    <a:cubicBezTo>
                      <a:pt x="1376" y="7081"/>
                      <a:pt x="1369" y="7592"/>
                      <a:pt x="1376" y="8107"/>
                    </a:cubicBezTo>
                    <a:cubicBezTo>
                      <a:pt x="1384" y="9185"/>
                      <a:pt x="1714" y="10235"/>
                      <a:pt x="2318" y="11126"/>
                    </a:cubicBezTo>
                    <a:cubicBezTo>
                      <a:pt x="2353" y="11180"/>
                      <a:pt x="2392" y="11234"/>
                      <a:pt x="2434" y="11281"/>
                    </a:cubicBezTo>
                    <a:cubicBezTo>
                      <a:pt x="2507" y="11350"/>
                      <a:pt x="2586" y="11384"/>
                      <a:pt x="2664" y="11384"/>
                    </a:cubicBezTo>
                    <a:cubicBezTo>
                      <a:pt x="2740" y="11384"/>
                      <a:pt x="2815" y="11351"/>
                      <a:pt x="2884" y="11285"/>
                    </a:cubicBezTo>
                    <a:cubicBezTo>
                      <a:pt x="2950" y="11223"/>
                      <a:pt x="3008" y="11157"/>
                      <a:pt x="3066" y="11095"/>
                    </a:cubicBezTo>
                    <a:cubicBezTo>
                      <a:pt x="3635" y="10459"/>
                      <a:pt x="4116" y="9766"/>
                      <a:pt x="4422" y="8960"/>
                    </a:cubicBezTo>
                    <a:cubicBezTo>
                      <a:pt x="4430" y="8929"/>
                      <a:pt x="4441" y="8902"/>
                      <a:pt x="4461" y="8879"/>
                    </a:cubicBezTo>
                    <a:cubicBezTo>
                      <a:pt x="4501" y="8830"/>
                      <a:pt x="4524" y="8754"/>
                      <a:pt x="4604" y="8754"/>
                    </a:cubicBezTo>
                    <a:cubicBezTo>
                      <a:pt x="4608" y="8754"/>
                      <a:pt x="4612" y="8754"/>
                      <a:pt x="4616" y="8755"/>
                    </a:cubicBezTo>
                    <a:cubicBezTo>
                      <a:pt x="4701" y="8766"/>
                      <a:pt x="4724" y="8836"/>
                      <a:pt x="4747" y="8902"/>
                    </a:cubicBezTo>
                    <a:cubicBezTo>
                      <a:pt x="4755" y="8921"/>
                      <a:pt x="4763" y="8944"/>
                      <a:pt x="4771" y="8964"/>
                    </a:cubicBezTo>
                    <a:cubicBezTo>
                      <a:pt x="4879" y="9266"/>
                      <a:pt x="5015" y="9557"/>
                      <a:pt x="5185" y="9832"/>
                    </a:cubicBezTo>
                    <a:cubicBezTo>
                      <a:pt x="5449" y="10262"/>
                      <a:pt x="5751" y="10669"/>
                      <a:pt x="6088" y="11041"/>
                    </a:cubicBezTo>
                    <a:cubicBezTo>
                      <a:pt x="6526" y="11529"/>
                      <a:pt x="7014" y="11959"/>
                      <a:pt x="7553" y="12331"/>
                    </a:cubicBezTo>
                    <a:cubicBezTo>
                      <a:pt x="7994" y="12641"/>
                      <a:pt x="8486" y="12877"/>
                      <a:pt x="9006" y="13024"/>
                    </a:cubicBezTo>
                    <a:cubicBezTo>
                      <a:pt x="9031" y="13029"/>
                      <a:pt x="9058" y="13032"/>
                      <a:pt x="9084" y="13032"/>
                    </a:cubicBezTo>
                    <a:cubicBezTo>
                      <a:pt x="9121" y="13032"/>
                      <a:pt x="9158" y="13026"/>
                      <a:pt x="9192" y="13013"/>
                    </a:cubicBezTo>
                    <a:cubicBezTo>
                      <a:pt x="9323" y="12970"/>
                      <a:pt x="9401" y="12858"/>
                      <a:pt x="9455" y="12742"/>
                    </a:cubicBezTo>
                    <a:cubicBezTo>
                      <a:pt x="9587" y="12459"/>
                      <a:pt x="9719" y="12172"/>
                      <a:pt x="9827" y="11881"/>
                    </a:cubicBezTo>
                    <a:cubicBezTo>
                      <a:pt x="10021" y="11351"/>
                      <a:pt x="10098" y="10793"/>
                      <a:pt x="10180" y="10239"/>
                    </a:cubicBezTo>
                    <a:cubicBezTo>
                      <a:pt x="10362" y="8972"/>
                      <a:pt x="10230" y="7681"/>
                      <a:pt x="9796" y="6476"/>
                    </a:cubicBezTo>
                    <a:cubicBezTo>
                      <a:pt x="9784" y="6453"/>
                      <a:pt x="9781" y="6426"/>
                      <a:pt x="9777" y="6403"/>
                    </a:cubicBezTo>
                    <a:cubicBezTo>
                      <a:pt x="9764" y="6333"/>
                      <a:pt x="9821" y="6273"/>
                      <a:pt x="9885" y="6273"/>
                    </a:cubicBezTo>
                    <a:cubicBezTo>
                      <a:pt x="9899" y="6273"/>
                      <a:pt x="9914" y="6276"/>
                      <a:pt x="9928" y="6283"/>
                    </a:cubicBezTo>
                    <a:cubicBezTo>
                      <a:pt x="9963" y="6294"/>
                      <a:pt x="9997" y="6321"/>
                      <a:pt x="10032" y="6337"/>
                    </a:cubicBezTo>
                    <a:cubicBezTo>
                      <a:pt x="10242" y="6434"/>
                      <a:pt x="10443" y="6546"/>
                      <a:pt x="10660" y="6620"/>
                    </a:cubicBezTo>
                    <a:cubicBezTo>
                      <a:pt x="11179" y="6798"/>
                      <a:pt x="11722" y="6902"/>
                      <a:pt x="12268" y="6937"/>
                    </a:cubicBezTo>
                    <a:cubicBezTo>
                      <a:pt x="12347" y="6943"/>
                      <a:pt x="12425" y="6945"/>
                      <a:pt x="12504" y="6945"/>
                    </a:cubicBezTo>
                    <a:cubicBezTo>
                      <a:pt x="12827" y="6945"/>
                      <a:pt x="13146" y="6901"/>
                      <a:pt x="13458" y="6813"/>
                    </a:cubicBezTo>
                    <a:cubicBezTo>
                      <a:pt x="13644" y="6759"/>
                      <a:pt x="13721" y="6655"/>
                      <a:pt x="13713" y="6461"/>
                    </a:cubicBezTo>
                    <a:cubicBezTo>
                      <a:pt x="13709" y="6379"/>
                      <a:pt x="13694" y="6302"/>
                      <a:pt x="13675" y="6228"/>
                    </a:cubicBezTo>
                    <a:cubicBezTo>
                      <a:pt x="13558" y="5802"/>
                      <a:pt x="13384" y="5391"/>
                      <a:pt x="13163" y="5008"/>
                    </a:cubicBezTo>
                    <a:cubicBezTo>
                      <a:pt x="12853" y="4469"/>
                      <a:pt x="12473" y="3969"/>
                      <a:pt x="12036" y="3532"/>
                    </a:cubicBezTo>
                    <a:cubicBezTo>
                      <a:pt x="11466" y="2970"/>
                      <a:pt x="10827" y="2528"/>
                      <a:pt x="10052" y="2299"/>
                    </a:cubicBezTo>
                    <a:cubicBezTo>
                      <a:pt x="10036" y="2296"/>
                      <a:pt x="10021" y="2288"/>
                      <a:pt x="10005" y="2280"/>
                    </a:cubicBezTo>
                    <a:cubicBezTo>
                      <a:pt x="9901" y="2230"/>
                      <a:pt x="9893" y="2137"/>
                      <a:pt x="9986" y="2067"/>
                    </a:cubicBezTo>
                    <a:cubicBezTo>
                      <a:pt x="10017" y="2044"/>
                      <a:pt x="10052" y="2024"/>
                      <a:pt x="10087" y="2013"/>
                    </a:cubicBezTo>
                    <a:cubicBezTo>
                      <a:pt x="10176" y="1978"/>
                      <a:pt x="10269" y="1947"/>
                      <a:pt x="10358" y="1920"/>
                    </a:cubicBezTo>
                    <a:cubicBezTo>
                      <a:pt x="10741" y="1800"/>
                      <a:pt x="11102" y="1625"/>
                      <a:pt x="11431" y="1397"/>
                    </a:cubicBezTo>
                    <a:cubicBezTo>
                      <a:pt x="11505" y="1342"/>
                      <a:pt x="11567" y="1273"/>
                      <a:pt x="11613" y="1195"/>
                    </a:cubicBezTo>
                    <a:cubicBezTo>
                      <a:pt x="11667" y="1106"/>
                      <a:pt x="11652" y="1036"/>
                      <a:pt x="11571" y="967"/>
                    </a:cubicBezTo>
                    <a:cubicBezTo>
                      <a:pt x="11489" y="901"/>
                      <a:pt x="11404" y="839"/>
                      <a:pt x="11319" y="781"/>
                    </a:cubicBezTo>
                    <a:cubicBezTo>
                      <a:pt x="10831" y="475"/>
                      <a:pt x="10288" y="300"/>
                      <a:pt x="9730" y="180"/>
                    </a:cubicBezTo>
                    <a:cubicBezTo>
                      <a:pt x="9250" y="79"/>
                      <a:pt x="8761" y="21"/>
                      <a:pt x="8269" y="6"/>
                    </a:cubicBezTo>
                    <a:cubicBezTo>
                      <a:pt x="8161" y="2"/>
                      <a:pt x="8053" y="0"/>
                      <a:pt x="79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356;p35"/>
              <p:cNvSpPr/>
              <p:nvPr/>
            </p:nvSpPr>
            <p:spPr>
              <a:xfrm>
                <a:off x="1421408" y="809305"/>
                <a:ext cx="347676" cy="592414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8934" extrusionOk="0">
                    <a:moveTo>
                      <a:pt x="605" y="1"/>
                    </a:moveTo>
                    <a:cubicBezTo>
                      <a:pt x="559" y="1"/>
                      <a:pt x="511" y="19"/>
                      <a:pt x="458" y="57"/>
                    </a:cubicBezTo>
                    <a:cubicBezTo>
                      <a:pt x="345" y="134"/>
                      <a:pt x="245" y="223"/>
                      <a:pt x="144" y="309"/>
                    </a:cubicBezTo>
                    <a:cubicBezTo>
                      <a:pt x="12" y="421"/>
                      <a:pt x="1" y="518"/>
                      <a:pt x="97" y="661"/>
                    </a:cubicBezTo>
                    <a:cubicBezTo>
                      <a:pt x="334" y="1010"/>
                      <a:pt x="570" y="1359"/>
                      <a:pt x="803" y="1711"/>
                    </a:cubicBezTo>
                    <a:cubicBezTo>
                      <a:pt x="1140" y="2219"/>
                      <a:pt x="1442" y="2750"/>
                      <a:pt x="1705" y="3296"/>
                    </a:cubicBezTo>
                    <a:cubicBezTo>
                      <a:pt x="1818" y="3505"/>
                      <a:pt x="1806" y="3753"/>
                      <a:pt x="1682" y="3951"/>
                    </a:cubicBezTo>
                    <a:cubicBezTo>
                      <a:pt x="1384" y="4458"/>
                      <a:pt x="1109" y="4977"/>
                      <a:pt x="919" y="5535"/>
                    </a:cubicBezTo>
                    <a:cubicBezTo>
                      <a:pt x="725" y="6105"/>
                      <a:pt x="562" y="6682"/>
                      <a:pt x="489" y="7279"/>
                    </a:cubicBezTo>
                    <a:cubicBezTo>
                      <a:pt x="481" y="7345"/>
                      <a:pt x="481" y="7411"/>
                      <a:pt x="477" y="7480"/>
                    </a:cubicBezTo>
                    <a:cubicBezTo>
                      <a:pt x="500" y="7473"/>
                      <a:pt x="516" y="7453"/>
                      <a:pt x="524" y="7430"/>
                    </a:cubicBezTo>
                    <a:cubicBezTo>
                      <a:pt x="876" y="6570"/>
                      <a:pt x="1271" y="5733"/>
                      <a:pt x="1709" y="4912"/>
                    </a:cubicBezTo>
                    <a:cubicBezTo>
                      <a:pt x="1779" y="4784"/>
                      <a:pt x="1860" y="4660"/>
                      <a:pt x="1946" y="4544"/>
                    </a:cubicBezTo>
                    <a:cubicBezTo>
                      <a:pt x="1983" y="4490"/>
                      <a:pt x="2039" y="4464"/>
                      <a:pt x="2095" y="4464"/>
                    </a:cubicBezTo>
                    <a:cubicBezTo>
                      <a:pt x="2168" y="4464"/>
                      <a:pt x="2239" y="4507"/>
                      <a:pt x="2263" y="4586"/>
                    </a:cubicBezTo>
                    <a:cubicBezTo>
                      <a:pt x="2337" y="4768"/>
                      <a:pt x="2411" y="4950"/>
                      <a:pt x="2476" y="5132"/>
                    </a:cubicBezTo>
                    <a:cubicBezTo>
                      <a:pt x="2577" y="5431"/>
                      <a:pt x="2674" y="5729"/>
                      <a:pt x="2767" y="6027"/>
                    </a:cubicBezTo>
                    <a:cubicBezTo>
                      <a:pt x="2817" y="6171"/>
                      <a:pt x="2798" y="6334"/>
                      <a:pt x="2717" y="6461"/>
                    </a:cubicBezTo>
                    <a:cubicBezTo>
                      <a:pt x="2662" y="6543"/>
                      <a:pt x="2616" y="6624"/>
                      <a:pt x="2569" y="6709"/>
                    </a:cubicBezTo>
                    <a:cubicBezTo>
                      <a:pt x="2252" y="7353"/>
                      <a:pt x="2023" y="8035"/>
                      <a:pt x="1895" y="8744"/>
                    </a:cubicBezTo>
                    <a:cubicBezTo>
                      <a:pt x="1884" y="8802"/>
                      <a:pt x="1876" y="8864"/>
                      <a:pt x="1868" y="8926"/>
                    </a:cubicBezTo>
                    <a:lnTo>
                      <a:pt x="1895" y="8933"/>
                    </a:lnTo>
                    <a:cubicBezTo>
                      <a:pt x="1918" y="8891"/>
                      <a:pt x="1942" y="8844"/>
                      <a:pt x="1965" y="8802"/>
                    </a:cubicBezTo>
                    <a:cubicBezTo>
                      <a:pt x="2151" y="8422"/>
                      <a:pt x="2333" y="8042"/>
                      <a:pt x="2527" y="7670"/>
                    </a:cubicBezTo>
                    <a:cubicBezTo>
                      <a:pt x="2624" y="7504"/>
                      <a:pt x="2728" y="7345"/>
                      <a:pt x="2841" y="7190"/>
                    </a:cubicBezTo>
                    <a:cubicBezTo>
                      <a:pt x="2871" y="7143"/>
                      <a:pt x="2923" y="7114"/>
                      <a:pt x="2979" y="7114"/>
                    </a:cubicBezTo>
                    <a:cubicBezTo>
                      <a:pt x="2989" y="7114"/>
                      <a:pt x="2998" y="7115"/>
                      <a:pt x="3007" y="7116"/>
                    </a:cubicBezTo>
                    <a:cubicBezTo>
                      <a:pt x="3089" y="7128"/>
                      <a:pt x="3096" y="7190"/>
                      <a:pt x="3108" y="7248"/>
                    </a:cubicBezTo>
                    <a:cubicBezTo>
                      <a:pt x="3224" y="7690"/>
                      <a:pt x="3337" y="8135"/>
                      <a:pt x="3453" y="8577"/>
                    </a:cubicBezTo>
                    <a:cubicBezTo>
                      <a:pt x="3484" y="8682"/>
                      <a:pt x="3507" y="8790"/>
                      <a:pt x="3534" y="8910"/>
                    </a:cubicBezTo>
                    <a:cubicBezTo>
                      <a:pt x="3612" y="8844"/>
                      <a:pt x="3588" y="8771"/>
                      <a:pt x="3588" y="8705"/>
                    </a:cubicBezTo>
                    <a:cubicBezTo>
                      <a:pt x="3561" y="8054"/>
                      <a:pt x="3499" y="7403"/>
                      <a:pt x="3399" y="6760"/>
                    </a:cubicBezTo>
                    <a:cubicBezTo>
                      <a:pt x="3368" y="6554"/>
                      <a:pt x="3329" y="6349"/>
                      <a:pt x="3290" y="6144"/>
                    </a:cubicBezTo>
                    <a:cubicBezTo>
                      <a:pt x="3263" y="5973"/>
                      <a:pt x="3340" y="5869"/>
                      <a:pt x="3515" y="5853"/>
                    </a:cubicBezTo>
                    <a:cubicBezTo>
                      <a:pt x="3528" y="5852"/>
                      <a:pt x="3542" y="5852"/>
                      <a:pt x="3556" y="5852"/>
                    </a:cubicBezTo>
                    <a:cubicBezTo>
                      <a:pt x="3590" y="5852"/>
                      <a:pt x="3625" y="5854"/>
                      <a:pt x="3658" y="5857"/>
                    </a:cubicBezTo>
                    <a:cubicBezTo>
                      <a:pt x="4061" y="5896"/>
                      <a:pt x="4456" y="5989"/>
                      <a:pt x="4836" y="6132"/>
                    </a:cubicBezTo>
                    <a:lnTo>
                      <a:pt x="5243" y="6287"/>
                    </a:lnTo>
                    <a:cubicBezTo>
                      <a:pt x="5243" y="6268"/>
                      <a:pt x="5231" y="6248"/>
                      <a:pt x="5216" y="6241"/>
                    </a:cubicBezTo>
                    <a:cubicBezTo>
                      <a:pt x="4635" y="5834"/>
                      <a:pt x="4003" y="5501"/>
                      <a:pt x="3340" y="5253"/>
                    </a:cubicBezTo>
                    <a:cubicBezTo>
                      <a:pt x="3178" y="5202"/>
                      <a:pt x="3050" y="5074"/>
                      <a:pt x="2999" y="4908"/>
                    </a:cubicBezTo>
                    <a:cubicBezTo>
                      <a:pt x="2879" y="4536"/>
                      <a:pt x="2759" y="4164"/>
                      <a:pt x="2639" y="3792"/>
                    </a:cubicBezTo>
                    <a:cubicBezTo>
                      <a:pt x="2600" y="3668"/>
                      <a:pt x="2635" y="3571"/>
                      <a:pt x="2748" y="3521"/>
                    </a:cubicBezTo>
                    <a:cubicBezTo>
                      <a:pt x="2841" y="3478"/>
                      <a:pt x="2941" y="3443"/>
                      <a:pt x="3042" y="3416"/>
                    </a:cubicBezTo>
                    <a:cubicBezTo>
                      <a:pt x="3266" y="3367"/>
                      <a:pt x="3492" y="3342"/>
                      <a:pt x="3719" y="3342"/>
                    </a:cubicBezTo>
                    <a:cubicBezTo>
                      <a:pt x="3835" y="3342"/>
                      <a:pt x="3950" y="3349"/>
                      <a:pt x="4065" y="3362"/>
                    </a:cubicBezTo>
                    <a:lnTo>
                      <a:pt x="4170" y="3362"/>
                    </a:lnTo>
                    <a:cubicBezTo>
                      <a:pt x="4162" y="3342"/>
                      <a:pt x="4142" y="3327"/>
                      <a:pt x="4123" y="3323"/>
                    </a:cubicBezTo>
                    <a:cubicBezTo>
                      <a:pt x="3631" y="3164"/>
                      <a:pt x="3120" y="3071"/>
                      <a:pt x="2604" y="3040"/>
                    </a:cubicBezTo>
                    <a:cubicBezTo>
                      <a:pt x="2601" y="3040"/>
                      <a:pt x="2598" y="3040"/>
                      <a:pt x="2595" y="3040"/>
                    </a:cubicBezTo>
                    <a:cubicBezTo>
                      <a:pt x="2436" y="3040"/>
                      <a:pt x="2297" y="2944"/>
                      <a:pt x="2240" y="2800"/>
                    </a:cubicBezTo>
                    <a:cubicBezTo>
                      <a:pt x="2108" y="2517"/>
                      <a:pt x="1969" y="2234"/>
                      <a:pt x="1837" y="1951"/>
                    </a:cubicBezTo>
                    <a:cubicBezTo>
                      <a:pt x="1535" y="1316"/>
                      <a:pt x="1182" y="704"/>
                      <a:pt x="787" y="123"/>
                    </a:cubicBezTo>
                    <a:cubicBezTo>
                      <a:pt x="732" y="42"/>
                      <a:pt x="672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" name="Google Shape;1318;p35"/>
          <p:cNvGrpSpPr/>
          <p:nvPr/>
        </p:nvGrpSpPr>
        <p:grpSpPr>
          <a:xfrm>
            <a:off x="7765896" y="316138"/>
            <a:ext cx="1134353" cy="623973"/>
            <a:chOff x="1925275" y="2294100"/>
            <a:chExt cx="1336611" cy="778771"/>
          </a:xfrm>
        </p:grpSpPr>
        <p:sp>
          <p:nvSpPr>
            <p:cNvPr id="76" name="Google Shape;1319;p35"/>
            <p:cNvSpPr/>
            <p:nvPr/>
          </p:nvSpPr>
          <p:spPr>
            <a:xfrm>
              <a:off x="1925275" y="2294134"/>
              <a:ext cx="1336611" cy="778703"/>
            </a:xfrm>
            <a:custGeom>
              <a:avLst/>
              <a:gdLst/>
              <a:ahLst/>
              <a:cxnLst/>
              <a:rect l="l" t="t" r="r" b="b"/>
              <a:pathLst>
                <a:path w="19638" h="11441" extrusionOk="0">
                  <a:moveTo>
                    <a:pt x="10584" y="1"/>
                  </a:moveTo>
                  <a:cubicBezTo>
                    <a:pt x="10049" y="1"/>
                    <a:pt x="9514" y="46"/>
                    <a:pt x="8997" y="187"/>
                  </a:cubicBezTo>
                  <a:cubicBezTo>
                    <a:pt x="8583" y="299"/>
                    <a:pt x="8211" y="485"/>
                    <a:pt x="7932" y="826"/>
                  </a:cubicBezTo>
                  <a:cubicBezTo>
                    <a:pt x="7455" y="1407"/>
                    <a:pt x="7382" y="2205"/>
                    <a:pt x="7854" y="2825"/>
                  </a:cubicBezTo>
                  <a:cubicBezTo>
                    <a:pt x="7885" y="2864"/>
                    <a:pt x="7924" y="2903"/>
                    <a:pt x="7951" y="2946"/>
                  </a:cubicBezTo>
                  <a:cubicBezTo>
                    <a:pt x="7967" y="2977"/>
                    <a:pt x="7978" y="3015"/>
                    <a:pt x="7986" y="3050"/>
                  </a:cubicBezTo>
                  <a:cubicBezTo>
                    <a:pt x="7951" y="3062"/>
                    <a:pt x="7920" y="3069"/>
                    <a:pt x="7882" y="3081"/>
                  </a:cubicBezTo>
                  <a:lnTo>
                    <a:pt x="7858" y="3081"/>
                  </a:lnTo>
                  <a:cubicBezTo>
                    <a:pt x="7544" y="3050"/>
                    <a:pt x="7235" y="3011"/>
                    <a:pt x="6925" y="3000"/>
                  </a:cubicBezTo>
                  <a:cubicBezTo>
                    <a:pt x="6682" y="2991"/>
                    <a:pt x="6441" y="2984"/>
                    <a:pt x="6199" y="2984"/>
                  </a:cubicBezTo>
                  <a:cubicBezTo>
                    <a:pt x="6024" y="2984"/>
                    <a:pt x="5849" y="2988"/>
                    <a:pt x="5673" y="2996"/>
                  </a:cubicBezTo>
                  <a:cubicBezTo>
                    <a:pt x="5057" y="3023"/>
                    <a:pt x="4460" y="3151"/>
                    <a:pt x="3922" y="3476"/>
                  </a:cubicBezTo>
                  <a:cubicBezTo>
                    <a:pt x="3437" y="3767"/>
                    <a:pt x="3205" y="4205"/>
                    <a:pt x="3201" y="4755"/>
                  </a:cubicBezTo>
                  <a:cubicBezTo>
                    <a:pt x="3197" y="5077"/>
                    <a:pt x="3348" y="5352"/>
                    <a:pt x="3557" y="5588"/>
                  </a:cubicBezTo>
                  <a:cubicBezTo>
                    <a:pt x="3650" y="5693"/>
                    <a:pt x="3759" y="5778"/>
                    <a:pt x="3856" y="5879"/>
                  </a:cubicBezTo>
                  <a:cubicBezTo>
                    <a:pt x="3891" y="5910"/>
                    <a:pt x="3910" y="5956"/>
                    <a:pt x="3910" y="5999"/>
                  </a:cubicBezTo>
                  <a:cubicBezTo>
                    <a:pt x="3898" y="6034"/>
                    <a:pt x="3844" y="6065"/>
                    <a:pt x="3802" y="6076"/>
                  </a:cubicBezTo>
                  <a:cubicBezTo>
                    <a:pt x="3685" y="6103"/>
                    <a:pt x="3565" y="6115"/>
                    <a:pt x="3445" y="6134"/>
                  </a:cubicBezTo>
                  <a:cubicBezTo>
                    <a:pt x="2387" y="6309"/>
                    <a:pt x="1461" y="6739"/>
                    <a:pt x="714" y="7521"/>
                  </a:cubicBezTo>
                  <a:cubicBezTo>
                    <a:pt x="407" y="7843"/>
                    <a:pt x="190" y="8211"/>
                    <a:pt x="117" y="8657"/>
                  </a:cubicBezTo>
                  <a:cubicBezTo>
                    <a:pt x="1" y="9381"/>
                    <a:pt x="307" y="9986"/>
                    <a:pt x="961" y="10319"/>
                  </a:cubicBezTo>
                  <a:cubicBezTo>
                    <a:pt x="1248" y="10466"/>
                    <a:pt x="1562" y="10551"/>
                    <a:pt x="1884" y="10578"/>
                  </a:cubicBezTo>
                  <a:cubicBezTo>
                    <a:pt x="2035" y="10592"/>
                    <a:pt x="2185" y="10599"/>
                    <a:pt x="2333" y="10599"/>
                  </a:cubicBezTo>
                  <a:cubicBezTo>
                    <a:pt x="3221" y="10599"/>
                    <a:pt x="4054" y="10356"/>
                    <a:pt x="4844" y="9928"/>
                  </a:cubicBezTo>
                  <a:cubicBezTo>
                    <a:pt x="4999" y="9846"/>
                    <a:pt x="5142" y="9745"/>
                    <a:pt x="5293" y="9660"/>
                  </a:cubicBezTo>
                  <a:cubicBezTo>
                    <a:pt x="5317" y="9644"/>
                    <a:pt x="5345" y="9635"/>
                    <a:pt x="5373" y="9635"/>
                  </a:cubicBezTo>
                  <a:cubicBezTo>
                    <a:pt x="5385" y="9635"/>
                    <a:pt x="5398" y="9637"/>
                    <a:pt x="5410" y="9641"/>
                  </a:cubicBezTo>
                  <a:cubicBezTo>
                    <a:pt x="5433" y="9660"/>
                    <a:pt x="5444" y="9714"/>
                    <a:pt x="5444" y="9753"/>
                  </a:cubicBezTo>
                  <a:cubicBezTo>
                    <a:pt x="5444" y="9823"/>
                    <a:pt x="5425" y="9893"/>
                    <a:pt x="5417" y="9962"/>
                  </a:cubicBezTo>
                  <a:cubicBezTo>
                    <a:pt x="5359" y="10629"/>
                    <a:pt x="5654" y="11094"/>
                    <a:pt x="6285" y="11322"/>
                  </a:cubicBezTo>
                  <a:cubicBezTo>
                    <a:pt x="6512" y="11407"/>
                    <a:pt x="6743" y="11440"/>
                    <a:pt x="6976" y="11440"/>
                  </a:cubicBezTo>
                  <a:cubicBezTo>
                    <a:pt x="7149" y="11440"/>
                    <a:pt x="7323" y="11422"/>
                    <a:pt x="7498" y="11392"/>
                  </a:cubicBezTo>
                  <a:cubicBezTo>
                    <a:pt x="8618" y="11198"/>
                    <a:pt x="9528" y="10625"/>
                    <a:pt x="10311" y="9831"/>
                  </a:cubicBezTo>
                  <a:cubicBezTo>
                    <a:pt x="10540" y="9598"/>
                    <a:pt x="10741" y="9339"/>
                    <a:pt x="10950" y="9091"/>
                  </a:cubicBezTo>
                  <a:cubicBezTo>
                    <a:pt x="10983" y="9055"/>
                    <a:pt x="11007" y="9016"/>
                    <a:pt x="11067" y="9016"/>
                  </a:cubicBezTo>
                  <a:cubicBezTo>
                    <a:pt x="11078" y="9016"/>
                    <a:pt x="11091" y="9018"/>
                    <a:pt x="11105" y="9021"/>
                  </a:cubicBezTo>
                  <a:cubicBezTo>
                    <a:pt x="11113" y="9064"/>
                    <a:pt x="11121" y="9106"/>
                    <a:pt x="11125" y="9149"/>
                  </a:cubicBezTo>
                  <a:cubicBezTo>
                    <a:pt x="11225" y="9997"/>
                    <a:pt x="11911" y="10660"/>
                    <a:pt x="12764" y="10733"/>
                  </a:cubicBezTo>
                  <a:cubicBezTo>
                    <a:pt x="12842" y="10740"/>
                    <a:pt x="12919" y="10744"/>
                    <a:pt x="12996" y="10744"/>
                  </a:cubicBezTo>
                  <a:cubicBezTo>
                    <a:pt x="13430" y="10744"/>
                    <a:pt x="13846" y="10636"/>
                    <a:pt x="14248" y="10454"/>
                  </a:cubicBezTo>
                  <a:cubicBezTo>
                    <a:pt x="15015" y="10106"/>
                    <a:pt x="15623" y="9563"/>
                    <a:pt x="16131" y="8905"/>
                  </a:cubicBezTo>
                  <a:cubicBezTo>
                    <a:pt x="17026" y="7742"/>
                    <a:pt x="17545" y="6421"/>
                    <a:pt x="17735" y="4968"/>
                  </a:cubicBezTo>
                  <a:cubicBezTo>
                    <a:pt x="17743" y="4891"/>
                    <a:pt x="17758" y="4813"/>
                    <a:pt x="17789" y="4739"/>
                  </a:cubicBezTo>
                  <a:cubicBezTo>
                    <a:pt x="17932" y="4414"/>
                    <a:pt x="18184" y="4185"/>
                    <a:pt x="18494" y="4023"/>
                  </a:cubicBezTo>
                  <a:cubicBezTo>
                    <a:pt x="18727" y="3903"/>
                    <a:pt x="18959" y="3786"/>
                    <a:pt x="19195" y="3674"/>
                  </a:cubicBezTo>
                  <a:cubicBezTo>
                    <a:pt x="19424" y="3573"/>
                    <a:pt x="19579" y="3356"/>
                    <a:pt x="19606" y="3108"/>
                  </a:cubicBezTo>
                  <a:cubicBezTo>
                    <a:pt x="19637" y="2876"/>
                    <a:pt x="19637" y="2639"/>
                    <a:pt x="19540" y="2419"/>
                  </a:cubicBezTo>
                  <a:cubicBezTo>
                    <a:pt x="19472" y="2259"/>
                    <a:pt x="19392" y="2206"/>
                    <a:pt x="19246" y="2206"/>
                  </a:cubicBezTo>
                  <a:cubicBezTo>
                    <a:pt x="19225" y="2206"/>
                    <a:pt x="19203" y="2207"/>
                    <a:pt x="19180" y="2209"/>
                  </a:cubicBezTo>
                  <a:cubicBezTo>
                    <a:pt x="19013" y="2225"/>
                    <a:pt x="18889" y="2322"/>
                    <a:pt x="18754" y="2399"/>
                  </a:cubicBezTo>
                  <a:cubicBezTo>
                    <a:pt x="18436" y="2585"/>
                    <a:pt x="18138" y="2806"/>
                    <a:pt x="17797" y="2949"/>
                  </a:cubicBezTo>
                  <a:cubicBezTo>
                    <a:pt x="17732" y="2975"/>
                    <a:pt x="17671" y="2988"/>
                    <a:pt x="17612" y="2988"/>
                  </a:cubicBezTo>
                  <a:cubicBezTo>
                    <a:pt x="17518" y="2988"/>
                    <a:pt x="17430" y="2955"/>
                    <a:pt x="17347" y="2884"/>
                  </a:cubicBezTo>
                  <a:cubicBezTo>
                    <a:pt x="17254" y="2806"/>
                    <a:pt x="17169" y="2721"/>
                    <a:pt x="17092" y="2628"/>
                  </a:cubicBezTo>
                  <a:cubicBezTo>
                    <a:pt x="16797" y="2252"/>
                    <a:pt x="16433" y="1961"/>
                    <a:pt x="16045" y="1694"/>
                  </a:cubicBezTo>
                  <a:cubicBezTo>
                    <a:pt x="15534" y="1349"/>
                    <a:pt x="14980" y="1086"/>
                    <a:pt x="14418" y="845"/>
                  </a:cubicBezTo>
                  <a:cubicBezTo>
                    <a:pt x="13213" y="334"/>
                    <a:pt x="11969" y="5"/>
                    <a:pt x="10652" y="1"/>
                  </a:cubicBezTo>
                  <a:cubicBezTo>
                    <a:pt x="10629" y="1"/>
                    <a:pt x="10607" y="1"/>
                    <a:pt x="10584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" name="Google Shape;1320;p35"/>
            <p:cNvGrpSpPr/>
            <p:nvPr/>
          </p:nvGrpSpPr>
          <p:grpSpPr>
            <a:xfrm>
              <a:off x="1925275" y="2294100"/>
              <a:ext cx="1336611" cy="778771"/>
              <a:chOff x="859825" y="2173988"/>
              <a:chExt cx="1336611" cy="778771"/>
            </a:xfrm>
          </p:grpSpPr>
          <p:sp>
            <p:nvSpPr>
              <p:cNvPr id="78" name="Google Shape;1321;p35"/>
              <p:cNvSpPr/>
              <p:nvPr/>
            </p:nvSpPr>
            <p:spPr>
              <a:xfrm>
                <a:off x="859825" y="2173988"/>
                <a:ext cx="1336611" cy="778771"/>
              </a:xfrm>
              <a:custGeom>
                <a:avLst/>
                <a:gdLst/>
                <a:ahLst/>
                <a:cxnLst/>
                <a:rect l="l" t="t" r="r" b="b"/>
                <a:pathLst>
                  <a:path w="19638" h="11442" extrusionOk="0">
                    <a:moveTo>
                      <a:pt x="19225" y="2442"/>
                    </a:moveTo>
                    <a:cubicBezTo>
                      <a:pt x="19316" y="2442"/>
                      <a:pt x="19360" y="2522"/>
                      <a:pt x="19370" y="2694"/>
                    </a:cubicBezTo>
                    <a:cubicBezTo>
                      <a:pt x="19374" y="2868"/>
                      <a:pt x="19366" y="3042"/>
                      <a:pt x="19339" y="3213"/>
                    </a:cubicBezTo>
                    <a:cubicBezTo>
                      <a:pt x="19327" y="3337"/>
                      <a:pt x="19234" y="3407"/>
                      <a:pt x="19130" y="3457"/>
                    </a:cubicBezTo>
                    <a:cubicBezTo>
                      <a:pt x="18479" y="3786"/>
                      <a:pt x="17812" y="4089"/>
                      <a:pt x="17134" y="4352"/>
                    </a:cubicBezTo>
                    <a:cubicBezTo>
                      <a:pt x="16630" y="4546"/>
                      <a:pt x="16127" y="4743"/>
                      <a:pt x="15619" y="4922"/>
                    </a:cubicBezTo>
                    <a:cubicBezTo>
                      <a:pt x="15406" y="4995"/>
                      <a:pt x="15278" y="5158"/>
                      <a:pt x="15170" y="5328"/>
                    </a:cubicBezTo>
                    <a:cubicBezTo>
                      <a:pt x="14666" y="6123"/>
                      <a:pt x="14054" y="6824"/>
                      <a:pt x="13395" y="7490"/>
                    </a:cubicBezTo>
                    <a:cubicBezTo>
                      <a:pt x="13236" y="7653"/>
                      <a:pt x="13058" y="7797"/>
                      <a:pt x="12888" y="7952"/>
                    </a:cubicBezTo>
                    <a:lnTo>
                      <a:pt x="12860" y="7928"/>
                    </a:lnTo>
                    <a:cubicBezTo>
                      <a:pt x="12884" y="7897"/>
                      <a:pt x="12911" y="7862"/>
                      <a:pt x="12938" y="7831"/>
                    </a:cubicBezTo>
                    <a:cubicBezTo>
                      <a:pt x="13287" y="7448"/>
                      <a:pt x="13639" y="7060"/>
                      <a:pt x="13934" y="6630"/>
                    </a:cubicBezTo>
                    <a:cubicBezTo>
                      <a:pt x="14089" y="6406"/>
                      <a:pt x="14224" y="6165"/>
                      <a:pt x="14360" y="5929"/>
                    </a:cubicBezTo>
                    <a:cubicBezTo>
                      <a:pt x="14395" y="5863"/>
                      <a:pt x="14418" y="5793"/>
                      <a:pt x="14422" y="5720"/>
                    </a:cubicBezTo>
                    <a:cubicBezTo>
                      <a:pt x="14444" y="5542"/>
                      <a:pt x="14346" y="5423"/>
                      <a:pt x="14197" y="5423"/>
                    </a:cubicBezTo>
                    <a:cubicBezTo>
                      <a:pt x="14164" y="5423"/>
                      <a:pt x="14129" y="5429"/>
                      <a:pt x="14093" y="5441"/>
                    </a:cubicBezTo>
                    <a:cubicBezTo>
                      <a:pt x="13845" y="5518"/>
                      <a:pt x="13597" y="5604"/>
                      <a:pt x="13349" y="5681"/>
                    </a:cubicBezTo>
                    <a:cubicBezTo>
                      <a:pt x="12446" y="5968"/>
                      <a:pt x="11543" y="6258"/>
                      <a:pt x="10633" y="6522"/>
                    </a:cubicBezTo>
                    <a:cubicBezTo>
                      <a:pt x="10323" y="6615"/>
                      <a:pt x="10113" y="6789"/>
                      <a:pt x="9935" y="7045"/>
                    </a:cubicBezTo>
                    <a:cubicBezTo>
                      <a:pt x="9645" y="7475"/>
                      <a:pt x="9307" y="7878"/>
                      <a:pt x="8932" y="8238"/>
                    </a:cubicBezTo>
                    <a:cubicBezTo>
                      <a:pt x="8688" y="8467"/>
                      <a:pt x="8436" y="8684"/>
                      <a:pt x="8184" y="8905"/>
                    </a:cubicBezTo>
                    <a:lnTo>
                      <a:pt x="8164" y="8885"/>
                    </a:lnTo>
                    <a:cubicBezTo>
                      <a:pt x="8300" y="8723"/>
                      <a:pt x="8436" y="8564"/>
                      <a:pt x="8567" y="8401"/>
                    </a:cubicBezTo>
                    <a:cubicBezTo>
                      <a:pt x="8831" y="8072"/>
                      <a:pt x="9067" y="7723"/>
                      <a:pt x="9280" y="7359"/>
                    </a:cubicBezTo>
                    <a:cubicBezTo>
                      <a:pt x="9346" y="7258"/>
                      <a:pt x="9377" y="7142"/>
                      <a:pt x="9369" y="7026"/>
                    </a:cubicBezTo>
                    <a:cubicBezTo>
                      <a:pt x="9366" y="6971"/>
                      <a:pt x="9346" y="6933"/>
                      <a:pt x="9288" y="6929"/>
                    </a:cubicBezTo>
                    <a:cubicBezTo>
                      <a:pt x="9238" y="6921"/>
                      <a:pt x="9188" y="6917"/>
                      <a:pt x="9139" y="6917"/>
                    </a:cubicBezTo>
                    <a:cubicBezTo>
                      <a:pt x="9112" y="6917"/>
                      <a:pt x="9086" y="6918"/>
                      <a:pt x="9059" y="6921"/>
                    </a:cubicBezTo>
                    <a:cubicBezTo>
                      <a:pt x="8622" y="7002"/>
                      <a:pt x="8188" y="7095"/>
                      <a:pt x="7750" y="7173"/>
                    </a:cubicBezTo>
                    <a:cubicBezTo>
                      <a:pt x="7374" y="7239"/>
                      <a:pt x="6994" y="7293"/>
                      <a:pt x="6618" y="7347"/>
                    </a:cubicBezTo>
                    <a:cubicBezTo>
                      <a:pt x="6577" y="7352"/>
                      <a:pt x="6532" y="7362"/>
                      <a:pt x="6486" y="7362"/>
                    </a:cubicBezTo>
                    <a:cubicBezTo>
                      <a:pt x="6430" y="7362"/>
                      <a:pt x="6372" y="7348"/>
                      <a:pt x="6312" y="7297"/>
                    </a:cubicBezTo>
                    <a:cubicBezTo>
                      <a:pt x="6363" y="7270"/>
                      <a:pt x="6417" y="7246"/>
                      <a:pt x="6467" y="7227"/>
                    </a:cubicBezTo>
                    <a:cubicBezTo>
                      <a:pt x="6936" y="7088"/>
                      <a:pt x="7405" y="6952"/>
                      <a:pt x="7870" y="6812"/>
                    </a:cubicBezTo>
                    <a:cubicBezTo>
                      <a:pt x="8718" y="6557"/>
                      <a:pt x="9567" y="6301"/>
                      <a:pt x="10416" y="6041"/>
                    </a:cubicBezTo>
                    <a:cubicBezTo>
                      <a:pt x="10470" y="6026"/>
                      <a:pt x="10536" y="6022"/>
                      <a:pt x="10555" y="5945"/>
                    </a:cubicBezTo>
                    <a:cubicBezTo>
                      <a:pt x="10582" y="5871"/>
                      <a:pt x="10551" y="5790"/>
                      <a:pt x="10481" y="5759"/>
                    </a:cubicBezTo>
                    <a:cubicBezTo>
                      <a:pt x="10361" y="5689"/>
                      <a:pt x="10233" y="5627"/>
                      <a:pt x="10106" y="5576"/>
                    </a:cubicBezTo>
                    <a:cubicBezTo>
                      <a:pt x="9741" y="5441"/>
                      <a:pt x="9369" y="5317"/>
                      <a:pt x="9001" y="5185"/>
                    </a:cubicBezTo>
                    <a:cubicBezTo>
                      <a:pt x="8959" y="5173"/>
                      <a:pt x="8920" y="5150"/>
                      <a:pt x="8889" y="5119"/>
                    </a:cubicBezTo>
                    <a:cubicBezTo>
                      <a:pt x="8912" y="5119"/>
                      <a:pt x="8935" y="5117"/>
                      <a:pt x="8959" y="5117"/>
                    </a:cubicBezTo>
                    <a:cubicBezTo>
                      <a:pt x="8970" y="5117"/>
                      <a:pt x="8982" y="5118"/>
                      <a:pt x="8994" y="5119"/>
                    </a:cubicBezTo>
                    <a:cubicBezTo>
                      <a:pt x="9691" y="5197"/>
                      <a:pt x="10381" y="5356"/>
                      <a:pt x="11043" y="5588"/>
                    </a:cubicBezTo>
                    <a:cubicBezTo>
                      <a:pt x="11140" y="5623"/>
                      <a:pt x="11237" y="5646"/>
                      <a:pt x="11334" y="5669"/>
                    </a:cubicBezTo>
                    <a:cubicBezTo>
                      <a:pt x="11376" y="5680"/>
                      <a:pt x="11419" y="5685"/>
                      <a:pt x="11463" y="5685"/>
                    </a:cubicBezTo>
                    <a:cubicBezTo>
                      <a:pt x="11532" y="5685"/>
                      <a:pt x="11601" y="5672"/>
                      <a:pt x="11667" y="5646"/>
                    </a:cubicBezTo>
                    <a:lnTo>
                      <a:pt x="15127" y="4410"/>
                    </a:lnTo>
                    <a:cubicBezTo>
                      <a:pt x="15216" y="4379"/>
                      <a:pt x="15317" y="4360"/>
                      <a:pt x="15332" y="4240"/>
                    </a:cubicBezTo>
                    <a:cubicBezTo>
                      <a:pt x="15348" y="4123"/>
                      <a:pt x="15290" y="4011"/>
                      <a:pt x="15189" y="3953"/>
                    </a:cubicBezTo>
                    <a:cubicBezTo>
                      <a:pt x="14902" y="3748"/>
                      <a:pt x="14623" y="3546"/>
                      <a:pt x="14329" y="3360"/>
                    </a:cubicBezTo>
                    <a:cubicBezTo>
                      <a:pt x="13872" y="3077"/>
                      <a:pt x="13403" y="2810"/>
                      <a:pt x="12938" y="2535"/>
                    </a:cubicBezTo>
                    <a:cubicBezTo>
                      <a:pt x="12903" y="2515"/>
                      <a:pt x="12868" y="2492"/>
                      <a:pt x="12833" y="2473"/>
                    </a:cubicBezTo>
                    <a:cubicBezTo>
                      <a:pt x="12837" y="2465"/>
                      <a:pt x="12841" y="2458"/>
                      <a:pt x="12845" y="2450"/>
                    </a:cubicBezTo>
                    <a:lnTo>
                      <a:pt x="12845" y="2450"/>
                    </a:lnTo>
                    <a:cubicBezTo>
                      <a:pt x="12886" y="2458"/>
                      <a:pt x="12924" y="2465"/>
                      <a:pt x="12969" y="2473"/>
                    </a:cubicBezTo>
                    <a:cubicBezTo>
                      <a:pt x="13539" y="2632"/>
                      <a:pt x="14089" y="2856"/>
                      <a:pt x="14608" y="3139"/>
                    </a:cubicBezTo>
                    <a:cubicBezTo>
                      <a:pt x="15026" y="3360"/>
                      <a:pt x="15437" y="3596"/>
                      <a:pt x="15844" y="3837"/>
                    </a:cubicBezTo>
                    <a:cubicBezTo>
                      <a:pt x="15956" y="3902"/>
                      <a:pt x="16066" y="3931"/>
                      <a:pt x="16177" y="3931"/>
                    </a:cubicBezTo>
                    <a:cubicBezTo>
                      <a:pt x="16270" y="3931"/>
                      <a:pt x="16363" y="3911"/>
                      <a:pt x="16456" y="3875"/>
                    </a:cubicBezTo>
                    <a:cubicBezTo>
                      <a:pt x="16925" y="3705"/>
                      <a:pt x="17378" y="3496"/>
                      <a:pt x="17812" y="3248"/>
                    </a:cubicBezTo>
                    <a:cubicBezTo>
                      <a:pt x="18219" y="3011"/>
                      <a:pt x="18618" y="2763"/>
                      <a:pt x="19017" y="2519"/>
                    </a:cubicBezTo>
                    <a:cubicBezTo>
                      <a:pt x="19104" y="2468"/>
                      <a:pt x="19172" y="2442"/>
                      <a:pt x="19225" y="2442"/>
                    </a:cubicBezTo>
                    <a:close/>
                    <a:moveTo>
                      <a:pt x="10608" y="248"/>
                    </a:moveTo>
                    <a:cubicBezTo>
                      <a:pt x="11560" y="248"/>
                      <a:pt x="12485" y="421"/>
                      <a:pt x="13391" y="725"/>
                    </a:cubicBezTo>
                    <a:cubicBezTo>
                      <a:pt x="14240" y="1012"/>
                      <a:pt x="15061" y="1369"/>
                      <a:pt x="15825" y="1845"/>
                    </a:cubicBezTo>
                    <a:cubicBezTo>
                      <a:pt x="16185" y="2074"/>
                      <a:pt x="16510" y="2353"/>
                      <a:pt x="16789" y="2678"/>
                    </a:cubicBezTo>
                    <a:cubicBezTo>
                      <a:pt x="16925" y="2833"/>
                      <a:pt x="16999" y="3000"/>
                      <a:pt x="16929" y="3213"/>
                    </a:cubicBezTo>
                    <a:cubicBezTo>
                      <a:pt x="16886" y="3349"/>
                      <a:pt x="16789" y="3457"/>
                      <a:pt x="16665" y="3519"/>
                    </a:cubicBezTo>
                    <a:cubicBezTo>
                      <a:pt x="16557" y="3577"/>
                      <a:pt x="16445" y="3627"/>
                      <a:pt x="16328" y="3666"/>
                    </a:cubicBezTo>
                    <a:cubicBezTo>
                      <a:pt x="16274" y="3684"/>
                      <a:pt x="16218" y="3692"/>
                      <a:pt x="16163" y="3692"/>
                    </a:cubicBezTo>
                    <a:cubicBezTo>
                      <a:pt x="16059" y="3692"/>
                      <a:pt x="15957" y="3662"/>
                      <a:pt x="15871" y="3604"/>
                    </a:cubicBezTo>
                    <a:cubicBezTo>
                      <a:pt x="15309" y="3252"/>
                      <a:pt x="14728" y="2934"/>
                      <a:pt x="14131" y="2655"/>
                    </a:cubicBezTo>
                    <a:cubicBezTo>
                      <a:pt x="13542" y="2380"/>
                      <a:pt x="12919" y="2194"/>
                      <a:pt x="12275" y="2097"/>
                    </a:cubicBezTo>
                    <a:cubicBezTo>
                      <a:pt x="12186" y="2085"/>
                      <a:pt x="12093" y="2085"/>
                      <a:pt x="12004" y="2085"/>
                    </a:cubicBezTo>
                    <a:cubicBezTo>
                      <a:pt x="12002" y="2085"/>
                      <a:pt x="12000" y="2085"/>
                      <a:pt x="11997" y="2085"/>
                    </a:cubicBezTo>
                    <a:cubicBezTo>
                      <a:pt x="11942" y="2085"/>
                      <a:pt x="11892" y="2130"/>
                      <a:pt x="11888" y="2186"/>
                    </a:cubicBezTo>
                    <a:cubicBezTo>
                      <a:pt x="11872" y="2248"/>
                      <a:pt x="11907" y="2310"/>
                      <a:pt x="11969" y="2333"/>
                    </a:cubicBezTo>
                    <a:cubicBezTo>
                      <a:pt x="12027" y="2357"/>
                      <a:pt x="12089" y="2380"/>
                      <a:pt x="12151" y="2403"/>
                    </a:cubicBezTo>
                    <a:cubicBezTo>
                      <a:pt x="12589" y="2585"/>
                      <a:pt x="13008" y="2806"/>
                      <a:pt x="13411" y="3062"/>
                    </a:cubicBezTo>
                    <a:cubicBezTo>
                      <a:pt x="13907" y="3364"/>
                      <a:pt x="14387" y="3689"/>
                      <a:pt x="14879" y="4007"/>
                    </a:cubicBezTo>
                    <a:cubicBezTo>
                      <a:pt x="14891" y="4015"/>
                      <a:pt x="14906" y="4027"/>
                      <a:pt x="14922" y="4038"/>
                    </a:cubicBezTo>
                    <a:cubicBezTo>
                      <a:pt x="15023" y="4123"/>
                      <a:pt x="15015" y="4193"/>
                      <a:pt x="14891" y="4240"/>
                    </a:cubicBezTo>
                    <a:cubicBezTo>
                      <a:pt x="14259" y="4468"/>
                      <a:pt x="13632" y="4693"/>
                      <a:pt x="13000" y="4922"/>
                    </a:cubicBezTo>
                    <a:cubicBezTo>
                      <a:pt x="12570" y="5073"/>
                      <a:pt x="12140" y="5220"/>
                      <a:pt x="11710" y="5375"/>
                    </a:cubicBezTo>
                    <a:cubicBezTo>
                      <a:pt x="11621" y="5406"/>
                      <a:pt x="11527" y="5423"/>
                      <a:pt x="11433" y="5423"/>
                    </a:cubicBezTo>
                    <a:cubicBezTo>
                      <a:pt x="11354" y="5423"/>
                      <a:pt x="11274" y="5411"/>
                      <a:pt x="11198" y="5387"/>
                    </a:cubicBezTo>
                    <a:cubicBezTo>
                      <a:pt x="10900" y="5297"/>
                      <a:pt x="10602" y="5201"/>
                      <a:pt x="10299" y="5123"/>
                    </a:cubicBezTo>
                    <a:cubicBezTo>
                      <a:pt x="9648" y="4945"/>
                      <a:pt x="8978" y="4852"/>
                      <a:pt x="8304" y="4844"/>
                    </a:cubicBezTo>
                    <a:cubicBezTo>
                      <a:pt x="8153" y="4844"/>
                      <a:pt x="8002" y="4863"/>
                      <a:pt x="7851" y="4879"/>
                    </a:cubicBezTo>
                    <a:cubicBezTo>
                      <a:pt x="7804" y="4887"/>
                      <a:pt x="7758" y="4894"/>
                      <a:pt x="7711" y="4910"/>
                    </a:cubicBezTo>
                    <a:cubicBezTo>
                      <a:pt x="7653" y="4922"/>
                      <a:pt x="7614" y="4980"/>
                      <a:pt x="7622" y="5038"/>
                    </a:cubicBezTo>
                    <a:cubicBezTo>
                      <a:pt x="7626" y="5092"/>
                      <a:pt x="7668" y="5135"/>
                      <a:pt x="7727" y="5135"/>
                    </a:cubicBezTo>
                    <a:cubicBezTo>
                      <a:pt x="7816" y="5154"/>
                      <a:pt x="7905" y="5158"/>
                      <a:pt x="7998" y="5173"/>
                    </a:cubicBezTo>
                    <a:cubicBezTo>
                      <a:pt x="8529" y="5259"/>
                      <a:pt x="9040" y="5425"/>
                      <a:pt x="9548" y="5604"/>
                    </a:cubicBezTo>
                    <a:cubicBezTo>
                      <a:pt x="9695" y="5654"/>
                      <a:pt x="9838" y="5708"/>
                      <a:pt x="9986" y="5770"/>
                    </a:cubicBezTo>
                    <a:cubicBezTo>
                      <a:pt x="10020" y="5782"/>
                      <a:pt x="10044" y="5821"/>
                      <a:pt x="10075" y="5848"/>
                    </a:cubicBezTo>
                    <a:cubicBezTo>
                      <a:pt x="10040" y="5871"/>
                      <a:pt x="10013" y="5910"/>
                      <a:pt x="9978" y="5921"/>
                    </a:cubicBezTo>
                    <a:cubicBezTo>
                      <a:pt x="9443" y="6084"/>
                      <a:pt x="8912" y="6247"/>
                      <a:pt x="8378" y="6409"/>
                    </a:cubicBezTo>
                    <a:cubicBezTo>
                      <a:pt x="7715" y="6607"/>
                      <a:pt x="7056" y="6809"/>
                      <a:pt x="6394" y="7014"/>
                    </a:cubicBezTo>
                    <a:cubicBezTo>
                      <a:pt x="6270" y="7057"/>
                      <a:pt x="6146" y="7111"/>
                      <a:pt x="6026" y="7177"/>
                    </a:cubicBezTo>
                    <a:cubicBezTo>
                      <a:pt x="5952" y="7208"/>
                      <a:pt x="5906" y="7285"/>
                      <a:pt x="5913" y="7366"/>
                    </a:cubicBezTo>
                    <a:cubicBezTo>
                      <a:pt x="5925" y="7456"/>
                      <a:pt x="5991" y="7506"/>
                      <a:pt x="6072" y="7537"/>
                    </a:cubicBezTo>
                    <a:cubicBezTo>
                      <a:pt x="6158" y="7572"/>
                      <a:pt x="6248" y="7590"/>
                      <a:pt x="6339" y="7590"/>
                    </a:cubicBezTo>
                    <a:cubicBezTo>
                      <a:pt x="6379" y="7590"/>
                      <a:pt x="6419" y="7587"/>
                      <a:pt x="6460" y="7580"/>
                    </a:cubicBezTo>
                    <a:cubicBezTo>
                      <a:pt x="6851" y="7533"/>
                      <a:pt x="7246" y="7487"/>
                      <a:pt x="7634" y="7425"/>
                    </a:cubicBezTo>
                    <a:cubicBezTo>
                      <a:pt x="8060" y="7359"/>
                      <a:pt x="8478" y="7270"/>
                      <a:pt x="8901" y="7192"/>
                    </a:cubicBezTo>
                    <a:cubicBezTo>
                      <a:pt x="8947" y="7181"/>
                      <a:pt x="8990" y="7177"/>
                      <a:pt x="9040" y="7173"/>
                    </a:cubicBezTo>
                    <a:lnTo>
                      <a:pt x="9067" y="7200"/>
                    </a:lnTo>
                    <a:cubicBezTo>
                      <a:pt x="9052" y="7246"/>
                      <a:pt x="9036" y="7297"/>
                      <a:pt x="9013" y="7339"/>
                    </a:cubicBezTo>
                    <a:cubicBezTo>
                      <a:pt x="8645" y="7955"/>
                      <a:pt x="8199" y="8521"/>
                      <a:pt x="7692" y="9029"/>
                    </a:cubicBezTo>
                    <a:cubicBezTo>
                      <a:pt x="7533" y="9191"/>
                      <a:pt x="7370" y="9346"/>
                      <a:pt x="7207" y="9505"/>
                    </a:cubicBezTo>
                    <a:cubicBezTo>
                      <a:pt x="7118" y="9598"/>
                      <a:pt x="7099" y="9672"/>
                      <a:pt x="7145" y="9734"/>
                    </a:cubicBezTo>
                    <a:cubicBezTo>
                      <a:pt x="7167" y="9760"/>
                      <a:pt x="7193" y="9774"/>
                      <a:pt x="7227" y="9774"/>
                    </a:cubicBezTo>
                    <a:cubicBezTo>
                      <a:pt x="7267" y="9774"/>
                      <a:pt x="7317" y="9755"/>
                      <a:pt x="7378" y="9715"/>
                    </a:cubicBezTo>
                    <a:cubicBezTo>
                      <a:pt x="7707" y="9490"/>
                      <a:pt x="8052" y="9281"/>
                      <a:pt x="8370" y="9040"/>
                    </a:cubicBezTo>
                    <a:cubicBezTo>
                      <a:pt x="9044" y="8525"/>
                      <a:pt x="9633" y="7901"/>
                      <a:pt x="10109" y="7200"/>
                    </a:cubicBezTo>
                    <a:cubicBezTo>
                      <a:pt x="10156" y="7126"/>
                      <a:pt x="10206" y="7057"/>
                      <a:pt x="10268" y="6995"/>
                    </a:cubicBezTo>
                    <a:cubicBezTo>
                      <a:pt x="10373" y="6890"/>
                      <a:pt x="10501" y="6812"/>
                      <a:pt x="10644" y="6770"/>
                    </a:cubicBezTo>
                    <a:cubicBezTo>
                      <a:pt x="11667" y="6448"/>
                      <a:pt x="12694" y="6130"/>
                      <a:pt x="13717" y="5809"/>
                    </a:cubicBezTo>
                    <a:cubicBezTo>
                      <a:pt x="13787" y="5786"/>
                      <a:pt x="13856" y="5762"/>
                      <a:pt x="13926" y="5743"/>
                    </a:cubicBezTo>
                    <a:cubicBezTo>
                      <a:pt x="13944" y="5738"/>
                      <a:pt x="13962" y="5735"/>
                      <a:pt x="13978" y="5735"/>
                    </a:cubicBezTo>
                    <a:cubicBezTo>
                      <a:pt x="14057" y="5735"/>
                      <a:pt x="14107" y="5796"/>
                      <a:pt x="14081" y="5886"/>
                    </a:cubicBezTo>
                    <a:cubicBezTo>
                      <a:pt x="14058" y="5983"/>
                      <a:pt x="14019" y="6076"/>
                      <a:pt x="13969" y="6161"/>
                    </a:cubicBezTo>
                    <a:cubicBezTo>
                      <a:pt x="13709" y="6584"/>
                      <a:pt x="13411" y="6983"/>
                      <a:pt x="13081" y="7351"/>
                    </a:cubicBezTo>
                    <a:cubicBezTo>
                      <a:pt x="12888" y="7568"/>
                      <a:pt x="12694" y="7781"/>
                      <a:pt x="12500" y="7998"/>
                    </a:cubicBezTo>
                    <a:cubicBezTo>
                      <a:pt x="12461" y="8041"/>
                      <a:pt x="12427" y="8087"/>
                      <a:pt x="12396" y="8134"/>
                    </a:cubicBezTo>
                    <a:cubicBezTo>
                      <a:pt x="12353" y="8203"/>
                      <a:pt x="12310" y="8277"/>
                      <a:pt x="12368" y="8362"/>
                    </a:cubicBezTo>
                    <a:cubicBezTo>
                      <a:pt x="12393" y="8400"/>
                      <a:pt x="12432" y="8420"/>
                      <a:pt x="12481" y="8420"/>
                    </a:cubicBezTo>
                    <a:cubicBezTo>
                      <a:pt x="12518" y="8420"/>
                      <a:pt x="12560" y="8409"/>
                      <a:pt x="12605" y="8386"/>
                    </a:cubicBezTo>
                    <a:cubicBezTo>
                      <a:pt x="12744" y="8320"/>
                      <a:pt x="12872" y="8238"/>
                      <a:pt x="12992" y="8145"/>
                    </a:cubicBezTo>
                    <a:cubicBezTo>
                      <a:pt x="13271" y="7913"/>
                      <a:pt x="13550" y="7673"/>
                      <a:pt x="13802" y="7413"/>
                    </a:cubicBezTo>
                    <a:cubicBezTo>
                      <a:pt x="14375" y="6828"/>
                      <a:pt x="14891" y="6189"/>
                      <a:pt x="15332" y="5503"/>
                    </a:cubicBezTo>
                    <a:cubicBezTo>
                      <a:pt x="15453" y="5313"/>
                      <a:pt x="15631" y="5173"/>
                      <a:pt x="15844" y="5100"/>
                    </a:cubicBezTo>
                    <a:cubicBezTo>
                      <a:pt x="16231" y="4953"/>
                      <a:pt x="16619" y="4813"/>
                      <a:pt x="16999" y="4658"/>
                    </a:cubicBezTo>
                    <a:cubicBezTo>
                      <a:pt x="17064" y="4631"/>
                      <a:pt x="17122" y="4618"/>
                      <a:pt x="17174" y="4618"/>
                    </a:cubicBezTo>
                    <a:cubicBezTo>
                      <a:pt x="17334" y="4618"/>
                      <a:pt x="17428" y="4739"/>
                      <a:pt x="17464" y="4918"/>
                    </a:cubicBezTo>
                    <a:cubicBezTo>
                      <a:pt x="17487" y="5030"/>
                      <a:pt x="17487" y="5150"/>
                      <a:pt x="17467" y="5266"/>
                    </a:cubicBezTo>
                    <a:cubicBezTo>
                      <a:pt x="17309" y="6200"/>
                      <a:pt x="16987" y="7103"/>
                      <a:pt x="16514" y="7928"/>
                    </a:cubicBezTo>
                    <a:cubicBezTo>
                      <a:pt x="16189" y="8517"/>
                      <a:pt x="15766" y="9052"/>
                      <a:pt x="15270" y="9509"/>
                    </a:cubicBezTo>
                    <a:cubicBezTo>
                      <a:pt x="14771" y="9966"/>
                      <a:pt x="14209" y="10323"/>
                      <a:pt x="13535" y="10470"/>
                    </a:cubicBezTo>
                    <a:cubicBezTo>
                      <a:pt x="13365" y="10507"/>
                      <a:pt x="13192" y="10527"/>
                      <a:pt x="13018" y="10527"/>
                    </a:cubicBezTo>
                    <a:cubicBezTo>
                      <a:pt x="12922" y="10527"/>
                      <a:pt x="12825" y="10521"/>
                      <a:pt x="12729" y="10509"/>
                    </a:cubicBezTo>
                    <a:cubicBezTo>
                      <a:pt x="12024" y="10416"/>
                      <a:pt x="11466" y="9862"/>
                      <a:pt x="11373" y="9157"/>
                    </a:cubicBezTo>
                    <a:cubicBezTo>
                      <a:pt x="11357" y="9033"/>
                      <a:pt x="11357" y="8912"/>
                      <a:pt x="11345" y="8792"/>
                    </a:cubicBezTo>
                    <a:cubicBezTo>
                      <a:pt x="11342" y="8742"/>
                      <a:pt x="11342" y="8695"/>
                      <a:pt x="11338" y="8645"/>
                    </a:cubicBezTo>
                    <a:cubicBezTo>
                      <a:pt x="11334" y="8579"/>
                      <a:pt x="11311" y="8513"/>
                      <a:pt x="11237" y="8494"/>
                    </a:cubicBezTo>
                    <a:cubicBezTo>
                      <a:pt x="11225" y="8491"/>
                      <a:pt x="11212" y="8490"/>
                      <a:pt x="11200" y="8490"/>
                    </a:cubicBezTo>
                    <a:cubicBezTo>
                      <a:pt x="11146" y="8490"/>
                      <a:pt x="11095" y="8516"/>
                      <a:pt x="11067" y="8564"/>
                    </a:cubicBezTo>
                    <a:cubicBezTo>
                      <a:pt x="10931" y="8742"/>
                      <a:pt x="10799" y="8920"/>
                      <a:pt x="10664" y="9095"/>
                    </a:cubicBezTo>
                    <a:cubicBezTo>
                      <a:pt x="10272" y="9602"/>
                      <a:pt x="9800" y="10052"/>
                      <a:pt x="9273" y="10420"/>
                    </a:cubicBezTo>
                    <a:cubicBezTo>
                      <a:pt x="8668" y="10838"/>
                      <a:pt x="8002" y="11121"/>
                      <a:pt x="7266" y="11206"/>
                    </a:cubicBezTo>
                    <a:cubicBezTo>
                      <a:pt x="7167" y="11219"/>
                      <a:pt x="7069" y="11226"/>
                      <a:pt x="6972" y="11226"/>
                    </a:cubicBezTo>
                    <a:cubicBezTo>
                      <a:pt x="6741" y="11226"/>
                      <a:pt x="6514" y="11187"/>
                      <a:pt x="6293" y="11094"/>
                    </a:cubicBezTo>
                    <a:cubicBezTo>
                      <a:pt x="5824" y="10900"/>
                      <a:pt x="5607" y="10567"/>
                      <a:pt x="5650" y="10063"/>
                    </a:cubicBezTo>
                    <a:cubicBezTo>
                      <a:pt x="5669" y="9838"/>
                      <a:pt x="5739" y="9622"/>
                      <a:pt x="5789" y="9401"/>
                    </a:cubicBezTo>
                    <a:cubicBezTo>
                      <a:pt x="5801" y="9354"/>
                      <a:pt x="5813" y="9308"/>
                      <a:pt x="5820" y="9261"/>
                    </a:cubicBezTo>
                    <a:cubicBezTo>
                      <a:pt x="5826" y="9174"/>
                      <a:pt x="5774" y="9113"/>
                      <a:pt x="5702" y="9113"/>
                    </a:cubicBezTo>
                    <a:cubicBezTo>
                      <a:pt x="5681" y="9113"/>
                      <a:pt x="5658" y="9118"/>
                      <a:pt x="5634" y="9129"/>
                    </a:cubicBezTo>
                    <a:cubicBezTo>
                      <a:pt x="5576" y="9157"/>
                      <a:pt x="5522" y="9191"/>
                      <a:pt x="5472" y="9234"/>
                    </a:cubicBezTo>
                    <a:cubicBezTo>
                      <a:pt x="4828" y="9757"/>
                      <a:pt x="4069" y="10117"/>
                      <a:pt x="3255" y="10280"/>
                    </a:cubicBezTo>
                    <a:cubicBezTo>
                      <a:pt x="2945" y="10346"/>
                      <a:pt x="2635" y="10385"/>
                      <a:pt x="2324" y="10385"/>
                    </a:cubicBezTo>
                    <a:cubicBezTo>
                      <a:pt x="2065" y="10385"/>
                      <a:pt x="1806" y="10357"/>
                      <a:pt x="1547" y="10296"/>
                    </a:cubicBezTo>
                    <a:cubicBezTo>
                      <a:pt x="1240" y="10222"/>
                      <a:pt x="961" y="10102"/>
                      <a:pt x="725" y="9889"/>
                    </a:cubicBezTo>
                    <a:cubicBezTo>
                      <a:pt x="504" y="9699"/>
                      <a:pt x="365" y="9432"/>
                      <a:pt x="338" y="9141"/>
                    </a:cubicBezTo>
                    <a:cubicBezTo>
                      <a:pt x="283" y="8602"/>
                      <a:pt x="469" y="8141"/>
                      <a:pt x="830" y="7746"/>
                    </a:cubicBezTo>
                    <a:cubicBezTo>
                      <a:pt x="1492" y="7026"/>
                      <a:pt x="2318" y="6595"/>
                      <a:pt x="3275" y="6421"/>
                    </a:cubicBezTo>
                    <a:cubicBezTo>
                      <a:pt x="3666" y="6347"/>
                      <a:pt x="4061" y="6289"/>
                      <a:pt x="4456" y="6227"/>
                    </a:cubicBezTo>
                    <a:cubicBezTo>
                      <a:pt x="4476" y="6223"/>
                      <a:pt x="4495" y="6223"/>
                      <a:pt x="4515" y="6223"/>
                    </a:cubicBezTo>
                    <a:cubicBezTo>
                      <a:pt x="4534" y="6223"/>
                      <a:pt x="4553" y="6223"/>
                      <a:pt x="4573" y="6223"/>
                    </a:cubicBezTo>
                    <a:cubicBezTo>
                      <a:pt x="4627" y="6223"/>
                      <a:pt x="4673" y="6185"/>
                      <a:pt x="4689" y="6134"/>
                    </a:cubicBezTo>
                    <a:cubicBezTo>
                      <a:pt x="4701" y="6080"/>
                      <a:pt x="4673" y="6026"/>
                      <a:pt x="4619" y="6007"/>
                    </a:cubicBezTo>
                    <a:cubicBezTo>
                      <a:pt x="4580" y="5987"/>
                      <a:pt x="4542" y="5968"/>
                      <a:pt x="4499" y="5956"/>
                    </a:cubicBezTo>
                    <a:cubicBezTo>
                      <a:pt x="4181" y="5840"/>
                      <a:pt x="3902" y="5642"/>
                      <a:pt x="3689" y="5383"/>
                    </a:cubicBezTo>
                    <a:cubicBezTo>
                      <a:pt x="3201" y="4786"/>
                      <a:pt x="3511" y="4030"/>
                      <a:pt x="3957" y="3736"/>
                    </a:cubicBezTo>
                    <a:cubicBezTo>
                      <a:pt x="4340" y="3484"/>
                      <a:pt x="4763" y="3352"/>
                      <a:pt x="5204" y="3279"/>
                    </a:cubicBezTo>
                    <a:cubicBezTo>
                      <a:pt x="5540" y="3224"/>
                      <a:pt x="5877" y="3210"/>
                      <a:pt x="6217" y="3210"/>
                    </a:cubicBezTo>
                    <a:cubicBezTo>
                      <a:pt x="6313" y="3210"/>
                      <a:pt x="6410" y="3211"/>
                      <a:pt x="6506" y="3213"/>
                    </a:cubicBezTo>
                    <a:cubicBezTo>
                      <a:pt x="7246" y="3232"/>
                      <a:pt x="7978" y="3329"/>
                      <a:pt x="8711" y="3426"/>
                    </a:cubicBezTo>
                    <a:cubicBezTo>
                      <a:pt x="8724" y="3429"/>
                      <a:pt x="8740" y="3431"/>
                      <a:pt x="8755" y="3431"/>
                    </a:cubicBezTo>
                    <a:cubicBezTo>
                      <a:pt x="8761" y="3431"/>
                      <a:pt x="8767" y="3431"/>
                      <a:pt x="8773" y="3430"/>
                    </a:cubicBezTo>
                    <a:cubicBezTo>
                      <a:pt x="8811" y="3414"/>
                      <a:pt x="8862" y="3395"/>
                      <a:pt x="8870" y="3364"/>
                    </a:cubicBezTo>
                    <a:cubicBezTo>
                      <a:pt x="8873" y="3325"/>
                      <a:pt x="8858" y="3287"/>
                      <a:pt x="8827" y="3259"/>
                    </a:cubicBezTo>
                    <a:cubicBezTo>
                      <a:pt x="8773" y="3225"/>
                      <a:pt x="8715" y="3194"/>
                      <a:pt x="8653" y="3174"/>
                    </a:cubicBezTo>
                    <a:cubicBezTo>
                      <a:pt x="8157" y="2938"/>
                      <a:pt x="7843" y="2566"/>
                      <a:pt x="7781" y="2012"/>
                    </a:cubicBezTo>
                    <a:cubicBezTo>
                      <a:pt x="7734" y="1593"/>
                      <a:pt x="7897" y="1245"/>
                      <a:pt x="8161" y="939"/>
                    </a:cubicBezTo>
                    <a:cubicBezTo>
                      <a:pt x="8366" y="698"/>
                      <a:pt x="8633" y="559"/>
                      <a:pt x="8928" y="466"/>
                    </a:cubicBezTo>
                    <a:cubicBezTo>
                      <a:pt x="9435" y="303"/>
                      <a:pt x="9958" y="257"/>
                      <a:pt x="10485" y="249"/>
                    </a:cubicBezTo>
                    <a:cubicBezTo>
                      <a:pt x="10526" y="248"/>
                      <a:pt x="10567" y="248"/>
                      <a:pt x="10608" y="248"/>
                    </a:cubicBezTo>
                    <a:close/>
                    <a:moveTo>
                      <a:pt x="10589" y="1"/>
                    </a:moveTo>
                    <a:cubicBezTo>
                      <a:pt x="10052" y="1"/>
                      <a:pt x="9519" y="49"/>
                      <a:pt x="8997" y="191"/>
                    </a:cubicBezTo>
                    <a:cubicBezTo>
                      <a:pt x="8583" y="303"/>
                      <a:pt x="8211" y="485"/>
                      <a:pt x="7932" y="826"/>
                    </a:cubicBezTo>
                    <a:cubicBezTo>
                      <a:pt x="7455" y="1411"/>
                      <a:pt x="7382" y="2209"/>
                      <a:pt x="7854" y="2825"/>
                    </a:cubicBezTo>
                    <a:cubicBezTo>
                      <a:pt x="7882" y="2868"/>
                      <a:pt x="7920" y="2903"/>
                      <a:pt x="7951" y="2946"/>
                    </a:cubicBezTo>
                    <a:cubicBezTo>
                      <a:pt x="7967" y="2980"/>
                      <a:pt x="7978" y="3015"/>
                      <a:pt x="7986" y="3050"/>
                    </a:cubicBezTo>
                    <a:cubicBezTo>
                      <a:pt x="7951" y="3062"/>
                      <a:pt x="7920" y="3073"/>
                      <a:pt x="7882" y="3081"/>
                    </a:cubicBezTo>
                    <a:cubicBezTo>
                      <a:pt x="7879" y="3082"/>
                      <a:pt x="7876" y="3083"/>
                      <a:pt x="7874" y="3083"/>
                    </a:cubicBezTo>
                    <a:cubicBezTo>
                      <a:pt x="7869" y="3083"/>
                      <a:pt x="7863" y="3081"/>
                      <a:pt x="7858" y="3081"/>
                    </a:cubicBezTo>
                    <a:cubicBezTo>
                      <a:pt x="7544" y="3054"/>
                      <a:pt x="7235" y="3011"/>
                      <a:pt x="6925" y="3000"/>
                    </a:cubicBezTo>
                    <a:cubicBezTo>
                      <a:pt x="6668" y="2993"/>
                      <a:pt x="6413" y="2986"/>
                      <a:pt x="6158" y="2986"/>
                    </a:cubicBezTo>
                    <a:cubicBezTo>
                      <a:pt x="5997" y="2986"/>
                      <a:pt x="5835" y="2988"/>
                      <a:pt x="5673" y="2996"/>
                    </a:cubicBezTo>
                    <a:cubicBezTo>
                      <a:pt x="5057" y="3027"/>
                      <a:pt x="4460" y="3151"/>
                      <a:pt x="3922" y="3476"/>
                    </a:cubicBezTo>
                    <a:cubicBezTo>
                      <a:pt x="3437" y="3771"/>
                      <a:pt x="3205" y="4205"/>
                      <a:pt x="3201" y="4759"/>
                    </a:cubicBezTo>
                    <a:cubicBezTo>
                      <a:pt x="3197" y="5080"/>
                      <a:pt x="3348" y="5356"/>
                      <a:pt x="3557" y="5592"/>
                    </a:cubicBezTo>
                    <a:cubicBezTo>
                      <a:pt x="3650" y="5697"/>
                      <a:pt x="3759" y="5782"/>
                      <a:pt x="3856" y="5883"/>
                    </a:cubicBezTo>
                    <a:cubicBezTo>
                      <a:pt x="3891" y="5914"/>
                      <a:pt x="3910" y="5956"/>
                      <a:pt x="3910" y="6003"/>
                    </a:cubicBezTo>
                    <a:cubicBezTo>
                      <a:pt x="3898" y="6034"/>
                      <a:pt x="3844" y="6068"/>
                      <a:pt x="3802" y="6076"/>
                    </a:cubicBezTo>
                    <a:cubicBezTo>
                      <a:pt x="3685" y="6103"/>
                      <a:pt x="3565" y="6119"/>
                      <a:pt x="3445" y="6138"/>
                    </a:cubicBezTo>
                    <a:cubicBezTo>
                      <a:pt x="2387" y="6309"/>
                      <a:pt x="1461" y="6739"/>
                      <a:pt x="714" y="7521"/>
                    </a:cubicBezTo>
                    <a:cubicBezTo>
                      <a:pt x="407" y="7843"/>
                      <a:pt x="190" y="8211"/>
                      <a:pt x="117" y="8657"/>
                    </a:cubicBezTo>
                    <a:cubicBezTo>
                      <a:pt x="1" y="9385"/>
                      <a:pt x="307" y="9990"/>
                      <a:pt x="961" y="10323"/>
                    </a:cubicBezTo>
                    <a:cubicBezTo>
                      <a:pt x="1248" y="10466"/>
                      <a:pt x="1562" y="10555"/>
                      <a:pt x="1884" y="10582"/>
                    </a:cubicBezTo>
                    <a:cubicBezTo>
                      <a:pt x="2035" y="10596"/>
                      <a:pt x="2185" y="10603"/>
                      <a:pt x="2333" y="10603"/>
                    </a:cubicBezTo>
                    <a:cubicBezTo>
                      <a:pt x="3221" y="10603"/>
                      <a:pt x="4054" y="10360"/>
                      <a:pt x="4844" y="9931"/>
                    </a:cubicBezTo>
                    <a:cubicBezTo>
                      <a:pt x="4999" y="9846"/>
                      <a:pt x="5142" y="9745"/>
                      <a:pt x="5293" y="9660"/>
                    </a:cubicBezTo>
                    <a:cubicBezTo>
                      <a:pt x="5316" y="9645"/>
                      <a:pt x="5341" y="9638"/>
                      <a:pt x="5367" y="9638"/>
                    </a:cubicBezTo>
                    <a:cubicBezTo>
                      <a:pt x="5381" y="9638"/>
                      <a:pt x="5396" y="9641"/>
                      <a:pt x="5410" y="9645"/>
                    </a:cubicBezTo>
                    <a:cubicBezTo>
                      <a:pt x="5433" y="9660"/>
                      <a:pt x="5444" y="9718"/>
                      <a:pt x="5444" y="9757"/>
                    </a:cubicBezTo>
                    <a:cubicBezTo>
                      <a:pt x="5441" y="9827"/>
                      <a:pt x="5425" y="9893"/>
                      <a:pt x="5417" y="9962"/>
                    </a:cubicBezTo>
                    <a:cubicBezTo>
                      <a:pt x="5359" y="10633"/>
                      <a:pt x="5658" y="11098"/>
                      <a:pt x="6285" y="11326"/>
                    </a:cubicBezTo>
                    <a:cubicBezTo>
                      <a:pt x="6516" y="11407"/>
                      <a:pt x="6749" y="11441"/>
                      <a:pt x="6983" y="11441"/>
                    </a:cubicBezTo>
                    <a:cubicBezTo>
                      <a:pt x="7154" y="11441"/>
                      <a:pt x="7325" y="11423"/>
                      <a:pt x="7498" y="11392"/>
                    </a:cubicBezTo>
                    <a:cubicBezTo>
                      <a:pt x="8618" y="11198"/>
                      <a:pt x="9528" y="10629"/>
                      <a:pt x="10311" y="9831"/>
                    </a:cubicBezTo>
                    <a:cubicBezTo>
                      <a:pt x="10540" y="9602"/>
                      <a:pt x="10741" y="9343"/>
                      <a:pt x="10950" y="9095"/>
                    </a:cubicBezTo>
                    <a:cubicBezTo>
                      <a:pt x="10982" y="9059"/>
                      <a:pt x="11006" y="9019"/>
                      <a:pt x="11066" y="9019"/>
                    </a:cubicBezTo>
                    <a:cubicBezTo>
                      <a:pt x="11079" y="9019"/>
                      <a:pt x="11093" y="9021"/>
                      <a:pt x="11109" y="9025"/>
                    </a:cubicBezTo>
                    <a:cubicBezTo>
                      <a:pt x="11113" y="9067"/>
                      <a:pt x="11121" y="9110"/>
                      <a:pt x="11125" y="9145"/>
                    </a:cubicBezTo>
                    <a:cubicBezTo>
                      <a:pt x="11229" y="9993"/>
                      <a:pt x="11911" y="10656"/>
                      <a:pt x="12764" y="10730"/>
                    </a:cubicBezTo>
                    <a:cubicBezTo>
                      <a:pt x="12842" y="10737"/>
                      <a:pt x="12919" y="10740"/>
                      <a:pt x="12996" y="10740"/>
                    </a:cubicBezTo>
                    <a:cubicBezTo>
                      <a:pt x="13430" y="10740"/>
                      <a:pt x="13846" y="10632"/>
                      <a:pt x="14248" y="10451"/>
                    </a:cubicBezTo>
                    <a:cubicBezTo>
                      <a:pt x="15015" y="10106"/>
                      <a:pt x="15623" y="9560"/>
                      <a:pt x="16131" y="8901"/>
                    </a:cubicBezTo>
                    <a:cubicBezTo>
                      <a:pt x="17026" y="7738"/>
                      <a:pt x="17545" y="6417"/>
                      <a:pt x="17735" y="4964"/>
                    </a:cubicBezTo>
                    <a:cubicBezTo>
                      <a:pt x="17743" y="4887"/>
                      <a:pt x="17758" y="4809"/>
                      <a:pt x="17789" y="4736"/>
                    </a:cubicBezTo>
                    <a:cubicBezTo>
                      <a:pt x="17932" y="4406"/>
                      <a:pt x="18184" y="4185"/>
                      <a:pt x="18494" y="4019"/>
                    </a:cubicBezTo>
                    <a:cubicBezTo>
                      <a:pt x="18727" y="3899"/>
                      <a:pt x="18959" y="3782"/>
                      <a:pt x="19195" y="3670"/>
                    </a:cubicBezTo>
                    <a:cubicBezTo>
                      <a:pt x="19424" y="3569"/>
                      <a:pt x="19579" y="3352"/>
                      <a:pt x="19606" y="3108"/>
                    </a:cubicBezTo>
                    <a:cubicBezTo>
                      <a:pt x="19637" y="2872"/>
                      <a:pt x="19637" y="2639"/>
                      <a:pt x="19540" y="2415"/>
                    </a:cubicBezTo>
                    <a:cubicBezTo>
                      <a:pt x="19474" y="2264"/>
                      <a:pt x="19392" y="2209"/>
                      <a:pt x="19252" y="2209"/>
                    </a:cubicBezTo>
                    <a:cubicBezTo>
                      <a:pt x="19230" y="2209"/>
                      <a:pt x="19206" y="2211"/>
                      <a:pt x="19180" y="2213"/>
                    </a:cubicBezTo>
                    <a:cubicBezTo>
                      <a:pt x="19013" y="2229"/>
                      <a:pt x="18889" y="2326"/>
                      <a:pt x="18754" y="2403"/>
                    </a:cubicBezTo>
                    <a:cubicBezTo>
                      <a:pt x="18436" y="2589"/>
                      <a:pt x="18138" y="2806"/>
                      <a:pt x="17793" y="2949"/>
                    </a:cubicBezTo>
                    <a:cubicBezTo>
                      <a:pt x="17730" y="2976"/>
                      <a:pt x="17669" y="2990"/>
                      <a:pt x="17611" y="2990"/>
                    </a:cubicBezTo>
                    <a:cubicBezTo>
                      <a:pt x="17517" y="2990"/>
                      <a:pt x="17428" y="2955"/>
                      <a:pt x="17347" y="2884"/>
                    </a:cubicBezTo>
                    <a:cubicBezTo>
                      <a:pt x="17254" y="2806"/>
                      <a:pt x="17169" y="2721"/>
                      <a:pt x="17092" y="2628"/>
                    </a:cubicBezTo>
                    <a:cubicBezTo>
                      <a:pt x="16797" y="2256"/>
                      <a:pt x="16433" y="1961"/>
                      <a:pt x="16045" y="1698"/>
                    </a:cubicBezTo>
                    <a:cubicBezTo>
                      <a:pt x="15534" y="1349"/>
                      <a:pt x="14980" y="1090"/>
                      <a:pt x="14418" y="849"/>
                    </a:cubicBezTo>
                    <a:cubicBezTo>
                      <a:pt x="13213" y="338"/>
                      <a:pt x="11969" y="5"/>
                      <a:pt x="10652" y="1"/>
                    </a:cubicBezTo>
                    <a:cubicBezTo>
                      <a:pt x="10631" y="1"/>
                      <a:pt x="10610" y="1"/>
                      <a:pt x="105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322;p35"/>
              <p:cNvSpPr/>
              <p:nvPr/>
            </p:nvSpPr>
            <p:spPr>
              <a:xfrm>
                <a:off x="879359" y="2190799"/>
                <a:ext cx="1170675" cy="747258"/>
              </a:xfrm>
              <a:custGeom>
                <a:avLst/>
                <a:gdLst/>
                <a:ahLst/>
                <a:cxnLst/>
                <a:rect l="l" t="t" r="r" b="b"/>
                <a:pathLst>
                  <a:path w="17200" h="10979" extrusionOk="0">
                    <a:moveTo>
                      <a:pt x="10321" y="1"/>
                    </a:moveTo>
                    <a:cubicBezTo>
                      <a:pt x="10280" y="1"/>
                      <a:pt x="10239" y="1"/>
                      <a:pt x="10198" y="2"/>
                    </a:cubicBezTo>
                    <a:cubicBezTo>
                      <a:pt x="9671" y="10"/>
                      <a:pt x="9148" y="56"/>
                      <a:pt x="8641" y="219"/>
                    </a:cubicBezTo>
                    <a:cubicBezTo>
                      <a:pt x="8346" y="312"/>
                      <a:pt x="8079" y="451"/>
                      <a:pt x="7874" y="692"/>
                    </a:cubicBezTo>
                    <a:cubicBezTo>
                      <a:pt x="7610" y="998"/>
                      <a:pt x="7447" y="1346"/>
                      <a:pt x="7494" y="1765"/>
                    </a:cubicBezTo>
                    <a:cubicBezTo>
                      <a:pt x="7560" y="2319"/>
                      <a:pt x="7874" y="2691"/>
                      <a:pt x="8366" y="2927"/>
                    </a:cubicBezTo>
                    <a:cubicBezTo>
                      <a:pt x="8428" y="2947"/>
                      <a:pt x="8486" y="2978"/>
                      <a:pt x="8540" y="3012"/>
                    </a:cubicBezTo>
                    <a:cubicBezTo>
                      <a:pt x="8571" y="3040"/>
                      <a:pt x="8586" y="3078"/>
                      <a:pt x="8586" y="3117"/>
                    </a:cubicBezTo>
                    <a:cubicBezTo>
                      <a:pt x="8575" y="3148"/>
                      <a:pt x="8524" y="3167"/>
                      <a:pt x="8490" y="3183"/>
                    </a:cubicBezTo>
                    <a:cubicBezTo>
                      <a:pt x="8483" y="3184"/>
                      <a:pt x="8476" y="3184"/>
                      <a:pt x="8469" y="3184"/>
                    </a:cubicBezTo>
                    <a:cubicBezTo>
                      <a:pt x="8453" y="3184"/>
                      <a:pt x="8437" y="3182"/>
                      <a:pt x="8424" y="3179"/>
                    </a:cubicBezTo>
                    <a:cubicBezTo>
                      <a:pt x="7691" y="3082"/>
                      <a:pt x="6959" y="2985"/>
                      <a:pt x="6219" y="2966"/>
                    </a:cubicBezTo>
                    <a:cubicBezTo>
                      <a:pt x="6124" y="2964"/>
                      <a:pt x="6028" y="2963"/>
                      <a:pt x="5932" y="2963"/>
                    </a:cubicBezTo>
                    <a:cubicBezTo>
                      <a:pt x="5593" y="2963"/>
                      <a:pt x="5253" y="2977"/>
                      <a:pt x="4921" y="3032"/>
                    </a:cubicBezTo>
                    <a:cubicBezTo>
                      <a:pt x="4476" y="3105"/>
                      <a:pt x="4053" y="3237"/>
                      <a:pt x="3670" y="3489"/>
                    </a:cubicBezTo>
                    <a:cubicBezTo>
                      <a:pt x="3224" y="3783"/>
                      <a:pt x="2914" y="4539"/>
                      <a:pt x="3406" y="5136"/>
                    </a:cubicBezTo>
                    <a:cubicBezTo>
                      <a:pt x="3615" y="5395"/>
                      <a:pt x="3898" y="5593"/>
                      <a:pt x="4212" y="5709"/>
                    </a:cubicBezTo>
                    <a:cubicBezTo>
                      <a:pt x="4255" y="5721"/>
                      <a:pt x="4293" y="5740"/>
                      <a:pt x="4336" y="5760"/>
                    </a:cubicBezTo>
                    <a:cubicBezTo>
                      <a:pt x="4386" y="5779"/>
                      <a:pt x="4414" y="5833"/>
                      <a:pt x="4402" y="5887"/>
                    </a:cubicBezTo>
                    <a:cubicBezTo>
                      <a:pt x="4390" y="5938"/>
                      <a:pt x="4340" y="5976"/>
                      <a:pt x="4286" y="5976"/>
                    </a:cubicBezTo>
                    <a:cubicBezTo>
                      <a:pt x="4266" y="5976"/>
                      <a:pt x="4247" y="5976"/>
                      <a:pt x="4228" y="5976"/>
                    </a:cubicBezTo>
                    <a:cubicBezTo>
                      <a:pt x="4208" y="5976"/>
                      <a:pt x="4189" y="5976"/>
                      <a:pt x="4169" y="5980"/>
                    </a:cubicBezTo>
                    <a:cubicBezTo>
                      <a:pt x="3774" y="6042"/>
                      <a:pt x="3379" y="6100"/>
                      <a:pt x="2988" y="6174"/>
                    </a:cubicBezTo>
                    <a:cubicBezTo>
                      <a:pt x="2031" y="6348"/>
                      <a:pt x="1205" y="6779"/>
                      <a:pt x="547" y="7499"/>
                    </a:cubicBezTo>
                    <a:cubicBezTo>
                      <a:pt x="186" y="7894"/>
                      <a:pt x="0" y="8355"/>
                      <a:pt x="51" y="8894"/>
                    </a:cubicBezTo>
                    <a:cubicBezTo>
                      <a:pt x="82" y="9185"/>
                      <a:pt x="217" y="9452"/>
                      <a:pt x="438" y="9642"/>
                    </a:cubicBezTo>
                    <a:cubicBezTo>
                      <a:pt x="674" y="9855"/>
                      <a:pt x="953" y="9975"/>
                      <a:pt x="1260" y="10049"/>
                    </a:cubicBezTo>
                    <a:cubicBezTo>
                      <a:pt x="1519" y="10110"/>
                      <a:pt x="1778" y="10138"/>
                      <a:pt x="2037" y="10138"/>
                    </a:cubicBezTo>
                    <a:cubicBezTo>
                      <a:pt x="2348" y="10138"/>
                      <a:pt x="2658" y="10099"/>
                      <a:pt x="2968" y="10033"/>
                    </a:cubicBezTo>
                    <a:cubicBezTo>
                      <a:pt x="3782" y="9870"/>
                      <a:pt x="4541" y="9510"/>
                      <a:pt x="5185" y="8987"/>
                    </a:cubicBezTo>
                    <a:cubicBezTo>
                      <a:pt x="5235" y="8944"/>
                      <a:pt x="5289" y="8910"/>
                      <a:pt x="5347" y="8882"/>
                    </a:cubicBezTo>
                    <a:cubicBezTo>
                      <a:pt x="5371" y="8871"/>
                      <a:pt x="5394" y="8866"/>
                      <a:pt x="5415" y="8866"/>
                    </a:cubicBezTo>
                    <a:cubicBezTo>
                      <a:pt x="5487" y="8866"/>
                      <a:pt x="5540" y="8927"/>
                      <a:pt x="5537" y="9014"/>
                    </a:cubicBezTo>
                    <a:cubicBezTo>
                      <a:pt x="5526" y="9061"/>
                      <a:pt x="5514" y="9107"/>
                      <a:pt x="5502" y="9154"/>
                    </a:cubicBezTo>
                    <a:cubicBezTo>
                      <a:pt x="5452" y="9375"/>
                      <a:pt x="5382" y="9591"/>
                      <a:pt x="5367" y="9816"/>
                    </a:cubicBezTo>
                    <a:cubicBezTo>
                      <a:pt x="5320" y="10320"/>
                      <a:pt x="5541" y="10653"/>
                      <a:pt x="6006" y="10847"/>
                    </a:cubicBezTo>
                    <a:cubicBezTo>
                      <a:pt x="6227" y="10940"/>
                      <a:pt x="6456" y="10979"/>
                      <a:pt x="6687" y="10979"/>
                    </a:cubicBezTo>
                    <a:cubicBezTo>
                      <a:pt x="6784" y="10979"/>
                      <a:pt x="6881" y="10972"/>
                      <a:pt x="6979" y="10959"/>
                    </a:cubicBezTo>
                    <a:cubicBezTo>
                      <a:pt x="7719" y="10874"/>
                      <a:pt x="8381" y="10591"/>
                      <a:pt x="8986" y="10173"/>
                    </a:cubicBezTo>
                    <a:cubicBezTo>
                      <a:pt x="9516" y="9805"/>
                      <a:pt x="9985" y="9355"/>
                      <a:pt x="10377" y="8848"/>
                    </a:cubicBezTo>
                    <a:cubicBezTo>
                      <a:pt x="10512" y="8673"/>
                      <a:pt x="10644" y="8495"/>
                      <a:pt x="10780" y="8317"/>
                    </a:cubicBezTo>
                    <a:cubicBezTo>
                      <a:pt x="10808" y="8269"/>
                      <a:pt x="10859" y="8243"/>
                      <a:pt x="10913" y="8243"/>
                    </a:cubicBezTo>
                    <a:cubicBezTo>
                      <a:pt x="10925" y="8243"/>
                      <a:pt x="10938" y="8244"/>
                      <a:pt x="10950" y="8247"/>
                    </a:cubicBezTo>
                    <a:cubicBezTo>
                      <a:pt x="11024" y="8266"/>
                      <a:pt x="11047" y="8332"/>
                      <a:pt x="11051" y="8398"/>
                    </a:cubicBezTo>
                    <a:cubicBezTo>
                      <a:pt x="11055" y="8448"/>
                      <a:pt x="11055" y="8495"/>
                      <a:pt x="11058" y="8545"/>
                    </a:cubicBezTo>
                    <a:cubicBezTo>
                      <a:pt x="11070" y="8665"/>
                      <a:pt x="11070" y="8786"/>
                      <a:pt x="11089" y="8910"/>
                    </a:cubicBezTo>
                    <a:cubicBezTo>
                      <a:pt x="11182" y="9615"/>
                      <a:pt x="11737" y="10169"/>
                      <a:pt x="12446" y="10262"/>
                    </a:cubicBezTo>
                    <a:cubicBezTo>
                      <a:pt x="12541" y="10274"/>
                      <a:pt x="12636" y="10280"/>
                      <a:pt x="12732" y="10280"/>
                    </a:cubicBezTo>
                    <a:cubicBezTo>
                      <a:pt x="12905" y="10280"/>
                      <a:pt x="13078" y="10260"/>
                      <a:pt x="13248" y="10223"/>
                    </a:cubicBezTo>
                    <a:cubicBezTo>
                      <a:pt x="13922" y="10076"/>
                      <a:pt x="14484" y="9719"/>
                      <a:pt x="14983" y="9262"/>
                    </a:cubicBezTo>
                    <a:cubicBezTo>
                      <a:pt x="15479" y="8805"/>
                      <a:pt x="15902" y="8270"/>
                      <a:pt x="16231" y="7681"/>
                    </a:cubicBezTo>
                    <a:cubicBezTo>
                      <a:pt x="16700" y="6856"/>
                      <a:pt x="17022" y="5953"/>
                      <a:pt x="17180" y="5019"/>
                    </a:cubicBezTo>
                    <a:cubicBezTo>
                      <a:pt x="17200" y="4903"/>
                      <a:pt x="17200" y="4783"/>
                      <a:pt x="17177" y="4671"/>
                    </a:cubicBezTo>
                    <a:cubicBezTo>
                      <a:pt x="17141" y="4492"/>
                      <a:pt x="17047" y="4371"/>
                      <a:pt x="16887" y="4371"/>
                    </a:cubicBezTo>
                    <a:cubicBezTo>
                      <a:pt x="16835" y="4371"/>
                      <a:pt x="16777" y="4384"/>
                      <a:pt x="16712" y="4411"/>
                    </a:cubicBezTo>
                    <a:cubicBezTo>
                      <a:pt x="16332" y="4566"/>
                      <a:pt x="15944" y="4706"/>
                      <a:pt x="15557" y="4853"/>
                    </a:cubicBezTo>
                    <a:cubicBezTo>
                      <a:pt x="15344" y="4926"/>
                      <a:pt x="15166" y="5066"/>
                      <a:pt x="15045" y="5256"/>
                    </a:cubicBezTo>
                    <a:cubicBezTo>
                      <a:pt x="14604" y="5942"/>
                      <a:pt x="14092" y="6581"/>
                      <a:pt x="13519" y="7166"/>
                    </a:cubicBezTo>
                    <a:cubicBezTo>
                      <a:pt x="13263" y="7426"/>
                      <a:pt x="12984" y="7666"/>
                      <a:pt x="12709" y="7898"/>
                    </a:cubicBezTo>
                    <a:cubicBezTo>
                      <a:pt x="12585" y="7991"/>
                      <a:pt x="12457" y="8073"/>
                      <a:pt x="12322" y="8139"/>
                    </a:cubicBezTo>
                    <a:cubicBezTo>
                      <a:pt x="12275" y="8162"/>
                      <a:pt x="12233" y="8173"/>
                      <a:pt x="12196" y="8173"/>
                    </a:cubicBezTo>
                    <a:cubicBezTo>
                      <a:pt x="12147" y="8173"/>
                      <a:pt x="12108" y="8153"/>
                      <a:pt x="12081" y="8115"/>
                    </a:cubicBezTo>
                    <a:cubicBezTo>
                      <a:pt x="12023" y="8030"/>
                      <a:pt x="12066" y="7956"/>
                      <a:pt x="12112" y="7887"/>
                    </a:cubicBezTo>
                    <a:cubicBezTo>
                      <a:pt x="12140" y="7840"/>
                      <a:pt x="12174" y="7794"/>
                      <a:pt x="12213" y="7751"/>
                    </a:cubicBezTo>
                    <a:cubicBezTo>
                      <a:pt x="12407" y="7534"/>
                      <a:pt x="12601" y="7321"/>
                      <a:pt x="12794" y="7104"/>
                    </a:cubicBezTo>
                    <a:cubicBezTo>
                      <a:pt x="13128" y="6736"/>
                      <a:pt x="13422" y="6337"/>
                      <a:pt x="13682" y="5914"/>
                    </a:cubicBezTo>
                    <a:cubicBezTo>
                      <a:pt x="13732" y="5829"/>
                      <a:pt x="13771" y="5736"/>
                      <a:pt x="13794" y="5639"/>
                    </a:cubicBezTo>
                    <a:cubicBezTo>
                      <a:pt x="13820" y="5549"/>
                      <a:pt x="13770" y="5488"/>
                      <a:pt x="13691" y="5488"/>
                    </a:cubicBezTo>
                    <a:cubicBezTo>
                      <a:pt x="13675" y="5488"/>
                      <a:pt x="13657" y="5491"/>
                      <a:pt x="13639" y="5496"/>
                    </a:cubicBezTo>
                    <a:cubicBezTo>
                      <a:pt x="13569" y="5515"/>
                      <a:pt x="13500" y="5539"/>
                      <a:pt x="13430" y="5562"/>
                    </a:cubicBezTo>
                    <a:cubicBezTo>
                      <a:pt x="12407" y="5883"/>
                      <a:pt x="11380" y="6201"/>
                      <a:pt x="10357" y="6523"/>
                    </a:cubicBezTo>
                    <a:cubicBezTo>
                      <a:pt x="10214" y="6565"/>
                      <a:pt x="10086" y="6643"/>
                      <a:pt x="9981" y="6748"/>
                    </a:cubicBezTo>
                    <a:cubicBezTo>
                      <a:pt x="9919" y="6810"/>
                      <a:pt x="9869" y="6879"/>
                      <a:pt x="9822" y="6953"/>
                    </a:cubicBezTo>
                    <a:cubicBezTo>
                      <a:pt x="9346" y="7654"/>
                      <a:pt x="8757" y="8278"/>
                      <a:pt x="8083" y="8793"/>
                    </a:cubicBezTo>
                    <a:cubicBezTo>
                      <a:pt x="7765" y="9034"/>
                      <a:pt x="7420" y="9243"/>
                      <a:pt x="7091" y="9468"/>
                    </a:cubicBezTo>
                    <a:cubicBezTo>
                      <a:pt x="7030" y="9508"/>
                      <a:pt x="6980" y="9527"/>
                      <a:pt x="6940" y="9527"/>
                    </a:cubicBezTo>
                    <a:cubicBezTo>
                      <a:pt x="6906" y="9527"/>
                      <a:pt x="6880" y="9513"/>
                      <a:pt x="6858" y="9487"/>
                    </a:cubicBezTo>
                    <a:cubicBezTo>
                      <a:pt x="6812" y="9425"/>
                      <a:pt x="6831" y="9351"/>
                      <a:pt x="6920" y="9258"/>
                    </a:cubicBezTo>
                    <a:cubicBezTo>
                      <a:pt x="7083" y="9099"/>
                      <a:pt x="7246" y="8944"/>
                      <a:pt x="7405" y="8782"/>
                    </a:cubicBezTo>
                    <a:cubicBezTo>
                      <a:pt x="7912" y="8274"/>
                      <a:pt x="8358" y="7708"/>
                      <a:pt x="8726" y="7092"/>
                    </a:cubicBezTo>
                    <a:cubicBezTo>
                      <a:pt x="8749" y="7050"/>
                      <a:pt x="8765" y="6999"/>
                      <a:pt x="8780" y="6953"/>
                    </a:cubicBezTo>
                    <a:lnTo>
                      <a:pt x="8753" y="6926"/>
                    </a:lnTo>
                    <a:cubicBezTo>
                      <a:pt x="8707" y="6930"/>
                      <a:pt x="8660" y="6934"/>
                      <a:pt x="8614" y="6945"/>
                    </a:cubicBezTo>
                    <a:cubicBezTo>
                      <a:pt x="8191" y="7023"/>
                      <a:pt x="7773" y="7112"/>
                      <a:pt x="7347" y="7178"/>
                    </a:cubicBezTo>
                    <a:cubicBezTo>
                      <a:pt x="6959" y="7240"/>
                      <a:pt x="6564" y="7286"/>
                      <a:pt x="6173" y="7333"/>
                    </a:cubicBezTo>
                    <a:cubicBezTo>
                      <a:pt x="6132" y="7340"/>
                      <a:pt x="6092" y="7343"/>
                      <a:pt x="6052" y="7343"/>
                    </a:cubicBezTo>
                    <a:cubicBezTo>
                      <a:pt x="5961" y="7343"/>
                      <a:pt x="5871" y="7325"/>
                      <a:pt x="5785" y="7290"/>
                    </a:cubicBezTo>
                    <a:cubicBezTo>
                      <a:pt x="5708" y="7259"/>
                      <a:pt x="5642" y="7209"/>
                      <a:pt x="5626" y="7119"/>
                    </a:cubicBezTo>
                    <a:cubicBezTo>
                      <a:pt x="5619" y="7038"/>
                      <a:pt x="5665" y="6961"/>
                      <a:pt x="5743" y="6930"/>
                    </a:cubicBezTo>
                    <a:cubicBezTo>
                      <a:pt x="5859" y="6864"/>
                      <a:pt x="5983" y="6810"/>
                      <a:pt x="6107" y="6767"/>
                    </a:cubicBezTo>
                    <a:cubicBezTo>
                      <a:pt x="6769" y="6562"/>
                      <a:pt x="7432" y="6360"/>
                      <a:pt x="8091" y="6162"/>
                    </a:cubicBezTo>
                    <a:cubicBezTo>
                      <a:pt x="8625" y="6000"/>
                      <a:pt x="9156" y="5837"/>
                      <a:pt x="9691" y="5674"/>
                    </a:cubicBezTo>
                    <a:cubicBezTo>
                      <a:pt x="9726" y="5663"/>
                      <a:pt x="9753" y="5624"/>
                      <a:pt x="9788" y="5601"/>
                    </a:cubicBezTo>
                    <a:cubicBezTo>
                      <a:pt x="9757" y="5574"/>
                      <a:pt x="9733" y="5535"/>
                      <a:pt x="9699" y="5523"/>
                    </a:cubicBezTo>
                    <a:cubicBezTo>
                      <a:pt x="9551" y="5461"/>
                      <a:pt x="9408" y="5407"/>
                      <a:pt x="9261" y="5357"/>
                    </a:cubicBezTo>
                    <a:cubicBezTo>
                      <a:pt x="8753" y="5178"/>
                      <a:pt x="8242" y="5012"/>
                      <a:pt x="7711" y="4926"/>
                    </a:cubicBezTo>
                    <a:cubicBezTo>
                      <a:pt x="7622" y="4911"/>
                      <a:pt x="7529" y="4907"/>
                      <a:pt x="7440" y="4888"/>
                    </a:cubicBezTo>
                    <a:cubicBezTo>
                      <a:pt x="7381" y="4888"/>
                      <a:pt x="7339" y="4845"/>
                      <a:pt x="7335" y="4791"/>
                    </a:cubicBezTo>
                    <a:cubicBezTo>
                      <a:pt x="7327" y="4733"/>
                      <a:pt x="7366" y="4675"/>
                      <a:pt x="7424" y="4663"/>
                    </a:cubicBezTo>
                    <a:cubicBezTo>
                      <a:pt x="7471" y="4647"/>
                      <a:pt x="7517" y="4640"/>
                      <a:pt x="7564" y="4632"/>
                    </a:cubicBezTo>
                    <a:cubicBezTo>
                      <a:pt x="7715" y="4616"/>
                      <a:pt x="7866" y="4597"/>
                      <a:pt x="8017" y="4597"/>
                    </a:cubicBezTo>
                    <a:cubicBezTo>
                      <a:pt x="8691" y="4605"/>
                      <a:pt x="9361" y="4698"/>
                      <a:pt x="10016" y="4876"/>
                    </a:cubicBezTo>
                    <a:cubicBezTo>
                      <a:pt x="10315" y="4954"/>
                      <a:pt x="10613" y="5050"/>
                      <a:pt x="10911" y="5140"/>
                    </a:cubicBezTo>
                    <a:cubicBezTo>
                      <a:pt x="10987" y="5164"/>
                      <a:pt x="11067" y="5176"/>
                      <a:pt x="11146" y="5176"/>
                    </a:cubicBezTo>
                    <a:cubicBezTo>
                      <a:pt x="11240" y="5176"/>
                      <a:pt x="11334" y="5159"/>
                      <a:pt x="11423" y="5128"/>
                    </a:cubicBezTo>
                    <a:cubicBezTo>
                      <a:pt x="11853" y="4973"/>
                      <a:pt x="12287" y="4826"/>
                      <a:pt x="12713" y="4675"/>
                    </a:cubicBezTo>
                    <a:cubicBezTo>
                      <a:pt x="13345" y="4446"/>
                      <a:pt x="13976" y="4221"/>
                      <a:pt x="14604" y="3993"/>
                    </a:cubicBezTo>
                    <a:cubicBezTo>
                      <a:pt x="14728" y="3946"/>
                      <a:pt x="14736" y="3876"/>
                      <a:pt x="14635" y="3791"/>
                    </a:cubicBezTo>
                    <a:cubicBezTo>
                      <a:pt x="14619" y="3780"/>
                      <a:pt x="14608" y="3768"/>
                      <a:pt x="14592" y="3760"/>
                    </a:cubicBezTo>
                    <a:cubicBezTo>
                      <a:pt x="14104" y="3442"/>
                      <a:pt x="13620" y="3117"/>
                      <a:pt x="13124" y="2815"/>
                    </a:cubicBezTo>
                    <a:cubicBezTo>
                      <a:pt x="12725" y="2559"/>
                      <a:pt x="12302" y="2338"/>
                      <a:pt x="11864" y="2156"/>
                    </a:cubicBezTo>
                    <a:cubicBezTo>
                      <a:pt x="11802" y="2133"/>
                      <a:pt x="11744" y="2110"/>
                      <a:pt x="11682" y="2086"/>
                    </a:cubicBezTo>
                    <a:cubicBezTo>
                      <a:pt x="11620" y="2063"/>
                      <a:pt x="11589" y="2001"/>
                      <a:pt x="11601" y="1939"/>
                    </a:cubicBezTo>
                    <a:cubicBezTo>
                      <a:pt x="11605" y="1883"/>
                      <a:pt x="11655" y="1838"/>
                      <a:pt x="11710" y="1838"/>
                    </a:cubicBezTo>
                    <a:cubicBezTo>
                      <a:pt x="11713" y="1838"/>
                      <a:pt x="11715" y="1838"/>
                      <a:pt x="11717" y="1838"/>
                    </a:cubicBezTo>
                    <a:cubicBezTo>
                      <a:pt x="11810" y="1838"/>
                      <a:pt x="11899" y="1838"/>
                      <a:pt x="11988" y="1850"/>
                    </a:cubicBezTo>
                    <a:cubicBezTo>
                      <a:pt x="12632" y="1947"/>
                      <a:pt x="13255" y="2133"/>
                      <a:pt x="13844" y="2408"/>
                    </a:cubicBezTo>
                    <a:cubicBezTo>
                      <a:pt x="14441" y="2687"/>
                      <a:pt x="15022" y="3005"/>
                      <a:pt x="15584" y="3357"/>
                    </a:cubicBezTo>
                    <a:cubicBezTo>
                      <a:pt x="15672" y="3415"/>
                      <a:pt x="15776" y="3445"/>
                      <a:pt x="15880" y="3445"/>
                    </a:cubicBezTo>
                    <a:cubicBezTo>
                      <a:pt x="15935" y="3445"/>
                      <a:pt x="15991" y="3437"/>
                      <a:pt x="16045" y="3419"/>
                    </a:cubicBezTo>
                    <a:cubicBezTo>
                      <a:pt x="16158" y="3380"/>
                      <a:pt x="16270" y="3330"/>
                      <a:pt x="16378" y="3272"/>
                    </a:cubicBezTo>
                    <a:cubicBezTo>
                      <a:pt x="16502" y="3210"/>
                      <a:pt x="16599" y="3102"/>
                      <a:pt x="16646" y="2966"/>
                    </a:cubicBezTo>
                    <a:cubicBezTo>
                      <a:pt x="16712" y="2753"/>
                      <a:pt x="16638" y="2586"/>
                      <a:pt x="16502" y="2431"/>
                    </a:cubicBezTo>
                    <a:cubicBezTo>
                      <a:pt x="16223" y="2106"/>
                      <a:pt x="15898" y="1827"/>
                      <a:pt x="15538" y="1598"/>
                    </a:cubicBezTo>
                    <a:cubicBezTo>
                      <a:pt x="14774" y="1122"/>
                      <a:pt x="13957" y="765"/>
                      <a:pt x="13104" y="478"/>
                    </a:cubicBezTo>
                    <a:cubicBezTo>
                      <a:pt x="12201" y="174"/>
                      <a:pt x="11274" y="1"/>
                      <a:pt x="10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323;p35"/>
              <p:cNvSpPr/>
              <p:nvPr/>
            </p:nvSpPr>
            <p:spPr>
              <a:xfrm>
                <a:off x="1289438" y="2340130"/>
                <a:ext cx="889032" cy="439956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6464" extrusionOk="0">
                    <a:moveTo>
                      <a:pt x="12911" y="1"/>
                    </a:moveTo>
                    <a:cubicBezTo>
                      <a:pt x="12858" y="1"/>
                      <a:pt x="12790" y="27"/>
                      <a:pt x="12705" y="78"/>
                    </a:cubicBezTo>
                    <a:cubicBezTo>
                      <a:pt x="12302" y="322"/>
                      <a:pt x="11903" y="570"/>
                      <a:pt x="11500" y="807"/>
                    </a:cubicBezTo>
                    <a:cubicBezTo>
                      <a:pt x="11066" y="1055"/>
                      <a:pt x="10613" y="1264"/>
                      <a:pt x="10144" y="1434"/>
                    </a:cubicBezTo>
                    <a:cubicBezTo>
                      <a:pt x="10049" y="1470"/>
                      <a:pt x="9955" y="1490"/>
                      <a:pt x="9862" y="1490"/>
                    </a:cubicBezTo>
                    <a:cubicBezTo>
                      <a:pt x="9751" y="1490"/>
                      <a:pt x="9642" y="1461"/>
                      <a:pt x="9532" y="1396"/>
                    </a:cubicBezTo>
                    <a:cubicBezTo>
                      <a:pt x="9125" y="1155"/>
                      <a:pt x="8714" y="919"/>
                      <a:pt x="8296" y="698"/>
                    </a:cubicBezTo>
                    <a:cubicBezTo>
                      <a:pt x="7777" y="415"/>
                      <a:pt x="7227" y="191"/>
                      <a:pt x="6657" y="32"/>
                    </a:cubicBezTo>
                    <a:cubicBezTo>
                      <a:pt x="6610" y="24"/>
                      <a:pt x="6572" y="16"/>
                      <a:pt x="6529" y="9"/>
                    </a:cubicBezTo>
                    <a:cubicBezTo>
                      <a:pt x="6525" y="16"/>
                      <a:pt x="6521" y="24"/>
                      <a:pt x="6521" y="32"/>
                    </a:cubicBezTo>
                    <a:cubicBezTo>
                      <a:pt x="6556" y="51"/>
                      <a:pt x="6591" y="74"/>
                      <a:pt x="6626" y="94"/>
                    </a:cubicBezTo>
                    <a:cubicBezTo>
                      <a:pt x="7087" y="369"/>
                      <a:pt x="7556" y="636"/>
                      <a:pt x="8013" y="919"/>
                    </a:cubicBezTo>
                    <a:cubicBezTo>
                      <a:pt x="8308" y="1105"/>
                      <a:pt x="8590" y="1307"/>
                      <a:pt x="8873" y="1512"/>
                    </a:cubicBezTo>
                    <a:cubicBezTo>
                      <a:pt x="8974" y="1570"/>
                      <a:pt x="9032" y="1682"/>
                      <a:pt x="9020" y="1799"/>
                    </a:cubicBezTo>
                    <a:cubicBezTo>
                      <a:pt x="9005" y="1919"/>
                      <a:pt x="8904" y="1938"/>
                      <a:pt x="8815" y="1969"/>
                    </a:cubicBezTo>
                    <a:lnTo>
                      <a:pt x="5351" y="3205"/>
                    </a:lnTo>
                    <a:cubicBezTo>
                      <a:pt x="5287" y="3231"/>
                      <a:pt x="5219" y="3244"/>
                      <a:pt x="5150" y="3244"/>
                    </a:cubicBezTo>
                    <a:cubicBezTo>
                      <a:pt x="5106" y="3244"/>
                      <a:pt x="5062" y="3239"/>
                      <a:pt x="5018" y="3228"/>
                    </a:cubicBezTo>
                    <a:cubicBezTo>
                      <a:pt x="4921" y="3205"/>
                      <a:pt x="4824" y="3182"/>
                      <a:pt x="4731" y="3147"/>
                    </a:cubicBezTo>
                    <a:cubicBezTo>
                      <a:pt x="4065" y="2915"/>
                      <a:pt x="3379" y="2756"/>
                      <a:pt x="2678" y="2678"/>
                    </a:cubicBezTo>
                    <a:cubicBezTo>
                      <a:pt x="2666" y="2677"/>
                      <a:pt x="2654" y="2676"/>
                      <a:pt x="2643" y="2676"/>
                    </a:cubicBezTo>
                    <a:cubicBezTo>
                      <a:pt x="2620" y="2676"/>
                      <a:pt x="2596" y="2678"/>
                      <a:pt x="2573" y="2678"/>
                    </a:cubicBezTo>
                    <a:cubicBezTo>
                      <a:pt x="2604" y="2709"/>
                      <a:pt x="2643" y="2732"/>
                      <a:pt x="2689" y="2744"/>
                    </a:cubicBezTo>
                    <a:cubicBezTo>
                      <a:pt x="3057" y="2876"/>
                      <a:pt x="3426" y="3000"/>
                      <a:pt x="3794" y="3135"/>
                    </a:cubicBezTo>
                    <a:cubicBezTo>
                      <a:pt x="3921" y="3186"/>
                      <a:pt x="4045" y="3248"/>
                      <a:pt x="4166" y="3318"/>
                    </a:cubicBezTo>
                    <a:cubicBezTo>
                      <a:pt x="4235" y="3349"/>
                      <a:pt x="4270" y="3430"/>
                      <a:pt x="4243" y="3504"/>
                    </a:cubicBezTo>
                    <a:cubicBezTo>
                      <a:pt x="4224" y="3581"/>
                      <a:pt x="4158" y="3585"/>
                      <a:pt x="4100" y="3600"/>
                    </a:cubicBezTo>
                    <a:cubicBezTo>
                      <a:pt x="3251" y="3860"/>
                      <a:pt x="2403" y="4116"/>
                      <a:pt x="1554" y="4371"/>
                    </a:cubicBezTo>
                    <a:cubicBezTo>
                      <a:pt x="1089" y="4511"/>
                      <a:pt x="620" y="4647"/>
                      <a:pt x="155" y="4786"/>
                    </a:cubicBezTo>
                    <a:cubicBezTo>
                      <a:pt x="101" y="4805"/>
                      <a:pt x="51" y="4829"/>
                      <a:pt x="0" y="4856"/>
                    </a:cubicBezTo>
                    <a:cubicBezTo>
                      <a:pt x="58" y="4907"/>
                      <a:pt x="115" y="4921"/>
                      <a:pt x="171" y="4921"/>
                    </a:cubicBezTo>
                    <a:cubicBezTo>
                      <a:pt x="216" y="4921"/>
                      <a:pt x="261" y="4911"/>
                      <a:pt x="303" y="4906"/>
                    </a:cubicBezTo>
                    <a:cubicBezTo>
                      <a:pt x="682" y="4852"/>
                      <a:pt x="1062" y="4798"/>
                      <a:pt x="1438" y="4732"/>
                    </a:cubicBezTo>
                    <a:cubicBezTo>
                      <a:pt x="1872" y="4654"/>
                      <a:pt x="2310" y="4561"/>
                      <a:pt x="2744" y="4480"/>
                    </a:cubicBezTo>
                    <a:cubicBezTo>
                      <a:pt x="2771" y="4477"/>
                      <a:pt x="2798" y="4476"/>
                      <a:pt x="2826" y="4476"/>
                    </a:cubicBezTo>
                    <a:cubicBezTo>
                      <a:pt x="2876" y="4476"/>
                      <a:pt x="2926" y="4480"/>
                      <a:pt x="2976" y="4488"/>
                    </a:cubicBezTo>
                    <a:cubicBezTo>
                      <a:pt x="3030" y="4492"/>
                      <a:pt x="3050" y="4530"/>
                      <a:pt x="3057" y="4585"/>
                    </a:cubicBezTo>
                    <a:cubicBezTo>
                      <a:pt x="3061" y="4701"/>
                      <a:pt x="3030" y="4817"/>
                      <a:pt x="2968" y="4918"/>
                    </a:cubicBezTo>
                    <a:cubicBezTo>
                      <a:pt x="2755" y="5282"/>
                      <a:pt x="2515" y="5631"/>
                      <a:pt x="2255" y="5960"/>
                    </a:cubicBezTo>
                    <a:cubicBezTo>
                      <a:pt x="2120" y="6123"/>
                      <a:pt x="1984" y="6282"/>
                      <a:pt x="1849" y="6444"/>
                    </a:cubicBezTo>
                    <a:lnTo>
                      <a:pt x="1872" y="6464"/>
                    </a:lnTo>
                    <a:cubicBezTo>
                      <a:pt x="2120" y="6243"/>
                      <a:pt x="2376" y="6026"/>
                      <a:pt x="2620" y="5797"/>
                    </a:cubicBezTo>
                    <a:cubicBezTo>
                      <a:pt x="2995" y="5437"/>
                      <a:pt x="3333" y="5034"/>
                      <a:pt x="3623" y="4604"/>
                    </a:cubicBezTo>
                    <a:cubicBezTo>
                      <a:pt x="3797" y="4348"/>
                      <a:pt x="4011" y="4174"/>
                      <a:pt x="4321" y="4081"/>
                    </a:cubicBezTo>
                    <a:cubicBezTo>
                      <a:pt x="5231" y="3817"/>
                      <a:pt x="6130" y="3527"/>
                      <a:pt x="7033" y="3240"/>
                    </a:cubicBezTo>
                    <a:cubicBezTo>
                      <a:pt x="7285" y="3163"/>
                      <a:pt x="7529" y="3077"/>
                      <a:pt x="7777" y="3000"/>
                    </a:cubicBezTo>
                    <a:cubicBezTo>
                      <a:pt x="7814" y="2988"/>
                      <a:pt x="7850" y="2982"/>
                      <a:pt x="7883" y="2982"/>
                    </a:cubicBezTo>
                    <a:cubicBezTo>
                      <a:pt x="8034" y="2982"/>
                      <a:pt x="8132" y="3101"/>
                      <a:pt x="8110" y="3279"/>
                    </a:cubicBezTo>
                    <a:cubicBezTo>
                      <a:pt x="8102" y="3352"/>
                      <a:pt x="8083" y="3422"/>
                      <a:pt x="8048" y="3488"/>
                    </a:cubicBezTo>
                    <a:cubicBezTo>
                      <a:pt x="7908" y="3724"/>
                      <a:pt x="7773" y="3965"/>
                      <a:pt x="7618" y="4189"/>
                    </a:cubicBezTo>
                    <a:cubicBezTo>
                      <a:pt x="7323" y="4619"/>
                      <a:pt x="6975" y="5007"/>
                      <a:pt x="6622" y="5390"/>
                    </a:cubicBezTo>
                    <a:cubicBezTo>
                      <a:pt x="6595" y="5421"/>
                      <a:pt x="6572" y="5456"/>
                      <a:pt x="6545" y="5487"/>
                    </a:cubicBezTo>
                    <a:lnTo>
                      <a:pt x="6572" y="5511"/>
                    </a:lnTo>
                    <a:cubicBezTo>
                      <a:pt x="6742" y="5356"/>
                      <a:pt x="6920" y="5212"/>
                      <a:pt x="7083" y="5049"/>
                    </a:cubicBezTo>
                    <a:cubicBezTo>
                      <a:pt x="7742" y="4383"/>
                      <a:pt x="8354" y="3682"/>
                      <a:pt x="8854" y="2887"/>
                    </a:cubicBezTo>
                    <a:cubicBezTo>
                      <a:pt x="8966" y="2717"/>
                      <a:pt x="9090" y="2554"/>
                      <a:pt x="9307" y="2481"/>
                    </a:cubicBezTo>
                    <a:cubicBezTo>
                      <a:pt x="9815" y="2302"/>
                      <a:pt x="10315" y="2105"/>
                      <a:pt x="10818" y="1911"/>
                    </a:cubicBezTo>
                    <a:cubicBezTo>
                      <a:pt x="11500" y="1648"/>
                      <a:pt x="12163" y="1345"/>
                      <a:pt x="12818" y="1016"/>
                    </a:cubicBezTo>
                    <a:cubicBezTo>
                      <a:pt x="12922" y="966"/>
                      <a:pt x="13011" y="896"/>
                      <a:pt x="13027" y="772"/>
                    </a:cubicBezTo>
                    <a:cubicBezTo>
                      <a:pt x="13050" y="601"/>
                      <a:pt x="13062" y="427"/>
                      <a:pt x="13058" y="253"/>
                    </a:cubicBezTo>
                    <a:cubicBezTo>
                      <a:pt x="13048" y="81"/>
                      <a:pt x="13002" y="1"/>
                      <a:pt x="129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" name="Google Shape;2087;p53"/>
          <p:cNvGrpSpPr/>
          <p:nvPr/>
        </p:nvGrpSpPr>
        <p:grpSpPr>
          <a:xfrm>
            <a:off x="-821214" y="4127245"/>
            <a:ext cx="1642428" cy="956954"/>
            <a:chOff x="1925275" y="2294100"/>
            <a:chExt cx="1336611" cy="778771"/>
          </a:xfrm>
        </p:grpSpPr>
        <p:sp>
          <p:nvSpPr>
            <p:cNvPr id="82" name="Google Shape;2088;p53"/>
            <p:cNvSpPr/>
            <p:nvPr/>
          </p:nvSpPr>
          <p:spPr>
            <a:xfrm>
              <a:off x="1925275" y="2294134"/>
              <a:ext cx="1336611" cy="778703"/>
            </a:xfrm>
            <a:custGeom>
              <a:avLst/>
              <a:gdLst/>
              <a:ahLst/>
              <a:cxnLst/>
              <a:rect l="l" t="t" r="r" b="b"/>
              <a:pathLst>
                <a:path w="19638" h="11441" extrusionOk="0">
                  <a:moveTo>
                    <a:pt x="10584" y="1"/>
                  </a:moveTo>
                  <a:cubicBezTo>
                    <a:pt x="10049" y="1"/>
                    <a:pt x="9514" y="46"/>
                    <a:pt x="8997" y="187"/>
                  </a:cubicBezTo>
                  <a:cubicBezTo>
                    <a:pt x="8583" y="299"/>
                    <a:pt x="8211" y="485"/>
                    <a:pt x="7932" y="826"/>
                  </a:cubicBezTo>
                  <a:cubicBezTo>
                    <a:pt x="7455" y="1407"/>
                    <a:pt x="7382" y="2205"/>
                    <a:pt x="7854" y="2825"/>
                  </a:cubicBezTo>
                  <a:cubicBezTo>
                    <a:pt x="7885" y="2864"/>
                    <a:pt x="7924" y="2903"/>
                    <a:pt x="7951" y="2946"/>
                  </a:cubicBezTo>
                  <a:cubicBezTo>
                    <a:pt x="7967" y="2977"/>
                    <a:pt x="7978" y="3015"/>
                    <a:pt x="7986" y="3050"/>
                  </a:cubicBezTo>
                  <a:cubicBezTo>
                    <a:pt x="7951" y="3062"/>
                    <a:pt x="7920" y="3069"/>
                    <a:pt x="7882" y="3081"/>
                  </a:cubicBezTo>
                  <a:lnTo>
                    <a:pt x="7858" y="3081"/>
                  </a:lnTo>
                  <a:cubicBezTo>
                    <a:pt x="7544" y="3050"/>
                    <a:pt x="7235" y="3011"/>
                    <a:pt x="6925" y="3000"/>
                  </a:cubicBezTo>
                  <a:cubicBezTo>
                    <a:pt x="6682" y="2991"/>
                    <a:pt x="6441" y="2984"/>
                    <a:pt x="6199" y="2984"/>
                  </a:cubicBezTo>
                  <a:cubicBezTo>
                    <a:pt x="6024" y="2984"/>
                    <a:pt x="5849" y="2988"/>
                    <a:pt x="5673" y="2996"/>
                  </a:cubicBezTo>
                  <a:cubicBezTo>
                    <a:pt x="5057" y="3023"/>
                    <a:pt x="4460" y="3151"/>
                    <a:pt x="3922" y="3476"/>
                  </a:cubicBezTo>
                  <a:cubicBezTo>
                    <a:pt x="3437" y="3767"/>
                    <a:pt x="3205" y="4205"/>
                    <a:pt x="3201" y="4755"/>
                  </a:cubicBezTo>
                  <a:cubicBezTo>
                    <a:pt x="3197" y="5077"/>
                    <a:pt x="3348" y="5352"/>
                    <a:pt x="3557" y="5588"/>
                  </a:cubicBezTo>
                  <a:cubicBezTo>
                    <a:pt x="3650" y="5693"/>
                    <a:pt x="3759" y="5778"/>
                    <a:pt x="3856" y="5879"/>
                  </a:cubicBezTo>
                  <a:cubicBezTo>
                    <a:pt x="3891" y="5910"/>
                    <a:pt x="3910" y="5956"/>
                    <a:pt x="3910" y="5999"/>
                  </a:cubicBezTo>
                  <a:cubicBezTo>
                    <a:pt x="3898" y="6034"/>
                    <a:pt x="3844" y="6065"/>
                    <a:pt x="3802" y="6076"/>
                  </a:cubicBezTo>
                  <a:cubicBezTo>
                    <a:pt x="3685" y="6103"/>
                    <a:pt x="3565" y="6115"/>
                    <a:pt x="3445" y="6134"/>
                  </a:cubicBezTo>
                  <a:cubicBezTo>
                    <a:pt x="2387" y="6309"/>
                    <a:pt x="1461" y="6739"/>
                    <a:pt x="714" y="7521"/>
                  </a:cubicBezTo>
                  <a:cubicBezTo>
                    <a:pt x="407" y="7843"/>
                    <a:pt x="190" y="8211"/>
                    <a:pt x="117" y="8657"/>
                  </a:cubicBezTo>
                  <a:cubicBezTo>
                    <a:pt x="1" y="9381"/>
                    <a:pt x="307" y="9986"/>
                    <a:pt x="961" y="10319"/>
                  </a:cubicBezTo>
                  <a:cubicBezTo>
                    <a:pt x="1248" y="10466"/>
                    <a:pt x="1562" y="10551"/>
                    <a:pt x="1884" y="10578"/>
                  </a:cubicBezTo>
                  <a:cubicBezTo>
                    <a:pt x="2035" y="10592"/>
                    <a:pt x="2185" y="10599"/>
                    <a:pt x="2333" y="10599"/>
                  </a:cubicBezTo>
                  <a:cubicBezTo>
                    <a:pt x="3221" y="10599"/>
                    <a:pt x="4054" y="10356"/>
                    <a:pt x="4844" y="9928"/>
                  </a:cubicBezTo>
                  <a:cubicBezTo>
                    <a:pt x="4999" y="9846"/>
                    <a:pt x="5142" y="9745"/>
                    <a:pt x="5293" y="9660"/>
                  </a:cubicBezTo>
                  <a:cubicBezTo>
                    <a:pt x="5317" y="9644"/>
                    <a:pt x="5345" y="9635"/>
                    <a:pt x="5373" y="9635"/>
                  </a:cubicBezTo>
                  <a:cubicBezTo>
                    <a:pt x="5385" y="9635"/>
                    <a:pt x="5398" y="9637"/>
                    <a:pt x="5410" y="9641"/>
                  </a:cubicBezTo>
                  <a:cubicBezTo>
                    <a:pt x="5433" y="9660"/>
                    <a:pt x="5444" y="9714"/>
                    <a:pt x="5444" y="9753"/>
                  </a:cubicBezTo>
                  <a:cubicBezTo>
                    <a:pt x="5444" y="9823"/>
                    <a:pt x="5425" y="9893"/>
                    <a:pt x="5417" y="9962"/>
                  </a:cubicBezTo>
                  <a:cubicBezTo>
                    <a:pt x="5359" y="10629"/>
                    <a:pt x="5654" y="11094"/>
                    <a:pt x="6285" y="11322"/>
                  </a:cubicBezTo>
                  <a:cubicBezTo>
                    <a:pt x="6512" y="11407"/>
                    <a:pt x="6743" y="11440"/>
                    <a:pt x="6976" y="11440"/>
                  </a:cubicBezTo>
                  <a:cubicBezTo>
                    <a:pt x="7149" y="11440"/>
                    <a:pt x="7323" y="11422"/>
                    <a:pt x="7498" y="11392"/>
                  </a:cubicBezTo>
                  <a:cubicBezTo>
                    <a:pt x="8618" y="11198"/>
                    <a:pt x="9528" y="10625"/>
                    <a:pt x="10311" y="9831"/>
                  </a:cubicBezTo>
                  <a:cubicBezTo>
                    <a:pt x="10540" y="9598"/>
                    <a:pt x="10741" y="9339"/>
                    <a:pt x="10950" y="9091"/>
                  </a:cubicBezTo>
                  <a:cubicBezTo>
                    <a:pt x="10983" y="9055"/>
                    <a:pt x="11007" y="9016"/>
                    <a:pt x="11067" y="9016"/>
                  </a:cubicBezTo>
                  <a:cubicBezTo>
                    <a:pt x="11078" y="9016"/>
                    <a:pt x="11091" y="9018"/>
                    <a:pt x="11105" y="9021"/>
                  </a:cubicBezTo>
                  <a:cubicBezTo>
                    <a:pt x="11113" y="9064"/>
                    <a:pt x="11121" y="9106"/>
                    <a:pt x="11125" y="9149"/>
                  </a:cubicBezTo>
                  <a:cubicBezTo>
                    <a:pt x="11225" y="9997"/>
                    <a:pt x="11911" y="10660"/>
                    <a:pt x="12764" y="10733"/>
                  </a:cubicBezTo>
                  <a:cubicBezTo>
                    <a:pt x="12842" y="10740"/>
                    <a:pt x="12919" y="10744"/>
                    <a:pt x="12996" y="10744"/>
                  </a:cubicBezTo>
                  <a:cubicBezTo>
                    <a:pt x="13430" y="10744"/>
                    <a:pt x="13846" y="10636"/>
                    <a:pt x="14248" y="10454"/>
                  </a:cubicBezTo>
                  <a:cubicBezTo>
                    <a:pt x="15015" y="10106"/>
                    <a:pt x="15623" y="9563"/>
                    <a:pt x="16131" y="8905"/>
                  </a:cubicBezTo>
                  <a:cubicBezTo>
                    <a:pt x="17026" y="7742"/>
                    <a:pt x="17545" y="6421"/>
                    <a:pt x="17735" y="4968"/>
                  </a:cubicBezTo>
                  <a:cubicBezTo>
                    <a:pt x="17743" y="4891"/>
                    <a:pt x="17758" y="4813"/>
                    <a:pt x="17789" y="4739"/>
                  </a:cubicBezTo>
                  <a:cubicBezTo>
                    <a:pt x="17932" y="4414"/>
                    <a:pt x="18184" y="4185"/>
                    <a:pt x="18494" y="4023"/>
                  </a:cubicBezTo>
                  <a:cubicBezTo>
                    <a:pt x="18727" y="3903"/>
                    <a:pt x="18959" y="3786"/>
                    <a:pt x="19195" y="3674"/>
                  </a:cubicBezTo>
                  <a:cubicBezTo>
                    <a:pt x="19424" y="3573"/>
                    <a:pt x="19579" y="3356"/>
                    <a:pt x="19606" y="3108"/>
                  </a:cubicBezTo>
                  <a:cubicBezTo>
                    <a:pt x="19637" y="2876"/>
                    <a:pt x="19637" y="2639"/>
                    <a:pt x="19540" y="2419"/>
                  </a:cubicBezTo>
                  <a:cubicBezTo>
                    <a:pt x="19472" y="2259"/>
                    <a:pt x="19392" y="2206"/>
                    <a:pt x="19246" y="2206"/>
                  </a:cubicBezTo>
                  <a:cubicBezTo>
                    <a:pt x="19225" y="2206"/>
                    <a:pt x="19203" y="2207"/>
                    <a:pt x="19180" y="2209"/>
                  </a:cubicBezTo>
                  <a:cubicBezTo>
                    <a:pt x="19013" y="2225"/>
                    <a:pt x="18889" y="2322"/>
                    <a:pt x="18754" y="2399"/>
                  </a:cubicBezTo>
                  <a:cubicBezTo>
                    <a:pt x="18436" y="2585"/>
                    <a:pt x="18138" y="2806"/>
                    <a:pt x="17797" y="2949"/>
                  </a:cubicBezTo>
                  <a:cubicBezTo>
                    <a:pt x="17732" y="2975"/>
                    <a:pt x="17671" y="2988"/>
                    <a:pt x="17612" y="2988"/>
                  </a:cubicBezTo>
                  <a:cubicBezTo>
                    <a:pt x="17518" y="2988"/>
                    <a:pt x="17430" y="2955"/>
                    <a:pt x="17347" y="2884"/>
                  </a:cubicBezTo>
                  <a:cubicBezTo>
                    <a:pt x="17254" y="2806"/>
                    <a:pt x="17169" y="2721"/>
                    <a:pt x="17092" y="2628"/>
                  </a:cubicBezTo>
                  <a:cubicBezTo>
                    <a:pt x="16797" y="2252"/>
                    <a:pt x="16433" y="1961"/>
                    <a:pt x="16045" y="1694"/>
                  </a:cubicBezTo>
                  <a:cubicBezTo>
                    <a:pt x="15534" y="1349"/>
                    <a:pt x="14980" y="1086"/>
                    <a:pt x="14418" y="845"/>
                  </a:cubicBezTo>
                  <a:cubicBezTo>
                    <a:pt x="13213" y="334"/>
                    <a:pt x="11969" y="5"/>
                    <a:pt x="10652" y="1"/>
                  </a:cubicBezTo>
                  <a:cubicBezTo>
                    <a:pt x="10629" y="1"/>
                    <a:pt x="10607" y="1"/>
                    <a:pt x="10584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2089;p53"/>
            <p:cNvGrpSpPr/>
            <p:nvPr/>
          </p:nvGrpSpPr>
          <p:grpSpPr>
            <a:xfrm>
              <a:off x="1925275" y="2294100"/>
              <a:ext cx="1336611" cy="778771"/>
              <a:chOff x="859825" y="2173988"/>
              <a:chExt cx="1336611" cy="778771"/>
            </a:xfrm>
          </p:grpSpPr>
          <p:sp>
            <p:nvSpPr>
              <p:cNvPr id="84" name="Google Shape;2090;p53"/>
              <p:cNvSpPr/>
              <p:nvPr/>
            </p:nvSpPr>
            <p:spPr>
              <a:xfrm>
                <a:off x="859825" y="2173988"/>
                <a:ext cx="1336611" cy="778771"/>
              </a:xfrm>
              <a:custGeom>
                <a:avLst/>
                <a:gdLst/>
                <a:ahLst/>
                <a:cxnLst/>
                <a:rect l="l" t="t" r="r" b="b"/>
                <a:pathLst>
                  <a:path w="19638" h="11442" extrusionOk="0">
                    <a:moveTo>
                      <a:pt x="19225" y="2442"/>
                    </a:moveTo>
                    <a:cubicBezTo>
                      <a:pt x="19316" y="2442"/>
                      <a:pt x="19360" y="2522"/>
                      <a:pt x="19370" y="2694"/>
                    </a:cubicBezTo>
                    <a:cubicBezTo>
                      <a:pt x="19374" y="2868"/>
                      <a:pt x="19366" y="3042"/>
                      <a:pt x="19339" y="3213"/>
                    </a:cubicBezTo>
                    <a:cubicBezTo>
                      <a:pt x="19327" y="3337"/>
                      <a:pt x="19234" y="3407"/>
                      <a:pt x="19130" y="3457"/>
                    </a:cubicBezTo>
                    <a:cubicBezTo>
                      <a:pt x="18479" y="3786"/>
                      <a:pt x="17812" y="4089"/>
                      <a:pt x="17134" y="4352"/>
                    </a:cubicBezTo>
                    <a:cubicBezTo>
                      <a:pt x="16630" y="4546"/>
                      <a:pt x="16127" y="4743"/>
                      <a:pt x="15619" y="4922"/>
                    </a:cubicBezTo>
                    <a:cubicBezTo>
                      <a:pt x="15406" y="4995"/>
                      <a:pt x="15278" y="5158"/>
                      <a:pt x="15170" y="5328"/>
                    </a:cubicBezTo>
                    <a:cubicBezTo>
                      <a:pt x="14666" y="6123"/>
                      <a:pt x="14054" y="6824"/>
                      <a:pt x="13395" y="7490"/>
                    </a:cubicBezTo>
                    <a:cubicBezTo>
                      <a:pt x="13236" y="7653"/>
                      <a:pt x="13058" y="7797"/>
                      <a:pt x="12888" y="7952"/>
                    </a:cubicBezTo>
                    <a:lnTo>
                      <a:pt x="12860" y="7928"/>
                    </a:lnTo>
                    <a:cubicBezTo>
                      <a:pt x="12884" y="7897"/>
                      <a:pt x="12911" y="7862"/>
                      <a:pt x="12938" y="7831"/>
                    </a:cubicBezTo>
                    <a:cubicBezTo>
                      <a:pt x="13287" y="7448"/>
                      <a:pt x="13639" y="7060"/>
                      <a:pt x="13934" y="6630"/>
                    </a:cubicBezTo>
                    <a:cubicBezTo>
                      <a:pt x="14089" y="6406"/>
                      <a:pt x="14224" y="6165"/>
                      <a:pt x="14360" y="5929"/>
                    </a:cubicBezTo>
                    <a:cubicBezTo>
                      <a:pt x="14395" y="5863"/>
                      <a:pt x="14418" y="5793"/>
                      <a:pt x="14422" y="5720"/>
                    </a:cubicBezTo>
                    <a:cubicBezTo>
                      <a:pt x="14444" y="5542"/>
                      <a:pt x="14346" y="5423"/>
                      <a:pt x="14197" y="5423"/>
                    </a:cubicBezTo>
                    <a:cubicBezTo>
                      <a:pt x="14164" y="5423"/>
                      <a:pt x="14129" y="5429"/>
                      <a:pt x="14093" y="5441"/>
                    </a:cubicBezTo>
                    <a:cubicBezTo>
                      <a:pt x="13845" y="5518"/>
                      <a:pt x="13597" y="5604"/>
                      <a:pt x="13349" y="5681"/>
                    </a:cubicBezTo>
                    <a:cubicBezTo>
                      <a:pt x="12446" y="5968"/>
                      <a:pt x="11543" y="6258"/>
                      <a:pt x="10633" y="6522"/>
                    </a:cubicBezTo>
                    <a:cubicBezTo>
                      <a:pt x="10323" y="6615"/>
                      <a:pt x="10113" y="6789"/>
                      <a:pt x="9935" y="7045"/>
                    </a:cubicBezTo>
                    <a:cubicBezTo>
                      <a:pt x="9645" y="7475"/>
                      <a:pt x="9307" y="7878"/>
                      <a:pt x="8932" y="8238"/>
                    </a:cubicBezTo>
                    <a:cubicBezTo>
                      <a:pt x="8688" y="8467"/>
                      <a:pt x="8436" y="8684"/>
                      <a:pt x="8184" y="8905"/>
                    </a:cubicBezTo>
                    <a:lnTo>
                      <a:pt x="8164" y="8885"/>
                    </a:lnTo>
                    <a:cubicBezTo>
                      <a:pt x="8300" y="8723"/>
                      <a:pt x="8436" y="8564"/>
                      <a:pt x="8567" y="8401"/>
                    </a:cubicBezTo>
                    <a:cubicBezTo>
                      <a:pt x="8831" y="8072"/>
                      <a:pt x="9067" y="7723"/>
                      <a:pt x="9280" y="7359"/>
                    </a:cubicBezTo>
                    <a:cubicBezTo>
                      <a:pt x="9346" y="7258"/>
                      <a:pt x="9377" y="7142"/>
                      <a:pt x="9369" y="7026"/>
                    </a:cubicBezTo>
                    <a:cubicBezTo>
                      <a:pt x="9366" y="6971"/>
                      <a:pt x="9346" y="6933"/>
                      <a:pt x="9288" y="6929"/>
                    </a:cubicBezTo>
                    <a:cubicBezTo>
                      <a:pt x="9238" y="6921"/>
                      <a:pt x="9188" y="6917"/>
                      <a:pt x="9139" y="6917"/>
                    </a:cubicBezTo>
                    <a:cubicBezTo>
                      <a:pt x="9112" y="6917"/>
                      <a:pt x="9086" y="6918"/>
                      <a:pt x="9059" y="6921"/>
                    </a:cubicBezTo>
                    <a:cubicBezTo>
                      <a:pt x="8622" y="7002"/>
                      <a:pt x="8188" y="7095"/>
                      <a:pt x="7750" y="7173"/>
                    </a:cubicBezTo>
                    <a:cubicBezTo>
                      <a:pt x="7374" y="7239"/>
                      <a:pt x="6994" y="7293"/>
                      <a:pt x="6618" y="7347"/>
                    </a:cubicBezTo>
                    <a:cubicBezTo>
                      <a:pt x="6577" y="7352"/>
                      <a:pt x="6532" y="7362"/>
                      <a:pt x="6486" y="7362"/>
                    </a:cubicBezTo>
                    <a:cubicBezTo>
                      <a:pt x="6430" y="7362"/>
                      <a:pt x="6372" y="7348"/>
                      <a:pt x="6312" y="7297"/>
                    </a:cubicBezTo>
                    <a:cubicBezTo>
                      <a:pt x="6363" y="7270"/>
                      <a:pt x="6417" y="7246"/>
                      <a:pt x="6467" y="7227"/>
                    </a:cubicBezTo>
                    <a:cubicBezTo>
                      <a:pt x="6936" y="7088"/>
                      <a:pt x="7405" y="6952"/>
                      <a:pt x="7870" y="6812"/>
                    </a:cubicBezTo>
                    <a:cubicBezTo>
                      <a:pt x="8718" y="6557"/>
                      <a:pt x="9567" y="6301"/>
                      <a:pt x="10416" y="6041"/>
                    </a:cubicBezTo>
                    <a:cubicBezTo>
                      <a:pt x="10470" y="6026"/>
                      <a:pt x="10536" y="6022"/>
                      <a:pt x="10555" y="5945"/>
                    </a:cubicBezTo>
                    <a:cubicBezTo>
                      <a:pt x="10582" y="5871"/>
                      <a:pt x="10551" y="5790"/>
                      <a:pt x="10481" y="5759"/>
                    </a:cubicBezTo>
                    <a:cubicBezTo>
                      <a:pt x="10361" y="5689"/>
                      <a:pt x="10233" y="5627"/>
                      <a:pt x="10106" y="5576"/>
                    </a:cubicBezTo>
                    <a:cubicBezTo>
                      <a:pt x="9741" y="5441"/>
                      <a:pt x="9369" y="5317"/>
                      <a:pt x="9001" y="5185"/>
                    </a:cubicBezTo>
                    <a:cubicBezTo>
                      <a:pt x="8959" y="5173"/>
                      <a:pt x="8920" y="5150"/>
                      <a:pt x="8889" y="5119"/>
                    </a:cubicBezTo>
                    <a:cubicBezTo>
                      <a:pt x="8912" y="5119"/>
                      <a:pt x="8935" y="5117"/>
                      <a:pt x="8959" y="5117"/>
                    </a:cubicBezTo>
                    <a:cubicBezTo>
                      <a:pt x="8970" y="5117"/>
                      <a:pt x="8982" y="5118"/>
                      <a:pt x="8994" y="5119"/>
                    </a:cubicBezTo>
                    <a:cubicBezTo>
                      <a:pt x="9691" y="5197"/>
                      <a:pt x="10381" y="5356"/>
                      <a:pt x="11043" y="5588"/>
                    </a:cubicBezTo>
                    <a:cubicBezTo>
                      <a:pt x="11140" y="5623"/>
                      <a:pt x="11237" y="5646"/>
                      <a:pt x="11334" y="5669"/>
                    </a:cubicBezTo>
                    <a:cubicBezTo>
                      <a:pt x="11376" y="5680"/>
                      <a:pt x="11419" y="5685"/>
                      <a:pt x="11463" y="5685"/>
                    </a:cubicBezTo>
                    <a:cubicBezTo>
                      <a:pt x="11532" y="5685"/>
                      <a:pt x="11601" y="5672"/>
                      <a:pt x="11667" y="5646"/>
                    </a:cubicBezTo>
                    <a:lnTo>
                      <a:pt x="15127" y="4410"/>
                    </a:lnTo>
                    <a:cubicBezTo>
                      <a:pt x="15216" y="4379"/>
                      <a:pt x="15317" y="4360"/>
                      <a:pt x="15332" y="4240"/>
                    </a:cubicBezTo>
                    <a:cubicBezTo>
                      <a:pt x="15348" y="4123"/>
                      <a:pt x="15290" y="4011"/>
                      <a:pt x="15189" y="3953"/>
                    </a:cubicBezTo>
                    <a:cubicBezTo>
                      <a:pt x="14902" y="3748"/>
                      <a:pt x="14623" y="3546"/>
                      <a:pt x="14329" y="3360"/>
                    </a:cubicBezTo>
                    <a:cubicBezTo>
                      <a:pt x="13872" y="3077"/>
                      <a:pt x="13403" y="2810"/>
                      <a:pt x="12938" y="2535"/>
                    </a:cubicBezTo>
                    <a:cubicBezTo>
                      <a:pt x="12903" y="2515"/>
                      <a:pt x="12868" y="2492"/>
                      <a:pt x="12833" y="2473"/>
                    </a:cubicBezTo>
                    <a:cubicBezTo>
                      <a:pt x="12837" y="2465"/>
                      <a:pt x="12841" y="2458"/>
                      <a:pt x="12845" y="2450"/>
                    </a:cubicBezTo>
                    <a:lnTo>
                      <a:pt x="12845" y="2450"/>
                    </a:lnTo>
                    <a:cubicBezTo>
                      <a:pt x="12886" y="2458"/>
                      <a:pt x="12924" y="2465"/>
                      <a:pt x="12969" y="2473"/>
                    </a:cubicBezTo>
                    <a:cubicBezTo>
                      <a:pt x="13539" y="2632"/>
                      <a:pt x="14089" y="2856"/>
                      <a:pt x="14608" y="3139"/>
                    </a:cubicBezTo>
                    <a:cubicBezTo>
                      <a:pt x="15026" y="3360"/>
                      <a:pt x="15437" y="3596"/>
                      <a:pt x="15844" y="3837"/>
                    </a:cubicBezTo>
                    <a:cubicBezTo>
                      <a:pt x="15956" y="3902"/>
                      <a:pt x="16066" y="3931"/>
                      <a:pt x="16177" y="3931"/>
                    </a:cubicBezTo>
                    <a:cubicBezTo>
                      <a:pt x="16270" y="3931"/>
                      <a:pt x="16363" y="3911"/>
                      <a:pt x="16456" y="3875"/>
                    </a:cubicBezTo>
                    <a:cubicBezTo>
                      <a:pt x="16925" y="3705"/>
                      <a:pt x="17378" y="3496"/>
                      <a:pt x="17812" y="3248"/>
                    </a:cubicBezTo>
                    <a:cubicBezTo>
                      <a:pt x="18219" y="3011"/>
                      <a:pt x="18618" y="2763"/>
                      <a:pt x="19017" y="2519"/>
                    </a:cubicBezTo>
                    <a:cubicBezTo>
                      <a:pt x="19104" y="2468"/>
                      <a:pt x="19172" y="2442"/>
                      <a:pt x="19225" y="2442"/>
                    </a:cubicBezTo>
                    <a:close/>
                    <a:moveTo>
                      <a:pt x="10608" y="248"/>
                    </a:moveTo>
                    <a:cubicBezTo>
                      <a:pt x="11560" y="248"/>
                      <a:pt x="12485" y="421"/>
                      <a:pt x="13391" y="725"/>
                    </a:cubicBezTo>
                    <a:cubicBezTo>
                      <a:pt x="14240" y="1012"/>
                      <a:pt x="15061" y="1369"/>
                      <a:pt x="15825" y="1845"/>
                    </a:cubicBezTo>
                    <a:cubicBezTo>
                      <a:pt x="16185" y="2074"/>
                      <a:pt x="16510" y="2353"/>
                      <a:pt x="16789" y="2678"/>
                    </a:cubicBezTo>
                    <a:cubicBezTo>
                      <a:pt x="16925" y="2833"/>
                      <a:pt x="16999" y="3000"/>
                      <a:pt x="16929" y="3213"/>
                    </a:cubicBezTo>
                    <a:cubicBezTo>
                      <a:pt x="16886" y="3349"/>
                      <a:pt x="16789" y="3457"/>
                      <a:pt x="16665" y="3519"/>
                    </a:cubicBezTo>
                    <a:cubicBezTo>
                      <a:pt x="16557" y="3577"/>
                      <a:pt x="16445" y="3627"/>
                      <a:pt x="16328" y="3666"/>
                    </a:cubicBezTo>
                    <a:cubicBezTo>
                      <a:pt x="16274" y="3684"/>
                      <a:pt x="16218" y="3692"/>
                      <a:pt x="16163" y="3692"/>
                    </a:cubicBezTo>
                    <a:cubicBezTo>
                      <a:pt x="16059" y="3692"/>
                      <a:pt x="15957" y="3662"/>
                      <a:pt x="15871" y="3604"/>
                    </a:cubicBezTo>
                    <a:cubicBezTo>
                      <a:pt x="15309" y="3252"/>
                      <a:pt x="14728" y="2934"/>
                      <a:pt x="14131" y="2655"/>
                    </a:cubicBezTo>
                    <a:cubicBezTo>
                      <a:pt x="13542" y="2380"/>
                      <a:pt x="12919" y="2194"/>
                      <a:pt x="12275" y="2097"/>
                    </a:cubicBezTo>
                    <a:cubicBezTo>
                      <a:pt x="12186" y="2085"/>
                      <a:pt x="12093" y="2085"/>
                      <a:pt x="12004" y="2085"/>
                    </a:cubicBezTo>
                    <a:cubicBezTo>
                      <a:pt x="12002" y="2085"/>
                      <a:pt x="12000" y="2085"/>
                      <a:pt x="11997" y="2085"/>
                    </a:cubicBezTo>
                    <a:cubicBezTo>
                      <a:pt x="11942" y="2085"/>
                      <a:pt x="11892" y="2130"/>
                      <a:pt x="11888" y="2186"/>
                    </a:cubicBezTo>
                    <a:cubicBezTo>
                      <a:pt x="11872" y="2248"/>
                      <a:pt x="11907" y="2310"/>
                      <a:pt x="11969" y="2333"/>
                    </a:cubicBezTo>
                    <a:cubicBezTo>
                      <a:pt x="12027" y="2357"/>
                      <a:pt x="12089" y="2380"/>
                      <a:pt x="12151" y="2403"/>
                    </a:cubicBezTo>
                    <a:cubicBezTo>
                      <a:pt x="12589" y="2585"/>
                      <a:pt x="13008" y="2806"/>
                      <a:pt x="13411" y="3062"/>
                    </a:cubicBezTo>
                    <a:cubicBezTo>
                      <a:pt x="13907" y="3364"/>
                      <a:pt x="14387" y="3689"/>
                      <a:pt x="14879" y="4007"/>
                    </a:cubicBezTo>
                    <a:cubicBezTo>
                      <a:pt x="14891" y="4015"/>
                      <a:pt x="14906" y="4027"/>
                      <a:pt x="14922" y="4038"/>
                    </a:cubicBezTo>
                    <a:cubicBezTo>
                      <a:pt x="15023" y="4123"/>
                      <a:pt x="15015" y="4193"/>
                      <a:pt x="14891" y="4240"/>
                    </a:cubicBezTo>
                    <a:cubicBezTo>
                      <a:pt x="14259" y="4468"/>
                      <a:pt x="13632" y="4693"/>
                      <a:pt x="13000" y="4922"/>
                    </a:cubicBezTo>
                    <a:cubicBezTo>
                      <a:pt x="12570" y="5073"/>
                      <a:pt x="12140" y="5220"/>
                      <a:pt x="11710" y="5375"/>
                    </a:cubicBezTo>
                    <a:cubicBezTo>
                      <a:pt x="11621" y="5406"/>
                      <a:pt x="11527" y="5423"/>
                      <a:pt x="11433" y="5423"/>
                    </a:cubicBezTo>
                    <a:cubicBezTo>
                      <a:pt x="11354" y="5423"/>
                      <a:pt x="11274" y="5411"/>
                      <a:pt x="11198" y="5387"/>
                    </a:cubicBezTo>
                    <a:cubicBezTo>
                      <a:pt x="10900" y="5297"/>
                      <a:pt x="10602" y="5201"/>
                      <a:pt x="10299" y="5123"/>
                    </a:cubicBezTo>
                    <a:cubicBezTo>
                      <a:pt x="9648" y="4945"/>
                      <a:pt x="8978" y="4852"/>
                      <a:pt x="8304" y="4844"/>
                    </a:cubicBezTo>
                    <a:cubicBezTo>
                      <a:pt x="8153" y="4844"/>
                      <a:pt x="8002" y="4863"/>
                      <a:pt x="7851" y="4879"/>
                    </a:cubicBezTo>
                    <a:cubicBezTo>
                      <a:pt x="7804" y="4887"/>
                      <a:pt x="7758" y="4894"/>
                      <a:pt x="7711" y="4910"/>
                    </a:cubicBezTo>
                    <a:cubicBezTo>
                      <a:pt x="7653" y="4922"/>
                      <a:pt x="7614" y="4980"/>
                      <a:pt x="7622" y="5038"/>
                    </a:cubicBezTo>
                    <a:cubicBezTo>
                      <a:pt x="7626" y="5092"/>
                      <a:pt x="7668" y="5135"/>
                      <a:pt x="7727" y="5135"/>
                    </a:cubicBezTo>
                    <a:cubicBezTo>
                      <a:pt x="7816" y="5154"/>
                      <a:pt x="7905" y="5158"/>
                      <a:pt x="7998" y="5173"/>
                    </a:cubicBezTo>
                    <a:cubicBezTo>
                      <a:pt x="8529" y="5259"/>
                      <a:pt x="9040" y="5425"/>
                      <a:pt x="9548" y="5604"/>
                    </a:cubicBezTo>
                    <a:cubicBezTo>
                      <a:pt x="9695" y="5654"/>
                      <a:pt x="9838" y="5708"/>
                      <a:pt x="9986" y="5770"/>
                    </a:cubicBezTo>
                    <a:cubicBezTo>
                      <a:pt x="10020" y="5782"/>
                      <a:pt x="10044" y="5821"/>
                      <a:pt x="10075" y="5848"/>
                    </a:cubicBezTo>
                    <a:cubicBezTo>
                      <a:pt x="10040" y="5871"/>
                      <a:pt x="10013" y="5910"/>
                      <a:pt x="9978" y="5921"/>
                    </a:cubicBezTo>
                    <a:cubicBezTo>
                      <a:pt x="9443" y="6084"/>
                      <a:pt x="8912" y="6247"/>
                      <a:pt x="8378" y="6409"/>
                    </a:cubicBezTo>
                    <a:cubicBezTo>
                      <a:pt x="7715" y="6607"/>
                      <a:pt x="7056" y="6809"/>
                      <a:pt x="6394" y="7014"/>
                    </a:cubicBezTo>
                    <a:cubicBezTo>
                      <a:pt x="6270" y="7057"/>
                      <a:pt x="6146" y="7111"/>
                      <a:pt x="6026" y="7177"/>
                    </a:cubicBezTo>
                    <a:cubicBezTo>
                      <a:pt x="5952" y="7208"/>
                      <a:pt x="5906" y="7285"/>
                      <a:pt x="5913" y="7366"/>
                    </a:cubicBezTo>
                    <a:cubicBezTo>
                      <a:pt x="5925" y="7456"/>
                      <a:pt x="5991" y="7506"/>
                      <a:pt x="6072" y="7537"/>
                    </a:cubicBezTo>
                    <a:cubicBezTo>
                      <a:pt x="6158" y="7572"/>
                      <a:pt x="6248" y="7590"/>
                      <a:pt x="6339" y="7590"/>
                    </a:cubicBezTo>
                    <a:cubicBezTo>
                      <a:pt x="6379" y="7590"/>
                      <a:pt x="6419" y="7587"/>
                      <a:pt x="6460" y="7580"/>
                    </a:cubicBezTo>
                    <a:cubicBezTo>
                      <a:pt x="6851" y="7533"/>
                      <a:pt x="7246" y="7487"/>
                      <a:pt x="7634" y="7425"/>
                    </a:cubicBezTo>
                    <a:cubicBezTo>
                      <a:pt x="8060" y="7359"/>
                      <a:pt x="8478" y="7270"/>
                      <a:pt x="8901" y="7192"/>
                    </a:cubicBezTo>
                    <a:cubicBezTo>
                      <a:pt x="8947" y="7181"/>
                      <a:pt x="8990" y="7177"/>
                      <a:pt x="9040" y="7173"/>
                    </a:cubicBezTo>
                    <a:lnTo>
                      <a:pt x="9067" y="7200"/>
                    </a:lnTo>
                    <a:cubicBezTo>
                      <a:pt x="9052" y="7246"/>
                      <a:pt x="9036" y="7297"/>
                      <a:pt x="9013" y="7339"/>
                    </a:cubicBezTo>
                    <a:cubicBezTo>
                      <a:pt x="8645" y="7955"/>
                      <a:pt x="8199" y="8521"/>
                      <a:pt x="7692" y="9029"/>
                    </a:cubicBezTo>
                    <a:cubicBezTo>
                      <a:pt x="7533" y="9191"/>
                      <a:pt x="7370" y="9346"/>
                      <a:pt x="7207" y="9505"/>
                    </a:cubicBezTo>
                    <a:cubicBezTo>
                      <a:pt x="7118" y="9598"/>
                      <a:pt x="7099" y="9672"/>
                      <a:pt x="7145" y="9734"/>
                    </a:cubicBezTo>
                    <a:cubicBezTo>
                      <a:pt x="7167" y="9760"/>
                      <a:pt x="7193" y="9774"/>
                      <a:pt x="7227" y="9774"/>
                    </a:cubicBezTo>
                    <a:cubicBezTo>
                      <a:pt x="7267" y="9774"/>
                      <a:pt x="7317" y="9755"/>
                      <a:pt x="7378" y="9715"/>
                    </a:cubicBezTo>
                    <a:cubicBezTo>
                      <a:pt x="7707" y="9490"/>
                      <a:pt x="8052" y="9281"/>
                      <a:pt x="8370" y="9040"/>
                    </a:cubicBezTo>
                    <a:cubicBezTo>
                      <a:pt x="9044" y="8525"/>
                      <a:pt x="9633" y="7901"/>
                      <a:pt x="10109" y="7200"/>
                    </a:cubicBezTo>
                    <a:cubicBezTo>
                      <a:pt x="10156" y="7126"/>
                      <a:pt x="10206" y="7057"/>
                      <a:pt x="10268" y="6995"/>
                    </a:cubicBezTo>
                    <a:cubicBezTo>
                      <a:pt x="10373" y="6890"/>
                      <a:pt x="10501" y="6812"/>
                      <a:pt x="10644" y="6770"/>
                    </a:cubicBezTo>
                    <a:cubicBezTo>
                      <a:pt x="11667" y="6448"/>
                      <a:pt x="12694" y="6130"/>
                      <a:pt x="13717" y="5809"/>
                    </a:cubicBezTo>
                    <a:cubicBezTo>
                      <a:pt x="13787" y="5786"/>
                      <a:pt x="13856" y="5762"/>
                      <a:pt x="13926" y="5743"/>
                    </a:cubicBezTo>
                    <a:cubicBezTo>
                      <a:pt x="13944" y="5738"/>
                      <a:pt x="13962" y="5735"/>
                      <a:pt x="13978" y="5735"/>
                    </a:cubicBezTo>
                    <a:cubicBezTo>
                      <a:pt x="14057" y="5735"/>
                      <a:pt x="14107" y="5796"/>
                      <a:pt x="14081" y="5886"/>
                    </a:cubicBezTo>
                    <a:cubicBezTo>
                      <a:pt x="14058" y="5983"/>
                      <a:pt x="14019" y="6076"/>
                      <a:pt x="13969" y="6161"/>
                    </a:cubicBezTo>
                    <a:cubicBezTo>
                      <a:pt x="13709" y="6584"/>
                      <a:pt x="13411" y="6983"/>
                      <a:pt x="13081" y="7351"/>
                    </a:cubicBezTo>
                    <a:cubicBezTo>
                      <a:pt x="12888" y="7568"/>
                      <a:pt x="12694" y="7781"/>
                      <a:pt x="12500" y="7998"/>
                    </a:cubicBezTo>
                    <a:cubicBezTo>
                      <a:pt x="12461" y="8041"/>
                      <a:pt x="12427" y="8087"/>
                      <a:pt x="12396" y="8134"/>
                    </a:cubicBezTo>
                    <a:cubicBezTo>
                      <a:pt x="12353" y="8203"/>
                      <a:pt x="12310" y="8277"/>
                      <a:pt x="12368" y="8362"/>
                    </a:cubicBezTo>
                    <a:cubicBezTo>
                      <a:pt x="12393" y="8400"/>
                      <a:pt x="12432" y="8420"/>
                      <a:pt x="12481" y="8420"/>
                    </a:cubicBezTo>
                    <a:cubicBezTo>
                      <a:pt x="12518" y="8420"/>
                      <a:pt x="12560" y="8409"/>
                      <a:pt x="12605" y="8386"/>
                    </a:cubicBezTo>
                    <a:cubicBezTo>
                      <a:pt x="12744" y="8320"/>
                      <a:pt x="12872" y="8238"/>
                      <a:pt x="12992" y="8145"/>
                    </a:cubicBezTo>
                    <a:cubicBezTo>
                      <a:pt x="13271" y="7913"/>
                      <a:pt x="13550" y="7673"/>
                      <a:pt x="13802" y="7413"/>
                    </a:cubicBezTo>
                    <a:cubicBezTo>
                      <a:pt x="14375" y="6828"/>
                      <a:pt x="14891" y="6189"/>
                      <a:pt x="15332" y="5503"/>
                    </a:cubicBezTo>
                    <a:cubicBezTo>
                      <a:pt x="15453" y="5313"/>
                      <a:pt x="15631" y="5173"/>
                      <a:pt x="15844" y="5100"/>
                    </a:cubicBezTo>
                    <a:cubicBezTo>
                      <a:pt x="16231" y="4953"/>
                      <a:pt x="16619" y="4813"/>
                      <a:pt x="16999" y="4658"/>
                    </a:cubicBezTo>
                    <a:cubicBezTo>
                      <a:pt x="17064" y="4631"/>
                      <a:pt x="17122" y="4618"/>
                      <a:pt x="17174" y="4618"/>
                    </a:cubicBezTo>
                    <a:cubicBezTo>
                      <a:pt x="17334" y="4618"/>
                      <a:pt x="17428" y="4739"/>
                      <a:pt x="17464" y="4918"/>
                    </a:cubicBezTo>
                    <a:cubicBezTo>
                      <a:pt x="17487" y="5030"/>
                      <a:pt x="17487" y="5150"/>
                      <a:pt x="17467" y="5266"/>
                    </a:cubicBezTo>
                    <a:cubicBezTo>
                      <a:pt x="17309" y="6200"/>
                      <a:pt x="16987" y="7103"/>
                      <a:pt x="16514" y="7928"/>
                    </a:cubicBezTo>
                    <a:cubicBezTo>
                      <a:pt x="16189" y="8517"/>
                      <a:pt x="15766" y="9052"/>
                      <a:pt x="15270" y="9509"/>
                    </a:cubicBezTo>
                    <a:cubicBezTo>
                      <a:pt x="14771" y="9966"/>
                      <a:pt x="14209" y="10323"/>
                      <a:pt x="13535" y="10470"/>
                    </a:cubicBezTo>
                    <a:cubicBezTo>
                      <a:pt x="13365" y="10507"/>
                      <a:pt x="13192" y="10527"/>
                      <a:pt x="13018" y="10527"/>
                    </a:cubicBezTo>
                    <a:cubicBezTo>
                      <a:pt x="12922" y="10527"/>
                      <a:pt x="12825" y="10521"/>
                      <a:pt x="12729" y="10509"/>
                    </a:cubicBezTo>
                    <a:cubicBezTo>
                      <a:pt x="12024" y="10416"/>
                      <a:pt x="11466" y="9862"/>
                      <a:pt x="11373" y="9157"/>
                    </a:cubicBezTo>
                    <a:cubicBezTo>
                      <a:pt x="11357" y="9033"/>
                      <a:pt x="11357" y="8912"/>
                      <a:pt x="11345" y="8792"/>
                    </a:cubicBezTo>
                    <a:cubicBezTo>
                      <a:pt x="11342" y="8742"/>
                      <a:pt x="11342" y="8695"/>
                      <a:pt x="11338" y="8645"/>
                    </a:cubicBezTo>
                    <a:cubicBezTo>
                      <a:pt x="11334" y="8579"/>
                      <a:pt x="11311" y="8513"/>
                      <a:pt x="11237" y="8494"/>
                    </a:cubicBezTo>
                    <a:cubicBezTo>
                      <a:pt x="11225" y="8491"/>
                      <a:pt x="11212" y="8490"/>
                      <a:pt x="11200" y="8490"/>
                    </a:cubicBezTo>
                    <a:cubicBezTo>
                      <a:pt x="11146" y="8490"/>
                      <a:pt x="11095" y="8516"/>
                      <a:pt x="11067" y="8564"/>
                    </a:cubicBezTo>
                    <a:cubicBezTo>
                      <a:pt x="10931" y="8742"/>
                      <a:pt x="10799" y="8920"/>
                      <a:pt x="10664" y="9095"/>
                    </a:cubicBezTo>
                    <a:cubicBezTo>
                      <a:pt x="10272" y="9602"/>
                      <a:pt x="9800" y="10052"/>
                      <a:pt x="9273" y="10420"/>
                    </a:cubicBezTo>
                    <a:cubicBezTo>
                      <a:pt x="8668" y="10838"/>
                      <a:pt x="8002" y="11121"/>
                      <a:pt x="7266" y="11206"/>
                    </a:cubicBezTo>
                    <a:cubicBezTo>
                      <a:pt x="7167" y="11219"/>
                      <a:pt x="7069" y="11226"/>
                      <a:pt x="6972" y="11226"/>
                    </a:cubicBezTo>
                    <a:cubicBezTo>
                      <a:pt x="6741" y="11226"/>
                      <a:pt x="6514" y="11187"/>
                      <a:pt x="6293" y="11094"/>
                    </a:cubicBezTo>
                    <a:cubicBezTo>
                      <a:pt x="5824" y="10900"/>
                      <a:pt x="5607" y="10567"/>
                      <a:pt x="5650" y="10063"/>
                    </a:cubicBezTo>
                    <a:cubicBezTo>
                      <a:pt x="5669" y="9838"/>
                      <a:pt x="5739" y="9622"/>
                      <a:pt x="5789" y="9401"/>
                    </a:cubicBezTo>
                    <a:cubicBezTo>
                      <a:pt x="5801" y="9354"/>
                      <a:pt x="5813" y="9308"/>
                      <a:pt x="5820" y="9261"/>
                    </a:cubicBezTo>
                    <a:cubicBezTo>
                      <a:pt x="5826" y="9174"/>
                      <a:pt x="5774" y="9113"/>
                      <a:pt x="5702" y="9113"/>
                    </a:cubicBezTo>
                    <a:cubicBezTo>
                      <a:pt x="5681" y="9113"/>
                      <a:pt x="5658" y="9118"/>
                      <a:pt x="5634" y="9129"/>
                    </a:cubicBezTo>
                    <a:cubicBezTo>
                      <a:pt x="5576" y="9157"/>
                      <a:pt x="5522" y="9191"/>
                      <a:pt x="5472" y="9234"/>
                    </a:cubicBezTo>
                    <a:cubicBezTo>
                      <a:pt x="4828" y="9757"/>
                      <a:pt x="4069" y="10117"/>
                      <a:pt x="3255" y="10280"/>
                    </a:cubicBezTo>
                    <a:cubicBezTo>
                      <a:pt x="2945" y="10346"/>
                      <a:pt x="2635" y="10385"/>
                      <a:pt x="2324" y="10385"/>
                    </a:cubicBezTo>
                    <a:cubicBezTo>
                      <a:pt x="2065" y="10385"/>
                      <a:pt x="1806" y="10357"/>
                      <a:pt x="1547" y="10296"/>
                    </a:cubicBezTo>
                    <a:cubicBezTo>
                      <a:pt x="1240" y="10222"/>
                      <a:pt x="961" y="10102"/>
                      <a:pt x="725" y="9889"/>
                    </a:cubicBezTo>
                    <a:cubicBezTo>
                      <a:pt x="504" y="9699"/>
                      <a:pt x="365" y="9432"/>
                      <a:pt x="338" y="9141"/>
                    </a:cubicBezTo>
                    <a:cubicBezTo>
                      <a:pt x="283" y="8602"/>
                      <a:pt x="469" y="8141"/>
                      <a:pt x="830" y="7746"/>
                    </a:cubicBezTo>
                    <a:cubicBezTo>
                      <a:pt x="1492" y="7026"/>
                      <a:pt x="2318" y="6595"/>
                      <a:pt x="3275" y="6421"/>
                    </a:cubicBezTo>
                    <a:cubicBezTo>
                      <a:pt x="3666" y="6347"/>
                      <a:pt x="4061" y="6289"/>
                      <a:pt x="4456" y="6227"/>
                    </a:cubicBezTo>
                    <a:cubicBezTo>
                      <a:pt x="4476" y="6223"/>
                      <a:pt x="4495" y="6223"/>
                      <a:pt x="4515" y="6223"/>
                    </a:cubicBezTo>
                    <a:cubicBezTo>
                      <a:pt x="4534" y="6223"/>
                      <a:pt x="4553" y="6223"/>
                      <a:pt x="4573" y="6223"/>
                    </a:cubicBezTo>
                    <a:cubicBezTo>
                      <a:pt x="4627" y="6223"/>
                      <a:pt x="4673" y="6185"/>
                      <a:pt x="4689" y="6134"/>
                    </a:cubicBezTo>
                    <a:cubicBezTo>
                      <a:pt x="4701" y="6080"/>
                      <a:pt x="4673" y="6026"/>
                      <a:pt x="4619" y="6007"/>
                    </a:cubicBezTo>
                    <a:cubicBezTo>
                      <a:pt x="4580" y="5987"/>
                      <a:pt x="4542" y="5968"/>
                      <a:pt x="4499" y="5956"/>
                    </a:cubicBezTo>
                    <a:cubicBezTo>
                      <a:pt x="4181" y="5840"/>
                      <a:pt x="3902" y="5642"/>
                      <a:pt x="3689" y="5383"/>
                    </a:cubicBezTo>
                    <a:cubicBezTo>
                      <a:pt x="3201" y="4786"/>
                      <a:pt x="3511" y="4030"/>
                      <a:pt x="3957" y="3736"/>
                    </a:cubicBezTo>
                    <a:cubicBezTo>
                      <a:pt x="4340" y="3484"/>
                      <a:pt x="4763" y="3352"/>
                      <a:pt x="5204" y="3279"/>
                    </a:cubicBezTo>
                    <a:cubicBezTo>
                      <a:pt x="5540" y="3224"/>
                      <a:pt x="5877" y="3210"/>
                      <a:pt x="6217" y="3210"/>
                    </a:cubicBezTo>
                    <a:cubicBezTo>
                      <a:pt x="6313" y="3210"/>
                      <a:pt x="6410" y="3211"/>
                      <a:pt x="6506" y="3213"/>
                    </a:cubicBezTo>
                    <a:cubicBezTo>
                      <a:pt x="7246" y="3232"/>
                      <a:pt x="7978" y="3329"/>
                      <a:pt x="8711" y="3426"/>
                    </a:cubicBezTo>
                    <a:cubicBezTo>
                      <a:pt x="8724" y="3429"/>
                      <a:pt x="8740" y="3431"/>
                      <a:pt x="8755" y="3431"/>
                    </a:cubicBezTo>
                    <a:cubicBezTo>
                      <a:pt x="8761" y="3431"/>
                      <a:pt x="8767" y="3431"/>
                      <a:pt x="8773" y="3430"/>
                    </a:cubicBezTo>
                    <a:cubicBezTo>
                      <a:pt x="8811" y="3414"/>
                      <a:pt x="8862" y="3395"/>
                      <a:pt x="8870" y="3364"/>
                    </a:cubicBezTo>
                    <a:cubicBezTo>
                      <a:pt x="8873" y="3325"/>
                      <a:pt x="8858" y="3287"/>
                      <a:pt x="8827" y="3259"/>
                    </a:cubicBezTo>
                    <a:cubicBezTo>
                      <a:pt x="8773" y="3225"/>
                      <a:pt x="8715" y="3194"/>
                      <a:pt x="8653" y="3174"/>
                    </a:cubicBezTo>
                    <a:cubicBezTo>
                      <a:pt x="8157" y="2938"/>
                      <a:pt x="7843" y="2566"/>
                      <a:pt x="7781" y="2012"/>
                    </a:cubicBezTo>
                    <a:cubicBezTo>
                      <a:pt x="7734" y="1593"/>
                      <a:pt x="7897" y="1245"/>
                      <a:pt x="8161" y="939"/>
                    </a:cubicBezTo>
                    <a:cubicBezTo>
                      <a:pt x="8366" y="698"/>
                      <a:pt x="8633" y="559"/>
                      <a:pt x="8928" y="466"/>
                    </a:cubicBezTo>
                    <a:cubicBezTo>
                      <a:pt x="9435" y="303"/>
                      <a:pt x="9958" y="257"/>
                      <a:pt x="10485" y="249"/>
                    </a:cubicBezTo>
                    <a:cubicBezTo>
                      <a:pt x="10526" y="248"/>
                      <a:pt x="10567" y="248"/>
                      <a:pt x="10608" y="248"/>
                    </a:cubicBezTo>
                    <a:close/>
                    <a:moveTo>
                      <a:pt x="10589" y="1"/>
                    </a:moveTo>
                    <a:cubicBezTo>
                      <a:pt x="10052" y="1"/>
                      <a:pt x="9519" y="49"/>
                      <a:pt x="8997" y="191"/>
                    </a:cubicBezTo>
                    <a:cubicBezTo>
                      <a:pt x="8583" y="303"/>
                      <a:pt x="8211" y="485"/>
                      <a:pt x="7932" y="826"/>
                    </a:cubicBezTo>
                    <a:cubicBezTo>
                      <a:pt x="7455" y="1411"/>
                      <a:pt x="7382" y="2209"/>
                      <a:pt x="7854" y="2825"/>
                    </a:cubicBezTo>
                    <a:cubicBezTo>
                      <a:pt x="7882" y="2868"/>
                      <a:pt x="7920" y="2903"/>
                      <a:pt x="7951" y="2946"/>
                    </a:cubicBezTo>
                    <a:cubicBezTo>
                      <a:pt x="7967" y="2980"/>
                      <a:pt x="7978" y="3015"/>
                      <a:pt x="7986" y="3050"/>
                    </a:cubicBezTo>
                    <a:cubicBezTo>
                      <a:pt x="7951" y="3062"/>
                      <a:pt x="7920" y="3073"/>
                      <a:pt x="7882" y="3081"/>
                    </a:cubicBezTo>
                    <a:cubicBezTo>
                      <a:pt x="7879" y="3082"/>
                      <a:pt x="7876" y="3083"/>
                      <a:pt x="7874" y="3083"/>
                    </a:cubicBezTo>
                    <a:cubicBezTo>
                      <a:pt x="7869" y="3083"/>
                      <a:pt x="7863" y="3081"/>
                      <a:pt x="7858" y="3081"/>
                    </a:cubicBezTo>
                    <a:cubicBezTo>
                      <a:pt x="7544" y="3054"/>
                      <a:pt x="7235" y="3011"/>
                      <a:pt x="6925" y="3000"/>
                    </a:cubicBezTo>
                    <a:cubicBezTo>
                      <a:pt x="6668" y="2993"/>
                      <a:pt x="6413" y="2986"/>
                      <a:pt x="6158" y="2986"/>
                    </a:cubicBezTo>
                    <a:cubicBezTo>
                      <a:pt x="5997" y="2986"/>
                      <a:pt x="5835" y="2988"/>
                      <a:pt x="5673" y="2996"/>
                    </a:cubicBezTo>
                    <a:cubicBezTo>
                      <a:pt x="5057" y="3027"/>
                      <a:pt x="4460" y="3151"/>
                      <a:pt x="3922" y="3476"/>
                    </a:cubicBezTo>
                    <a:cubicBezTo>
                      <a:pt x="3437" y="3771"/>
                      <a:pt x="3205" y="4205"/>
                      <a:pt x="3201" y="4759"/>
                    </a:cubicBezTo>
                    <a:cubicBezTo>
                      <a:pt x="3197" y="5080"/>
                      <a:pt x="3348" y="5356"/>
                      <a:pt x="3557" y="5592"/>
                    </a:cubicBezTo>
                    <a:cubicBezTo>
                      <a:pt x="3650" y="5697"/>
                      <a:pt x="3759" y="5782"/>
                      <a:pt x="3856" y="5883"/>
                    </a:cubicBezTo>
                    <a:cubicBezTo>
                      <a:pt x="3891" y="5914"/>
                      <a:pt x="3910" y="5956"/>
                      <a:pt x="3910" y="6003"/>
                    </a:cubicBezTo>
                    <a:cubicBezTo>
                      <a:pt x="3898" y="6034"/>
                      <a:pt x="3844" y="6068"/>
                      <a:pt x="3802" y="6076"/>
                    </a:cubicBezTo>
                    <a:cubicBezTo>
                      <a:pt x="3685" y="6103"/>
                      <a:pt x="3565" y="6119"/>
                      <a:pt x="3445" y="6138"/>
                    </a:cubicBezTo>
                    <a:cubicBezTo>
                      <a:pt x="2387" y="6309"/>
                      <a:pt x="1461" y="6739"/>
                      <a:pt x="714" y="7521"/>
                    </a:cubicBezTo>
                    <a:cubicBezTo>
                      <a:pt x="407" y="7843"/>
                      <a:pt x="190" y="8211"/>
                      <a:pt x="117" y="8657"/>
                    </a:cubicBezTo>
                    <a:cubicBezTo>
                      <a:pt x="1" y="9385"/>
                      <a:pt x="307" y="9990"/>
                      <a:pt x="961" y="10323"/>
                    </a:cubicBezTo>
                    <a:cubicBezTo>
                      <a:pt x="1248" y="10466"/>
                      <a:pt x="1562" y="10555"/>
                      <a:pt x="1884" y="10582"/>
                    </a:cubicBezTo>
                    <a:cubicBezTo>
                      <a:pt x="2035" y="10596"/>
                      <a:pt x="2185" y="10603"/>
                      <a:pt x="2333" y="10603"/>
                    </a:cubicBezTo>
                    <a:cubicBezTo>
                      <a:pt x="3221" y="10603"/>
                      <a:pt x="4054" y="10360"/>
                      <a:pt x="4844" y="9931"/>
                    </a:cubicBezTo>
                    <a:cubicBezTo>
                      <a:pt x="4999" y="9846"/>
                      <a:pt x="5142" y="9745"/>
                      <a:pt x="5293" y="9660"/>
                    </a:cubicBezTo>
                    <a:cubicBezTo>
                      <a:pt x="5316" y="9645"/>
                      <a:pt x="5341" y="9638"/>
                      <a:pt x="5367" y="9638"/>
                    </a:cubicBezTo>
                    <a:cubicBezTo>
                      <a:pt x="5381" y="9638"/>
                      <a:pt x="5396" y="9641"/>
                      <a:pt x="5410" y="9645"/>
                    </a:cubicBezTo>
                    <a:cubicBezTo>
                      <a:pt x="5433" y="9660"/>
                      <a:pt x="5444" y="9718"/>
                      <a:pt x="5444" y="9757"/>
                    </a:cubicBezTo>
                    <a:cubicBezTo>
                      <a:pt x="5441" y="9827"/>
                      <a:pt x="5425" y="9893"/>
                      <a:pt x="5417" y="9962"/>
                    </a:cubicBezTo>
                    <a:cubicBezTo>
                      <a:pt x="5359" y="10633"/>
                      <a:pt x="5658" y="11098"/>
                      <a:pt x="6285" y="11326"/>
                    </a:cubicBezTo>
                    <a:cubicBezTo>
                      <a:pt x="6516" y="11407"/>
                      <a:pt x="6749" y="11441"/>
                      <a:pt x="6983" y="11441"/>
                    </a:cubicBezTo>
                    <a:cubicBezTo>
                      <a:pt x="7154" y="11441"/>
                      <a:pt x="7325" y="11423"/>
                      <a:pt x="7498" y="11392"/>
                    </a:cubicBezTo>
                    <a:cubicBezTo>
                      <a:pt x="8618" y="11198"/>
                      <a:pt x="9528" y="10629"/>
                      <a:pt x="10311" y="9831"/>
                    </a:cubicBezTo>
                    <a:cubicBezTo>
                      <a:pt x="10540" y="9602"/>
                      <a:pt x="10741" y="9343"/>
                      <a:pt x="10950" y="9095"/>
                    </a:cubicBezTo>
                    <a:cubicBezTo>
                      <a:pt x="10982" y="9059"/>
                      <a:pt x="11006" y="9019"/>
                      <a:pt x="11066" y="9019"/>
                    </a:cubicBezTo>
                    <a:cubicBezTo>
                      <a:pt x="11079" y="9019"/>
                      <a:pt x="11093" y="9021"/>
                      <a:pt x="11109" y="9025"/>
                    </a:cubicBezTo>
                    <a:cubicBezTo>
                      <a:pt x="11113" y="9067"/>
                      <a:pt x="11121" y="9110"/>
                      <a:pt x="11125" y="9145"/>
                    </a:cubicBezTo>
                    <a:cubicBezTo>
                      <a:pt x="11229" y="9993"/>
                      <a:pt x="11911" y="10656"/>
                      <a:pt x="12764" y="10730"/>
                    </a:cubicBezTo>
                    <a:cubicBezTo>
                      <a:pt x="12842" y="10737"/>
                      <a:pt x="12919" y="10740"/>
                      <a:pt x="12996" y="10740"/>
                    </a:cubicBezTo>
                    <a:cubicBezTo>
                      <a:pt x="13430" y="10740"/>
                      <a:pt x="13846" y="10632"/>
                      <a:pt x="14248" y="10451"/>
                    </a:cubicBezTo>
                    <a:cubicBezTo>
                      <a:pt x="15015" y="10106"/>
                      <a:pt x="15623" y="9560"/>
                      <a:pt x="16131" y="8901"/>
                    </a:cubicBezTo>
                    <a:cubicBezTo>
                      <a:pt x="17026" y="7738"/>
                      <a:pt x="17545" y="6417"/>
                      <a:pt x="17735" y="4964"/>
                    </a:cubicBezTo>
                    <a:cubicBezTo>
                      <a:pt x="17743" y="4887"/>
                      <a:pt x="17758" y="4809"/>
                      <a:pt x="17789" y="4736"/>
                    </a:cubicBezTo>
                    <a:cubicBezTo>
                      <a:pt x="17932" y="4406"/>
                      <a:pt x="18184" y="4185"/>
                      <a:pt x="18494" y="4019"/>
                    </a:cubicBezTo>
                    <a:cubicBezTo>
                      <a:pt x="18727" y="3899"/>
                      <a:pt x="18959" y="3782"/>
                      <a:pt x="19195" y="3670"/>
                    </a:cubicBezTo>
                    <a:cubicBezTo>
                      <a:pt x="19424" y="3569"/>
                      <a:pt x="19579" y="3352"/>
                      <a:pt x="19606" y="3108"/>
                    </a:cubicBezTo>
                    <a:cubicBezTo>
                      <a:pt x="19637" y="2872"/>
                      <a:pt x="19637" y="2639"/>
                      <a:pt x="19540" y="2415"/>
                    </a:cubicBezTo>
                    <a:cubicBezTo>
                      <a:pt x="19474" y="2264"/>
                      <a:pt x="19392" y="2209"/>
                      <a:pt x="19252" y="2209"/>
                    </a:cubicBezTo>
                    <a:cubicBezTo>
                      <a:pt x="19230" y="2209"/>
                      <a:pt x="19206" y="2211"/>
                      <a:pt x="19180" y="2213"/>
                    </a:cubicBezTo>
                    <a:cubicBezTo>
                      <a:pt x="19013" y="2229"/>
                      <a:pt x="18889" y="2326"/>
                      <a:pt x="18754" y="2403"/>
                    </a:cubicBezTo>
                    <a:cubicBezTo>
                      <a:pt x="18436" y="2589"/>
                      <a:pt x="18138" y="2806"/>
                      <a:pt x="17793" y="2949"/>
                    </a:cubicBezTo>
                    <a:cubicBezTo>
                      <a:pt x="17730" y="2976"/>
                      <a:pt x="17669" y="2990"/>
                      <a:pt x="17611" y="2990"/>
                    </a:cubicBezTo>
                    <a:cubicBezTo>
                      <a:pt x="17517" y="2990"/>
                      <a:pt x="17428" y="2955"/>
                      <a:pt x="17347" y="2884"/>
                    </a:cubicBezTo>
                    <a:cubicBezTo>
                      <a:pt x="17254" y="2806"/>
                      <a:pt x="17169" y="2721"/>
                      <a:pt x="17092" y="2628"/>
                    </a:cubicBezTo>
                    <a:cubicBezTo>
                      <a:pt x="16797" y="2256"/>
                      <a:pt x="16433" y="1961"/>
                      <a:pt x="16045" y="1698"/>
                    </a:cubicBezTo>
                    <a:cubicBezTo>
                      <a:pt x="15534" y="1349"/>
                      <a:pt x="14980" y="1090"/>
                      <a:pt x="14418" y="849"/>
                    </a:cubicBezTo>
                    <a:cubicBezTo>
                      <a:pt x="13213" y="338"/>
                      <a:pt x="11969" y="5"/>
                      <a:pt x="10652" y="1"/>
                    </a:cubicBezTo>
                    <a:cubicBezTo>
                      <a:pt x="10631" y="1"/>
                      <a:pt x="10610" y="1"/>
                      <a:pt x="105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091;p53"/>
              <p:cNvSpPr/>
              <p:nvPr/>
            </p:nvSpPr>
            <p:spPr>
              <a:xfrm>
                <a:off x="879359" y="2190799"/>
                <a:ext cx="1170675" cy="747258"/>
              </a:xfrm>
              <a:custGeom>
                <a:avLst/>
                <a:gdLst/>
                <a:ahLst/>
                <a:cxnLst/>
                <a:rect l="l" t="t" r="r" b="b"/>
                <a:pathLst>
                  <a:path w="17200" h="10979" extrusionOk="0">
                    <a:moveTo>
                      <a:pt x="10321" y="1"/>
                    </a:moveTo>
                    <a:cubicBezTo>
                      <a:pt x="10280" y="1"/>
                      <a:pt x="10239" y="1"/>
                      <a:pt x="10198" y="2"/>
                    </a:cubicBezTo>
                    <a:cubicBezTo>
                      <a:pt x="9671" y="10"/>
                      <a:pt x="9148" y="56"/>
                      <a:pt x="8641" y="219"/>
                    </a:cubicBezTo>
                    <a:cubicBezTo>
                      <a:pt x="8346" y="312"/>
                      <a:pt x="8079" y="451"/>
                      <a:pt x="7874" y="692"/>
                    </a:cubicBezTo>
                    <a:cubicBezTo>
                      <a:pt x="7610" y="998"/>
                      <a:pt x="7447" y="1346"/>
                      <a:pt x="7494" y="1765"/>
                    </a:cubicBezTo>
                    <a:cubicBezTo>
                      <a:pt x="7560" y="2319"/>
                      <a:pt x="7874" y="2691"/>
                      <a:pt x="8366" y="2927"/>
                    </a:cubicBezTo>
                    <a:cubicBezTo>
                      <a:pt x="8428" y="2947"/>
                      <a:pt x="8486" y="2978"/>
                      <a:pt x="8540" y="3012"/>
                    </a:cubicBezTo>
                    <a:cubicBezTo>
                      <a:pt x="8571" y="3040"/>
                      <a:pt x="8586" y="3078"/>
                      <a:pt x="8586" y="3117"/>
                    </a:cubicBezTo>
                    <a:cubicBezTo>
                      <a:pt x="8575" y="3148"/>
                      <a:pt x="8524" y="3167"/>
                      <a:pt x="8490" y="3183"/>
                    </a:cubicBezTo>
                    <a:cubicBezTo>
                      <a:pt x="8483" y="3184"/>
                      <a:pt x="8476" y="3184"/>
                      <a:pt x="8469" y="3184"/>
                    </a:cubicBezTo>
                    <a:cubicBezTo>
                      <a:pt x="8453" y="3184"/>
                      <a:pt x="8437" y="3182"/>
                      <a:pt x="8424" y="3179"/>
                    </a:cubicBezTo>
                    <a:cubicBezTo>
                      <a:pt x="7691" y="3082"/>
                      <a:pt x="6959" y="2985"/>
                      <a:pt x="6219" y="2966"/>
                    </a:cubicBezTo>
                    <a:cubicBezTo>
                      <a:pt x="6124" y="2964"/>
                      <a:pt x="6028" y="2963"/>
                      <a:pt x="5932" y="2963"/>
                    </a:cubicBezTo>
                    <a:cubicBezTo>
                      <a:pt x="5593" y="2963"/>
                      <a:pt x="5253" y="2977"/>
                      <a:pt x="4921" y="3032"/>
                    </a:cubicBezTo>
                    <a:cubicBezTo>
                      <a:pt x="4476" y="3105"/>
                      <a:pt x="4053" y="3237"/>
                      <a:pt x="3670" y="3489"/>
                    </a:cubicBezTo>
                    <a:cubicBezTo>
                      <a:pt x="3224" y="3783"/>
                      <a:pt x="2914" y="4539"/>
                      <a:pt x="3406" y="5136"/>
                    </a:cubicBezTo>
                    <a:cubicBezTo>
                      <a:pt x="3615" y="5395"/>
                      <a:pt x="3898" y="5593"/>
                      <a:pt x="4212" y="5709"/>
                    </a:cubicBezTo>
                    <a:cubicBezTo>
                      <a:pt x="4255" y="5721"/>
                      <a:pt x="4293" y="5740"/>
                      <a:pt x="4336" y="5760"/>
                    </a:cubicBezTo>
                    <a:cubicBezTo>
                      <a:pt x="4386" y="5779"/>
                      <a:pt x="4414" y="5833"/>
                      <a:pt x="4402" y="5887"/>
                    </a:cubicBezTo>
                    <a:cubicBezTo>
                      <a:pt x="4390" y="5938"/>
                      <a:pt x="4340" y="5976"/>
                      <a:pt x="4286" y="5976"/>
                    </a:cubicBezTo>
                    <a:cubicBezTo>
                      <a:pt x="4266" y="5976"/>
                      <a:pt x="4247" y="5976"/>
                      <a:pt x="4228" y="5976"/>
                    </a:cubicBezTo>
                    <a:cubicBezTo>
                      <a:pt x="4208" y="5976"/>
                      <a:pt x="4189" y="5976"/>
                      <a:pt x="4169" y="5980"/>
                    </a:cubicBezTo>
                    <a:cubicBezTo>
                      <a:pt x="3774" y="6042"/>
                      <a:pt x="3379" y="6100"/>
                      <a:pt x="2988" y="6174"/>
                    </a:cubicBezTo>
                    <a:cubicBezTo>
                      <a:pt x="2031" y="6348"/>
                      <a:pt x="1205" y="6779"/>
                      <a:pt x="547" y="7499"/>
                    </a:cubicBezTo>
                    <a:cubicBezTo>
                      <a:pt x="186" y="7894"/>
                      <a:pt x="0" y="8355"/>
                      <a:pt x="51" y="8894"/>
                    </a:cubicBezTo>
                    <a:cubicBezTo>
                      <a:pt x="82" y="9185"/>
                      <a:pt x="217" y="9452"/>
                      <a:pt x="438" y="9642"/>
                    </a:cubicBezTo>
                    <a:cubicBezTo>
                      <a:pt x="674" y="9855"/>
                      <a:pt x="953" y="9975"/>
                      <a:pt x="1260" y="10049"/>
                    </a:cubicBezTo>
                    <a:cubicBezTo>
                      <a:pt x="1519" y="10110"/>
                      <a:pt x="1778" y="10138"/>
                      <a:pt x="2037" y="10138"/>
                    </a:cubicBezTo>
                    <a:cubicBezTo>
                      <a:pt x="2348" y="10138"/>
                      <a:pt x="2658" y="10099"/>
                      <a:pt x="2968" y="10033"/>
                    </a:cubicBezTo>
                    <a:cubicBezTo>
                      <a:pt x="3782" y="9870"/>
                      <a:pt x="4541" y="9510"/>
                      <a:pt x="5185" y="8987"/>
                    </a:cubicBezTo>
                    <a:cubicBezTo>
                      <a:pt x="5235" y="8944"/>
                      <a:pt x="5289" y="8910"/>
                      <a:pt x="5347" y="8882"/>
                    </a:cubicBezTo>
                    <a:cubicBezTo>
                      <a:pt x="5371" y="8871"/>
                      <a:pt x="5394" y="8866"/>
                      <a:pt x="5415" y="8866"/>
                    </a:cubicBezTo>
                    <a:cubicBezTo>
                      <a:pt x="5487" y="8866"/>
                      <a:pt x="5540" y="8927"/>
                      <a:pt x="5537" y="9014"/>
                    </a:cubicBezTo>
                    <a:cubicBezTo>
                      <a:pt x="5526" y="9061"/>
                      <a:pt x="5514" y="9107"/>
                      <a:pt x="5502" y="9154"/>
                    </a:cubicBezTo>
                    <a:cubicBezTo>
                      <a:pt x="5452" y="9375"/>
                      <a:pt x="5382" y="9591"/>
                      <a:pt x="5367" y="9816"/>
                    </a:cubicBezTo>
                    <a:cubicBezTo>
                      <a:pt x="5320" y="10320"/>
                      <a:pt x="5541" y="10653"/>
                      <a:pt x="6006" y="10847"/>
                    </a:cubicBezTo>
                    <a:cubicBezTo>
                      <a:pt x="6227" y="10940"/>
                      <a:pt x="6456" y="10979"/>
                      <a:pt x="6687" y="10979"/>
                    </a:cubicBezTo>
                    <a:cubicBezTo>
                      <a:pt x="6784" y="10979"/>
                      <a:pt x="6881" y="10972"/>
                      <a:pt x="6979" y="10959"/>
                    </a:cubicBezTo>
                    <a:cubicBezTo>
                      <a:pt x="7719" y="10874"/>
                      <a:pt x="8381" y="10591"/>
                      <a:pt x="8986" y="10173"/>
                    </a:cubicBezTo>
                    <a:cubicBezTo>
                      <a:pt x="9516" y="9805"/>
                      <a:pt x="9985" y="9355"/>
                      <a:pt x="10377" y="8848"/>
                    </a:cubicBezTo>
                    <a:cubicBezTo>
                      <a:pt x="10512" y="8673"/>
                      <a:pt x="10644" y="8495"/>
                      <a:pt x="10780" y="8317"/>
                    </a:cubicBezTo>
                    <a:cubicBezTo>
                      <a:pt x="10808" y="8269"/>
                      <a:pt x="10859" y="8243"/>
                      <a:pt x="10913" y="8243"/>
                    </a:cubicBezTo>
                    <a:cubicBezTo>
                      <a:pt x="10925" y="8243"/>
                      <a:pt x="10938" y="8244"/>
                      <a:pt x="10950" y="8247"/>
                    </a:cubicBezTo>
                    <a:cubicBezTo>
                      <a:pt x="11024" y="8266"/>
                      <a:pt x="11047" y="8332"/>
                      <a:pt x="11051" y="8398"/>
                    </a:cubicBezTo>
                    <a:cubicBezTo>
                      <a:pt x="11055" y="8448"/>
                      <a:pt x="11055" y="8495"/>
                      <a:pt x="11058" y="8545"/>
                    </a:cubicBezTo>
                    <a:cubicBezTo>
                      <a:pt x="11070" y="8665"/>
                      <a:pt x="11070" y="8786"/>
                      <a:pt x="11089" y="8910"/>
                    </a:cubicBezTo>
                    <a:cubicBezTo>
                      <a:pt x="11182" y="9615"/>
                      <a:pt x="11737" y="10169"/>
                      <a:pt x="12446" y="10262"/>
                    </a:cubicBezTo>
                    <a:cubicBezTo>
                      <a:pt x="12541" y="10274"/>
                      <a:pt x="12636" y="10280"/>
                      <a:pt x="12732" y="10280"/>
                    </a:cubicBezTo>
                    <a:cubicBezTo>
                      <a:pt x="12905" y="10280"/>
                      <a:pt x="13078" y="10260"/>
                      <a:pt x="13248" y="10223"/>
                    </a:cubicBezTo>
                    <a:cubicBezTo>
                      <a:pt x="13922" y="10076"/>
                      <a:pt x="14484" y="9719"/>
                      <a:pt x="14983" y="9262"/>
                    </a:cubicBezTo>
                    <a:cubicBezTo>
                      <a:pt x="15479" y="8805"/>
                      <a:pt x="15902" y="8270"/>
                      <a:pt x="16231" y="7681"/>
                    </a:cubicBezTo>
                    <a:cubicBezTo>
                      <a:pt x="16700" y="6856"/>
                      <a:pt x="17022" y="5953"/>
                      <a:pt x="17180" y="5019"/>
                    </a:cubicBezTo>
                    <a:cubicBezTo>
                      <a:pt x="17200" y="4903"/>
                      <a:pt x="17200" y="4783"/>
                      <a:pt x="17177" y="4671"/>
                    </a:cubicBezTo>
                    <a:cubicBezTo>
                      <a:pt x="17141" y="4492"/>
                      <a:pt x="17047" y="4371"/>
                      <a:pt x="16887" y="4371"/>
                    </a:cubicBezTo>
                    <a:cubicBezTo>
                      <a:pt x="16835" y="4371"/>
                      <a:pt x="16777" y="4384"/>
                      <a:pt x="16712" y="4411"/>
                    </a:cubicBezTo>
                    <a:cubicBezTo>
                      <a:pt x="16332" y="4566"/>
                      <a:pt x="15944" y="4706"/>
                      <a:pt x="15557" y="4853"/>
                    </a:cubicBezTo>
                    <a:cubicBezTo>
                      <a:pt x="15344" y="4926"/>
                      <a:pt x="15166" y="5066"/>
                      <a:pt x="15045" y="5256"/>
                    </a:cubicBezTo>
                    <a:cubicBezTo>
                      <a:pt x="14604" y="5942"/>
                      <a:pt x="14092" y="6581"/>
                      <a:pt x="13519" y="7166"/>
                    </a:cubicBezTo>
                    <a:cubicBezTo>
                      <a:pt x="13263" y="7426"/>
                      <a:pt x="12984" y="7666"/>
                      <a:pt x="12709" y="7898"/>
                    </a:cubicBezTo>
                    <a:cubicBezTo>
                      <a:pt x="12585" y="7991"/>
                      <a:pt x="12457" y="8073"/>
                      <a:pt x="12322" y="8139"/>
                    </a:cubicBezTo>
                    <a:cubicBezTo>
                      <a:pt x="12275" y="8162"/>
                      <a:pt x="12233" y="8173"/>
                      <a:pt x="12196" y="8173"/>
                    </a:cubicBezTo>
                    <a:cubicBezTo>
                      <a:pt x="12147" y="8173"/>
                      <a:pt x="12108" y="8153"/>
                      <a:pt x="12081" y="8115"/>
                    </a:cubicBezTo>
                    <a:cubicBezTo>
                      <a:pt x="12023" y="8030"/>
                      <a:pt x="12066" y="7956"/>
                      <a:pt x="12112" y="7887"/>
                    </a:cubicBezTo>
                    <a:cubicBezTo>
                      <a:pt x="12140" y="7840"/>
                      <a:pt x="12174" y="7794"/>
                      <a:pt x="12213" y="7751"/>
                    </a:cubicBezTo>
                    <a:cubicBezTo>
                      <a:pt x="12407" y="7534"/>
                      <a:pt x="12601" y="7321"/>
                      <a:pt x="12794" y="7104"/>
                    </a:cubicBezTo>
                    <a:cubicBezTo>
                      <a:pt x="13128" y="6736"/>
                      <a:pt x="13422" y="6337"/>
                      <a:pt x="13682" y="5914"/>
                    </a:cubicBezTo>
                    <a:cubicBezTo>
                      <a:pt x="13732" y="5829"/>
                      <a:pt x="13771" y="5736"/>
                      <a:pt x="13794" y="5639"/>
                    </a:cubicBezTo>
                    <a:cubicBezTo>
                      <a:pt x="13820" y="5549"/>
                      <a:pt x="13770" y="5488"/>
                      <a:pt x="13691" y="5488"/>
                    </a:cubicBezTo>
                    <a:cubicBezTo>
                      <a:pt x="13675" y="5488"/>
                      <a:pt x="13657" y="5491"/>
                      <a:pt x="13639" y="5496"/>
                    </a:cubicBezTo>
                    <a:cubicBezTo>
                      <a:pt x="13569" y="5515"/>
                      <a:pt x="13500" y="5539"/>
                      <a:pt x="13430" y="5562"/>
                    </a:cubicBezTo>
                    <a:cubicBezTo>
                      <a:pt x="12407" y="5883"/>
                      <a:pt x="11380" y="6201"/>
                      <a:pt x="10357" y="6523"/>
                    </a:cubicBezTo>
                    <a:cubicBezTo>
                      <a:pt x="10214" y="6565"/>
                      <a:pt x="10086" y="6643"/>
                      <a:pt x="9981" y="6748"/>
                    </a:cubicBezTo>
                    <a:cubicBezTo>
                      <a:pt x="9919" y="6810"/>
                      <a:pt x="9869" y="6879"/>
                      <a:pt x="9822" y="6953"/>
                    </a:cubicBezTo>
                    <a:cubicBezTo>
                      <a:pt x="9346" y="7654"/>
                      <a:pt x="8757" y="8278"/>
                      <a:pt x="8083" y="8793"/>
                    </a:cubicBezTo>
                    <a:cubicBezTo>
                      <a:pt x="7765" y="9034"/>
                      <a:pt x="7420" y="9243"/>
                      <a:pt x="7091" y="9468"/>
                    </a:cubicBezTo>
                    <a:cubicBezTo>
                      <a:pt x="7030" y="9508"/>
                      <a:pt x="6980" y="9527"/>
                      <a:pt x="6940" y="9527"/>
                    </a:cubicBezTo>
                    <a:cubicBezTo>
                      <a:pt x="6906" y="9527"/>
                      <a:pt x="6880" y="9513"/>
                      <a:pt x="6858" y="9487"/>
                    </a:cubicBezTo>
                    <a:cubicBezTo>
                      <a:pt x="6812" y="9425"/>
                      <a:pt x="6831" y="9351"/>
                      <a:pt x="6920" y="9258"/>
                    </a:cubicBezTo>
                    <a:cubicBezTo>
                      <a:pt x="7083" y="9099"/>
                      <a:pt x="7246" y="8944"/>
                      <a:pt x="7405" y="8782"/>
                    </a:cubicBezTo>
                    <a:cubicBezTo>
                      <a:pt x="7912" y="8274"/>
                      <a:pt x="8358" y="7708"/>
                      <a:pt x="8726" y="7092"/>
                    </a:cubicBezTo>
                    <a:cubicBezTo>
                      <a:pt x="8749" y="7050"/>
                      <a:pt x="8765" y="6999"/>
                      <a:pt x="8780" y="6953"/>
                    </a:cubicBezTo>
                    <a:lnTo>
                      <a:pt x="8753" y="6926"/>
                    </a:lnTo>
                    <a:cubicBezTo>
                      <a:pt x="8707" y="6930"/>
                      <a:pt x="8660" y="6934"/>
                      <a:pt x="8614" y="6945"/>
                    </a:cubicBezTo>
                    <a:cubicBezTo>
                      <a:pt x="8191" y="7023"/>
                      <a:pt x="7773" y="7112"/>
                      <a:pt x="7347" y="7178"/>
                    </a:cubicBezTo>
                    <a:cubicBezTo>
                      <a:pt x="6959" y="7240"/>
                      <a:pt x="6564" y="7286"/>
                      <a:pt x="6173" y="7333"/>
                    </a:cubicBezTo>
                    <a:cubicBezTo>
                      <a:pt x="6132" y="7340"/>
                      <a:pt x="6092" y="7343"/>
                      <a:pt x="6052" y="7343"/>
                    </a:cubicBezTo>
                    <a:cubicBezTo>
                      <a:pt x="5961" y="7343"/>
                      <a:pt x="5871" y="7325"/>
                      <a:pt x="5785" y="7290"/>
                    </a:cubicBezTo>
                    <a:cubicBezTo>
                      <a:pt x="5708" y="7259"/>
                      <a:pt x="5642" y="7209"/>
                      <a:pt x="5626" y="7119"/>
                    </a:cubicBezTo>
                    <a:cubicBezTo>
                      <a:pt x="5619" y="7038"/>
                      <a:pt x="5665" y="6961"/>
                      <a:pt x="5743" y="6930"/>
                    </a:cubicBezTo>
                    <a:cubicBezTo>
                      <a:pt x="5859" y="6864"/>
                      <a:pt x="5983" y="6810"/>
                      <a:pt x="6107" y="6767"/>
                    </a:cubicBezTo>
                    <a:cubicBezTo>
                      <a:pt x="6769" y="6562"/>
                      <a:pt x="7432" y="6360"/>
                      <a:pt x="8091" y="6162"/>
                    </a:cubicBezTo>
                    <a:cubicBezTo>
                      <a:pt x="8625" y="6000"/>
                      <a:pt x="9156" y="5837"/>
                      <a:pt x="9691" y="5674"/>
                    </a:cubicBezTo>
                    <a:cubicBezTo>
                      <a:pt x="9726" y="5663"/>
                      <a:pt x="9753" y="5624"/>
                      <a:pt x="9788" y="5601"/>
                    </a:cubicBezTo>
                    <a:cubicBezTo>
                      <a:pt x="9757" y="5574"/>
                      <a:pt x="9733" y="5535"/>
                      <a:pt x="9699" y="5523"/>
                    </a:cubicBezTo>
                    <a:cubicBezTo>
                      <a:pt x="9551" y="5461"/>
                      <a:pt x="9408" y="5407"/>
                      <a:pt x="9261" y="5357"/>
                    </a:cubicBezTo>
                    <a:cubicBezTo>
                      <a:pt x="8753" y="5178"/>
                      <a:pt x="8242" y="5012"/>
                      <a:pt x="7711" y="4926"/>
                    </a:cubicBezTo>
                    <a:cubicBezTo>
                      <a:pt x="7622" y="4911"/>
                      <a:pt x="7529" y="4907"/>
                      <a:pt x="7440" y="4888"/>
                    </a:cubicBezTo>
                    <a:cubicBezTo>
                      <a:pt x="7381" y="4888"/>
                      <a:pt x="7339" y="4845"/>
                      <a:pt x="7335" y="4791"/>
                    </a:cubicBezTo>
                    <a:cubicBezTo>
                      <a:pt x="7327" y="4733"/>
                      <a:pt x="7366" y="4675"/>
                      <a:pt x="7424" y="4663"/>
                    </a:cubicBezTo>
                    <a:cubicBezTo>
                      <a:pt x="7471" y="4647"/>
                      <a:pt x="7517" y="4640"/>
                      <a:pt x="7564" y="4632"/>
                    </a:cubicBezTo>
                    <a:cubicBezTo>
                      <a:pt x="7715" y="4616"/>
                      <a:pt x="7866" y="4597"/>
                      <a:pt x="8017" y="4597"/>
                    </a:cubicBezTo>
                    <a:cubicBezTo>
                      <a:pt x="8691" y="4605"/>
                      <a:pt x="9361" y="4698"/>
                      <a:pt x="10016" y="4876"/>
                    </a:cubicBezTo>
                    <a:cubicBezTo>
                      <a:pt x="10315" y="4954"/>
                      <a:pt x="10613" y="5050"/>
                      <a:pt x="10911" y="5140"/>
                    </a:cubicBezTo>
                    <a:cubicBezTo>
                      <a:pt x="10987" y="5164"/>
                      <a:pt x="11067" y="5176"/>
                      <a:pt x="11146" y="5176"/>
                    </a:cubicBezTo>
                    <a:cubicBezTo>
                      <a:pt x="11240" y="5176"/>
                      <a:pt x="11334" y="5159"/>
                      <a:pt x="11423" y="5128"/>
                    </a:cubicBezTo>
                    <a:cubicBezTo>
                      <a:pt x="11853" y="4973"/>
                      <a:pt x="12287" y="4826"/>
                      <a:pt x="12713" y="4675"/>
                    </a:cubicBezTo>
                    <a:cubicBezTo>
                      <a:pt x="13345" y="4446"/>
                      <a:pt x="13976" y="4221"/>
                      <a:pt x="14604" y="3993"/>
                    </a:cubicBezTo>
                    <a:cubicBezTo>
                      <a:pt x="14728" y="3946"/>
                      <a:pt x="14736" y="3876"/>
                      <a:pt x="14635" y="3791"/>
                    </a:cubicBezTo>
                    <a:cubicBezTo>
                      <a:pt x="14619" y="3780"/>
                      <a:pt x="14608" y="3768"/>
                      <a:pt x="14592" y="3760"/>
                    </a:cubicBezTo>
                    <a:cubicBezTo>
                      <a:pt x="14104" y="3442"/>
                      <a:pt x="13620" y="3117"/>
                      <a:pt x="13124" y="2815"/>
                    </a:cubicBezTo>
                    <a:cubicBezTo>
                      <a:pt x="12725" y="2559"/>
                      <a:pt x="12302" y="2338"/>
                      <a:pt x="11864" y="2156"/>
                    </a:cubicBezTo>
                    <a:cubicBezTo>
                      <a:pt x="11802" y="2133"/>
                      <a:pt x="11744" y="2110"/>
                      <a:pt x="11682" y="2086"/>
                    </a:cubicBezTo>
                    <a:cubicBezTo>
                      <a:pt x="11620" y="2063"/>
                      <a:pt x="11589" y="2001"/>
                      <a:pt x="11601" y="1939"/>
                    </a:cubicBezTo>
                    <a:cubicBezTo>
                      <a:pt x="11605" y="1883"/>
                      <a:pt x="11655" y="1838"/>
                      <a:pt x="11710" y="1838"/>
                    </a:cubicBezTo>
                    <a:cubicBezTo>
                      <a:pt x="11713" y="1838"/>
                      <a:pt x="11715" y="1838"/>
                      <a:pt x="11717" y="1838"/>
                    </a:cubicBezTo>
                    <a:cubicBezTo>
                      <a:pt x="11810" y="1838"/>
                      <a:pt x="11899" y="1838"/>
                      <a:pt x="11988" y="1850"/>
                    </a:cubicBezTo>
                    <a:cubicBezTo>
                      <a:pt x="12632" y="1947"/>
                      <a:pt x="13255" y="2133"/>
                      <a:pt x="13844" y="2408"/>
                    </a:cubicBezTo>
                    <a:cubicBezTo>
                      <a:pt x="14441" y="2687"/>
                      <a:pt x="15022" y="3005"/>
                      <a:pt x="15584" y="3357"/>
                    </a:cubicBezTo>
                    <a:cubicBezTo>
                      <a:pt x="15672" y="3415"/>
                      <a:pt x="15776" y="3445"/>
                      <a:pt x="15880" y="3445"/>
                    </a:cubicBezTo>
                    <a:cubicBezTo>
                      <a:pt x="15935" y="3445"/>
                      <a:pt x="15991" y="3437"/>
                      <a:pt x="16045" y="3419"/>
                    </a:cubicBezTo>
                    <a:cubicBezTo>
                      <a:pt x="16158" y="3380"/>
                      <a:pt x="16270" y="3330"/>
                      <a:pt x="16378" y="3272"/>
                    </a:cubicBezTo>
                    <a:cubicBezTo>
                      <a:pt x="16502" y="3210"/>
                      <a:pt x="16599" y="3102"/>
                      <a:pt x="16646" y="2966"/>
                    </a:cubicBezTo>
                    <a:cubicBezTo>
                      <a:pt x="16712" y="2753"/>
                      <a:pt x="16638" y="2586"/>
                      <a:pt x="16502" y="2431"/>
                    </a:cubicBezTo>
                    <a:cubicBezTo>
                      <a:pt x="16223" y="2106"/>
                      <a:pt x="15898" y="1827"/>
                      <a:pt x="15538" y="1598"/>
                    </a:cubicBezTo>
                    <a:cubicBezTo>
                      <a:pt x="14774" y="1122"/>
                      <a:pt x="13957" y="765"/>
                      <a:pt x="13104" y="478"/>
                    </a:cubicBezTo>
                    <a:cubicBezTo>
                      <a:pt x="12201" y="174"/>
                      <a:pt x="11274" y="1"/>
                      <a:pt x="10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092;p53"/>
              <p:cNvSpPr/>
              <p:nvPr/>
            </p:nvSpPr>
            <p:spPr>
              <a:xfrm>
                <a:off x="1289438" y="2340130"/>
                <a:ext cx="889032" cy="439956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6464" extrusionOk="0">
                    <a:moveTo>
                      <a:pt x="12911" y="1"/>
                    </a:moveTo>
                    <a:cubicBezTo>
                      <a:pt x="12858" y="1"/>
                      <a:pt x="12790" y="27"/>
                      <a:pt x="12705" y="78"/>
                    </a:cubicBezTo>
                    <a:cubicBezTo>
                      <a:pt x="12302" y="322"/>
                      <a:pt x="11903" y="570"/>
                      <a:pt x="11500" y="807"/>
                    </a:cubicBezTo>
                    <a:cubicBezTo>
                      <a:pt x="11066" y="1055"/>
                      <a:pt x="10613" y="1264"/>
                      <a:pt x="10144" y="1434"/>
                    </a:cubicBezTo>
                    <a:cubicBezTo>
                      <a:pt x="10049" y="1470"/>
                      <a:pt x="9955" y="1490"/>
                      <a:pt x="9862" y="1490"/>
                    </a:cubicBezTo>
                    <a:cubicBezTo>
                      <a:pt x="9751" y="1490"/>
                      <a:pt x="9642" y="1461"/>
                      <a:pt x="9532" y="1396"/>
                    </a:cubicBezTo>
                    <a:cubicBezTo>
                      <a:pt x="9125" y="1155"/>
                      <a:pt x="8714" y="919"/>
                      <a:pt x="8296" y="698"/>
                    </a:cubicBezTo>
                    <a:cubicBezTo>
                      <a:pt x="7777" y="415"/>
                      <a:pt x="7227" y="191"/>
                      <a:pt x="6657" y="32"/>
                    </a:cubicBezTo>
                    <a:cubicBezTo>
                      <a:pt x="6610" y="24"/>
                      <a:pt x="6572" y="16"/>
                      <a:pt x="6529" y="9"/>
                    </a:cubicBezTo>
                    <a:cubicBezTo>
                      <a:pt x="6525" y="16"/>
                      <a:pt x="6521" y="24"/>
                      <a:pt x="6521" y="32"/>
                    </a:cubicBezTo>
                    <a:cubicBezTo>
                      <a:pt x="6556" y="51"/>
                      <a:pt x="6591" y="74"/>
                      <a:pt x="6626" y="94"/>
                    </a:cubicBezTo>
                    <a:cubicBezTo>
                      <a:pt x="7087" y="369"/>
                      <a:pt x="7556" y="636"/>
                      <a:pt x="8013" y="919"/>
                    </a:cubicBezTo>
                    <a:cubicBezTo>
                      <a:pt x="8308" y="1105"/>
                      <a:pt x="8590" y="1307"/>
                      <a:pt x="8873" y="1512"/>
                    </a:cubicBezTo>
                    <a:cubicBezTo>
                      <a:pt x="8974" y="1570"/>
                      <a:pt x="9032" y="1682"/>
                      <a:pt x="9020" y="1799"/>
                    </a:cubicBezTo>
                    <a:cubicBezTo>
                      <a:pt x="9005" y="1919"/>
                      <a:pt x="8904" y="1938"/>
                      <a:pt x="8815" y="1969"/>
                    </a:cubicBezTo>
                    <a:lnTo>
                      <a:pt x="5351" y="3205"/>
                    </a:lnTo>
                    <a:cubicBezTo>
                      <a:pt x="5287" y="3231"/>
                      <a:pt x="5219" y="3244"/>
                      <a:pt x="5150" y="3244"/>
                    </a:cubicBezTo>
                    <a:cubicBezTo>
                      <a:pt x="5106" y="3244"/>
                      <a:pt x="5062" y="3239"/>
                      <a:pt x="5018" y="3228"/>
                    </a:cubicBezTo>
                    <a:cubicBezTo>
                      <a:pt x="4921" y="3205"/>
                      <a:pt x="4824" y="3182"/>
                      <a:pt x="4731" y="3147"/>
                    </a:cubicBezTo>
                    <a:cubicBezTo>
                      <a:pt x="4065" y="2915"/>
                      <a:pt x="3379" y="2756"/>
                      <a:pt x="2678" y="2678"/>
                    </a:cubicBezTo>
                    <a:cubicBezTo>
                      <a:pt x="2666" y="2677"/>
                      <a:pt x="2654" y="2676"/>
                      <a:pt x="2643" y="2676"/>
                    </a:cubicBezTo>
                    <a:cubicBezTo>
                      <a:pt x="2620" y="2676"/>
                      <a:pt x="2596" y="2678"/>
                      <a:pt x="2573" y="2678"/>
                    </a:cubicBezTo>
                    <a:cubicBezTo>
                      <a:pt x="2604" y="2709"/>
                      <a:pt x="2643" y="2732"/>
                      <a:pt x="2689" y="2744"/>
                    </a:cubicBezTo>
                    <a:cubicBezTo>
                      <a:pt x="3057" y="2876"/>
                      <a:pt x="3426" y="3000"/>
                      <a:pt x="3794" y="3135"/>
                    </a:cubicBezTo>
                    <a:cubicBezTo>
                      <a:pt x="3921" y="3186"/>
                      <a:pt x="4045" y="3248"/>
                      <a:pt x="4166" y="3318"/>
                    </a:cubicBezTo>
                    <a:cubicBezTo>
                      <a:pt x="4235" y="3349"/>
                      <a:pt x="4270" y="3430"/>
                      <a:pt x="4243" y="3504"/>
                    </a:cubicBezTo>
                    <a:cubicBezTo>
                      <a:pt x="4224" y="3581"/>
                      <a:pt x="4158" y="3585"/>
                      <a:pt x="4100" y="3600"/>
                    </a:cubicBezTo>
                    <a:cubicBezTo>
                      <a:pt x="3251" y="3860"/>
                      <a:pt x="2403" y="4116"/>
                      <a:pt x="1554" y="4371"/>
                    </a:cubicBezTo>
                    <a:cubicBezTo>
                      <a:pt x="1089" y="4511"/>
                      <a:pt x="620" y="4647"/>
                      <a:pt x="155" y="4786"/>
                    </a:cubicBezTo>
                    <a:cubicBezTo>
                      <a:pt x="101" y="4805"/>
                      <a:pt x="51" y="4829"/>
                      <a:pt x="0" y="4856"/>
                    </a:cubicBezTo>
                    <a:cubicBezTo>
                      <a:pt x="58" y="4907"/>
                      <a:pt x="115" y="4921"/>
                      <a:pt x="171" y="4921"/>
                    </a:cubicBezTo>
                    <a:cubicBezTo>
                      <a:pt x="216" y="4921"/>
                      <a:pt x="261" y="4911"/>
                      <a:pt x="303" y="4906"/>
                    </a:cubicBezTo>
                    <a:cubicBezTo>
                      <a:pt x="682" y="4852"/>
                      <a:pt x="1062" y="4798"/>
                      <a:pt x="1438" y="4732"/>
                    </a:cubicBezTo>
                    <a:cubicBezTo>
                      <a:pt x="1872" y="4654"/>
                      <a:pt x="2310" y="4561"/>
                      <a:pt x="2744" y="4480"/>
                    </a:cubicBezTo>
                    <a:cubicBezTo>
                      <a:pt x="2771" y="4477"/>
                      <a:pt x="2798" y="4476"/>
                      <a:pt x="2826" y="4476"/>
                    </a:cubicBezTo>
                    <a:cubicBezTo>
                      <a:pt x="2876" y="4476"/>
                      <a:pt x="2926" y="4480"/>
                      <a:pt x="2976" y="4488"/>
                    </a:cubicBezTo>
                    <a:cubicBezTo>
                      <a:pt x="3030" y="4492"/>
                      <a:pt x="3050" y="4530"/>
                      <a:pt x="3057" y="4585"/>
                    </a:cubicBezTo>
                    <a:cubicBezTo>
                      <a:pt x="3061" y="4701"/>
                      <a:pt x="3030" y="4817"/>
                      <a:pt x="2968" y="4918"/>
                    </a:cubicBezTo>
                    <a:cubicBezTo>
                      <a:pt x="2755" y="5282"/>
                      <a:pt x="2515" y="5631"/>
                      <a:pt x="2255" y="5960"/>
                    </a:cubicBezTo>
                    <a:cubicBezTo>
                      <a:pt x="2120" y="6123"/>
                      <a:pt x="1984" y="6282"/>
                      <a:pt x="1849" y="6444"/>
                    </a:cubicBezTo>
                    <a:lnTo>
                      <a:pt x="1872" y="6464"/>
                    </a:lnTo>
                    <a:cubicBezTo>
                      <a:pt x="2120" y="6243"/>
                      <a:pt x="2376" y="6026"/>
                      <a:pt x="2620" y="5797"/>
                    </a:cubicBezTo>
                    <a:cubicBezTo>
                      <a:pt x="2995" y="5437"/>
                      <a:pt x="3333" y="5034"/>
                      <a:pt x="3623" y="4604"/>
                    </a:cubicBezTo>
                    <a:cubicBezTo>
                      <a:pt x="3797" y="4348"/>
                      <a:pt x="4011" y="4174"/>
                      <a:pt x="4321" y="4081"/>
                    </a:cubicBezTo>
                    <a:cubicBezTo>
                      <a:pt x="5231" y="3817"/>
                      <a:pt x="6130" y="3527"/>
                      <a:pt x="7033" y="3240"/>
                    </a:cubicBezTo>
                    <a:cubicBezTo>
                      <a:pt x="7285" y="3163"/>
                      <a:pt x="7529" y="3077"/>
                      <a:pt x="7777" y="3000"/>
                    </a:cubicBezTo>
                    <a:cubicBezTo>
                      <a:pt x="7814" y="2988"/>
                      <a:pt x="7850" y="2982"/>
                      <a:pt x="7883" y="2982"/>
                    </a:cubicBezTo>
                    <a:cubicBezTo>
                      <a:pt x="8034" y="2982"/>
                      <a:pt x="8132" y="3101"/>
                      <a:pt x="8110" y="3279"/>
                    </a:cubicBezTo>
                    <a:cubicBezTo>
                      <a:pt x="8102" y="3352"/>
                      <a:pt x="8083" y="3422"/>
                      <a:pt x="8048" y="3488"/>
                    </a:cubicBezTo>
                    <a:cubicBezTo>
                      <a:pt x="7908" y="3724"/>
                      <a:pt x="7773" y="3965"/>
                      <a:pt x="7618" y="4189"/>
                    </a:cubicBezTo>
                    <a:cubicBezTo>
                      <a:pt x="7323" y="4619"/>
                      <a:pt x="6975" y="5007"/>
                      <a:pt x="6622" y="5390"/>
                    </a:cubicBezTo>
                    <a:cubicBezTo>
                      <a:pt x="6595" y="5421"/>
                      <a:pt x="6572" y="5456"/>
                      <a:pt x="6545" y="5487"/>
                    </a:cubicBezTo>
                    <a:lnTo>
                      <a:pt x="6572" y="5511"/>
                    </a:lnTo>
                    <a:cubicBezTo>
                      <a:pt x="6742" y="5356"/>
                      <a:pt x="6920" y="5212"/>
                      <a:pt x="7083" y="5049"/>
                    </a:cubicBezTo>
                    <a:cubicBezTo>
                      <a:pt x="7742" y="4383"/>
                      <a:pt x="8354" y="3682"/>
                      <a:pt x="8854" y="2887"/>
                    </a:cubicBezTo>
                    <a:cubicBezTo>
                      <a:pt x="8966" y="2717"/>
                      <a:pt x="9090" y="2554"/>
                      <a:pt x="9307" y="2481"/>
                    </a:cubicBezTo>
                    <a:cubicBezTo>
                      <a:pt x="9815" y="2302"/>
                      <a:pt x="10315" y="2105"/>
                      <a:pt x="10818" y="1911"/>
                    </a:cubicBezTo>
                    <a:cubicBezTo>
                      <a:pt x="11500" y="1648"/>
                      <a:pt x="12163" y="1345"/>
                      <a:pt x="12818" y="1016"/>
                    </a:cubicBezTo>
                    <a:cubicBezTo>
                      <a:pt x="12922" y="966"/>
                      <a:pt x="13011" y="896"/>
                      <a:pt x="13027" y="772"/>
                    </a:cubicBezTo>
                    <a:cubicBezTo>
                      <a:pt x="13050" y="601"/>
                      <a:pt x="13062" y="427"/>
                      <a:pt x="13058" y="253"/>
                    </a:cubicBezTo>
                    <a:cubicBezTo>
                      <a:pt x="13048" y="81"/>
                      <a:pt x="13002" y="1"/>
                      <a:pt x="129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120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0" name="Google Shape;1830;p48"/>
          <p:cNvGrpSpPr/>
          <p:nvPr/>
        </p:nvGrpSpPr>
        <p:grpSpPr>
          <a:xfrm flipH="1">
            <a:off x="8429742" y="4354283"/>
            <a:ext cx="984873" cy="1001082"/>
            <a:chOff x="933501" y="2069980"/>
            <a:chExt cx="984873" cy="1001082"/>
          </a:xfrm>
        </p:grpSpPr>
        <p:sp>
          <p:nvSpPr>
            <p:cNvPr id="1831" name="Google Shape;1831;p48"/>
            <p:cNvSpPr/>
            <p:nvPr/>
          </p:nvSpPr>
          <p:spPr>
            <a:xfrm>
              <a:off x="933764" y="2069980"/>
              <a:ext cx="984343" cy="1001082"/>
            </a:xfrm>
            <a:custGeom>
              <a:avLst/>
              <a:gdLst/>
              <a:ahLst/>
              <a:cxnLst/>
              <a:rect l="l" t="t" r="r" b="b"/>
              <a:pathLst>
                <a:path w="14844" h="15097" extrusionOk="0">
                  <a:moveTo>
                    <a:pt x="13577" y="1"/>
                  </a:moveTo>
                  <a:cubicBezTo>
                    <a:pt x="13493" y="1"/>
                    <a:pt x="13436" y="51"/>
                    <a:pt x="13395" y="144"/>
                  </a:cubicBezTo>
                  <a:cubicBezTo>
                    <a:pt x="13294" y="357"/>
                    <a:pt x="13205" y="574"/>
                    <a:pt x="13100" y="783"/>
                  </a:cubicBezTo>
                  <a:cubicBezTo>
                    <a:pt x="12976" y="1019"/>
                    <a:pt x="12848" y="1256"/>
                    <a:pt x="12713" y="1492"/>
                  </a:cubicBezTo>
                  <a:cubicBezTo>
                    <a:pt x="12655" y="1593"/>
                    <a:pt x="12550" y="1662"/>
                    <a:pt x="12434" y="1686"/>
                  </a:cubicBezTo>
                  <a:cubicBezTo>
                    <a:pt x="12344" y="1703"/>
                    <a:pt x="12254" y="1712"/>
                    <a:pt x="12164" y="1712"/>
                  </a:cubicBezTo>
                  <a:cubicBezTo>
                    <a:pt x="12134" y="1712"/>
                    <a:pt x="12104" y="1711"/>
                    <a:pt x="12074" y="1709"/>
                  </a:cubicBezTo>
                  <a:cubicBezTo>
                    <a:pt x="11891" y="1690"/>
                    <a:pt x="11713" y="1662"/>
                    <a:pt x="11535" y="1624"/>
                  </a:cubicBezTo>
                  <a:cubicBezTo>
                    <a:pt x="11142" y="1540"/>
                    <a:pt x="10741" y="1498"/>
                    <a:pt x="10341" y="1498"/>
                  </a:cubicBezTo>
                  <a:cubicBezTo>
                    <a:pt x="9964" y="1498"/>
                    <a:pt x="9588" y="1535"/>
                    <a:pt x="9218" y="1608"/>
                  </a:cubicBezTo>
                  <a:cubicBezTo>
                    <a:pt x="8912" y="1666"/>
                    <a:pt x="8606" y="1740"/>
                    <a:pt x="8304" y="1821"/>
                  </a:cubicBezTo>
                  <a:cubicBezTo>
                    <a:pt x="7827" y="1949"/>
                    <a:pt x="7358" y="2120"/>
                    <a:pt x="6909" y="2333"/>
                  </a:cubicBezTo>
                  <a:cubicBezTo>
                    <a:pt x="6207" y="2670"/>
                    <a:pt x="5572" y="3119"/>
                    <a:pt x="4960" y="3600"/>
                  </a:cubicBezTo>
                  <a:cubicBezTo>
                    <a:pt x="4142" y="4231"/>
                    <a:pt x="3391" y="4936"/>
                    <a:pt x="2705" y="5707"/>
                  </a:cubicBezTo>
                  <a:cubicBezTo>
                    <a:pt x="2286" y="6184"/>
                    <a:pt x="1879" y="6676"/>
                    <a:pt x="1542" y="7211"/>
                  </a:cubicBezTo>
                  <a:cubicBezTo>
                    <a:pt x="876" y="8245"/>
                    <a:pt x="415" y="9396"/>
                    <a:pt x="175" y="10601"/>
                  </a:cubicBezTo>
                  <a:cubicBezTo>
                    <a:pt x="58" y="11198"/>
                    <a:pt x="0" y="11794"/>
                    <a:pt x="93" y="12403"/>
                  </a:cubicBezTo>
                  <a:cubicBezTo>
                    <a:pt x="140" y="12589"/>
                    <a:pt x="182" y="12775"/>
                    <a:pt x="229" y="12961"/>
                  </a:cubicBezTo>
                  <a:cubicBezTo>
                    <a:pt x="357" y="13468"/>
                    <a:pt x="628" y="13929"/>
                    <a:pt x="1012" y="14290"/>
                  </a:cubicBezTo>
                  <a:cubicBezTo>
                    <a:pt x="1073" y="14359"/>
                    <a:pt x="1147" y="14421"/>
                    <a:pt x="1228" y="14476"/>
                  </a:cubicBezTo>
                  <a:cubicBezTo>
                    <a:pt x="1426" y="14580"/>
                    <a:pt x="1631" y="14677"/>
                    <a:pt x="1841" y="14766"/>
                  </a:cubicBezTo>
                  <a:cubicBezTo>
                    <a:pt x="2435" y="15010"/>
                    <a:pt x="3052" y="15096"/>
                    <a:pt x="3680" y="15096"/>
                  </a:cubicBezTo>
                  <a:cubicBezTo>
                    <a:pt x="3843" y="15096"/>
                    <a:pt x="4006" y="15090"/>
                    <a:pt x="4169" y="15080"/>
                  </a:cubicBezTo>
                  <a:cubicBezTo>
                    <a:pt x="4720" y="15038"/>
                    <a:pt x="5266" y="14937"/>
                    <a:pt x="5797" y="14782"/>
                  </a:cubicBezTo>
                  <a:cubicBezTo>
                    <a:pt x="6510" y="14592"/>
                    <a:pt x="7195" y="14309"/>
                    <a:pt x="7842" y="13953"/>
                  </a:cubicBezTo>
                  <a:cubicBezTo>
                    <a:pt x="9237" y="13154"/>
                    <a:pt x="10497" y="12143"/>
                    <a:pt x="11574" y="10954"/>
                  </a:cubicBezTo>
                  <a:cubicBezTo>
                    <a:pt x="12139" y="10326"/>
                    <a:pt x="12643" y="9644"/>
                    <a:pt x="13073" y="8920"/>
                  </a:cubicBezTo>
                  <a:cubicBezTo>
                    <a:pt x="13608" y="8032"/>
                    <a:pt x="13906" y="7060"/>
                    <a:pt x="14104" y="6052"/>
                  </a:cubicBezTo>
                  <a:cubicBezTo>
                    <a:pt x="14208" y="5498"/>
                    <a:pt x="14201" y="4929"/>
                    <a:pt x="14073" y="4382"/>
                  </a:cubicBezTo>
                  <a:cubicBezTo>
                    <a:pt x="13988" y="4014"/>
                    <a:pt x="13891" y="3650"/>
                    <a:pt x="13794" y="3282"/>
                  </a:cubicBezTo>
                  <a:cubicBezTo>
                    <a:pt x="13705" y="2984"/>
                    <a:pt x="13759" y="2658"/>
                    <a:pt x="13941" y="2406"/>
                  </a:cubicBezTo>
                  <a:cubicBezTo>
                    <a:pt x="14181" y="2050"/>
                    <a:pt x="14394" y="1674"/>
                    <a:pt x="14615" y="1306"/>
                  </a:cubicBezTo>
                  <a:cubicBezTo>
                    <a:pt x="14673" y="1201"/>
                    <a:pt x="14728" y="1089"/>
                    <a:pt x="14774" y="977"/>
                  </a:cubicBezTo>
                  <a:cubicBezTo>
                    <a:pt x="14844" y="814"/>
                    <a:pt x="14809" y="667"/>
                    <a:pt x="14685" y="535"/>
                  </a:cubicBezTo>
                  <a:cubicBezTo>
                    <a:pt x="14402" y="225"/>
                    <a:pt x="14030" y="89"/>
                    <a:pt x="13635" y="8"/>
                  </a:cubicBezTo>
                  <a:cubicBezTo>
                    <a:pt x="13614" y="3"/>
                    <a:pt x="13595" y="1"/>
                    <a:pt x="13577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2" name="Google Shape;1832;p48"/>
            <p:cNvGrpSpPr/>
            <p:nvPr/>
          </p:nvGrpSpPr>
          <p:grpSpPr>
            <a:xfrm>
              <a:off x="933501" y="2070096"/>
              <a:ext cx="984873" cy="1000817"/>
              <a:chOff x="1628751" y="1037721"/>
              <a:chExt cx="984873" cy="1000817"/>
            </a:xfrm>
          </p:grpSpPr>
          <p:sp>
            <p:nvSpPr>
              <p:cNvPr id="1833" name="Google Shape;1833;p48"/>
              <p:cNvSpPr/>
              <p:nvPr/>
            </p:nvSpPr>
            <p:spPr>
              <a:xfrm>
                <a:off x="1628751" y="1037721"/>
                <a:ext cx="984873" cy="1000817"/>
              </a:xfrm>
              <a:custGeom>
                <a:avLst/>
                <a:gdLst/>
                <a:ahLst/>
                <a:cxnLst/>
                <a:rect l="l" t="t" r="r" b="b"/>
                <a:pathLst>
                  <a:path w="14852" h="15093" extrusionOk="0">
                    <a:moveTo>
                      <a:pt x="13717" y="259"/>
                    </a:moveTo>
                    <a:cubicBezTo>
                      <a:pt x="13749" y="259"/>
                      <a:pt x="13785" y="264"/>
                      <a:pt x="13825" y="275"/>
                    </a:cubicBezTo>
                    <a:cubicBezTo>
                      <a:pt x="14065" y="337"/>
                      <a:pt x="14290" y="453"/>
                      <a:pt x="14480" y="616"/>
                    </a:cubicBezTo>
                    <a:cubicBezTo>
                      <a:pt x="14615" y="744"/>
                      <a:pt x="14635" y="821"/>
                      <a:pt x="14565" y="996"/>
                    </a:cubicBezTo>
                    <a:cubicBezTo>
                      <a:pt x="14542" y="1046"/>
                      <a:pt x="14515" y="1097"/>
                      <a:pt x="14488" y="1147"/>
                    </a:cubicBezTo>
                    <a:cubicBezTo>
                      <a:pt x="14034" y="1926"/>
                      <a:pt x="13527" y="2670"/>
                      <a:pt x="12969" y="3375"/>
                    </a:cubicBezTo>
                    <a:cubicBezTo>
                      <a:pt x="12442" y="4045"/>
                      <a:pt x="11872" y="4681"/>
                      <a:pt x="11310" y="5316"/>
                    </a:cubicBezTo>
                    <a:cubicBezTo>
                      <a:pt x="11175" y="5463"/>
                      <a:pt x="11074" y="5634"/>
                      <a:pt x="11012" y="5820"/>
                    </a:cubicBezTo>
                    <a:cubicBezTo>
                      <a:pt x="10958" y="5986"/>
                      <a:pt x="10985" y="6157"/>
                      <a:pt x="11000" y="6323"/>
                    </a:cubicBezTo>
                    <a:cubicBezTo>
                      <a:pt x="11070" y="7133"/>
                      <a:pt x="10935" y="7916"/>
                      <a:pt x="10694" y="8687"/>
                    </a:cubicBezTo>
                    <a:cubicBezTo>
                      <a:pt x="10687" y="8706"/>
                      <a:pt x="10675" y="8722"/>
                      <a:pt x="10656" y="8729"/>
                    </a:cubicBezTo>
                    <a:lnTo>
                      <a:pt x="10656" y="8602"/>
                    </a:lnTo>
                    <a:cubicBezTo>
                      <a:pt x="10683" y="8141"/>
                      <a:pt x="10652" y="7679"/>
                      <a:pt x="10559" y="7226"/>
                    </a:cubicBezTo>
                    <a:cubicBezTo>
                      <a:pt x="10528" y="7071"/>
                      <a:pt x="10477" y="6916"/>
                      <a:pt x="10431" y="6761"/>
                    </a:cubicBezTo>
                    <a:cubicBezTo>
                      <a:pt x="10415" y="6722"/>
                      <a:pt x="10396" y="6684"/>
                      <a:pt x="10373" y="6649"/>
                    </a:cubicBezTo>
                    <a:cubicBezTo>
                      <a:pt x="10334" y="6588"/>
                      <a:pt x="10271" y="6557"/>
                      <a:pt x="10208" y="6557"/>
                    </a:cubicBezTo>
                    <a:cubicBezTo>
                      <a:pt x="10158" y="6557"/>
                      <a:pt x="10108" y="6577"/>
                      <a:pt x="10071" y="6618"/>
                    </a:cubicBezTo>
                    <a:cubicBezTo>
                      <a:pt x="9559" y="7102"/>
                      <a:pt x="9048" y="7590"/>
                      <a:pt x="8536" y="8075"/>
                    </a:cubicBezTo>
                    <a:cubicBezTo>
                      <a:pt x="8296" y="8299"/>
                      <a:pt x="8044" y="8513"/>
                      <a:pt x="7796" y="8733"/>
                    </a:cubicBezTo>
                    <a:cubicBezTo>
                      <a:pt x="7641" y="8869"/>
                      <a:pt x="7533" y="9047"/>
                      <a:pt x="7486" y="9249"/>
                    </a:cubicBezTo>
                    <a:cubicBezTo>
                      <a:pt x="7401" y="9590"/>
                      <a:pt x="7335" y="9938"/>
                      <a:pt x="7254" y="10275"/>
                    </a:cubicBezTo>
                    <a:cubicBezTo>
                      <a:pt x="7172" y="10616"/>
                      <a:pt x="6986" y="11105"/>
                      <a:pt x="6855" y="11337"/>
                    </a:cubicBezTo>
                    <a:cubicBezTo>
                      <a:pt x="6855" y="11120"/>
                      <a:pt x="6858" y="10930"/>
                      <a:pt x="6858" y="10740"/>
                    </a:cubicBezTo>
                    <a:cubicBezTo>
                      <a:pt x="6855" y="10500"/>
                      <a:pt x="6835" y="10264"/>
                      <a:pt x="6750" y="10035"/>
                    </a:cubicBezTo>
                    <a:cubicBezTo>
                      <a:pt x="6700" y="9902"/>
                      <a:pt x="6602" y="9831"/>
                      <a:pt x="6492" y="9831"/>
                    </a:cubicBezTo>
                    <a:cubicBezTo>
                      <a:pt x="6431" y="9831"/>
                      <a:pt x="6367" y="9852"/>
                      <a:pt x="6304" y="9896"/>
                    </a:cubicBezTo>
                    <a:cubicBezTo>
                      <a:pt x="5890" y="10171"/>
                      <a:pt x="5479" y="10442"/>
                      <a:pt x="5068" y="10717"/>
                    </a:cubicBezTo>
                    <a:cubicBezTo>
                      <a:pt x="5029" y="10743"/>
                      <a:pt x="5009" y="10754"/>
                      <a:pt x="4989" y="10754"/>
                    </a:cubicBezTo>
                    <a:cubicBezTo>
                      <a:pt x="4969" y="10754"/>
                      <a:pt x="4947" y="10744"/>
                      <a:pt x="4906" y="10725"/>
                    </a:cubicBezTo>
                    <a:cubicBezTo>
                      <a:pt x="4968" y="10663"/>
                      <a:pt x="5026" y="10597"/>
                      <a:pt x="5088" y="10543"/>
                    </a:cubicBezTo>
                    <a:cubicBezTo>
                      <a:pt x="5564" y="10120"/>
                      <a:pt x="6056" y="9710"/>
                      <a:pt x="6517" y="9272"/>
                    </a:cubicBezTo>
                    <a:cubicBezTo>
                      <a:pt x="6990" y="8822"/>
                      <a:pt x="7436" y="8338"/>
                      <a:pt x="7893" y="7873"/>
                    </a:cubicBezTo>
                    <a:cubicBezTo>
                      <a:pt x="8048" y="7718"/>
                      <a:pt x="8009" y="7524"/>
                      <a:pt x="7815" y="7428"/>
                    </a:cubicBezTo>
                    <a:cubicBezTo>
                      <a:pt x="7753" y="7397"/>
                      <a:pt x="7688" y="7377"/>
                      <a:pt x="7618" y="7366"/>
                    </a:cubicBezTo>
                    <a:cubicBezTo>
                      <a:pt x="7121" y="7263"/>
                      <a:pt x="6619" y="7214"/>
                      <a:pt x="6114" y="7214"/>
                    </a:cubicBezTo>
                    <a:cubicBezTo>
                      <a:pt x="6028" y="7214"/>
                      <a:pt x="5941" y="7216"/>
                      <a:pt x="5855" y="7218"/>
                    </a:cubicBezTo>
                    <a:cubicBezTo>
                      <a:pt x="5840" y="7220"/>
                      <a:pt x="5825" y="7221"/>
                      <a:pt x="5810" y="7221"/>
                    </a:cubicBezTo>
                    <a:cubicBezTo>
                      <a:pt x="5767" y="7221"/>
                      <a:pt x="5725" y="7213"/>
                      <a:pt x="5684" y="7199"/>
                    </a:cubicBezTo>
                    <a:cubicBezTo>
                      <a:pt x="5851" y="7164"/>
                      <a:pt x="6018" y="7125"/>
                      <a:pt x="6184" y="7098"/>
                    </a:cubicBezTo>
                    <a:cubicBezTo>
                      <a:pt x="6785" y="6990"/>
                      <a:pt x="7389" y="6932"/>
                      <a:pt x="8001" y="6932"/>
                    </a:cubicBezTo>
                    <a:cubicBezTo>
                      <a:pt x="8093" y="6932"/>
                      <a:pt x="8187" y="6935"/>
                      <a:pt x="8280" y="6935"/>
                    </a:cubicBezTo>
                    <a:cubicBezTo>
                      <a:pt x="8411" y="6935"/>
                      <a:pt x="8543" y="6928"/>
                      <a:pt x="8672" y="6897"/>
                    </a:cubicBezTo>
                    <a:cubicBezTo>
                      <a:pt x="8742" y="6885"/>
                      <a:pt x="8804" y="6850"/>
                      <a:pt x="8846" y="6796"/>
                    </a:cubicBezTo>
                    <a:cubicBezTo>
                      <a:pt x="9191" y="6405"/>
                      <a:pt x="9547" y="6021"/>
                      <a:pt x="9881" y="5626"/>
                    </a:cubicBezTo>
                    <a:cubicBezTo>
                      <a:pt x="10214" y="5231"/>
                      <a:pt x="10532" y="4820"/>
                      <a:pt x="10857" y="4417"/>
                    </a:cubicBezTo>
                    <a:cubicBezTo>
                      <a:pt x="10942" y="4305"/>
                      <a:pt x="10911" y="4204"/>
                      <a:pt x="10776" y="4154"/>
                    </a:cubicBezTo>
                    <a:cubicBezTo>
                      <a:pt x="10411" y="4018"/>
                      <a:pt x="10028" y="3944"/>
                      <a:pt x="9648" y="3886"/>
                    </a:cubicBezTo>
                    <a:cubicBezTo>
                      <a:pt x="9451" y="3855"/>
                      <a:pt x="9249" y="3840"/>
                      <a:pt x="9051" y="3816"/>
                    </a:cubicBezTo>
                    <a:cubicBezTo>
                      <a:pt x="9020" y="3813"/>
                      <a:pt x="8986" y="3805"/>
                      <a:pt x="8955" y="3801"/>
                    </a:cubicBezTo>
                    <a:lnTo>
                      <a:pt x="8955" y="3774"/>
                    </a:lnTo>
                    <a:cubicBezTo>
                      <a:pt x="9172" y="3754"/>
                      <a:pt x="9385" y="3723"/>
                      <a:pt x="9602" y="3723"/>
                    </a:cubicBezTo>
                    <a:cubicBezTo>
                      <a:pt x="10105" y="3723"/>
                      <a:pt x="10609" y="3735"/>
                      <a:pt x="11113" y="3743"/>
                    </a:cubicBezTo>
                    <a:cubicBezTo>
                      <a:pt x="11120" y="3743"/>
                      <a:pt x="11128" y="3743"/>
                      <a:pt x="11135" y="3743"/>
                    </a:cubicBezTo>
                    <a:cubicBezTo>
                      <a:pt x="11296" y="3743"/>
                      <a:pt x="11435" y="3701"/>
                      <a:pt x="11543" y="3553"/>
                    </a:cubicBezTo>
                    <a:cubicBezTo>
                      <a:pt x="11926" y="3014"/>
                      <a:pt x="12329" y="2491"/>
                      <a:pt x="12705" y="1949"/>
                    </a:cubicBezTo>
                    <a:cubicBezTo>
                      <a:pt x="13027" y="1484"/>
                      <a:pt x="13267" y="969"/>
                      <a:pt x="13488" y="446"/>
                    </a:cubicBezTo>
                    <a:cubicBezTo>
                      <a:pt x="13539" y="320"/>
                      <a:pt x="13608" y="259"/>
                      <a:pt x="13717" y="259"/>
                    </a:cubicBezTo>
                    <a:close/>
                    <a:moveTo>
                      <a:pt x="10316" y="1737"/>
                    </a:moveTo>
                    <a:cubicBezTo>
                      <a:pt x="10794" y="1737"/>
                      <a:pt x="11267" y="1811"/>
                      <a:pt x="11737" y="1918"/>
                    </a:cubicBezTo>
                    <a:cubicBezTo>
                      <a:pt x="11752" y="1922"/>
                      <a:pt x="11764" y="1926"/>
                      <a:pt x="11775" y="1930"/>
                    </a:cubicBezTo>
                    <a:cubicBezTo>
                      <a:pt x="12093" y="2030"/>
                      <a:pt x="12178" y="2232"/>
                      <a:pt x="12031" y="2534"/>
                    </a:cubicBezTo>
                    <a:cubicBezTo>
                      <a:pt x="12008" y="2580"/>
                      <a:pt x="11981" y="2623"/>
                      <a:pt x="11950" y="2666"/>
                    </a:cubicBezTo>
                    <a:cubicBezTo>
                      <a:pt x="11802" y="2859"/>
                      <a:pt x="11651" y="3049"/>
                      <a:pt x="11512" y="3247"/>
                    </a:cubicBezTo>
                    <a:cubicBezTo>
                      <a:pt x="11383" y="3431"/>
                      <a:pt x="11217" y="3510"/>
                      <a:pt x="11005" y="3510"/>
                    </a:cubicBezTo>
                    <a:cubicBezTo>
                      <a:pt x="10981" y="3510"/>
                      <a:pt x="10956" y="3508"/>
                      <a:pt x="10931" y="3507"/>
                    </a:cubicBezTo>
                    <a:cubicBezTo>
                      <a:pt x="10640" y="3484"/>
                      <a:pt x="10350" y="3471"/>
                      <a:pt x="10060" y="3471"/>
                    </a:cubicBezTo>
                    <a:cubicBezTo>
                      <a:pt x="9551" y="3471"/>
                      <a:pt x="9043" y="3511"/>
                      <a:pt x="8536" y="3607"/>
                    </a:cubicBezTo>
                    <a:cubicBezTo>
                      <a:pt x="8296" y="3654"/>
                      <a:pt x="8052" y="3712"/>
                      <a:pt x="7831" y="3824"/>
                    </a:cubicBezTo>
                    <a:cubicBezTo>
                      <a:pt x="7733" y="3877"/>
                      <a:pt x="7771" y="4022"/>
                      <a:pt x="7877" y="4022"/>
                    </a:cubicBezTo>
                    <a:cubicBezTo>
                      <a:pt x="7880" y="4022"/>
                      <a:pt x="7882" y="4022"/>
                      <a:pt x="7885" y="4022"/>
                    </a:cubicBezTo>
                    <a:lnTo>
                      <a:pt x="7908" y="4022"/>
                    </a:lnTo>
                    <a:cubicBezTo>
                      <a:pt x="8052" y="4014"/>
                      <a:pt x="8196" y="4010"/>
                      <a:pt x="8340" y="4010"/>
                    </a:cubicBezTo>
                    <a:cubicBezTo>
                      <a:pt x="8829" y="4010"/>
                      <a:pt x="9317" y="4055"/>
                      <a:pt x="9799" y="4142"/>
                    </a:cubicBezTo>
                    <a:cubicBezTo>
                      <a:pt x="10012" y="4181"/>
                      <a:pt x="10225" y="4231"/>
                      <a:pt x="10435" y="4278"/>
                    </a:cubicBezTo>
                    <a:cubicBezTo>
                      <a:pt x="10481" y="4289"/>
                      <a:pt x="10524" y="4305"/>
                      <a:pt x="10594" y="4328"/>
                    </a:cubicBezTo>
                    <a:cubicBezTo>
                      <a:pt x="10566" y="4402"/>
                      <a:pt x="10528" y="4471"/>
                      <a:pt x="10485" y="4541"/>
                    </a:cubicBezTo>
                    <a:cubicBezTo>
                      <a:pt x="10241" y="4843"/>
                      <a:pt x="9993" y="5149"/>
                      <a:pt x="9741" y="5448"/>
                    </a:cubicBezTo>
                    <a:cubicBezTo>
                      <a:pt x="9443" y="5793"/>
                      <a:pt x="9137" y="6130"/>
                      <a:pt x="8838" y="6474"/>
                    </a:cubicBezTo>
                    <a:cubicBezTo>
                      <a:pt x="8749" y="6575"/>
                      <a:pt x="8629" y="6645"/>
                      <a:pt x="8501" y="6676"/>
                    </a:cubicBezTo>
                    <a:cubicBezTo>
                      <a:pt x="8395" y="6703"/>
                      <a:pt x="8288" y="6710"/>
                      <a:pt x="8182" y="6710"/>
                    </a:cubicBezTo>
                    <a:cubicBezTo>
                      <a:pt x="8075" y="6710"/>
                      <a:pt x="7969" y="6703"/>
                      <a:pt x="7862" y="6703"/>
                    </a:cubicBezTo>
                    <a:cubicBezTo>
                      <a:pt x="7269" y="6707"/>
                      <a:pt x="6672" y="6765"/>
                      <a:pt x="6087" y="6877"/>
                    </a:cubicBezTo>
                    <a:cubicBezTo>
                      <a:pt x="5642" y="6959"/>
                      <a:pt x="5204" y="7075"/>
                      <a:pt x="4778" y="7215"/>
                    </a:cubicBezTo>
                    <a:cubicBezTo>
                      <a:pt x="4727" y="7230"/>
                      <a:pt x="4685" y="7249"/>
                      <a:pt x="4638" y="7273"/>
                    </a:cubicBezTo>
                    <a:cubicBezTo>
                      <a:pt x="4497" y="7351"/>
                      <a:pt x="4556" y="7564"/>
                      <a:pt x="4711" y="7564"/>
                    </a:cubicBezTo>
                    <a:cubicBezTo>
                      <a:pt x="4718" y="7564"/>
                      <a:pt x="4724" y="7564"/>
                      <a:pt x="4731" y="7563"/>
                    </a:cubicBezTo>
                    <a:lnTo>
                      <a:pt x="4735" y="7563"/>
                    </a:lnTo>
                    <a:cubicBezTo>
                      <a:pt x="5204" y="7489"/>
                      <a:pt x="5676" y="7454"/>
                      <a:pt x="6151" y="7454"/>
                    </a:cubicBezTo>
                    <a:cubicBezTo>
                      <a:pt x="6198" y="7454"/>
                      <a:pt x="6245" y="7454"/>
                      <a:pt x="6293" y="7455"/>
                    </a:cubicBezTo>
                    <a:cubicBezTo>
                      <a:pt x="6692" y="7466"/>
                      <a:pt x="7091" y="7505"/>
                      <a:pt x="7486" y="7571"/>
                    </a:cubicBezTo>
                    <a:cubicBezTo>
                      <a:pt x="7618" y="7594"/>
                      <a:pt x="7676" y="7672"/>
                      <a:pt x="7606" y="7803"/>
                    </a:cubicBezTo>
                    <a:cubicBezTo>
                      <a:pt x="7548" y="7904"/>
                      <a:pt x="7478" y="7997"/>
                      <a:pt x="7393" y="8079"/>
                    </a:cubicBezTo>
                    <a:cubicBezTo>
                      <a:pt x="6653" y="8884"/>
                      <a:pt x="5836" y="9609"/>
                      <a:pt x="5014" y="10326"/>
                    </a:cubicBezTo>
                    <a:cubicBezTo>
                      <a:pt x="4867" y="10450"/>
                      <a:pt x="4731" y="10585"/>
                      <a:pt x="4596" y="10717"/>
                    </a:cubicBezTo>
                    <a:cubicBezTo>
                      <a:pt x="4561" y="10748"/>
                      <a:pt x="4530" y="10787"/>
                      <a:pt x="4503" y="10826"/>
                    </a:cubicBezTo>
                    <a:cubicBezTo>
                      <a:pt x="4425" y="10950"/>
                      <a:pt x="4491" y="11085"/>
                      <a:pt x="4638" y="11101"/>
                    </a:cubicBezTo>
                    <a:cubicBezTo>
                      <a:pt x="4649" y="11102"/>
                      <a:pt x="4660" y="11102"/>
                      <a:pt x="4671" y="11102"/>
                    </a:cubicBezTo>
                    <a:cubicBezTo>
                      <a:pt x="4768" y="11102"/>
                      <a:pt x="4864" y="11071"/>
                      <a:pt x="4944" y="11016"/>
                    </a:cubicBezTo>
                    <a:cubicBezTo>
                      <a:pt x="5332" y="10775"/>
                      <a:pt x="5719" y="10535"/>
                      <a:pt x="6107" y="10291"/>
                    </a:cubicBezTo>
                    <a:cubicBezTo>
                      <a:pt x="6173" y="10248"/>
                      <a:pt x="6238" y="10213"/>
                      <a:pt x="6312" y="10186"/>
                    </a:cubicBezTo>
                    <a:cubicBezTo>
                      <a:pt x="6352" y="10174"/>
                      <a:pt x="6388" y="10167"/>
                      <a:pt x="6421" y="10167"/>
                    </a:cubicBezTo>
                    <a:cubicBezTo>
                      <a:pt x="6527" y="10167"/>
                      <a:pt x="6594" y="10235"/>
                      <a:pt x="6614" y="10368"/>
                    </a:cubicBezTo>
                    <a:cubicBezTo>
                      <a:pt x="6638" y="10512"/>
                      <a:pt x="6649" y="10659"/>
                      <a:pt x="6645" y="10806"/>
                    </a:cubicBezTo>
                    <a:cubicBezTo>
                      <a:pt x="6638" y="11105"/>
                      <a:pt x="6618" y="11399"/>
                      <a:pt x="6603" y="11694"/>
                    </a:cubicBezTo>
                    <a:cubicBezTo>
                      <a:pt x="6595" y="11736"/>
                      <a:pt x="6599" y="11779"/>
                      <a:pt x="6607" y="11821"/>
                    </a:cubicBezTo>
                    <a:cubicBezTo>
                      <a:pt x="6622" y="11860"/>
                      <a:pt x="6653" y="11891"/>
                      <a:pt x="6692" y="11907"/>
                    </a:cubicBezTo>
                    <a:cubicBezTo>
                      <a:pt x="6695" y="11908"/>
                      <a:pt x="6700" y="11908"/>
                      <a:pt x="6704" y="11908"/>
                    </a:cubicBezTo>
                    <a:cubicBezTo>
                      <a:pt x="6731" y="11908"/>
                      <a:pt x="6769" y="11889"/>
                      <a:pt x="6793" y="11872"/>
                    </a:cubicBezTo>
                    <a:cubicBezTo>
                      <a:pt x="6812" y="11852"/>
                      <a:pt x="6827" y="11829"/>
                      <a:pt x="6839" y="11806"/>
                    </a:cubicBezTo>
                    <a:cubicBezTo>
                      <a:pt x="7227" y="11108"/>
                      <a:pt x="7505" y="10372"/>
                      <a:pt x="7614" y="9578"/>
                    </a:cubicBezTo>
                    <a:cubicBezTo>
                      <a:pt x="7653" y="9272"/>
                      <a:pt x="7808" y="8993"/>
                      <a:pt x="8044" y="8795"/>
                    </a:cubicBezTo>
                    <a:cubicBezTo>
                      <a:pt x="8687" y="8234"/>
                      <a:pt x="9303" y="7648"/>
                      <a:pt x="9919" y="7052"/>
                    </a:cubicBezTo>
                    <a:cubicBezTo>
                      <a:pt x="9997" y="6978"/>
                      <a:pt x="10061" y="6940"/>
                      <a:pt x="10116" y="6940"/>
                    </a:cubicBezTo>
                    <a:cubicBezTo>
                      <a:pt x="10194" y="6940"/>
                      <a:pt x="10252" y="7014"/>
                      <a:pt x="10299" y="7168"/>
                    </a:cubicBezTo>
                    <a:cubicBezTo>
                      <a:pt x="10384" y="7462"/>
                      <a:pt x="10427" y="7772"/>
                      <a:pt x="10427" y="8079"/>
                    </a:cubicBezTo>
                    <a:cubicBezTo>
                      <a:pt x="10439" y="8571"/>
                      <a:pt x="10408" y="9063"/>
                      <a:pt x="10330" y="9547"/>
                    </a:cubicBezTo>
                    <a:cubicBezTo>
                      <a:pt x="10322" y="9613"/>
                      <a:pt x="10291" y="9698"/>
                      <a:pt x="10380" y="9729"/>
                    </a:cubicBezTo>
                    <a:cubicBezTo>
                      <a:pt x="10395" y="9735"/>
                      <a:pt x="10409" y="9738"/>
                      <a:pt x="10421" y="9738"/>
                    </a:cubicBezTo>
                    <a:cubicBezTo>
                      <a:pt x="10481" y="9738"/>
                      <a:pt x="10510" y="9673"/>
                      <a:pt x="10535" y="9625"/>
                    </a:cubicBezTo>
                    <a:cubicBezTo>
                      <a:pt x="10628" y="9431"/>
                      <a:pt x="10729" y="9237"/>
                      <a:pt x="10807" y="9032"/>
                    </a:cubicBezTo>
                    <a:cubicBezTo>
                      <a:pt x="11074" y="8307"/>
                      <a:pt x="11241" y="7555"/>
                      <a:pt x="11241" y="6777"/>
                    </a:cubicBezTo>
                    <a:cubicBezTo>
                      <a:pt x="11241" y="6533"/>
                      <a:pt x="11233" y="6285"/>
                      <a:pt x="11248" y="6037"/>
                    </a:cubicBezTo>
                    <a:cubicBezTo>
                      <a:pt x="11264" y="5897"/>
                      <a:pt x="11295" y="5758"/>
                      <a:pt x="11341" y="5622"/>
                    </a:cubicBezTo>
                    <a:cubicBezTo>
                      <a:pt x="11372" y="5560"/>
                      <a:pt x="11411" y="5502"/>
                      <a:pt x="11461" y="5455"/>
                    </a:cubicBezTo>
                    <a:cubicBezTo>
                      <a:pt x="11981" y="4851"/>
                      <a:pt x="12496" y="4250"/>
                      <a:pt x="13015" y="3646"/>
                    </a:cubicBezTo>
                    <a:cubicBezTo>
                      <a:pt x="13069" y="3584"/>
                      <a:pt x="13116" y="3514"/>
                      <a:pt x="13178" y="3460"/>
                    </a:cubicBezTo>
                    <a:cubicBezTo>
                      <a:pt x="13243" y="3396"/>
                      <a:pt x="13317" y="3366"/>
                      <a:pt x="13386" y="3366"/>
                    </a:cubicBezTo>
                    <a:cubicBezTo>
                      <a:pt x="13492" y="3366"/>
                      <a:pt x="13589" y="3438"/>
                      <a:pt x="13631" y="3572"/>
                    </a:cubicBezTo>
                    <a:cubicBezTo>
                      <a:pt x="13693" y="3758"/>
                      <a:pt x="13744" y="3948"/>
                      <a:pt x="13794" y="4138"/>
                    </a:cubicBezTo>
                    <a:cubicBezTo>
                      <a:pt x="13833" y="4301"/>
                      <a:pt x="13868" y="4467"/>
                      <a:pt x="13899" y="4634"/>
                    </a:cubicBezTo>
                    <a:cubicBezTo>
                      <a:pt x="13976" y="5045"/>
                      <a:pt x="13980" y="5467"/>
                      <a:pt x="13906" y="5878"/>
                    </a:cubicBezTo>
                    <a:cubicBezTo>
                      <a:pt x="13720" y="6932"/>
                      <a:pt x="13407" y="7943"/>
                      <a:pt x="12845" y="8861"/>
                    </a:cubicBezTo>
                    <a:cubicBezTo>
                      <a:pt x="12171" y="9962"/>
                      <a:pt x="11341" y="10961"/>
                      <a:pt x="10377" y="11825"/>
                    </a:cubicBezTo>
                    <a:cubicBezTo>
                      <a:pt x="9501" y="12608"/>
                      <a:pt x="8563" y="13302"/>
                      <a:pt x="7529" y="13856"/>
                    </a:cubicBezTo>
                    <a:cubicBezTo>
                      <a:pt x="6932" y="14177"/>
                      <a:pt x="6300" y="14402"/>
                      <a:pt x="5650" y="14584"/>
                    </a:cubicBezTo>
                    <a:cubicBezTo>
                      <a:pt x="5181" y="14720"/>
                      <a:pt x="4700" y="14805"/>
                      <a:pt x="4216" y="14847"/>
                    </a:cubicBezTo>
                    <a:cubicBezTo>
                      <a:pt x="4017" y="14864"/>
                      <a:pt x="3818" y="14874"/>
                      <a:pt x="3621" y="14874"/>
                    </a:cubicBezTo>
                    <a:cubicBezTo>
                      <a:pt x="2993" y="14874"/>
                      <a:pt x="2377" y="14777"/>
                      <a:pt x="1790" y="14503"/>
                    </a:cubicBezTo>
                    <a:cubicBezTo>
                      <a:pt x="1132" y="14197"/>
                      <a:pt x="698" y="13681"/>
                      <a:pt x="477" y="12984"/>
                    </a:cubicBezTo>
                    <a:cubicBezTo>
                      <a:pt x="241" y="12236"/>
                      <a:pt x="241" y="11480"/>
                      <a:pt x="396" y="10717"/>
                    </a:cubicBezTo>
                    <a:cubicBezTo>
                      <a:pt x="601" y="9667"/>
                      <a:pt x="973" y="8652"/>
                      <a:pt x="1496" y="7718"/>
                    </a:cubicBezTo>
                    <a:cubicBezTo>
                      <a:pt x="1632" y="7482"/>
                      <a:pt x="1783" y="7253"/>
                      <a:pt x="1945" y="7032"/>
                    </a:cubicBezTo>
                    <a:cubicBezTo>
                      <a:pt x="2558" y="6188"/>
                      <a:pt x="3251" y="5401"/>
                      <a:pt x="4018" y="4692"/>
                    </a:cubicBezTo>
                    <a:cubicBezTo>
                      <a:pt x="4658" y="4092"/>
                      <a:pt x="5351" y="3549"/>
                      <a:pt x="6087" y="3069"/>
                    </a:cubicBezTo>
                    <a:cubicBezTo>
                      <a:pt x="6800" y="2608"/>
                      <a:pt x="7583" y="2263"/>
                      <a:pt x="8404" y="2054"/>
                    </a:cubicBezTo>
                    <a:cubicBezTo>
                      <a:pt x="8807" y="1953"/>
                      <a:pt x="9210" y="1864"/>
                      <a:pt x="9617" y="1794"/>
                    </a:cubicBezTo>
                    <a:cubicBezTo>
                      <a:pt x="9851" y="1755"/>
                      <a:pt x="10084" y="1737"/>
                      <a:pt x="10316" y="1737"/>
                    </a:cubicBezTo>
                    <a:close/>
                    <a:moveTo>
                      <a:pt x="13583" y="1"/>
                    </a:moveTo>
                    <a:cubicBezTo>
                      <a:pt x="13501" y="1"/>
                      <a:pt x="13444" y="51"/>
                      <a:pt x="13403" y="143"/>
                    </a:cubicBezTo>
                    <a:cubicBezTo>
                      <a:pt x="13298" y="356"/>
                      <a:pt x="13209" y="573"/>
                      <a:pt x="13104" y="783"/>
                    </a:cubicBezTo>
                    <a:cubicBezTo>
                      <a:pt x="12984" y="1019"/>
                      <a:pt x="12852" y="1255"/>
                      <a:pt x="12721" y="1492"/>
                    </a:cubicBezTo>
                    <a:cubicBezTo>
                      <a:pt x="12659" y="1592"/>
                      <a:pt x="12558" y="1666"/>
                      <a:pt x="12438" y="1685"/>
                    </a:cubicBezTo>
                    <a:cubicBezTo>
                      <a:pt x="12351" y="1703"/>
                      <a:pt x="12261" y="1712"/>
                      <a:pt x="12170" y="1712"/>
                    </a:cubicBezTo>
                    <a:cubicBezTo>
                      <a:pt x="12139" y="1712"/>
                      <a:pt x="12109" y="1711"/>
                      <a:pt x="12078" y="1709"/>
                    </a:cubicBezTo>
                    <a:cubicBezTo>
                      <a:pt x="11899" y="1693"/>
                      <a:pt x="11717" y="1662"/>
                      <a:pt x="11543" y="1623"/>
                    </a:cubicBezTo>
                    <a:cubicBezTo>
                      <a:pt x="11149" y="1540"/>
                      <a:pt x="10749" y="1498"/>
                      <a:pt x="10348" y="1498"/>
                    </a:cubicBezTo>
                    <a:cubicBezTo>
                      <a:pt x="9972" y="1498"/>
                      <a:pt x="9596" y="1535"/>
                      <a:pt x="9226" y="1608"/>
                    </a:cubicBezTo>
                    <a:cubicBezTo>
                      <a:pt x="8920" y="1666"/>
                      <a:pt x="8614" y="1740"/>
                      <a:pt x="8311" y="1821"/>
                    </a:cubicBezTo>
                    <a:cubicBezTo>
                      <a:pt x="7831" y="1949"/>
                      <a:pt x="7366" y="2119"/>
                      <a:pt x="6917" y="2333"/>
                    </a:cubicBezTo>
                    <a:cubicBezTo>
                      <a:pt x="6211" y="2673"/>
                      <a:pt x="5580" y="3119"/>
                      <a:pt x="4964" y="3603"/>
                    </a:cubicBezTo>
                    <a:cubicBezTo>
                      <a:pt x="4150" y="4231"/>
                      <a:pt x="3395" y="4936"/>
                      <a:pt x="2709" y="5707"/>
                    </a:cubicBezTo>
                    <a:cubicBezTo>
                      <a:pt x="2290" y="6188"/>
                      <a:pt x="1883" y="6680"/>
                      <a:pt x="1542" y="7211"/>
                    </a:cubicBezTo>
                    <a:cubicBezTo>
                      <a:pt x="880" y="8245"/>
                      <a:pt x="415" y="9396"/>
                      <a:pt x="179" y="10601"/>
                    </a:cubicBezTo>
                    <a:cubicBezTo>
                      <a:pt x="58" y="11198"/>
                      <a:pt x="0" y="11798"/>
                      <a:pt x="97" y="12406"/>
                    </a:cubicBezTo>
                    <a:cubicBezTo>
                      <a:pt x="140" y="12592"/>
                      <a:pt x="182" y="12778"/>
                      <a:pt x="233" y="12957"/>
                    </a:cubicBezTo>
                    <a:cubicBezTo>
                      <a:pt x="361" y="13468"/>
                      <a:pt x="632" y="13929"/>
                      <a:pt x="1012" y="14290"/>
                    </a:cubicBezTo>
                    <a:cubicBezTo>
                      <a:pt x="1077" y="14359"/>
                      <a:pt x="1151" y="14421"/>
                      <a:pt x="1232" y="14472"/>
                    </a:cubicBezTo>
                    <a:cubicBezTo>
                      <a:pt x="1430" y="14580"/>
                      <a:pt x="1635" y="14677"/>
                      <a:pt x="1845" y="14762"/>
                    </a:cubicBezTo>
                    <a:cubicBezTo>
                      <a:pt x="2436" y="15007"/>
                      <a:pt x="3049" y="15093"/>
                      <a:pt x="3675" y="15093"/>
                    </a:cubicBezTo>
                    <a:cubicBezTo>
                      <a:pt x="3840" y="15093"/>
                      <a:pt x="4006" y="15087"/>
                      <a:pt x="4173" y="15076"/>
                    </a:cubicBezTo>
                    <a:cubicBezTo>
                      <a:pt x="4724" y="15033"/>
                      <a:pt x="5266" y="14937"/>
                      <a:pt x="5797" y="14782"/>
                    </a:cubicBezTo>
                    <a:cubicBezTo>
                      <a:pt x="6514" y="14588"/>
                      <a:pt x="7199" y="14309"/>
                      <a:pt x="7846" y="13949"/>
                    </a:cubicBezTo>
                    <a:cubicBezTo>
                      <a:pt x="9241" y="13154"/>
                      <a:pt x="10501" y="12143"/>
                      <a:pt x="11578" y="10954"/>
                    </a:cubicBezTo>
                    <a:cubicBezTo>
                      <a:pt x="12147" y="10326"/>
                      <a:pt x="12647" y="9644"/>
                      <a:pt x="13081" y="8919"/>
                    </a:cubicBezTo>
                    <a:cubicBezTo>
                      <a:pt x="13612" y="8032"/>
                      <a:pt x="13914" y="7060"/>
                      <a:pt x="14108" y="6052"/>
                    </a:cubicBezTo>
                    <a:cubicBezTo>
                      <a:pt x="14216" y="5498"/>
                      <a:pt x="14209" y="4928"/>
                      <a:pt x="14081" y="4382"/>
                    </a:cubicBezTo>
                    <a:cubicBezTo>
                      <a:pt x="13996" y="4014"/>
                      <a:pt x="13899" y="3650"/>
                      <a:pt x="13802" y="3286"/>
                    </a:cubicBezTo>
                    <a:cubicBezTo>
                      <a:pt x="13713" y="2983"/>
                      <a:pt x="13767" y="2662"/>
                      <a:pt x="13945" y="2406"/>
                    </a:cubicBezTo>
                    <a:cubicBezTo>
                      <a:pt x="14185" y="2050"/>
                      <a:pt x="14402" y="1674"/>
                      <a:pt x="14623" y="1306"/>
                    </a:cubicBezTo>
                    <a:cubicBezTo>
                      <a:pt x="14681" y="1201"/>
                      <a:pt x="14736" y="1093"/>
                      <a:pt x="14782" y="976"/>
                    </a:cubicBezTo>
                    <a:cubicBezTo>
                      <a:pt x="14852" y="814"/>
                      <a:pt x="14813" y="666"/>
                      <a:pt x="14693" y="535"/>
                    </a:cubicBezTo>
                    <a:cubicBezTo>
                      <a:pt x="14410" y="225"/>
                      <a:pt x="14038" y="89"/>
                      <a:pt x="13639" y="8"/>
                    </a:cubicBezTo>
                    <a:cubicBezTo>
                      <a:pt x="13619" y="3"/>
                      <a:pt x="13600" y="1"/>
                      <a:pt x="13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48"/>
              <p:cNvSpPr/>
              <p:nvPr/>
            </p:nvSpPr>
            <p:spPr>
              <a:xfrm>
                <a:off x="1644666" y="1152902"/>
                <a:ext cx="911134" cy="871114"/>
              </a:xfrm>
              <a:custGeom>
                <a:avLst/>
                <a:gdLst/>
                <a:ahLst/>
                <a:cxnLst/>
                <a:rect l="l" t="t" r="r" b="b"/>
                <a:pathLst>
                  <a:path w="13740" h="13137" extrusionOk="0">
                    <a:moveTo>
                      <a:pt x="10076" y="0"/>
                    </a:moveTo>
                    <a:cubicBezTo>
                      <a:pt x="9844" y="0"/>
                      <a:pt x="9611" y="18"/>
                      <a:pt x="9377" y="57"/>
                    </a:cubicBezTo>
                    <a:cubicBezTo>
                      <a:pt x="8970" y="127"/>
                      <a:pt x="8567" y="216"/>
                      <a:pt x="8164" y="317"/>
                    </a:cubicBezTo>
                    <a:cubicBezTo>
                      <a:pt x="7343" y="526"/>
                      <a:pt x="6560" y="871"/>
                      <a:pt x="5847" y="1332"/>
                    </a:cubicBezTo>
                    <a:cubicBezTo>
                      <a:pt x="5111" y="1812"/>
                      <a:pt x="4418" y="2355"/>
                      <a:pt x="3778" y="2955"/>
                    </a:cubicBezTo>
                    <a:cubicBezTo>
                      <a:pt x="3011" y="3664"/>
                      <a:pt x="2318" y="4451"/>
                      <a:pt x="1705" y="5295"/>
                    </a:cubicBezTo>
                    <a:cubicBezTo>
                      <a:pt x="1543" y="5516"/>
                      <a:pt x="1392" y="5745"/>
                      <a:pt x="1256" y="5981"/>
                    </a:cubicBezTo>
                    <a:cubicBezTo>
                      <a:pt x="733" y="6915"/>
                      <a:pt x="361" y="7930"/>
                      <a:pt x="156" y="8980"/>
                    </a:cubicBezTo>
                    <a:cubicBezTo>
                      <a:pt x="1" y="9743"/>
                      <a:pt x="1" y="10499"/>
                      <a:pt x="237" y="11247"/>
                    </a:cubicBezTo>
                    <a:cubicBezTo>
                      <a:pt x="458" y="11944"/>
                      <a:pt x="892" y="12460"/>
                      <a:pt x="1550" y="12766"/>
                    </a:cubicBezTo>
                    <a:cubicBezTo>
                      <a:pt x="2137" y="13040"/>
                      <a:pt x="2753" y="13137"/>
                      <a:pt x="3381" y="13137"/>
                    </a:cubicBezTo>
                    <a:cubicBezTo>
                      <a:pt x="3578" y="13137"/>
                      <a:pt x="3777" y="13127"/>
                      <a:pt x="3976" y="13110"/>
                    </a:cubicBezTo>
                    <a:cubicBezTo>
                      <a:pt x="4460" y="13068"/>
                      <a:pt x="4941" y="12983"/>
                      <a:pt x="5410" y="12847"/>
                    </a:cubicBezTo>
                    <a:cubicBezTo>
                      <a:pt x="6060" y="12665"/>
                      <a:pt x="6692" y="12440"/>
                      <a:pt x="7289" y="12119"/>
                    </a:cubicBezTo>
                    <a:cubicBezTo>
                      <a:pt x="8323" y="11565"/>
                      <a:pt x="9261" y="10871"/>
                      <a:pt x="10137" y="10088"/>
                    </a:cubicBezTo>
                    <a:cubicBezTo>
                      <a:pt x="11101" y="9224"/>
                      <a:pt x="11931" y="8225"/>
                      <a:pt x="12605" y="7124"/>
                    </a:cubicBezTo>
                    <a:cubicBezTo>
                      <a:pt x="13167" y="6206"/>
                      <a:pt x="13480" y="5195"/>
                      <a:pt x="13666" y="4141"/>
                    </a:cubicBezTo>
                    <a:cubicBezTo>
                      <a:pt x="13740" y="3730"/>
                      <a:pt x="13736" y="3308"/>
                      <a:pt x="13659" y="2897"/>
                    </a:cubicBezTo>
                    <a:cubicBezTo>
                      <a:pt x="13628" y="2730"/>
                      <a:pt x="13593" y="2564"/>
                      <a:pt x="13554" y="2401"/>
                    </a:cubicBezTo>
                    <a:cubicBezTo>
                      <a:pt x="13504" y="2211"/>
                      <a:pt x="13453" y="2021"/>
                      <a:pt x="13391" y="1835"/>
                    </a:cubicBezTo>
                    <a:cubicBezTo>
                      <a:pt x="13349" y="1701"/>
                      <a:pt x="13252" y="1629"/>
                      <a:pt x="13146" y="1629"/>
                    </a:cubicBezTo>
                    <a:cubicBezTo>
                      <a:pt x="13077" y="1629"/>
                      <a:pt x="13003" y="1659"/>
                      <a:pt x="12938" y="1723"/>
                    </a:cubicBezTo>
                    <a:cubicBezTo>
                      <a:pt x="12876" y="1777"/>
                      <a:pt x="12829" y="1847"/>
                      <a:pt x="12775" y="1909"/>
                    </a:cubicBezTo>
                    <a:cubicBezTo>
                      <a:pt x="12256" y="2513"/>
                      <a:pt x="11741" y="3114"/>
                      <a:pt x="11221" y="3718"/>
                    </a:cubicBezTo>
                    <a:cubicBezTo>
                      <a:pt x="11171" y="3765"/>
                      <a:pt x="11132" y="3823"/>
                      <a:pt x="11101" y="3885"/>
                    </a:cubicBezTo>
                    <a:cubicBezTo>
                      <a:pt x="11055" y="4021"/>
                      <a:pt x="11024" y="4160"/>
                      <a:pt x="11008" y="4300"/>
                    </a:cubicBezTo>
                    <a:cubicBezTo>
                      <a:pt x="10993" y="4548"/>
                      <a:pt x="11001" y="4796"/>
                      <a:pt x="11001" y="5040"/>
                    </a:cubicBezTo>
                    <a:cubicBezTo>
                      <a:pt x="11001" y="5818"/>
                      <a:pt x="10834" y="6570"/>
                      <a:pt x="10567" y="7295"/>
                    </a:cubicBezTo>
                    <a:cubicBezTo>
                      <a:pt x="10489" y="7500"/>
                      <a:pt x="10388" y="7694"/>
                      <a:pt x="10295" y="7888"/>
                    </a:cubicBezTo>
                    <a:cubicBezTo>
                      <a:pt x="10270" y="7936"/>
                      <a:pt x="10241" y="8001"/>
                      <a:pt x="10181" y="8001"/>
                    </a:cubicBezTo>
                    <a:cubicBezTo>
                      <a:pt x="10169" y="8001"/>
                      <a:pt x="10155" y="7998"/>
                      <a:pt x="10140" y="7992"/>
                    </a:cubicBezTo>
                    <a:cubicBezTo>
                      <a:pt x="10051" y="7961"/>
                      <a:pt x="10082" y="7876"/>
                      <a:pt x="10090" y="7810"/>
                    </a:cubicBezTo>
                    <a:cubicBezTo>
                      <a:pt x="10168" y="7326"/>
                      <a:pt x="10199" y="6834"/>
                      <a:pt x="10187" y="6342"/>
                    </a:cubicBezTo>
                    <a:cubicBezTo>
                      <a:pt x="10187" y="6035"/>
                      <a:pt x="10144" y="5725"/>
                      <a:pt x="10059" y="5431"/>
                    </a:cubicBezTo>
                    <a:cubicBezTo>
                      <a:pt x="10012" y="5277"/>
                      <a:pt x="9954" y="5203"/>
                      <a:pt x="9876" y="5203"/>
                    </a:cubicBezTo>
                    <a:cubicBezTo>
                      <a:pt x="9821" y="5203"/>
                      <a:pt x="9757" y="5241"/>
                      <a:pt x="9679" y="5315"/>
                    </a:cubicBezTo>
                    <a:cubicBezTo>
                      <a:pt x="9063" y="5911"/>
                      <a:pt x="8447" y="6497"/>
                      <a:pt x="7804" y="7058"/>
                    </a:cubicBezTo>
                    <a:cubicBezTo>
                      <a:pt x="7568" y="7256"/>
                      <a:pt x="7413" y="7535"/>
                      <a:pt x="7374" y="7841"/>
                    </a:cubicBezTo>
                    <a:cubicBezTo>
                      <a:pt x="7265" y="8635"/>
                      <a:pt x="6987" y="9371"/>
                      <a:pt x="6599" y="10069"/>
                    </a:cubicBezTo>
                    <a:cubicBezTo>
                      <a:pt x="6587" y="10092"/>
                      <a:pt x="6572" y="10115"/>
                      <a:pt x="6553" y="10135"/>
                    </a:cubicBezTo>
                    <a:cubicBezTo>
                      <a:pt x="6529" y="10152"/>
                      <a:pt x="6491" y="10171"/>
                      <a:pt x="6464" y="10171"/>
                    </a:cubicBezTo>
                    <a:cubicBezTo>
                      <a:pt x="6460" y="10171"/>
                      <a:pt x="6455" y="10171"/>
                      <a:pt x="6452" y="10170"/>
                    </a:cubicBezTo>
                    <a:cubicBezTo>
                      <a:pt x="6413" y="10154"/>
                      <a:pt x="6382" y="10123"/>
                      <a:pt x="6367" y="10084"/>
                    </a:cubicBezTo>
                    <a:cubicBezTo>
                      <a:pt x="6359" y="10042"/>
                      <a:pt x="6355" y="9999"/>
                      <a:pt x="6363" y="9957"/>
                    </a:cubicBezTo>
                    <a:cubicBezTo>
                      <a:pt x="6378" y="9662"/>
                      <a:pt x="6398" y="9368"/>
                      <a:pt x="6405" y="9069"/>
                    </a:cubicBezTo>
                    <a:cubicBezTo>
                      <a:pt x="6409" y="8922"/>
                      <a:pt x="6398" y="8775"/>
                      <a:pt x="6374" y="8631"/>
                    </a:cubicBezTo>
                    <a:cubicBezTo>
                      <a:pt x="6354" y="8498"/>
                      <a:pt x="6287" y="8430"/>
                      <a:pt x="6181" y="8430"/>
                    </a:cubicBezTo>
                    <a:cubicBezTo>
                      <a:pt x="6148" y="8430"/>
                      <a:pt x="6112" y="8437"/>
                      <a:pt x="6072" y="8449"/>
                    </a:cubicBezTo>
                    <a:cubicBezTo>
                      <a:pt x="5998" y="8476"/>
                      <a:pt x="5933" y="8511"/>
                      <a:pt x="5867" y="8554"/>
                    </a:cubicBezTo>
                    <a:cubicBezTo>
                      <a:pt x="5479" y="8798"/>
                      <a:pt x="5092" y="9038"/>
                      <a:pt x="4704" y="9279"/>
                    </a:cubicBezTo>
                    <a:cubicBezTo>
                      <a:pt x="4624" y="9334"/>
                      <a:pt x="4528" y="9365"/>
                      <a:pt x="4431" y="9365"/>
                    </a:cubicBezTo>
                    <a:cubicBezTo>
                      <a:pt x="4420" y="9365"/>
                      <a:pt x="4409" y="9365"/>
                      <a:pt x="4398" y="9364"/>
                    </a:cubicBezTo>
                    <a:cubicBezTo>
                      <a:pt x="4251" y="9348"/>
                      <a:pt x="4185" y="9213"/>
                      <a:pt x="4263" y="9089"/>
                    </a:cubicBezTo>
                    <a:cubicBezTo>
                      <a:pt x="4290" y="9050"/>
                      <a:pt x="4321" y="9011"/>
                      <a:pt x="4356" y="8980"/>
                    </a:cubicBezTo>
                    <a:cubicBezTo>
                      <a:pt x="4491" y="8848"/>
                      <a:pt x="4627" y="8713"/>
                      <a:pt x="4774" y="8589"/>
                    </a:cubicBezTo>
                    <a:cubicBezTo>
                      <a:pt x="5596" y="7872"/>
                      <a:pt x="6413" y="7147"/>
                      <a:pt x="7153" y="6342"/>
                    </a:cubicBezTo>
                    <a:cubicBezTo>
                      <a:pt x="7238" y="6260"/>
                      <a:pt x="7308" y="6167"/>
                      <a:pt x="7366" y="6066"/>
                    </a:cubicBezTo>
                    <a:cubicBezTo>
                      <a:pt x="7436" y="5935"/>
                      <a:pt x="7378" y="5857"/>
                      <a:pt x="7246" y="5834"/>
                    </a:cubicBezTo>
                    <a:cubicBezTo>
                      <a:pt x="6851" y="5768"/>
                      <a:pt x="6452" y="5729"/>
                      <a:pt x="6053" y="5718"/>
                    </a:cubicBezTo>
                    <a:cubicBezTo>
                      <a:pt x="6005" y="5717"/>
                      <a:pt x="5958" y="5717"/>
                      <a:pt x="5911" y="5717"/>
                    </a:cubicBezTo>
                    <a:cubicBezTo>
                      <a:pt x="5436" y="5717"/>
                      <a:pt x="4964" y="5752"/>
                      <a:pt x="4495" y="5826"/>
                    </a:cubicBezTo>
                    <a:lnTo>
                      <a:pt x="4491" y="5826"/>
                    </a:lnTo>
                    <a:cubicBezTo>
                      <a:pt x="4484" y="5827"/>
                      <a:pt x="4478" y="5827"/>
                      <a:pt x="4471" y="5827"/>
                    </a:cubicBezTo>
                    <a:cubicBezTo>
                      <a:pt x="4316" y="5827"/>
                      <a:pt x="4257" y="5614"/>
                      <a:pt x="4398" y="5536"/>
                    </a:cubicBezTo>
                    <a:cubicBezTo>
                      <a:pt x="4445" y="5512"/>
                      <a:pt x="4487" y="5493"/>
                      <a:pt x="4538" y="5478"/>
                    </a:cubicBezTo>
                    <a:cubicBezTo>
                      <a:pt x="4964" y="5338"/>
                      <a:pt x="5402" y="5222"/>
                      <a:pt x="5847" y="5140"/>
                    </a:cubicBezTo>
                    <a:cubicBezTo>
                      <a:pt x="6432" y="5028"/>
                      <a:pt x="7029" y="4970"/>
                      <a:pt x="7622" y="4966"/>
                    </a:cubicBezTo>
                    <a:cubicBezTo>
                      <a:pt x="7729" y="4966"/>
                      <a:pt x="7835" y="4973"/>
                      <a:pt x="7942" y="4973"/>
                    </a:cubicBezTo>
                    <a:cubicBezTo>
                      <a:pt x="8048" y="4973"/>
                      <a:pt x="8155" y="4966"/>
                      <a:pt x="8261" y="4939"/>
                    </a:cubicBezTo>
                    <a:cubicBezTo>
                      <a:pt x="8389" y="4908"/>
                      <a:pt x="8509" y="4838"/>
                      <a:pt x="8598" y="4737"/>
                    </a:cubicBezTo>
                    <a:cubicBezTo>
                      <a:pt x="8897" y="4393"/>
                      <a:pt x="9203" y="4056"/>
                      <a:pt x="9501" y="3711"/>
                    </a:cubicBezTo>
                    <a:cubicBezTo>
                      <a:pt x="9753" y="3412"/>
                      <a:pt x="10001" y="3106"/>
                      <a:pt x="10245" y="2804"/>
                    </a:cubicBezTo>
                    <a:cubicBezTo>
                      <a:pt x="10288" y="2734"/>
                      <a:pt x="10326" y="2665"/>
                      <a:pt x="10354" y="2591"/>
                    </a:cubicBezTo>
                    <a:cubicBezTo>
                      <a:pt x="10284" y="2568"/>
                      <a:pt x="10241" y="2552"/>
                      <a:pt x="10195" y="2541"/>
                    </a:cubicBezTo>
                    <a:cubicBezTo>
                      <a:pt x="9985" y="2494"/>
                      <a:pt x="9772" y="2444"/>
                      <a:pt x="9559" y="2405"/>
                    </a:cubicBezTo>
                    <a:cubicBezTo>
                      <a:pt x="9077" y="2318"/>
                      <a:pt x="8589" y="2273"/>
                      <a:pt x="8100" y="2273"/>
                    </a:cubicBezTo>
                    <a:cubicBezTo>
                      <a:pt x="7956" y="2273"/>
                      <a:pt x="7812" y="2277"/>
                      <a:pt x="7668" y="2285"/>
                    </a:cubicBezTo>
                    <a:lnTo>
                      <a:pt x="7645" y="2285"/>
                    </a:lnTo>
                    <a:cubicBezTo>
                      <a:pt x="7642" y="2285"/>
                      <a:pt x="7640" y="2285"/>
                      <a:pt x="7637" y="2285"/>
                    </a:cubicBezTo>
                    <a:cubicBezTo>
                      <a:pt x="7531" y="2285"/>
                      <a:pt x="7493" y="2140"/>
                      <a:pt x="7591" y="2087"/>
                    </a:cubicBezTo>
                    <a:cubicBezTo>
                      <a:pt x="7812" y="1975"/>
                      <a:pt x="8056" y="1917"/>
                      <a:pt x="8296" y="1870"/>
                    </a:cubicBezTo>
                    <a:cubicBezTo>
                      <a:pt x="8803" y="1774"/>
                      <a:pt x="9311" y="1734"/>
                      <a:pt x="9820" y="1734"/>
                    </a:cubicBezTo>
                    <a:cubicBezTo>
                      <a:pt x="10110" y="1734"/>
                      <a:pt x="10400" y="1747"/>
                      <a:pt x="10691" y="1770"/>
                    </a:cubicBezTo>
                    <a:cubicBezTo>
                      <a:pt x="10716" y="1771"/>
                      <a:pt x="10741" y="1773"/>
                      <a:pt x="10765" y="1773"/>
                    </a:cubicBezTo>
                    <a:cubicBezTo>
                      <a:pt x="10977" y="1773"/>
                      <a:pt x="11143" y="1694"/>
                      <a:pt x="11272" y="1510"/>
                    </a:cubicBezTo>
                    <a:cubicBezTo>
                      <a:pt x="11411" y="1312"/>
                      <a:pt x="11562" y="1122"/>
                      <a:pt x="11710" y="929"/>
                    </a:cubicBezTo>
                    <a:cubicBezTo>
                      <a:pt x="11741" y="886"/>
                      <a:pt x="11768" y="843"/>
                      <a:pt x="11791" y="797"/>
                    </a:cubicBezTo>
                    <a:cubicBezTo>
                      <a:pt x="11938" y="495"/>
                      <a:pt x="11853" y="293"/>
                      <a:pt x="11535" y="193"/>
                    </a:cubicBezTo>
                    <a:cubicBezTo>
                      <a:pt x="11524" y="189"/>
                      <a:pt x="11512" y="185"/>
                      <a:pt x="11497" y="181"/>
                    </a:cubicBezTo>
                    <a:cubicBezTo>
                      <a:pt x="11027" y="74"/>
                      <a:pt x="10554" y="0"/>
                      <a:pt x="100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48"/>
              <p:cNvSpPr/>
              <p:nvPr/>
            </p:nvSpPr>
            <p:spPr>
              <a:xfrm>
                <a:off x="1954006" y="1054895"/>
                <a:ext cx="645221" cy="734648"/>
              </a:xfrm>
              <a:custGeom>
                <a:avLst/>
                <a:gdLst/>
                <a:ahLst/>
                <a:cxnLst/>
                <a:rect l="l" t="t" r="r" b="b"/>
                <a:pathLst>
                  <a:path w="9730" h="11079" extrusionOk="0">
                    <a:moveTo>
                      <a:pt x="8812" y="0"/>
                    </a:moveTo>
                    <a:cubicBezTo>
                      <a:pt x="8703" y="0"/>
                      <a:pt x="8634" y="61"/>
                      <a:pt x="8583" y="187"/>
                    </a:cubicBezTo>
                    <a:cubicBezTo>
                      <a:pt x="8362" y="710"/>
                      <a:pt x="8122" y="1225"/>
                      <a:pt x="7800" y="1690"/>
                    </a:cubicBezTo>
                    <a:cubicBezTo>
                      <a:pt x="7424" y="2232"/>
                      <a:pt x="7021" y="2755"/>
                      <a:pt x="6638" y="3294"/>
                    </a:cubicBezTo>
                    <a:cubicBezTo>
                      <a:pt x="6530" y="3439"/>
                      <a:pt x="6390" y="3484"/>
                      <a:pt x="6228" y="3484"/>
                    </a:cubicBezTo>
                    <a:cubicBezTo>
                      <a:pt x="6222" y="3484"/>
                      <a:pt x="6215" y="3484"/>
                      <a:pt x="6208" y="3484"/>
                    </a:cubicBezTo>
                    <a:cubicBezTo>
                      <a:pt x="5704" y="3476"/>
                      <a:pt x="5200" y="3464"/>
                      <a:pt x="4697" y="3464"/>
                    </a:cubicBezTo>
                    <a:cubicBezTo>
                      <a:pt x="4480" y="3464"/>
                      <a:pt x="4267" y="3495"/>
                      <a:pt x="4050" y="3515"/>
                    </a:cubicBezTo>
                    <a:lnTo>
                      <a:pt x="4050" y="3542"/>
                    </a:lnTo>
                    <a:cubicBezTo>
                      <a:pt x="4081" y="3546"/>
                      <a:pt x="4115" y="3554"/>
                      <a:pt x="4146" y="3557"/>
                    </a:cubicBezTo>
                    <a:cubicBezTo>
                      <a:pt x="4344" y="3581"/>
                      <a:pt x="4546" y="3596"/>
                      <a:pt x="4743" y="3627"/>
                    </a:cubicBezTo>
                    <a:cubicBezTo>
                      <a:pt x="5123" y="3685"/>
                      <a:pt x="5506" y="3755"/>
                      <a:pt x="5871" y="3895"/>
                    </a:cubicBezTo>
                    <a:cubicBezTo>
                      <a:pt x="6006" y="3945"/>
                      <a:pt x="6037" y="4046"/>
                      <a:pt x="5952" y="4158"/>
                    </a:cubicBezTo>
                    <a:cubicBezTo>
                      <a:pt x="5627" y="4561"/>
                      <a:pt x="5309" y="4968"/>
                      <a:pt x="4976" y="5363"/>
                    </a:cubicBezTo>
                    <a:cubicBezTo>
                      <a:pt x="4642" y="5758"/>
                      <a:pt x="4286" y="6146"/>
                      <a:pt x="3941" y="6537"/>
                    </a:cubicBezTo>
                    <a:cubicBezTo>
                      <a:pt x="3899" y="6591"/>
                      <a:pt x="3837" y="6626"/>
                      <a:pt x="3767" y="6638"/>
                    </a:cubicBezTo>
                    <a:cubicBezTo>
                      <a:pt x="3638" y="6669"/>
                      <a:pt x="3506" y="6676"/>
                      <a:pt x="3375" y="6676"/>
                    </a:cubicBezTo>
                    <a:cubicBezTo>
                      <a:pt x="3282" y="6676"/>
                      <a:pt x="3188" y="6673"/>
                      <a:pt x="3096" y="6673"/>
                    </a:cubicBezTo>
                    <a:cubicBezTo>
                      <a:pt x="2484" y="6673"/>
                      <a:pt x="1880" y="6731"/>
                      <a:pt x="1279" y="6839"/>
                    </a:cubicBezTo>
                    <a:cubicBezTo>
                      <a:pt x="1113" y="6866"/>
                      <a:pt x="946" y="6905"/>
                      <a:pt x="779" y="6940"/>
                    </a:cubicBezTo>
                    <a:cubicBezTo>
                      <a:pt x="821" y="6955"/>
                      <a:pt x="866" y="6961"/>
                      <a:pt x="911" y="6961"/>
                    </a:cubicBezTo>
                    <a:cubicBezTo>
                      <a:pt x="924" y="6961"/>
                      <a:pt x="937" y="6960"/>
                      <a:pt x="950" y="6959"/>
                    </a:cubicBezTo>
                    <a:cubicBezTo>
                      <a:pt x="1036" y="6957"/>
                      <a:pt x="1123" y="6955"/>
                      <a:pt x="1209" y="6955"/>
                    </a:cubicBezTo>
                    <a:cubicBezTo>
                      <a:pt x="1714" y="6955"/>
                      <a:pt x="2216" y="7004"/>
                      <a:pt x="2713" y="7107"/>
                    </a:cubicBezTo>
                    <a:cubicBezTo>
                      <a:pt x="2783" y="7118"/>
                      <a:pt x="2848" y="7138"/>
                      <a:pt x="2910" y="7169"/>
                    </a:cubicBezTo>
                    <a:cubicBezTo>
                      <a:pt x="3104" y="7265"/>
                      <a:pt x="3143" y="7459"/>
                      <a:pt x="2988" y="7614"/>
                    </a:cubicBezTo>
                    <a:cubicBezTo>
                      <a:pt x="2531" y="8079"/>
                      <a:pt x="2085" y="8560"/>
                      <a:pt x="1612" y="9013"/>
                    </a:cubicBezTo>
                    <a:cubicBezTo>
                      <a:pt x="1151" y="9451"/>
                      <a:pt x="659" y="9861"/>
                      <a:pt x="183" y="10284"/>
                    </a:cubicBezTo>
                    <a:cubicBezTo>
                      <a:pt x="121" y="10338"/>
                      <a:pt x="63" y="10404"/>
                      <a:pt x="1" y="10466"/>
                    </a:cubicBezTo>
                    <a:cubicBezTo>
                      <a:pt x="42" y="10485"/>
                      <a:pt x="64" y="10495"/>
                      <a:pt x="84" y="10495"/>
                    </a:cubicBezTo>
                    <a:cubicBezTo>
                      <a:pt x="104" y="10495"/>
                      <a:pt x="124" y="10484"/>
                      <a:pt x="163" y="10458"/>
                    </a:cubicBezTo>
                    <a:cubicBezTo>
                      <a:pt x="574" y="10183"/>
                      <a:pt x="985" y="9912"/>
                      <a:pt x="1399" y="9633"/>
                    </a:cubicBezTo>
                    <a:cubicBezTo>
                      <a:pt x="1461" y="9591"/>
                      <a:pt x="1525" y="9571"/>
                      <a:pt x="1584" y="9571"/>
                    </a:cubicBezTo>
                    <a:cubicBezTo>
                      <a:pt x="1696" y="9571"/>
                      <a:pt x="1794" y="9642"/>
                      <a:pt x="1845" y="9776"/>
                    </a:cubicBezTo>
                    <a:cubicBezTo>
                      <a:pt x="1930" y="10001"/>
                      <a:pt x="1950" y="10241"/>
                      <a:pt x="1953" y="10481"/>
                    </a:cubicBezTo>
                    <a:cubicBezTo>
                      <a:pt x="1953" y="10671"/>
                      <a:pt x="1950" y="10861"/>
                      <a:pt x="1950" y="11078"/>
                    </a:cubicBezTo>
                    <a:cubicBezTo>
                      <a:pt x="2081" y="10842"/>
                      <a:pt x="2267" y="10357"/>
                      <a:pt x="2349" y="10016"/>
                    </a:cubicBezTo>
                    <a:cubicBezTo>
                      <a:pt x="2430" y="9675"/>
                      <a:pt x="2496" y="9327"/>
                      <a:pt x="2581" y="8990"/>
                    </a:cubicBezTo>
                    <a:cubicBezTo>
                      <a:pt x="2628" y="8788"/>
                      <a:pt x="2736" y="8606"/>
                      <a:pt x="2891" y="8470"/>
                    </a:cubicBezTo>
                    <a:cubicBezTo>
                      <a:pt x="3139" y="8254"/>
                      <a:pt x="3391" y="8040"/>
                      <a:pt x="3631" y="7816"/>
                    </a:cubicBezTo>
                    <a:cubicBezTo>
                      <a:pt x="4143" y="7331"/>
                      <a:pt x="4654" y="6843"/>
                      <a:pt x="5166" y="6355"/>
                    </a:cubicBezTo>
                    <a:cubicBezTo>
                      <a:pt x="5203" y="6316"/>
                      <a:pt x="5252" y="6297"/>
                      <a:pt x="5301" y="6297"/>
                    </a:cubicBezTo>
                    <a:cubicBezTo>
                      <a:pt x="5365" y="6297"/>
                      <a:pt x="5428" y="6329"/>
                      <a:pt x="5468" y="6390"/>
                    </a:cubicBezTo>
                    <a:cubicBezTo>
                      <a:pt x="5491" y="6425"/>
                      <a:pt x="5510" y="6463"/>
                      <a:pt x="5526" y="6502"/>
                    </a:cubicBezTo>
                    <a:cubicBezTo>
                      <a:pt x="5572" y="6657"/>
                      <a:pt x="5623" y="6812"/>
                      <a:pt x="5654" y="6967"/>
                    </a:cubicBezTo>
                    <a:cubicBezTo>
                      <a:pt x="5747" y="7420"/>
                      <a:pt x="5778" y="7882"/>
                      <a:pt x="5751" y="8343"/>
                    </a:cubicBezTo>
                    <a:lnTo>
                      <a:pt x="5751" y="8467"/>
                    </a:lnTo>
                    <a:cubicBezTo>
                      <a:pt x="5770" y="8459"/>
                      <a:pt x="5782" y="8447"/>
                      <a:pt x="5789" y="8428"/>
                    </a:cubicBezTo>
                    <a:cubicBezTo>
                      <a:pt x="6030" y="7657"/>
                      <a:pt x="6165" y="6874"/>
                      <a:pt x="6095" y="6060"/>
                    </a:cubicBezTo>
                    <a:cubicBezTo>
                      <a:pt x="6080" y="5898"/>
                      <a:pt x="6053" y="5727"/>
                      <a:pt x="6107" y="5557"/>
                    </a:cubicBezTo>
                    <a:cubicBezTo>
                      <a:pt x="6169" y="5371"/>
                      <a:pt x="6270" y="5200"/>
                      <a:pt x="6405" y="5057"/>
                    </a:cubicBezTo>
                    <a:cubicBezTo>
                      <a:pt x="6967" y="4422"/>
                      <a:pt x="7537" y="3786"/>
                      <a:pt x="8064" y="3116"/>
                    </a:cubicBezTo>
                    <a:cubicBezTo>
                      <a:pt x="8622" y="2411"/>
                      <a:pt x="9129" y="1667"/>
                      <a:pt x="9583" y="888"/>
                    </a:cubicBezTo>
                    <a:cubicBezTo>
                      <a:pt x="9610" y="838"/>
                      <a:pt x="9637" y="787"/>
                      <a:pt x="9660" y="737"/>
                    </a:cubicBezTo>
                    <a:cubicBezTo>
                      <a:pt x="9730" y="562"/>
                      <a:pt x="9710" y="485"/>
                      <a:pt x="9575" y="357"/>
                    </a:cubicBezTo>
                    <a:cubicBezTo>
                      <a:pt x="9385" y="194"/>
                      <a:pt x="9160" y="78"/>
                      <a:pt x="8920" y="16"/>
                    </a:cubicBezTo>
                    <a:cubicBezTo>
                      <a:pt x="8880" y="5"/>
                      <a:pt x="8844" y="0"/>
                      <a:pt x="88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6" name="Google Shape;1836;p48"/>
          <p:cNvGrpSpPr/>
          <p:nvPr/>
        </p:nvGrpSpPr>
        <p:grpSpPr>
          <a:xfrm>
            <a:off x="-329898" y="698536"/>
            <a:ext cx="950988" cy="1009503"/>
            <a:chOff x="-93848" y="2802836"/>
            <a:chExt cx="950988" cy="1009503"/>
          </a:xfrm>
        </p:grpSpPr>
        <p:sp>
          <p:nvSpPr>
            <p:cNvPr id="1837" name="Google Shape;1837;p48"/>
            <p:cNvSpPr/>
            <p:nvPr/>
          </p:nvSpPr>
          <p:spPr>
            <a:xfrm>
              <a:off x="-93848" y="2802910"/>
              <a:ext cx="950988" cy="1009371"/>
            </a:xfrm>
            <a:custGeom>
              <a:avLst/>
              <a:gdLst/>
              <a:ahLst/>
              <a:cxnLst/>
              <a:rect l="l" t="t" r="r" b="b"/>
              <a:pathLst>
                <a:path w="14341" h="15222" extrusionOk="0">
                  <a:moveTo>
                    <a:pt x="4316" y="0"/>
                  </a:moveTo>
                  <a:cubicBezTo>
                    <a:pt x="4274" y="0"/>
                    <a:pt x="4229" y="11"/>
                    <a:pt x="4181" y="32"/>
                  </a:cubicBezTo>
                  <a:cubicBezTo>
                    <a:pt x="3890" y="164"/>
                    <a:pt x="3646" y="377"/>
                    <a:pt x="3468" y="641"/>
                  </a:cubicBezTo>
                  <a:cubicBezTo>
                    <a:pt x="3387" y="745"/>
                    <a:pt x="3398" y="889"/>
                    <a:pt x="3487" y="982"/>
                  </a:cubicBezTo>
                  <a:cubicBezTo>
                    <a:pt x="3588" y="1094"/>
                    <a:pt x="3681" y="1214"/>
                    <a:pt x="3770" y="1338"/>
                  </a:cubicBezTo>
                  <a:cubicBezTo>
                    <a:pt x="3960" y="1625"/>
                    <a:pt x="4142" y="1915"/>
                    <a:pt x="4324" y="2206"/>
                  </a:cubicBezTo>
                  <a:cubicBezTo>
                    <a:pt x="4347" y="2253"/>
                    <a:pt x="4363" y="2299"/>
                    <a:pt x="4363" y="2353"/>
                  </a:cubicBezTo>
                  <a:cubicBezTo>
                    <a:pt x="4371" y="2528"/>
                    <a:pt x="4285" y="2656"/>
                    <a:pt x="4134" y="2745"/>
                  </a:cubicBezTo>
                  <a:cubicBezTo>
                    <a:pt x="3968" y="2845"/>
                    <a:pt x="3797" y="2946"/>
                    <a:pt x="3631" y="3047"/>
                  </a:cubicBezTo>
                  <a:cubicBezTo>
                    <a:pt x="3115" y="3365"/>
                    <a:pt x="2619" y="3706"/>
                    <a:pt x="2174" y="4120"/>
                  </a:cubicBezTo>
                  <a:cubicBezTo>
                    <a:pt x="1271" y="4961"/>
                    <a:pt x="608" y="6026"/>
                    <a:pt x="252" y="7204"/>
                  </a:cubicBezTo>
                  <a:cubicBezTo>
                    <a:pt x="74" y="7766"/>
                    <a:pt x="0" y="8343"/>
                    <a:pt x="93" y="8929"/>
                  </a:cubicBezTo>
                  <a:cubicBezTo>
                    <a:pt x="127" y="9132"/>
                    <a:pt x="182" y="9226"/>
                    <a:pt x="296" y="9226"/>
                  </a:cubicBezTo>
                  <a:cubicBezTo>
                    <a:pt x="353" y="9226"/>
                    <a:pt x="425" y="9202"/>
                    <a:pt x="515" y="9157"/>
                  </a:cubicBezTo>
                  <a:cubicBezTo>
                    <a:pt x="744" y="9041"/>
                    <a:pt x="965" y="8909"/>
                    <a:pt x="1190" y="8785"/>
                  </a:cubicBezTo>
                  <a:cubicBezTo>
                    <a:pt x="1240" y="8754"/>
                    <a:pt x="1294" y="8727"/>
                    <a:pt x="1348" y="8700"/>
                  </a:cubicBezTo>
                  <a:cubicBezTo>
                    <a:pt x="1364" y="8694"/>
                    <a:pt x="1378" y="8691"/>
                    <a:pt x="1391" y="8691"/>
                  </a:cubicBezTo>
                  <a:cubicBezTo>
                    <a:pt x="1428" y="8691"/>
                    <a:pt x="1452" y="8717"/>
                    <a:pt x="1461" y="8766"/>
                  </a:cubicBezTo>
                  <a:cubicBezTo>
                    <a:pt x="1465" y="8805"/>
                    <a:pt x="1465" y="8843"/>
                    <a:pt x="1461" y="8882"/>
                  </a:cubicBezTo>
                  <a:cubicBezTo>
                    <a:pt x="1449" y="9045"/>
                    <a:pt x="1434" y="9211"/>
                    <a:pt x="1426" y="9374"/>
                  </a:cubicBezTo>
                  <a:cubicBezTo>
                    <a:pt x="1403" y="10118"/>
                    <a:pt x="1445" y="10854"/>
                    <a:pt x="1651" y="11571"/>
                  </a:cubicBezTo>
                  <a:cubicBezTo>
                    <a:pt x="1802" y="12106"/>
                    <a:pt x="2046" y="12590"/>
                    <a:pt x="2337" y="13059"/>
                  </a:cubicBezTo>
                  <a:cubicBezTo>
                    <a:pt x="2453" y="13241"/>
                    <a:pt x="2600" y="13404"/>
                    <a:pt x="2774" y="13539"/>
                  </a:cubicBezTo>
                  <a:cubicBezTo>
                    <a:pt x="2839" y="13592"/>
                    <a:pt x="2894" y="13619"/>
                    <a:pt x="2949" y="13619"/>
                  </a:cubicBezTo>
                  <a:cubicBezTo>
                    <a:pt x="2999" y="13619"/>
                    <a:pt x="3051" y="13597"/>
                    <a:pt x="3111" y="13551"/>
                  </a:cubicBezTo>
                  <a:cubicBezTo>
                    <a:pt x="3201" y="13485"/>
                    <a:pt x="3282" y="13411"/>
                    <a:pt x="3356" y="13334"/>
                  </a:cubicBezTo>
                  <a:cubicBezTo>
                    <a:pt x="3890" y="12764"/>
                    <a:pt x="4367" y="12152"/>
                    <a:pt x="4712" y="11443"/>
                  </a:cubicBezTo>
                  <a:cubicBezTo>
                    <a:pt x="4746" y="11367"/>
                    <a:pt x="4784" y="11276"/>
                    <a:pt x="4884" y="11276"/>
                  </a:cubicBezTo>
                  <a:cubicBezTo>
                    <a:pt x="4886" y="11276"/>
                    <a:pt x="4888" y="11276"/>
                    <a:pt x="4890" y="11277"/>
                  </a:cubicBezTo>
                  <a:cubicBezTo>
                    <a:pt x="4995" y="11280"/>
                    <a:pt x="5010" y="11381"/>
                    <a:pt x="5049" y="11451"/>
                  </a:cubicBezTo>
                  <a:cubicBezTo>
                    <a:pt x="5169" y="11656"/>
                    <a:pt x="5277" y="11869"/>
                    <a:pt x="5405" y="12071"/>
                  </a:cubicBezTo>
                  <a:cubicBezTo>
                    <a:pt x="5707" y="12540"/>
                    <a:pt x="6056" y="12974"/>
                    <a:pt x="6451" y="13369"/>
                  </a:cubicBezTo>
                  <a:cubicBezTo>
                    <a:pt x="6932" y="13857"/>
                    <a:pt x="7451" y="14295"/>
                    <a:pt x="8044" y="14644"/>
                  </a:cubicBezTo>
                  <a:cubicBezTo>
                    <a:pt x="8466" y="14892"/>
                    <a:pt x="8908" y="15093"/>
                    <a:pt x="9388" y="15194"/>
                  </a:cubicBezTo>
                  <a:cubicBezTo>
                    <a:pt x="9463" y="15210"/>
                    <a:pt x="9514" y="15221"/>
                    <a:pt x="9554" y="15221"/>
                  </a:cubicBezTo>
                  <a:cubicBezTo>
                    <a:pt x="9638" y="15221"/>
                    <a:pt x="9678" y="15174"/>
                    <a:pt x="9787" y="15027"/>
                  </a:cubicBezTo>
                  <a:cubicBezTo>
                    <a:pt x="9791" y="15019"/>
                    <a:pt x="9795" y="15012"/>
                    <a:pt x="9799" y="15004"/>
                  </a:cubicBezTo>
                  <a:cubicBezTo>
                    <a:pt x="9962" y="14663"/>
                    <a:pt x="10140" y="14326"/>
                    <a:pt x="10280" y="13977"/>
                  </a:cubicBezTo>
                  <a:cubicBezTo>
                    <a:pt x="10539" y="13315"/>
                    <a:pt x="10628" y="12617"/>
                    <a:pt x="10710" y="11916"/>
                  </a:cubicBezTo>
                  <a:cubicBezTo>
                    <a:pt x="10779" y="11296"/>
                    <a:pt x="10799" y="10672"/>
                    <a:pt x="10698" y="10056"/>
                  </a:cubicBezTo>
                  <a:cubicBezTo>
                    <a:pt x="10632" y="9649"/>
                    <a:pt x="10543" y="9246"/>
                    <a:pt x="10458" y="8839"/>
                  </a:cubicBezTo>
                  <a:cubicBezTo>
                    <a:pt x="10442" y="8762"/>
                    <a:pt x="10427" y="8688"/>
                    <a:pt x="10504" y="8611"/>
                  </a:cubicBezTo>
                  <a:cubicBezTo>
                    <a:pt x="10558" y="8626"/>
                    <a:pt x="10620" y="8646"/>
                    <a:pt x="10679" y="8665"/>
                  </a:cubicBezTo>
                  <a:cubicBezTo>
                    <a:pt x="11373" y="8912"/>
                    <a:pt x="12085" y="9061"/>
                    <a:pt x="12821" y="9061"/>
                  </a:cubicBezTo>
                  <a:cubicBezTo>
                    <a:pt x="12857" y="9061"/>
                    <a:pt x="12893" y="9061"/>
                    <a:pt x="12930" y="9060"/>
                  </a:cubicBezTo>
                  <a:cubicBezTo>
                    <a:pt x="13333" y="9056"/>
                    <a:pt x="13736" y="8979"/>
                    <a:pt x="14112" y="8824"/>
                  </a:cubicBezTo>
                  <a:cubicBezTo>
                    <a:pt x="14297" y="8746"/>
                    <a:pt x="14340" y="8669"/>
                    <a:pt x="14309" y="8467"/>
                  </a:cubicBezTo>
                  <a:cubicBezTo>
                    <a:pt x="14305" y="8433"/>
                    <a:pt x="14297" y="8402"/>
                    <a:pt x="14286" y="8367"/>
                  </a:cubicBezTo>
                  <a:cubicBezTo>
                    <a:pt x="14228" y="8188"/>
                    <a:pt x="14162" y="8006"/>
                    <a:pt x="14100" y="7828"/>
                  </a:cubicBezTo>
                  <a:cubicBezTo>
                    <a:pt x="13798" y="6987"/>
                    <a:pt x="13333" y="6212"/>
                    <a:pt x="12732" y="5550"/>
                  </a:cubicBezTo>
                  <a:cubicBezTo>
                    <a:pt x="12209" y="4969"/>
                    <a:pt x="11608" y="4492"/>
                    <a:pt x="10892" y="4171"/>
                  </a:cubicBezTo>
                  <a:cubicBezTo>
                    <a:pt x="10849" y="4147"/>
                    <a:pt x="10810" y="4124"/>
                    <a:pt x="10772" y="4097"/>
                  </a:cubicBezTo>
                  <a:cubicBezTo>
                    <a:pt x="10837" y="3992"/>
                    <a:pt x="10938" y="3973"/>
                    <a:pt x="11027" y="3934"/>
                  </a:cubicBezTo>
                  <a:cubicBezTo>
                    <a:pt x="11438" y="3764"/>
                    <a:pt x="11825" y="3562"/>
                    <a:pt x="12151" y="3260"/>
                  </a:cubicBezTo>
                  <a:cubicBezTo>
                    <a:pt x="12298" y="3128"/>
                    <a:pt x="12306" y="3043"/>
                    <a:pt x="12194" y="2888"/>
                  </a:cubicBezTo>
                  <a:cubicBezTo>
                    <a:pt x="12070" y="2725"/>
                    <a:pt x="11915" y="2590"/>
                    <a:pt x="11736" y="2485"/>
                  </a:cubicBezTo>
                  <a:cubicBezTo>
                    <a:pt x="11271" y="2194"/>
                    <a:pt x="10760" y="2016"/>
                    <a:pt x="10229" y="1885"/>
                  </a:cubicBezTo>
                  <a:cubicBezTo>
                    <a:pt x="9784" y="1780"/>
                    <a:pt x="9330" y="1714"/>
                    <a:pt x="8873" y="1687"/>
                  </a:cubicBezTo>
                  <a:cubicBezTo>
                    <a:pt x="8646" y="1670"/>
                    <a:pt x="8419" y="1661"/>
                    <a:pt x="8194" y="1661"/>
                  </a:cubicBezTo>
                  <a:cubicBezTo>
                    <a:pt x="7523" y="1661"/>
                    <a:pt x="6859" y="1741"/>
                    <a:pt x="6203" y="1935"/>
                  </a:cubicBezTo>
                  <a:cubicBezTo>
                    <a:pt x="6108" y="1956"/>
                    <a:pt x="6012" y="1968"/>
                    <a:pt x="5917" y="1968"/>
                  </a:cubicBezTo>
                  <a:cubicBezTo>
                    <a:pt x="5892" y="1968"/>
                    <a:pt x="5868" y="1967"/>
                    <a:pt x="5843" y="1966"/>
                  </a:cubicBezTo>
                  <a:cubicBezTo>
                    <a:pt x="5837" y="1966"/>
                    <a:pt x="5832" y="1966"/>
                    <a:pt x="5826" y="1966"/>
                  </a:cubicBezTo>
                  <a:cubicBezTo>
                    <a:pt x="5686" y="1966"/>
                    <a:pt x="5566" y="1875"/>
                    <a:pt x="5525" y="1741"/>
                  </a:cubicBezTo>
                  <a:cubicBezTo>
                    <a:pt x="5498" y="1687"/>
                    <a:pt x="5471" y="1633"/>
                    <a:pt x="5440" y="1578"/>
                  </a:cubicBezTo>
                  <a:cubicBezTo>
                    <a:pt x="5180" y="1071"/>
                    <a:pt x="4878" y="587"/>
                    <a:pt x="4537" y="133"/>
                  </a:cubicBezTo>
                  <a:cubicBezTo>
                    <a:pt x="4472" y="45"/>
                    <a:pt x="4400" y="0"/>
                    <a:pt x="4316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8" name="Google Shape;1838;p48"/>
            <p:cNvGrpSpPr/>
            <p:nvPr/>
          </p:nvGrpSpPr>
          <p:grpSpPr>
            <a:xfrm>
              <a:off x="-93709" y="2802836"/>
              <a:ext cx="950722" cy="1009503"/>
              <a:chOff x="1178379" y="791136"/>
              <a:chExt cx="950722" cy="1009503"/>
            </a:xfrm>
          </p:grpSpPr>
          <p:sp>
            <p:nvSpPr>
              <p:cNvPr id="1839" name="Google Shape;1839;p48"/>
              <p:cNvSpPr/>
              <p:nvPr/>
            </p:nvSpPr>
            <p:spPr>
              <a:xfrm>
                <a:off x="1178379" y="791136"/>
                <a:ext cx="950722" cy="1009503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15224" extrusionOk="0">
                    <a:moveTo>
                      <a:pt x="4267" y="272"/>
                    </a:moveTo>
                    <a:cubicBezTo>
                      <a:pt x="4335" y="272"/>
                      <a:pt x="4396" y="314"/>
                      <a:pt x="4452" y="397"/>
                    </a:cubicBezTo>
                    <a:cubicBezTo>
                      <a:pt x="4847" y="978"/>
                      <a:pt x="5200" y="1590"/>
                      <a:pt x="5502" y="2225"/>
                    </a:cubicBezTo>
                    <a:cubicBezTo>
                      <a:pt x="5634" y="2508"/>
                      <a:pt x="5773" y="2787"/>
                      <a:pt x="5905" y="3070"/>
                    </a:cubicBezTo>
                    <a:cubicBezTo>
                      <a:pt x="5962" y="3218"/>
                      <a:pt x="6101" y="3314"/>
                      <a:pt x="6260" y="3314"/>
                    </a:cubicBezTo>
                    <a:cubicBezTo>
                      <a:pt x="6263" y="3314"/>
                      <a:pt x="6266" y="3314"/>
                      <a:pt x="6269" y="3314"/>
                    </a:cubicBezTo>
                    <a:cubicBezTo>
                      <a:pt x="6785" y="3341"/>
                      <a:pt x="7296" y="3434"/>
                      <a:pt x="7788" y="3593"/>
                    </a:cubicBezTo>
                    <a:cubicBezTo>
                      <a:pt x="7807" y="3601"/>
                      <a:pt x="7827" y="3613"/>
                      <a:pt x="7835" y="3632"/>
                    </a:cubicBezTo>
                    <a:cubicBezTo>
                      <a:pt x="7811" y="3632"/>
                      <a:pt x="7788" y="3634"/>
                      <a:pt x="7765" y="3634"/>
                    </a:cubicBezTo>
                    <a:cubicBezTo>
                      <a:pt x="7753" y="3634"/>
                      <a:pt x="7742" y="3633"/>
                      <a:pt x="7730" y="3632"/>
                    </a:cubicBezTo>
                    <a:cubicBezTo>
                      <a:pt x="7620" y="3621"/>
                      <a:pt x="7510" y="3615"/>
                      <a:pt x="7400" y="3615"/>
                    </a:cubicBezTo>
                    <a:cubicBezTo>
                      <a:pt x="7168" y="3615"/>
                      <a:pt x="6936" y="3640"/>
                      <a:pt x="6707" y="3690"/>
                    </a:cubicBezTo>
                    <a:cubicBezTo>
                      <a:pt x="6606" y="3713"/>
                      <a:pt x="6506" y="3748"/>
                      <a:pt x="6413" y="3791"/>
                    </a:cubicBezTo>
                    <a:cubicBezTo>
                      <a:pt x="6300" y="3845"/>
                      <a:pt x="6265" y="3942"/>
                      <a:pt x="6304" y="4062"/>
                    </a:cubicBezTo>
                    <a:cubicBezTo>
                      <a:pt x="6424" y="4438"/>
                      <a:pt x="6544" y="4810"/>
                      <a:pt x="6664" y="5182"/>
                    </a:cubicBezTo>
                    <a:cubicBezTo>
                      <a:pt x="6715" y="5344"/>
                      <a:pt x="6843" y="5472"/>
                      <a:pt x="7005" y="5523"/>
                    </a:cubicBezTo>
                    <a:cubicBezTo>
                      <a:pt x="7668" y="5775"/>
                      <a:pt x="8300" y="6104"/>
                      <a:pt x="8881" y="6511"/>
                    </a:cubicBezTo>
                    <a:cubicBezTo>
                      <a:pt x="8896" y="6522"/>
                      <a:pt x="8908" y="6538"/>
                      <a:pt x="8908" y="6557"/>
                    </a:cubicBezTo>
                    <a:lnTo>
                      <a:pt x="8501" y="6402"/>
                    </a:lnTo>
                    <a:cubicBezTo>
                      <a:pt x="8121" y="6259"/>
                      <a:pt x="7726" y="6166"/>
                      <a:pt x="7323" y="6127"/>
                    </a:cubicBezTo>
                    <a:cubicBezTo>
                      <a:pt x="7300" y="6125"/>
                      <a:pt x="7276" y="6124"/>
                      <a:pt x="7251" y="6124"/>
                    </a:cubicBezTo>
                    <a:cubicBezTo>
                      <a:pt x="7227" y="6124"/>
                      <a:pt x="7203" y="6125"/>
                      <a:pt x="7180" y="6127"/>
                    </a:cubicBezTo>
                    <a:cubicBezTo>
                      <a:pt x="7005" y="6139"/>
                      <a:pt x="6928" y="6243"/>
                      <a:pt x="6955" y="6418"/>
                    </a:cubicBezTo>
                    <a:cubicBezTo>
                      <a:pt x="6994" y="6623"/>
                      <a:pt x="7033" y="6828"/>
                      <a:pt x="7064" y="7034"/>
                    </a:cubicBezTo>
                    <a:cubicBezTo>
                      <a:pt x="7164" y="7677"/>
                      <a:pt x="7226" y="8328"/>
                      <a:pt x="7253" y="8979"/>
                    </a:cubicBezTo>
                    <a:cubicBezTo>
                      <a:pt x="7253" y="9041"/>
                      <a:pt x="7277" y="9114"/>
                      <a:pt x="7199" y="9180"/>
                    </a:cubicBezTo>
                    <a:lnTo>
                      <a:pt x="7199" y="9184"/>
                    </a:lnTo>
                    <a:cubicBezTo>
                      <a:pt x="7172" y="9064"/>
                      <a:pt x="7149" y="8956"/>
                      <a:pt x="7118" y="8847"/>
                    </a:cubicBezTo>
                    <a:cubicBezTo>
                      <a:pt x="7002" y="8405"/>
                      <a:pt x="6889" y="7964"/>
                      <a:pt x="6773" y="7522"/>
                    </a:cubicBezTo>
                    <a:cubicBezTo>
                      <a:pt x="6761" y="7464"/>
                      <a:pt x="6754" y="7398"/>
                      <a:pt x="6672" y="7386"/>
                    </a:cubicBezTo>
                    <a:cubicBezTo>
                      <a:pt x="6663" y="7385"/>
                      <a:pt x="6654" y="7384"/>
                      <a:pt x="6645" y="7384"/>
                    </a:cubicBezTo>
                    <a:cubicBezTo>
                      <a:pt x="6589" y="7384"/>
                      <a:pt x="6536" y="7414"/>
                      <a:pt x="6506" y="7464"/>
                    </a:cubicBezTo>
                    <a:cubicBezTo>
                      <a:pt x="6393" y="7619"/>
                      <a:pt x="6289" y="7778"/>
                      <a:pt x="6192" y="7940"/>
                    </a:cubicBezTo>
                    <a:cubicBezTo>
                      <a:pt x="5998" y="8316"/>
                      <a:pt x="5816" y="8696"/>
                      <a:pt x="5630" y="9072"/>
                    </a:cubicBezTo>
                    <a:cubicBezTo>
                      <a:pt x="5607" y="9118"/>
                      <a:pt x="5583" y="9161"/>
                      <a:pt x="5560" y="9207"/>
                    </a:cubicBezTo>
                    <a:lnTo>
                      <a:pt x="5533" y="9200"/>
                    </a:lnTo>
                    <a:cubicBezTo>
                      <a:pt x="5541" y="9138"/>
                      <a:pt x="5549" y="9076"/>
                      <a:pt x="5560" y="9014"/>
                    </a:cubicBezTo>
                    <a:cubicBezTo>
                      <a:pt x="5688" y="8309"/>
                      <a:pt x="5917" y="7623"/>
                      <a:pt x="6234" y="6980"/>
                    </a:cubicBezTo>
                    <a:cubicBezTo>
                      <a:pt x="6281" y="6894"/>
                      <a:pt x="6327" y="6813"/>
                      <a:pt x="6382" y="6735"/>
                    </a:cubicBezTo>
                    <a:cubicBezTo>
                      <a:pt x="6463" y="6604"/>
                      <a:pt x="6482" y="6445"/>
                      <a:pt x="6432" y="6298"/>
                    </a:cubicBezTo>
                    <a:cubicBezTo>
                      <a:pt x="6339" y="5999"/>
                      <a:pt x="6242" y="5701"/>
                      <a:pt x="6141" y="5406"/>
                    </a:cubicBezTo>
                    <a:cubicBezTo>
                      <a:pt x="6076" y="5220"/>
                      <a:pt x="6002" y="5038"/>
                      <a:pt x="5928" y="4860"/>
                    </a:cubicBezTo>
                    <a:cubicBezTo>
                      <a:pt x="5904" y="4779"/>
                      <a:pt x="5832" y="4735"/>
                      <a:pt x="5759" y="4735"/>
                    </a:cubicBezTo>
                    <a:cubicBezTo>
                      <a:pt x="5704" y="4735"/>
                      <a:pt x="5647" y="4760"/>
                      <a:pt x="5611" y="4814"/>
                    </a:cubicBezTo>
                    <a:cubicBezTo>
                      <a:pt x="5525" y="4934"/>
                      <a:pt x="5444" y="5054"/>
                      <a:pt x="5374" y="5186"/>
                    </a:cubicBezTo>
                    <a:cubicBezTo>
                      <a:pt x="4936" y="6003"/>
                      <a:pt x="4541" y="6844"/>
                      <a:pt x="4189" y="7704"/>
                    </a:cubicBezTo>
                    <a:cubicBezTo>
                      <a:pt x="4181" y="7723"/>
                      <a:pt x="4165" y="7743"/>
                      <a:pt x="4142" y="7751"/>
                    </a:cubicBezTo>
                    <a:cubicBezTo>
                      <a:pt x="4146" y="7685"/>
                      <a:pt x="4146" y="7615"/>
                      <a:pt x="4154" y="7549"/>
                    </a:cubicBezTo>
                    <a:cubicBezTo>
                      <a:pt x="4227" y="6952"/>
                      <a:pt x="4390" y="6375"/>
                      <a:pt x="4584" y="5806"/>
                    </a:cubicBezTo>
                    <a:cubicBezTo>
                      <a:pt x="4774" y="5248"/>
                      <a:pt x="5049" y="4732"/>
                      <a:pt x="5347" y="4225"/>
                    </a:cubicBezTo>
                    <a:cubicBezTo>
                      <a:pt x="5471" y="4027"/>
                      <a:pt x="5483" y="3775"/>
                      <a:pt x="5370" y="3566"/>
                    </a:cubicBezTo>
                    <a:cubicBezTo>
                      <a:pt x="5107" y="3020"/>
                      <a:pt x="4805" y="2489"/>
                      <a:pt x="4468" y="1981"/>
                    </a:cubicBezTo>
                    <a:cubicBezTo>
                      <a:pt x="4235" y="1633"/>
                      <a:pt x="3999" y="1284"/>
                      <a:pt x="3762" y="931"/>
                    </a:cubicBezTo>
                    <a:cubicBezTo>
                      <a:pt x="3666" y="792"/>
                      <a:pt x="3677" y="695"/>
                      <a:pt x="3809" y="583"/>
                    </a:cubicBezTo>
                    <a:cubicBezTo>
                      <a:pt x="3910" y="493"/>
                      <a:pt x="4010" y="404"/>
                      <a:pt x="4123" y="327"/>
                    </a:cubicBezTo>
                    <a:cubicBezTo>
                      <a:pt x="4175" y="290"/>
                      <a:pt x="4222" y="272"/>
                      <a:pt x="4267" y="272"/>
                    </a:cubicBezTo>
                    <a:close/>
                    <a:moveTo>
                      <a:pt x="8226" y="1902"/>
                    </a:moveTo>
                    <a:cubicBezTo>
                      <a:pt x="8335" y="1902"/>
                      <a:pt x="8443" y="1904"/>
                      <a:pt x="8551" y="1908"/>
                    </a:cubicBezTo>
                    <a:cubicBezTo>
                      <a:pt x="9043" y="1923"/>
                      <a:pt x="9532" y="1981"/>
                      <a:pt x="10012" y="2082"/>
                    </a:cubicBezTo>
                    <a:cubicBezTo>
                      <a:pt x="10570" y="2202"/>
                      <a:pt x="11113" y="2377"/>
                      <a:pt x="11601" y="2683"/>
                    </a:cubicBezTo>
                    <a:cubicBezTo>
                      <a:pt x="11686" y="2741"/>
                      <a:pt x="11771" y="2803"/>
                      <a:pt x="11853" y="2869"/>
                    </a:cubicBezTo>
                    <a:cubicBezTo>
                      <a:pt x="11934" y="2938"/>
                      <a:pt x="11949" y="3008"/>
                      <a:pt x="11895" y="3097"/>
                    </a:cubicBezTo>
                    <a:cubicBezTo>
                      <a:pt x="11849" y="3175"/>
                      <a:pt x="11787" y="3244"/>
                      <a:pt x="11713" y="3299"/>
                    </a:cubicBezTo>
                    <a:cubicBezTo>
                      <a:pt x="11384" y="3527"/>
                      <a:pt x="11023" y="3702"/>
                      <a:pt x="10640" y="3822"/>
                    </a:cubicBezTo>
                    <a:cubicBezTo>
                      <a:pt x="10551" y="3849"/>
                      <a:pt x="10458" y="3880"/>
                      <a:pt x="10369" y="3915"/>
                    </a:cubicBezTo>
                    <a:cubicBezTo>
                      <a:pt x="10334" y="3926"/>
                      <a:pt x="10299" y="3946"/>
                      <a:pt x="10268" y="3969"/>
                    </a:cubicBezTo>
                    <a:cubicBezTo>
                      <a:pt x="10175" y="4039"/>
                      <a:pt x="10183" y="4132"/>
                      <a:pt x="10287" y="4182"/>
                    </a:cubicBezTo>
                    <a:cubicBezTo>
                      <a:pt x="10303" y="4190"/>
                      <a:pt x="10318" y="4198"/>
                      <a:pt x="10334" y="4201"/>
                    </a:cubicBezTo>
                    <a:cubicBezTo>
                      <a:pt x="11109" y="4430"/>
                      <a:pt x="11748" y="4872"/>
                      <a:pt x="12318" y="5434"/>
                    </a:cubicBezTo>
                    <a:cubicBezTo>
                      <a:pt x="12755" y="5871"/>
                      <a:pt x="13135" y="6371"/>
                      <a:pt x="13445" y="6910"/>
                    </a:cubicBezTo>
                    <a:cubicBezTo>
                      <a:pt x="13666" y="7293"/>
                      <a:pt x="13840" y="7704"/>
                      <a:pt x="13957" y="8130"/>
                    </a:cubicBezTo>
                    <a:cubicBezTo>
                      <a:pt x="13976" y="8204"/>
                      <a:pt x="13991" y="8281"/>
                      <a:pt x="13995" y="8363"/>
                    </a:cubicBezTo>
                    <a:cubicBezTo>
                      <a:pt x="14003" y="8557"/>
                      <a:pt x="13926" y="8661"/>
                      <a:pt x="13740" y="8715"/>
                    </a:cubicBezTo>
                    <a:cubicBezTo>
                      <a:pt x="13428" y="8803"/>
                      <a:pt x="13109" y="8847"/>
                      <a:pt x="12786" y="8847"/>
                    </a:cubicBezTo>
                    <a:cubicBezTo>
                      <a:pt x="12707" y="8847"/>
                      <a:pt x="12629" y="8845"/>
                      <a:pt x="12550" y="8839"/>
                    </a:cubicBezTo>
                    <a:cubicBezTo>
                      <a:pt x="12004" y="8804"/>
                      <a:pt x="11461" y="8700"/>
                      <a:pt x="10942" y="8522"/>
                    </a:cubicBezTo>
                    <a:cubicBezTo>
                      <a:pt x="10725" y="8448"/>
                      <a:pt x="10524" y="8336"/>
                      <a:pt x="10314" y="8239"/>
                    </a:cubicBezTo>
                    <a:cubicBezTo>
                      <a:pt x="10279" y="8223"/>
                      <a:pt x="10245" y="8196"/>
                      <a:pt x="10210" y="8185"/>
                    </a:cubicBezTo>
                    <a:cubicBezTo>
                      <a:pt x="10196" y="8178"/>
                      <a:pt x="10181" y="8175"/>
                      <a:pt x="10167" y="8175"/>
                    </a:cubicBezTo>
                    <a:cubicBezTo>
                      <a:pt x="10103" y="8175"/>
                      <a:pt x="10046" y="8235"/>
                      <a:pt x="10059" y="8305"/>
                    </a:cubicBezTo>
                    <a:cubicBezTo>
                      <a:pt x="10063" y="8328"/>
                      <a:pt x="10066" y="8355"/>
                      <a:pt x="10078" y="8378"/>
                    </a:cubicBezTo>
                    <a:cubicBezTo>
                      <a:pt x="10512" y="9583"/>
                      <a:pt x="10644" y="10874"/>
                      <a:pt x="10462" y="12141"/>
                    </a:cubicBezTo>
                    <a:cubicBezTo>
                      <a:pt x="10380" y="12695"/>
                      <a:pt x="10303" y="13253"/>
                      <a:pt x="10109" y="13783"/>
                    </a:cubicBezTo>
                    <a:cubicBezTo>
                      <a:pt x="10001" y="14074"/>
                      <a:pt x="9869" y="14361"/>
                      <a:pt x="9737" y="14644"/>
                    </a:cubicBezTo>
                    <a:cubicBezTo>
                      <a:pt x="9683" y="14760"/>
                      <a:pt x="9605" y="14872"/>
                      <a:pt x="9474" y="14915"/>
                    </a:cubicBezTo>
                    <a:cubicBezTo>
                      <a:pt x="9440" y="14928"/>
                      <a:pt x="9403" y="14934"/>
                      <a:pt x="9366" y="14934"/>
                    </a:cubicBezTo>
                    <a:cubicBezTo>
                      <a:pt x="9340" y="14934"/>
                      <a:pt x="9313" y="14931"/>
                      <a:pt x="9288" y="14926"/>
                    </a:cubicBezTo>
                    <a:cubicBezTo>
                      <a:pt x="8768" y="14779"/>
                      <a:pt x="8276" y="14543"/>
                      <a:pt x="7835" y="14233"/>
                    </a:cubicBezTo>
                    <a:cubicBezTo>
                      <a:pt x="7296" y="13861"/>
                      <a:pt x="6808" y="13431"/>
                      <a:pt x="6370" y="12943"/>
                    </a:cubicBezTo>
                    <a:cubicBezTo>
                      <a:pt x="6033" y="12571"/>
                      <a:pt x="5731" y="12164"/>
                      <a:pt x="5467" y="11734"/>
                    </a:cubicBezTo>
                    <a:cubicBezTo>
                      <a:pt x="5297" y="11459"/>
                      <a:pt x="5161" y="11168"/>
                      <a:pt x="5053" y="10866"/>
                    </a:cubicBezTo>
                    <a:cubicBezTo>
                      <a:pt x="5045" y="10846"/>
                      <a:pt x="5037" y="10823"/>
                      <a:pt x="5029" y="10804"/>
                    </a:cubicBezTo>
                    <a:cubicBezTo>
                      <a:pt x="5006" y="10738"/>
                      <a:pt x="4983" y="10668"/>
                      <a:pt x="4898" y="10657"/>
                    </a:cubicBezTo>
                    <a:cubicBezTo>
                      <a:pt x="4894" y="10656"/>
                      <a:pt x="4890" y="10656"/>
                      <a:pt x="4886" y="10656"/>
                    </a:cubicBezTo>
                    <a:cubicBezTo>
                      <a:pt x="4806" y="10656"/>
                      <a:pt x="4783" y="10732"/>
                      <a:pt x="4743" y="10781"/>
                    </a:cubicBezTo>
                    <a:cubicBezTo>
                      <a:pt x="4723" y="10804"/>
                      <a:pt x="4712" y="10831"/>
                      <a:pt x="4704" y="10862"/>
                    </a:cubicBezTo>
                    <a:cubicBezTo>
                      <a:pt x="4398" y="11668"/>
                      <a:pt x="3917" y="12361"/>
                      <a:pt x="3348" y="12997"/>
                    </a:cubicBezTo>
                    <a:cubicBezTo>
                      <a:pt x="3290" y="13059"/>
                      <a:pt x="3232" y="13125"/>
                      <a:pt x="3166" y="13187"/>
                    </a:cubicBezTo>
                    <a:cubicBezTo>
                      <a:pt x="3097" y="13253"/>
                      <a:pt x="3022" y="13286"/>
                      <a:pt x="2946" y="13286"/>
                    </a:cubicBezTo>
                    <a:cubicBezTo>
                      <a:pt x="2868" y="13286"/>
                      <a:pt x="2789" y="13252"/>
                      <a:pt x="2716" y="13183"/>
                    </a:cubicBezTo>
                    <a:cubicBezTo>
                      <a:pt x="2674" y="13136"/>
                      <a:pt x="2635" y="13082"/>
                      <a:pt x="2600" y="13028"/>
                    </a:cubicBezTo>
                    <a:cubicBezTo>
                      <a:pt x="1996" y="12137"/>
                      <a:pt x="1666" y="11087"/>
                      <a:pt x="1658" y="10009"/>
                    </a:cubicBezTo>
                    <a:cubicBezTo>
                      <a:pt x="1651" y="9494"/>
                      <a:pt x="1658" y="8983"/>
                      <a:pt x="1759" y="8475"/>
                    </a:cubicBezTo>
                    <a:cubicBezTo>
                      <a:pt x="1771" y="8425"/>
                      <a:pt x="1779" y="8374"/>
                      <a:pt x="1779" y="8320"/>
                    </a:cubicBezTo>
                    <a:cubicBezTo>
                      <a:pt x="1779" y="8285"/>
                      <a:pt x="1779" y="8231"/>
                      <a:pt x="1755" y="8219"/>
                    </a:cubicBezTo>
                    <a:cubicBezTo>
                      <a:pt x="1731" y="8207"/>
                      <a:pt x="1704" y="8201"/>
                      <a:pt x="1675" y="8201"/>
                    </a:cubicBezTo>
                    <a:cubicBezTo>
                      <a:pt x="1658" y="8201"/>
                      <a:pt x="1641" y="8203"/>
                      <a:pt x="1624" y="8208"/>
                    </a:cubicBezTo>
                    <a:cubicBezTo>
                      <a:pt x="1569" y="8235"/>
                      <a:pt x="1519" y="8266"/>
                      <a:pt x="1472" y="8305"/>
                    </a:cubicBezTo>
                    <a:cubicBezTo>
                      <a:pt x="1186" y="8526"/>
                      <a:pt x="876" y="8715"/>
                      <a:pt x="550" y="8870"/>
                    </a:cubicBezTo>
                    <a:cubicBezTo>
                      <a:pt x="503" y="8892"/>
                      <a:pt x="463" y="8904"/>
                      <a:pt x="429" y="8904"/>
                    </a:cubicBezTo>
                    <a:cubicBezTo>
                      <a:pt x="362" y="8904"/>
                      <a:pt x="323" y="8856"/>
                      <a:pt x="310" y="8750"/>
                    </a:cubicBezTo>
                    <a:cubicBezTo>
                      <a:pt x="287" y="8584"/>
                      <a:pt x="283" y="8413"/>
                      <a:pt x="291" y="8243"/>
                    </a:cubicBezTo>
                    <a:cubicBezTo>
                      <a:pt x="329" y="7596"/>
                      <a:pt x="539" y="6995"/>
                      <a:pt x="806" y="6410"/>
                    </a:cubicBezTo>
                    <a:cubicBezTo>
                      <a:pt x="1190" y="5573"/>
                      <a:pt x="1744" y="4825"/>
                      <a:pt x="2430" y="4209"/>
                    </a:cubicBezTo>
                    <a:cubicBezTo>
                      <a:pt x="2879" y="3814"/>
                      <a:pt x="3371" y="3461"/>
                      <a:pt x="3890" y="3163"/>
                    </a:cubicBezTo>
                    <a:cubicBezTo>
                      <a:pt x="4003" y="3097"/>
                      <a:pt x="4111" y="3039"/>
                      <a:pt x="4220" y="2973"/>
                    </a:cubicBezTo>
                    <a:cubicBezTo>
                      <a:pt x="4294" y="2924"/>
                      <a:pt x="4383" y="2900"/>
                      <a:pt x="4471" y="2900"/>
                    </a:cubicBezTo>
                    <a:cubicBezTo>
                      <a:pt x="4648" y="2900"/>
                      <a:pt x="4827" y="2995"/>
                      <a:pt x="4902" y="3171"/>
                    </a:cubicBezTo>
                    <a:cubicBezTo>
                      <a:pt x="4979" y="3345"/>
                      <a:pt x="5080" y="3504"/>
                      <a:pt x="5122" y="3698"/>
                    </a:cubicBezTo>
                    <a:cubicBezTo>
                      <a:pt x="5173" y="3899"/>
                      <a:pt x="5142" y="4116"/>
                      <a:pt x="5041" y="4298"/>
                    </a:cubicBezTo>
                    <a:cubicBezTo>
                      <a:pt x="4882" y="4589"/>
                      <a:pt x="4716" y="4876"/>
                      <a:pt x="4588" y="5178"/>
                    </a:cubicBezTo>
                    <a:cubicBezTo>
                      <a:pt x="4254" y="5957"/>
                      <a:pt x="4014" y="6763"/>
                      <a:pt x="3933" y="7611"/>
                    </a:cubicBezTo>
                    <a:cubicBezTo>
                      <a:pt x="3925" y="7743"/>
                      <a:pt x="3925" y="7878"/>
                      <a:pt x="3933" y="8014"/>
                    </a:cubicBezTo>
                    <a:cubicBezTo>
                      <a:pt x="3933" y="8061"/>
                      <a:pt x="3944" y="8107"/>
                      <a:pt x="3960" y="8154"/>
                    </a:cubicBezTo>
                    <a:cubicBezTo>
                      <a:pt x="3978" y="8215"/>
                      <a:pt x="4032" y="8248"/>
                      <a:pt x="4086" y="8248"/>
                    </a:cubicBezTo>
                    <a:cubicBezTo>
                      <a:pt x="4125" y="8248"/>
                      <a:pt x="4163" y="8231"/>
                      <a:pt x="4189" y="8196"/>
                    </a:cubicBezTo>
                    <a:cubicBezTo>
                      <a:pt x="4223" y="8154"/>
                      <a:pt x="4251" y="8111"/>
                      <a:pt x="4266" y="8061"/>
                    </a:cubicBezTo>
                    <a:cubicBezTo>
                      <a:pt x="4491" y="7557"/>
                      <a:pt x="4708" y="7053"/>
                      <a:pt x="4940" y="6553"/>
                    </a:cubicBezTo>
                    <a:cubicBezTo>
                      <a:pt x="5138" y="6123"/>
                      <a:pt x="5359" y="5705"/>
                      <a:pt x="5572" y="5282"/>
                    </a:cubicBezTo>
                    <a:cubicBezTo>
                      <a:pt x="5580" y="5267"/>
                      <a:pt x="5587" y="5251"/>
                      <a:pt x="5599" y="5236"/>
                    </a:cubicBezTo>
                    <a:cubicBezTo>
                      <a:pt x="5638" y="5181"/>
                      <a:pt x="5678" y="5152"/>
                      <a:pt x="5716" y="5152"/>
                    </a:cubicBezTo>
                    <a:cubicBezTo>
                      <a:pt x="5758" y="5152"/>
                      <a:pt x="5797" y="5186"/>
                      <a:pt x="5828" y="5255"/>
                    </a:cubicBezTo>
                    <a:cubicBezTo>
                      <a:pt x="5882" y="5383"/>
                      <a:pt x="5928" y="5523"/>
                      <a:pt x="5979" y="5658"/>
                    </a:cubicBezTo>
                    <a:cubicBezTo>
                      <a:pt x="6037" y="5829"/>
                      <a:pt x="6087" y="6003"/>
                      <a:pt x="6149" y="6177"/>
                    </a:cubicBezTo>
                    <a:cubicBezTo>
                      <a:pt x="6215" y="6356"/>
                      <a:pt x="6203" y="6553"/>
                      <a:pt x="6110" y="6720"/>
                    </a:cubicBezTo>
                    <a:cubicBezTo>
                      <a:pt x="5855" y="7216"/>
                      <a:pt x="5653" y="7739"/>
                      <a:pt x="5498" y="8281"/>
                    </a:cubicBezTo>
                    <a:cubicBezTo>
                      <a:pt x="5374" y="8708"/>
                      <a:pt x="5308" y="9145"/>
                      <a:pt x="5293" y="9591"/>
                    </a:cubicBezTo>
                    <a:cubicBezTo>
                      <a:pt x="5293" y="9641"/>
                      <a:pt x="5297" y="9696"/>
                      <a:pt x="5297" y="9746"/>
                    </a:cubicBezTo>
                    <a:cubicBezTo>
                      <a:pt x="5297" y="9800"/>
                      <a:pt x="5335" y="9851"/>
                      <a:pt x="5386" y="9862"/>
                    </a:cubicBezTo>
                    <a:cubicBezTo>
                      <a:pt x="5396" y="9865"/>
                      <a:pt x="5406" y="9866"/>
                      <a:pt x="5416" y="9866"/>
                    </a:cubicBezTo>
                    <a:cubicBezTo>
                      <a:pt x="5464" y="9866"/>
                      <a:pt x="5509" y="9837"/>
                      <a:pt x="5525" y="9793"/>
                    </a:cubicBezTo>
                    <a:cubicBezTo>
                      <a:pt x="5564" y="9719"/>
                      <a:pt x="5599" y="9645"/>
                      <a:pt x="5634" y="9572"/>
                    </a:cubicBezTo>
                    <a:cubicBezTo>
                      <a:pt x="5913" y="9010"/>
                      <a:pt x="6192" y="8452"/>
                      <a:pt x="6471" y="7894"/>
                    </a:cubicBezTo>
                    <a:cubicBezTo>
                      <a:pt x="6490" y="7855"/>
                      <a:pt x="6529" y="7801"/>
                      <a:pt x="6564" y="7797"/>
                    </a:cubicBezTo>
                    <a:cubicBezTo>
                      <a:pt x="6565" y="7797"/>
                      <a:pt x="6567" y="7797"/>
                      <a:pt x="6569" y="7797"/>
                    </a:cubicBezTo>
                    <a:cubicBezTo>
                      <a:pt x="6629" y="7797"/>
                      <a:pt x="6626" y="7868"/>
                      <a:pt x="6637" y="7913"/>
                    </a:cubicBezTo>
                    <a:cubicBezTo>
                      <a:pt x="6757" y="8382"/>
                      <a:pt x="6874" y="8851"/>
                      <a:pt x="6998" y="9316"/>
                    </a:cubicBezTo>
                    <a:cubicBezTo>
                      <a:pt x="7013" y="9386"/>
                      <a:pt x="7040" y="9448"/>
                      <a:pt x="7075" y="9510"/>
                    </a:cubicBezTo>
                    <a:cubicBezTo>
                      <a:pt x="7119" y="9575"/>
                      <a:pt x="7177" y="9608"/>
                      <a:pt x="7235" y="9608"/>
                    </a:cubicBezTo>
                    <a:cubicBezTo>
                      <a:pt x="7299" y="9608"/>
                      <a:pt x="7362" y="9567"/>
                      <a:pt x="7401" y="9483"/>
                    </a:cubicBezTo>
                    <a:cubicBezTo>
                      <a:pt x="7439" y="9409"/>
                      <a:pt x="7459" y="9328"/>
                      <a:pt x="7459" y="9246"/>
                    </a:cubicBezTo>
                    <a:cubicBezTo>
                      <a:pt x="7463" y="8917"/>
                      <a:pt x="7470" y="8584"/>
                      <a:pt x="7439" y="8258"/>
                    </a:cubicBezTo>
                    <a:cubicBezTo>
                      <a:pt x="7385" y="7716"/>
                      <a:pt x="7308" y="7177"/>
                      <a:pt x="7234" y="6642"/>
                    </a:cubicBezTo>
                    <a:cubicBezTo>
                      <a:pt x="7204" y="6435"/>
                      <a:pt x="7233" y="6365"/>
                      <a:pt x="7397" y="6365"/>
                    </a:cubicBezTo>
                    <a:cubicBezTo>
                      <a:pt x="7426" y="6365"/>
                      <a:pt x="7459" y="6367"/>
                      <a:pt x="7498" y="6371"/>
                    </a:cubicBezTo>
                    <a:cubicBezTo>
                      <a:pt x="7885" y="6425"/>
                      <a:pt x="8265" y="6526"/>
                      <a:pt x="8629" y="6677"/>
                    </a:cubicBezTo>
                    <a:cubicBezTo>
                      <a:pt x="8935" y="6801"/>
                      <a:pt x="9233" y="6937"/>
                      <a:pt x="9539" y="7065"/>
                    </a:cubicBezTo>
                    <a:cubicBezTo>
                      <a:pt x="9617" y="7100"/>
                      <a:pt x="9691" y="7123"/>
                      <a:pt x="9760" y="7146"/>
                    </a:cubicBezTo>
                    <a:cubicBezTo>
                      <a:pt x="9803" y="7104"/>
                      <a:pt x="9799" y="7034"/>
                      <a:pt x="9753" y="6995"/>
                    </a:cubicBezTo>
                    <a:cubicBezTo>
                      <a:pt x="9687" y="6914"/>
                      <a:pt x="9613" y="6836"/>
                      <a:pt x="9539" y="6766"/>
                    </a:cubicBezTo>
                    <a:cubicBezTo>
                      <a:pt x="8966" y="6212"/>
                      <a:pt x="8276" y="5833"/>
                      <a:pt x="7556" y="5511"/>
                    </a:cubicBezTo>
                    <a:cubicBezTo>
                      <a:pt x="7443" y="5457"/>
                      <a:pt x="7323" y="5410"/>
                      <a:pt x="7207" y="5372"/>
                    </a:cubicBezTo>
                    <a:cubicBezTo>
                      <a:pt x="7029" y="5313"/>
                      <a:pt x="6893" y="5170"/>
                      <a:pt x="6847" y="4992"/>
                    </a:cubicBezTo>
                    <a:cubicBezTo>
                      <a:pt x="6765" y="4728"/>
                      <a:pt x="6684" y="4469"/>
                      <a:pt x="6599" y="4205"/>
                    </a:cubicBezTo>
                    <a:cubicBezTo>
                      <a:pt x="6548" y="4043"/>
                      <a:pt x="6602" y="3957"/>
                      <a:pt x="6769" y="3915"/>
                    </a:cubicBezTo>
                    <a:cubicBezTo>
                      <a:pt x="6982" y="3866"/>
                      <a:pt x="7195" y="3848"/>
                      <a:pt x="7409" y="3848"/>
                    </a:cubicBezTo>
                    <a:cubicBezTo>
                      <a:pt x="7654" y="3848"/>
                      <a:pt x="7900" y="3872"/>
                      <a:pt x="8145" y="3903"/>
                    </a:cubicBezTo>
                    <a:cubicBezTo>
                      <a:pt x="8307" y="3926"/>
                      <a:pt x="8470" y="3965"/>
                      <a:pt x="8633" y="3988"/>
                    </a:cubicBezTo>
                    <a:cubicBezTo>
                      <a:pt x="8666" y="3990"/>
                      <a:pt x="8699" y="3991"/>
                      <a:pt x="8732" y="3991"/>
                    </a:cubicBezTo>
                    <a:cubicBezTo>
                      <a:pt x="8765" y="3991"/>
                      <a:pt x="8799" y="3990"/>
                      <a:pt x="8834" y="3988"/>
                    </a:cubicBezTo>
                    <a:cubicBezTo>
                      <a:pt x="8846" y="3860"/>
                      <a:pt x="8772" y="3814"/>
                      <a:pt x="8699" y="3771"/>
                    </a:cubicBezTo>
                    <a:cubicBezTo>
                      <a:pt x="8389" y="3578"/>
                      <a:pt x="8052" y="3430"/>
                      <a:pt x="7699" y="3330"/>
                    </a:cubicBezTo>
                    <a:cubicBezTo>
                      <a:pt x="7323" y="3217"/>
                      <a:pt x="6940" y="3144"/>
                      <a:pt x="6548" y="3109"/>
                    </a:cubicBezTo>
                    <a:cubicBezTo>
                      <a:pt x="6300" y="3101"/>
                      <a:pt x="6087" y="2946"/>
                      <a:pt x="6002" y="2714"/>
                    </a:cubicBezTo>
                    <a:cubicBezTo>
                      <a:pt x="5928" y="2528"/>
                      <a:pt x="5975" y="2357"/>
                      <a:pt x="6149" y="2256"/>
                    </a:cubicBezTo>
                    <a:cubicBezTo>
                      <a:pt x="6250" y="2198"/>
                      <a:pt x="6355" y="2152"/>
                      <a:pt x="6467" y="2117"/>
                    </a:cubicBezTo>
                    <a:cubicBezTo>
                      <a:pt x="7047" y="1960"/>
                      <a:pt x="7635" y="1902"/>
                      <a:pt x="8226" y="1902"/>
                    </a:cubicBezTo>
                    <a:close/>
                    <a:moveTo>
                      <a:pt x="4316" y="1"/>
                    </a:moveTo>
                    <a:cubicBezTo>
                      <a:pt x="4276" y="1"/>
                      <a:pt x="4232" y="11"/>
                      <a:pt x="4185" y="32"/>
                    </a:cubicBezTo>
                    <a:cubicBezTo>
                      <a:pt x="3894" y="168"/>
                      <a:pt x="3646" y="377"/>
                      <a:pt x="3468" y="645"/>
                    </a:cubicBezTo>
                    <a:cubicBezTo>
                      <a:pt x="3390" y="745"/>
                      <a:pt x="3398" y="889"/>
                      <a:pt x="3487" y="982"/>
                    </a:cubicBezTo>
                    <a:cubicBezTo>
                      <a:pt x="3588" y="1098"/>
                      <a:pt x="3681" y="1218"/>
                      <a:pt x="3770" y="1342"/>
                    </a:cubicBezTo>
                    <a:cubicBezTo>
                      <a:pt x="3960" y="1629"/>
                      <a:pt x="4142" y="1919"/>
                      <a:pt x="4328" y="2210"/>
                    </a:cubicBezTo>
                    <a:cubicBezTo>
                      <a:pt x="4351" y="2253"/>
                      <a:pt x="4367" y="2303"/>
                      <a:pt x="4367" y="2353"/>
                    </a:cubicBezTo>
                    <a:cubicBezTo>
                      <a:pt x="4375" y="2531"/>
                      <a:pt x="4289" y="2659"/>
                      <a:pt x="4138" y="2748"/>
                    </a:cubicBezTo>
                    <a:cubicBezTo>
                      <a:pt x="3968" y="2845"/>
                      <a:pt x="3801" y="2946"/>
                      <a:pt x="3635" y="3051"/>
                    </a:cubicBezTo>
                    <a:cubicBezTo>
                      <a:pt x="3115" y="3365"/>
                      <a:pt x="2619" y="3709"/>
                      <a:pt x="2178" y="4124"/>
                    </a:cubicBezTo>
                    <a:cubicBezTo>
                      <a:pt x="1275" y="4965"/>
                      <a:pt x="608" y="6026"/>
                      <a:pt x="248" y="7208"/>
                    </a:cubicBezTo>
                    <a:cubicBezTo>
                      <a:pt x="74" y="7770"/>
                      <a:pt x="0" y="8343"/>
                      <a:pt x="93" y="8932"/>
                    </a:cubicBezTo>
                    <a:cubicBezTo>
                      <a:pt x="124" y="9134"/>
                      <a:pt x="180" y="9229"/>
                      <a:pt x="295" y="9229"/>
                    </a:cubicBezTo>
                    <a:cubicBezTo>
                      <a:pt x="352" y="9229"/>
                      <a:pt x="424" y="9206"/>
                      <a:pt x="515" y="9161"/>
                    </a:cubicBezTo>
                    <a:cubicBezTo>
                      <a:pt x="744" y="9045"/>
                      <a:pt x="961" y="8913"/>
                      <a:pt x="1186" y="8789"/>
                    </a:cubicBezTo>
                    <a:cubicBezTo>
                      <a:pt x="1240" y="8758"/>
                      <a:pt x="1294" y="8731"/>
                      <a:pt x="1348" y="8704"/>
                    </a:cubicBezTo>
                    <a:cubicBezTo>
                      <a:pt x="1365" y="8697"/>
                      <a:pt x="1380" y="8694"/>
                      <a:pt x="1393" y="8694"/>
                    </a:cubicBezTo>
                    <a:cubicBezTo>
                      <a:pt x="1429" y="8694"/>
                      <a:pt x="1452" y="8718"/>
                      <a:pt x="1461" y="8766"/>
                    </a:cubicBezTo>
                    <a:cubicBezTo>
                      <a:pt x="1465" y="8804"/>
                      <a:pt x="1465" y="8843"/>
                      <a:pt x="1461" y="8882"/>
                    </a:cubicBezTo>
                    <a:cubicBezTo>
                      <a:pt x="1449" y="9049"/>
                      <a:pt x="1430" y="9211"/>
                      <a:pt x="1426" y="9378"/>
                    </a:cubicBezTo>
                    <a:cubicBezTo>
                      <a:pt x="1399" y="10122"/>
                      <a:pt x="1445" y="10858"/>
                      <a:pt x="1647" y="11575"/>
                    </a:cubicBezTo>
                    <a:cubicBezTo>
                      <a:pt x="1802" y="12106"/>
                      <a:pt x="2042" y="12594"/>
                      <a:pt x="2333" y="13063"/>
                    </a:cubicBezTo>
                    <a:cubicBezTo>
                      <a:pt x="2453" y="13245"/>
                      <a:pt x="2600" y="13408"/>
                      <a:pt x="2770" y="13539"/>
                    </a:cubicBezTo>
                    <a:cubicBezTo>
                      <a:pt x="2835" y="13594"/>
                      <a:pt x="2889" y="13621"/>
                      <a:pt x="2944" y="13621"/>
                    </a:cubicBezTo>
                    <a:cubicBezTo>
                      <a:pt x="2996" y="13621"/>
                      <a:pt x="3048" y="13597"/>
                      <a:pt x="3111" y="13551"/>
                    </a:cubicBezTo>
                    <a:cubicBezTo>
                      <a:pt x="3197" y="13485"/>
                      <a:pt x="3278" y="13415"/>
                      <a:pt x="3352" y="13334"/>
                    </a:cubicBezTo>
                    <a:cubicBezTo>
                      <a:pt x="3890" y="12768"/>
                      <a:pt x="4363" y="12152"/>
                      <a:pt x="4708" y="11447"/>
                    </a:cubicBezTo>
                    <a:cubicBezTo>
                      <a:pt x="4746" y="11371"/>
                      <a:pt x="4784" y="11280"/>
                      <a:pt x="4884" y="11280"/>
                    </a:cubicBezTo>
                    <a:cubicBezTo>
                      <a:pt x="4886" y="11280"/>
                      <a:pt x="4888" y="11280"/>
                      <a:pt x="4890" y="11280"/>
                    </a:cubicBezTo>
                    <a:cubicBezTo>
                      <a:pt x="4991" y="11284"/>
                      <a:pt x="5006" y="11381"/>
                      <a:pt x="5049" y="11451"/>
                    </a:cubicBezTo>
                    <a:cubicBezTo>
                      <a:pt x="5165" y="11660"/>
                      <a:pt x="5277" y="11873"/>
                      <a:pt x="5405" y="12075"/>
                    </a:cubicBezTo>
                    <a:cubicBezTo>
                      <a:pt x="5704" y="12540"/>
                      <a:pt x="6056" y="12977"/>
                      <a:pt x="6447" y="13373"/>
                    </a:cubicBezTo>
                    <a:cubicBezTo>
                      <a:pt x="6928" y="13861"/>
                      <a:pt x="7451" y="14299"/>
                      <a:pt x="8044" y="14644"/>
                    </a:cubicBezTo>
                    <a:cubicBezTo>
                      <a:pt x="8466" y="14891"/>
                      <a:pt x="8904" y="15097"/>
                      <a:pt x="9384" y="15198"/>
                    </a:cubicBezTo>
                    <a:cubicBezTo>
                      <a:pt x="9460" y="15213"/>
                      <a:pt x="9512" y="15223"/>
                      <a:pt x="9553" y="15223"/>
                    </a:cubicBezTo>
                    <a:cubicBezTo>
                      <a:pt x="9638" y="15223"/>
                      <a:pt x="9676" y="15177"/>
                      <a:pt x="9784" y="15031"/>
                    </a:cubicBezTo>
                    <a:cubicBezTo>
                      <a:pt x="9791" y="15023"/>
                      <a:pt x="9795" y="15015"/>
                      <a:pt x="9799" y="15008"/>
                    </a:cubicBezTo>
                    <a:cubicBezTo>
                      <a:pt x="9958" y="14663"/>
                      <a:pt x="10140" y="14330"/>
                      <a:pt x="10276" y="13981"/>
                    </a:cubicBezTo>
                    <a:cubicBezTo>
                      <a:pt x="10535" y="13318"/>
                      <a:pt x="10628" y="12617"/>
                      <a:pt x="10706" y="11916"/>
                    </a:cubicBezTo>
                    <a:cubicBezTo>
                      <a:pt x="10775" y="11296"/>
                      <a:pt x="10799" y="10676"/>
                      <a:pt x="10698" y="10056"/>
                    </a:cubicBezTo>
                    <a:cubicBezTo>
                      <a:pt x="10628" y="9649"/>
                      <a:pt x="10539" y="9246"/>
                      <a:pt x="10458" y="8843"/>
                    </a:cubicBezTo>
                    <a:cubicBezTo>
                      <a:pt x="10442" y="8766"/>
                      <a:pt x="10423" y="8688"/>
                      <a:pt x="10504" y="8615"/>
                    </a:cubicBezTo>
                    <a:cubicBezTo>
                      <a:pt x="10555" y="8630"/>
                      <a:pt x="10617" y="8646"/>
                      <a:pt x="10679" y="8669"/>
                    </a:cubicBezTo>
                    <a:cubicBezTo>
                      <a:pt x="11369" y="8913"/>
                      <a:pt x="12081" y="9061"/>
                      <a:pt x="12817" y="9061"/>
                    </a:cubicBezTo>
                    <a:cubicBezTo>
                      <a:pt x="12853" y="9061"/>
                      <a:pt x="12890" y="9061"/>
                      <a:pt x="12926" y="9060"/>
                    </a:cubicBezTo>
                    <a:cubicBezTo>
                      <a:pt x="13333" y="9060"/>
                      <a:pt x="13732" y="8979"/>
                      <a:pt x="14108" y="8828"/>
                    </a:cubicBezTo>
                    <a:cubicBezTo>
                      <a:pt x="14297" y="8750"/>
                      <a:pt x="14336" y="8673"/>
                      <a:pt x="14305" y="8471"/>
                    </a:cubicBezTo>
                    <a:cubicBezTo>
                      <a:pt x="14301" y="8436"/>
                      <a:pt x="14297" y="8402"/>
                      <a:pt x="14286" y="8371"/>
                    </a:cubicBezTo>
                    <a:cubicBezTo>
                      <a:pt x="14228" y="8188"/>
                      <a:pt x="14162" y="8010"/>
                      <a:pt x="14100" y="7828"/>
                    </a:cubicBezTo>
                    <a:cubicBezTo>
                      <a:pt x="13798" y="6987"/>
                      <a:pt x="13333" y="6216"/>
                      <a:pt x="12732" y="5554"/>
                    </a:cubicBezTo>
                    <a:cubicBezTo>
                      <a:pt x="12209" y="4972"/>
                      <a:pt x="11612" y="4492"/>
                      <a:pt x="10892" y="4170"/>
                    </a:cubicBezTo>
                    <a:cubicBezTo>
                      <a:pt x="10849" y="4151"/>
                      <a:pt x="10810" y="4124"/>
                      <a:pt x="10772" y="4101"/>
                    </a:cubicBezTo>
                    <a:cubicBezTo>
                      <a:pt x="10837" y="3992"/>
                      <a:pt x="10938" y="3973"/>
                      <a:pt x="11031" y="3938"/>
                    </a:cubicBezTo>
                    <a:cubicBezTo>
                      <a:pt x="11438" y="3767"/>
                      <a:pt x="11825" y="3562"/>
                      <a:pt x="12155" y="3260"/>
                    </a:cubicBezTo>
                    <a:cubicBezTo>
                      <a:pt x="12298" y="3132"/>
                      <a:pt x="12310" y="3047"/>
                      <a:pt x="12197" y="2888"/>
                    </a:cubicBezTo>
                    <a:cubicBezTo>
                      <a:pt x="12073" y="2725"/>
                      <a:pt x="11915" y="2590"/>
                      <a:pt x="11736" y="2489"/>
                    </a:cubicBezTo>
                    <a:cubicBezTo>
                      <a:pt x="11271" y="2198"/>
                      <a:pt x="10760" y="2020"/>
                      <a:pt x="10233" y="1884"/>
                    </a:cubicBezTo>
                    <a:cubicBezTo>
                      <a:pt x="9787" y="1780"/>
                      <a:pt x="9334" y="1714"/>
                      <a:pt x="8877" y="1687"/>
                    </a:cubicBezTo>
                    <a:cubicBezTo>
                      <a:pt x="8653" y="1671"/>
                      <a:pt x="8431" y="1662"/>
                      <a:pt x="8209" y="1662"/>
                    </a:cubicBezTo>
                    <a:cubicBezTo>
                      <a:pt x="7532" y="1662"/>
                      <a:pt x="6863" y="1743"/>
                      <a:pt x="6203" y="1939"/>
                    </a:cubicBezTo>
                    <a:cubicBezTo>
                      <a:pt x="6106" y="1962"/>
                      <a:pt x="6002" y="1971"/>
                      <a:pt x="5900" y="1971"/>
                    </a:cubicBezTo>
                    <a:cubicBezTo>
                      <a:pt x="5881" y="1971"/>
                      <a:pt x="5862" y="1970"/>
                      <a:pt x="5843" y="1970"/>
                    </a:cubicBezTo>
                    <a:cubicBezTo>
                      <a:pt x="5840" y="1970"/>
                      <a:pt x="5837" y="1970"/>
                      <a:pt x="5834" y="1970"/>
                    </a:cubicBezTo>
                    <a:cubicBezTo>
                      <a:pt x="5694" y="1970"/>
                      <a:pt x="5567" y="1878"/>
                      <a:pt x="5525" y="1745"/>
                    </a:cubicBezTo>
                    <a:cubicBezTo>
                      <a:pt x="5502" y="1687"/>
                      <a:pt x="5471" y="1633"/>
                      <a:pt x="5440" y="1582"/>
                    </a:cubicBezTo>
                    <a:cubicBezTo>
                      <a:pt x="5184" y="1075"/>
                      <a:pt x="4882" y="590"/>
                      <a:pt x="4537" y="133"/>
                    </a:cubicBezTo>
                    <a:cubicBezTo>
                      <a:pt x="4472" y="46"/>
                      <a:pt x="4401" y="1"/>
                      <a:pt x="4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48"/>
              <p:cNvSpPr/>
              <p:nvPr/>
            </p:nvSpPr>
            <p:spPr>
              <a:xfrm>
                <a:off x="1197079" y="917258"/>
                <a:ext cx="909940" cy="864152"/>
              </a:xfrm>
              <a:custGeom>
                <a:avLst/>
                <a:gdLst/>
                <a:ahLst/>
                <a:cxnLst/>
                <a:rect l="l" t="t" r="r" b="b"/>
                <a:pathLst>
                  <a:path w="13722" h="13032" extrusionOk="0">
                    <a:moveTo>
                      <a:pt x="7944" y="0"/>
                    </a:moveTo>
                    <a:cubicBezTo>
                      <a:pt x="7353" y="0"/>
                      <a:pt x="6765" y="58"/>
                      <a:pt x="6185" y="215"/>
                    </a:cubicBezTo>
                    <a:cubicBezTo>
                      <a:pt x="6073" y="250"/>
                      <a:pt x="5968" y="296"/>
                      <a:pt x="5867" y="354"/>
                    </a:cubicBezTo>
                    <a:cubicBezTo>
                      <a:pt x="5693" y="455"/>
                      <a:pt x="5646" y="626"/>
                      <a:pt x="5720" y="812"/>
                    </a:cubicBezTo>
                    <a:cubicBezTo>
                      <a:pt x="5805" y="1044"/>
                      <a:pt x="6018" y="1199"/>
                      <a:pt x="6266" y="1207"/>
                    </a:cubicBezTo>
                    <a:cubicBezTo>
                      <a:pt x="6658" y="1242"/>
                      <a:pt x="7041" y="1315"/>
                      <a:pt x="7417" y="1428"/>
                    </a:cubicBezTo>
                    <a:cubicBezTo>
                      <a:pt x="7770" y="1528"/>
                      <a:pt x="8107" y="1676"/>
                      <a:pt x="8417" y="1869"/>
                    </a:cubicBezTo>
                    <a:cubicBezTo>
                      <a:pt x="8490" y="1912"/>
                      <a:pt x="8564" y="1958"/>
                      <a:pt x="8552" y="2086"/>
                    </a:cubicBezTo>
                    <a:cubicBezTo>
                      <a:pt x="8517" y="2088"/>
                      <a:pt x="8483" y="2089"/>
                      <a:pt x="8450" y="2089"/>
                    </a:cubicBezTo>
                    <a:cubicBezTo>
                      <a:pt x="8417" y="2089"/>
                      <a:pt x="8384" y="2088"/>
                      <a:pt x="8351" y="2086"/>
                    </a:cubicBezTo>
                    <a:cubicBezTo>
                      <a:pt x="8188" y="2063"/>
                      <a:pt x="8025" y="2024"/>
                      <a:pt x="7863" y="2001"/>
                    </a:cubicBezTo>
                    <a:cubicBezTo>
                      <a:pt x="7618" y="1970"/>
                      <a:pt x="7372" y="1946"/>
                      <a:pt x="7127" y="1946"/>
                    </a:cubicBezTo>
                    <a:cubicBezTo>
                      <a:pt x="6913" y="1946"/>
                      <a:pt x="6700" y="1964"/>
                      <a:pt x="6487" y="2013"/>
                    </a:cubicBezTo>
                    <a:cubicBezTo>
                      <a:pt x="6320" y="2055"/>
                      <a:pt x="6266" y="2141"/>
                      <a:pt x="6317" y="2303"/>
                    </a:cubicBezTo>
                    <a:cubicBezTo>
                      <a:pt x="6402" y="2567"/>
                      <a:pt x="6483" y="2826"/>
                      <a:pt x="6565" y="3090"/>
                    </a:cubicBezTo>
                    <a:cubicBezTo>
                      <a:pt x="6611" y="3268"/>
                      <a:pt x="6747" y="3411"/>
                      <a:pt x="6925" y="3470"/>
                    </a:cubicBezTo>
                    <a:cubicBezTo>
                      <a:pt x="7041" y="3508"/>
                      <a:pt x="7161" y="3555"/>
                      <a:pt x="7274" y="3609"/>
                    </a:cubicBezTo>
                    <a:cubicBezTo>
                      <a:pt x="7994" y="3931"/>
                      <a:pt x="8684" y="4310"/>
                      <a:pt x="9257" y="4864"/>
                    </a:cubicBezTo>
                    <a:cubicBezTo>
                      <a:pt x="9331" y="4934"/>
                      <a:pt x="9405" y="5012"/>
                      <a:pt x="9471" y="5093"/>
                    </a:cubicBezTo>
                    <a:cubicBezTo>
                      <a:pt x="9517" y="5132"/>
                      <a:pt x="9521" y="5202"/>
                      <a:pt x="9478" y="5244"/>
                    </a:cubicBezTo>
                    <a:cubicBezTo>
                      <a:pt x="9409" y="5221"/>
                      <a:pt x="9335" y="5198"/>
                      <a:pt x="9257" y="5163"/>
                    </a:cubicBezTo>
                    <a:cubicBezTo>
                      <a:pt x="8951" y="5035"/>
                      <a:pt x="8653" y="4899"/>
                      <a:pt x="8347" y="4775"/>
                    </a:cubicBezTo>
                    <a:cubicBezTo>
                      <a:pt x="7983" y="4624"/>
                      <a:pt x="7603" y="4523"/>
                      <a:pt x="7216" y="4469"/>
                    </a:cubicBezTo>
                    <a:cubicBezTo>
                      <a:pt x="7177" y="4465"/>
                      <a:pt x="7144" y="4463"/>
                      <a:pt x="7115" y="4463"/>
                    </a:cubicBezTo>
                    <a:cubicBezTo>
                      <a:pt x="6951" y="4463"/>
                      <a:pt x="6922" y="4533"/>
                      <a:pt x="6952" y="4740"/>
                    </a:cubicBezTo>
                    <a:cubicBezTo>
                      <a:pt x="7026" y="5279"/>
                      <a:pt x="7103" y="5814"/>
                      <a:pt x="7157" y="6356"/>
                    </a:cubicBezTo>
                    <a:cubicBezTo>
                      <a:pt x="7188" y="6682"/>
                      <a:pt x="7181" y="7015"/>
                      <a:pt x="7177" y="7344"/>
                    </a:cubicBezTo>
                    <a:cubicBezTo>
                      <a:pt x="7177" y="7426"/>
                      <a:pt x="7157" y="7507"/>
                      <a:pt x="7119" y="7581"/>
                    </a:cubicBezTo>
                    <a:cubicBezTo>
                      <a:pt x="7080" y="7665"/>
                      <a:pt x="7017" y="7706"/>
                      <a:pt x="6953" y="7706"/>
                    </a:cubicBezTo>
                    <a:cubicBezTo>
                      <a:pt x="6895" y="7706"/>
                      <a:pt x="6837" y="7673"/>
                      <a:pt x="6793" y="7608"/>
                    </a:cubicBezTo>
                    <a:cubicBezTo>
                      <a:pt x="6758" y="7546"/>
                      <a:pt x="6731" y="7484"/>
                      <a:pt x="6716" y="7414"/>
                    </a:cubicBezTo>
                    <a:cubicBezTo>
                      <a:pt x="6592" y="6949"/>
                      <a:pt x="6475" y="6480"/>
                      <a:pt x="6355" y="6011"/>
                    </a:cubicBezTo>
                    <a:cubicBezTo>
                      <a:pt x="6344" y="5966"/>
                      <a:pt x="6347" y="5895"/>
                      <a:pt x="6287" y="5895"/>
                    </a:cubicBezTo>
                    <a:cubicBezTo>
                      <a:pt x="6285" y="5895"/>
                      <a:pt x="6283" y="5895"/>
                      <a:pt x="6282" y="5895"/>
                    </a:cubicBezTo>
                    <a:cubicBezTo>
                      <a:pt x="6247" y="5899"/>
                      <a:pt x="6208" y="5953"/>
                      <a:pt x="6189" y="5992"/>
                    </a:cubicBezTo>
                    <a:cubicBezTo>
                      <a:pt x="5910" y="6550"/>
                      <a:pt x="5631" y="7108"/>
                      <a:pt x="5352" y="7670"/>
                    </a:cubicBezTo>
                    <a:cubicBezTo>
                      <a:pt x="5317" y="7743"/>
                      <a:pt x="5282" y="7817"/>
                      <a:pt x="5243" y="7891"/>
                    </a:cubicBezTo>
                    <a:cubicBezTo>
                      <a:pt x="5227" y="7935"/>
                      <a:pt x="5182" y="7964"/>
                      <a:pt x="5134" y="7964"/>
                    </a:cubicBezTo>
                    <a:cubicBezTo>
                      <a:pt x="5124" y="7964"/>
                      <a:pt x="5114" y="7963"/>
                      <a:pt x="5104" y="7960"/>
                    </a:cubicBezTo>
                    <a:cubicBezTo>
                      <a:pt x="5053" y="7949"/>
                      <a:pt x="5015" y="7898"/>
                      <a:pt x="5015" y="7844"/>
                    </a:cubicBezTo>
                    <a:cubicBezTo>
                      <a:pt x="5015" y="7794"/>
                      <a:pt x="5011" y="7739"/>
                      <a:pt x="5011" y="7689"/>
                    </a:cubicBezTo>
                    <a:cubicBezTo>
                      <a:pt x="5026" y="7243"/>
                      <a:pt x="5092" y="6806"/>
                      <a:pt x="5216" y="6379"/>
                    </a:cubicBezTo>
                    <a:cubicBezTo>
                      <a:pt x="5371" y="5837"/>
                      <a:pt x="5573" y="5314"/>
                      <a:pt x="5828" y="4818"/>
                    </a:cubicBezTo>
                    <a:cubicBezTo>
                      <a:pt x="5921" y="4651"/>
                      <a:pt x="5933" y="4454"/>
                      <a:pt x="5867" y="4275"/>
                    </a:cubicBezTo>
                    <a:cubicBezTo>
                      <a:pt x="5805" y="4101"/>
                      <a:pt x="5755" y="3927"/>
                      <a:pt x="5697" y="3756"/>
                    </a:cubicBezTo>
                    <a:cubicBezTo>
                      <a:pt x="5646" y="3621"/>
                      <a:pt x="5600" y="3481"/>
                      <a:pt x="5546" y="3353"/>
                    </a:cubicBezTo>
                    <a:cubicBezTo>
                      <a:pt x="5515" y="3284"/>
                      <a:pt x="5476" y="3250"/>
                      <a:pt x="5434" y="3250"/>
                    </a:cubicBezTo>
                    <a:cubicBezTo>
                      <a:pt x="5396" y="3250"/>
                      <a:pt x="5356" y="3279"/>
                      <a:pt x="5317" y="3334"/>
                    </a:cubicBezTo>
                    <a:cubicBezTo>
                      <a:pt x="5305" y="3349"/>
                      <a:pt x="5298" y="3365"/>
                      <a:pt x="5290" y="3380"/>
                    </a:cubicBezTo>
                    <a:cubicBezTo>
                      <a:pt x="5077" y="3803"/>
                      <a:pt x="4856" y="4221"/>
                      <a:pt x="4658" y="4651"/>
                    </a:cubicBezTo>
                    <a:cubicBezTo>
                      <a:pt x="4426" y="5151"/>
                      <a:pt x="4209" y="5655"/>
                      <a:pt x="3984" y="6159"/>
                    </a:cubicBezTo>
                    <a:cubicBezTo>
                      <a:pt x="3969" y="6209"/>
                      <a:pt x="3941" y="6252"/>
                      <a:pt x="3907" y="6294"/>
                    </a:cubicBezTo>
                    <a:cubicBezTo>
                      <a:pt x="3881" y="6329"/>
                      <a:pt x="3843" y="6346"/>
                      <a:pt x="3804" y="6346"/>
                    </a:cubicBezTo>
                    <a:cubicBezTo>
                      <a:pt x="3750" y="6346"/>
                      <a:pt x="3696" y="6313"/>
                      <a:pt x="3678" y="6252"/>
                    </a:cubicBezTo>
                    <a:cubicBezTo>
                      <a:pt x="3662" y="6205"/>
                      <a:pt x="3651" y="6159"/>
                      <a:pt x="3651" y="6112"/>
                    </a:cubicBezTo>
                    <a:cubicBezTo>
                      <a:pt x="3643" y="5976"/>
                      <a:pt x="3643" y="5841"/>
                      <a:pt x="3651" y="5709"/>
                    </a:cubicBezTo>
                    <a:cubicBezTo>
                      <a:pt x="3732" y="4861"/>
                      <a:pt x="3972" y="4055"/>
                      <a:pt x="4306" y="3276"/>
                    </a:cubicBezTo>
                    <a:cubicBezTo>
                      <a:pt x="4434" y="2974"/>
                      <a:pt x="4600" y="2687"/>
                      <a:pt x="4759" y="2396"/>
                    </a:cubicBezTo>
                    <a:cubicBezTo>
                      <a:pt x="4860" y="2214"/>
                      <a:pt x="4891" y="1997"/>
                      <a:pt x="4840" y="1796"/>
                    </a:cubicBezTo>
                    <a:cubicBezTo>
                      <a:pt x="4798" y="1602"/>
                      <a:pt x="4697" y="1443"/>
                      <a:pt x="4620" y="1269"/>
                    </a:cubicBezTo>
                    <a:cubicBezTo>
                      <a:pt x="4545" y="1093"/>
                      <a:pt x="4366" y="998"/>
                      <a:pt x="4189" y="998"/>
                    </a:cubicBezTo>
                    <a:cubicBezTo>
                      <a:pt x="4101" y="998"/>
                      <a:pt x="4012" y="1022"/>
                      <a:pt x="3938" y="1071"/>
                    </a:cubicBezTo>
                    <a:cubicBezTo>
                      <a:pt x="3829" y="1137"/>
                      <a:pt x="3721" y="1195"/>
                      <a:pt x="3608" y="1261"/>
                    </a:cubicBezTo>
                    <a:cubicBezTo>
                      <a:pt x="3089" y="1559"/>
                      <a:pt x="2597" y="1912"/>
                      <a:pt x="2148" y="2307"/>
                    </a:cubicBezTo>
                    <a:cubicBezTo>
                      <a:pt x="1462" y="2923"/>
                      <a:pt x="908" y="3671"/>
                      <a:pt x="524" y="4508"/>
                    </a:cubicBezTo>
                    <a:cubicBezTo>
                      <a:pt x="257" y="5093"/>
                      <a:pt x="47" y="5694"/>
                      <a:pt x="9" y="6341"/>
                    </a:cubicBezTo>
                    <a:cubicBezTo>
                      <a:pt x="1" y="6511"/>
                      <a:pt x="5" y="6682"/>
                      <a:pt x="28" y="6848"/>
                    </a:cubicBezTo>
                    <a:cubicBezTo>
                      <a:pt x="41" y="6954"/>
                      <a:pt x="80" y="7002"/>
                      <a:pt x="147" y="7002"/>
                    </a:cubicBezTo>
                    <a:cubicBezTo>
                      <a:pt x="181" y="7002"/>
                      <a:pt x="221" y="6990"/>
                      <a:pt x="268" y="6968"/>
                    </a:cubicBezTo>
                    <a:cubicBezTo>
                      <a:pt x="594" y="6813"/>
                      <a:pt x="904" y="6624"/>
                      <a:pt x="1190" y="6403"/>
                    </a:cubicBezTo>
                    <a:cubicBezTo>
                      <a:pt x="1237" y="6364"/>
                      <a:pt x="1287" y="6333"/>
                      <a:pt x="1342" y="6306"/>
                    </a:cubicBezTo>
                    <a:cubicBezTo>
                      <a:pt x="1359" y="6301"/>
                      <a:pt x="1376" y="6299"/>
                      <a:pt x="1393" y="6299"/>
                    </a:cubicBezTo>
                    <a:cubicBezTo>
                      <a:pt x="1422" y="6299"/>
                      <a:pt x="1449" y="6305"/>
                      <a:pt x="1473" y="6317"/>
                    </a:cubicBezTo>
                    <a:cubicBezTo>
                      <a:pt x="1497" y="6329"/>
                      <a:pt x="1497" y="6383"/>
                      <a:pt x="1497" y="6418"/>
                    </a:cubicBezTo>
                    <a:cubicBezTo>
                      <a:pt x="1497" y="6472"/>
                      <a:pt x="1489" y="6523"/>
                      <a:pt x="1477" y="6573"/>
                    </a:cubicBezTo>
                    <a:cubicBezTo>
                      <a:pt x="1376" y="7081"/>
                      <a:pt x="1369" y="7592"/>
                      <a:pt x="1376" y="8107"/>
                    </a:cubicBezTo>
                    <a:cubicBezTo>
                      <a:pt x="1384" y="9185"/>
                      <a:pt x="1714" y="10235"/>
                      <a:pt x="2318" y="11126"/>
                    </a:cubicBezTo>
                    <a:cubicBezTo>
                      <a:pt x="2353" y="11180"/>
                      <a:pt x="2392" y="11234"/>
                      <a:pt x="2434" y="11281"/>
                    </a:cubicBezTo>
                    <a:cubicBezTo>
                      <a:pt x="2507" y="11350"/>
                      <a:pt x="2586" y="11384"/>
                      <a:pt x="2664" y="11384"/>
                    </a:cubicBezTo>
                    <a:cubicBezTo>
                      <a:pt x="2740" y="11384"/>
                      <a:pt x="2815" y="11351"/>
                      <a:pt x="2884" y="11285"/>
                    </a:cubicBezTo>
                    <a:cubicBezTo>
                      <a:pt x="2950" y="11223"/>
                      <a:pt x="3008" y="11157"/>
                      <a:pt x="3066" y="11095"/>
                    </a:cubicBezTo>
                    <a:cubicBezTo>
                      <a:pt x="3635" y="10459"/>
                      <a:pt x="4116" y="9766"/>
                      <a:pt x="4422" y="8960"/>
                    </a:cubicBezTo>
                    <a:cubicBezTo>
                      <a:pt x="4430" y="8929"/>
                      <a:pt x="4441" y="8902"/>
                      <a:pt x="4461" y="8879"/>
                    </a:cubicBezTo>
                    <a:cubicBezTo>
                      <a:pt x="4501" y="8830"/>
                      <a:pt x="4524" y="8754"/>
                      <a:pt x="4604" y="8754"/>
                    </a:cubicBezTo>
                    <a:cubicBezTo>
                      <a:pt x="4608" y="8754"/>
                      <a:pt x="4612" y="8754"/>
                      <a:pt x="4616" y="8755"/>
                    </a:cubicBezTo>
                    <a:cubicBezTo>
                      <a:pt x="4701" y="8766"/>
                      <a:pt x="4724" y="8836"/>
                      <a:pt x="4747" y="8902"/>
                    </a:cubicBezTo>
                    <a:cubicBezTo>
                      <a:pt x="4755" y="8921"/>
                      <a:pt x="4763" y="8944"/>
                      <a:pt x="4771" y="8964"/>
                    </a:cubicBezTo>
                    <a:cubicBezTo>
                      <a:pt x="4879" y="9266"/>
                      <a:pt x="5015" y="9557"/>
                      <a:pt x="5185" y="9832"/>
                    </a:cubicBezTo>
                    <a:cubicBezTo>
                      <a:pt x="5449" y="10262"/>
                      <a:pt x="5751" y="10669"/>
                      <a:pt x="6088" y="11041"/>
                    </a:cubicBezTo>
                    <a:cubicBezTo>
                      <a:pt x="6526" y="11529"/>
                      <a:pt x="7014" y="11959"/>
                      <a:pt x="7553" y="12331"/>
                    </a:cubicBezTo>
                    <a:cubicBezTo>
                      <a:pt x="7994" y="12641"/>
                      <a:pt x="8486" y="12877"/>
                      <a:pt x="9006" y="13024"/>
                    </a:cubicBezTo>
                    <a:cubicBezTo>
                      <a:pt x="9031" y="13029"/>
                      <a:pt x="9058" y="13032"/>
                      <a:pt x="9084" y="13032"/>
                    </a:cubicBezTo>
                    <a:cubicBezTo>
                      <a:pt x="9121" y="13032"/>
                      <a:pt x="9158" y="13026"/>
                      <a:pt x="9192" y="13013"/>
                    </a:cubicBezTo>
                    <a:cubicBezTo>
                      <a:pt x="9323" y="12970"/>
                      <a:pt x="9401" y="12858"/>
                      <a:pt x="9455" y="12742"/>
                    </a:cubicBezTo>
                    <a:cubicBezTo>
                      <a:pt x="9587" y="12459"/>
                      <a:pt x="9719" y="12172"/>
                      <a:pt x="9827" y="11881"/>
                    </a:cubicBezTo>
                    <a:cubicBezTo>
                      <a:pt x="10021" y="11351"/>
                      <a:pt x="10098" y="10793"/>
                      <a:pt x="10180" y="10239"/>
                    </a:cubicBezTo>
                    <a:cubicBezTo>
                      <a:pt x="10362" y="8972"/>
                      <a:pt x="10230" y="7681"/>
                      <a:pt x="9796" y="6476"/>
                    </a:cubicBezTo>
                    <a:cubicBezTo>
                      <a:pt x="9784" y="6453"/>
                      <a:pt x="9781" y="6426"/>
                      <a:pt x="9777" y="6403"/>
                    </a:cubicBezTo>
                    <a:cubicBezTo>
                      <a:pt x="9764" y="6333"/>
                      <a:pt x="9821" y="6273"/>
                      <a:pt x="9885" y="6273"/>
                    </a:cubicBezTo>
                    <a:cubicBezTo>
                      <a:pt x="9899" y="6273"/>
                      <a:pt x="9914" y="6276"/>
                      <a:pt x="9928" y="6283"/>
                    </a:cubicBezTo>
                    <a:cubicBezTo>
                      <a:pt x="9963" y="6294"/>
                      <a:pt x="9997" y="6321"/>
                      <a:pt x="10032" y="6337"/>
                    </a:cubicBezTo>
                    <a:cubicBezTo>
                      <a:pt x="10242" y="6434"/>
                      <a:pt x="10443" y="6546"/>
                      <a:pt x="10660" y="6620"/>
                    </a:cubicBezTo>
                    <a:cubicBezTo>
                      <a:pt x="11179" y="6798"/>
                      <a:pt x="11722" y="6902"/>
                      <a:pt x="12268" y="6937"/>
                    </a:cubicBezTo>
                    <a:cubicBezTo>
                      <a:pt x="12347" y="6943"/>
                      <a:pt x="12425" y="6945"/>
                      <a:pt x="12504" y="6945"/>
                    </a:cubicBezTo>
                    <a:cubicBezTo>
                      <a:pt x="12827" y="6945"/>
                      <a:pt x="13146" y="6901"/>
                      <a:pt x="13458" y="6813"/>
                    </a:cubicBezTo>
                    <a:cubicBezTo>
                      <a:pt x="13644" y="6759"/>
                      <a:pt x="13721" y="6655"/>
                      <a:pt x="13713" y="6461"/>
                    </a:cubicBezTo>
                    <a:cubicBezTo>
                      <a:pt x="13709" y="6379"/>
                      <a:pt x="13694" y="6302"/>
                      <a:pt x="13675" y="6228"/>
                    </a:cubicBezTo>
                    <a:cubicBezTo>
                      <a:pt x="13558" y="5802"/>
                      <a:pt x="13384" y="5391"/>
                      <a:pt x="13163" y="5008"/>
                    </a:cubicBezTo>
                    <a:cubicBezTo>
                      <a:pt x="12853" y="4469"/>
                      <a:pt x="12473" y="3969"/>
                      <a:pt x="12036" y="3532"/>
                    </a:cubicBezTo>
                    <a:cubicBezTo>
                      <a:pt x="11466" y="2970"/>
                      <a:pt x="10827" y="2528"/>
                      <a:pt x="10052" y="2299"/>
                    </a:cubicBezTo>
                    <a:cubicBezTo>
                      <a:pt x="10036" y="2296"/>
                      <a:pt x="10021" y="2288"/>
                      <a:pt x="10005" y="2280"/>
                    </a:cubicBezTo>
                    <a:cubicBezTo>
                      <a:pt x="9901" y="2230"/>
                      <a:pt x="9893" y="2137"/>
                      <a:pt x="9986" y="2067"/>
                    </a:cubicBezTo>
                    <a:cubicBezTo>
                      <a:pt x="10017" y="2044"/>
                      <a:pt x="10052" y="2024"/>
                      <a:pt x="10087" y="2013"/>
                    </a:cubicBezTo>
                    <a:cubicBezTo>
                      <a:pt x="10176" y="1978"/>
                      <a:pt x="10269" y="1947"/>
                      <a:pt x="10358" y="1920"/>
                    </a:cubicBezTo>
                    <a:cubicBezTo>
                      <a:pt x="10741" y="1800"/>
                      <a:pt x="11102" y="1625"/>
                      <a:pt x="11431" y="1397"/>
                    </a:cubicBezTo>
                    <a:cubicBezTo>
                      <a:pt x="11505" y="1342"/>
                      <a:pt x="11567" y="1273"/>
                      <a:pt x="11613" y="1195"/>
                    </a:cubicBezTo>
                    <a:cubicBezTo>
                      <a:pt x="11667" y="1106"/>
                      <a:pt x="11652" y="1036"/>
                      <a:pt x="11571" y="967"/>
                    </a:cubicBezTo>
                    <a:cubicBezTo>
                      <a:pt x="11489" y="901"/>
                      <a:pt x="11404" y="839"/>
                      <a:pt x="11319" y="781"/>
                    </a:cubicBezTo>
                    <a:cubicBezTo>
                      <a:pt x="10831" y="475"/>
                      <a:pt x="10288" y="300"/>
                      <a:pt x="9730" y="180"/>
                    </a:cubicBezTo>
                    <a:cubicBezTo>
                      <a:pt x="9250" y="79"/>
                      <a:pt x="8761" y="21"/>
                      <a:pt x="8269" y="6"/>
                    </a:cubicBezTo>
                    <a:cubicBezTo>
                      <a:pt x="8161" y="2"/>
                      <a:pt x="8053" y="0"/>
                      <a:pt x="79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48"/>
              <p:cNvSpPr/>
              <p:nvPr/>
            </p:nvSpPr>
            <p:spPr>
              <a:xfrm>
                <a:off x="1421408" y="809305"/>
                <a:ext cx="347676" cy="592414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8934" extrusionOk="0">
                    <a:moveTo>
                      <a:pt x="605" y="1"/>
                    </a:moveTo>
                    <a:cubicBezTo>
                      <a:pt x="559" y="1"/>
                      <a:pt x="511" y="19"/>
                      <a:pt x="458" y="57"/>
                    </a:cubicBezTo>
                    <a:cubicBezTo>
                      <a:pt x="345" y="134"/>
                      <a:pt x="245" y="223"/>
                      <a:pt x="144" y="309"/>
                    </a:cubicBezTo>
                    <a:cubicBezTo>
                      <a:pt x="12" y="421"/>
                      <a:pt x="1" y="518"/>
                      <a:pt x="97" y="661"/>
                    </a:cubicBezTo>
                    <a:cubicBezTo>
                      <a:pt x="334" y="1010"/>
                      <a:pt x="570" y="1359"/>
                      <a:pt x="803" y="1711"/>
                    </a:cubicBezTo>
                    <a:cubicBezTo>
                      <a:pt x="1140" y="2219"/>
                      <a:pt x="1442" y="2750"/>
                      <a:pt x="1705" y="3296"/>
                    </a:cubicBezTo>
                    <a:cubicBezTo>
                      <a:pt x="1818" y="3505"/>
                      <a:pt x="1806" y="3753"/>
                      <a:pt x="1682" y="3951"/>
                    </a:cubicBezTo>
                    <a:cubicBezTo>
                      <a:pt x="1384" y="4458"/>
                      <a:pt x="1109" y="4977"/>
                      <a:pt x="919" y="5535"/>
                    </a:cubicBezTo>
                    <a:cubicBezTo>
                      <a:pt x="725" y="6105"/>
                      <a:pt x="562" y="6682"/>
                      <a:pt x="489" y="7279"/>
                    </a:cubicBezTo>
                    <a:cubicBezTo>
                      <a:pt x="481" y="7345"/>
                      <a:pt x="481" y="7411"/>
                      <a:pt x="477" y="7480"/>
                    </a:cubicBezTo>
                    <a:cubicBezTo>
                      <a:pt x="500" y="7473"/>
                      <a:pt x="516" y="7453"/>
                      <a:pt x="524" y="7430"/>
                    </a:cubicBezTo>
                    <a:cubicBezTo>
                      <a:pt x="876" y="6570"/>
                      <a:pt x="1271" y="5733"/>
                      <a:pt x="1709" y="4912"/>
                    </a:cubicBezTo>
                    <a:cubicBezTo>
                      <a:pt x="1779" y="4784"/>
                      <a:pt x="1860" y="4660"/>
                      <a:pt x="1946" y="4544"/>
                    </a:cubicBezTo>
                    <a:cubicBezTo>
                      <a:pt x="1983" y="4490"/>
                      <a:pt x="2039" y="4464"/>
                      <a:pt x="2095" y="4464"/>
                    </a:cubicBezTo>
                    <a:cubicBezTo>
                      <a:pt x="2168" y="4464"/>
                      <a:pt x="2239" y="4507"/>
                      <a:pt x="2263" y="4586"/>
                    </a:cubicBezTo>
                    <a:cubicBezTo>
                      <a:pt x="2337" y="4768"/>
                      <a:pt x="2411" y="4950"/>
                      <a:pt x="2476" y="5132"/>
                    </a:cubicBezTo>
                    <a:cubicBezTo>
                      <a:pt x="2577" y="5431"/>
                      <a:pt x="2674" y="5729"/>
                      <a:pt x="2767" y="6027"/>
                    </a:cubicBezTo>
                    <a:cubicBezTo>
                      <a:pt x="2817" y="6171"/>
                      <a:pt x="2798" y="6334"/>
                      <a:pt x="2717" y="6461"/>
                    </a:cubicBezTo>
                    <a:cubicBezTo>
                      <a:pt x="2662" y="6543"/>
                      <a:pt x="2616" y="6624"/>
                      <a:pt x="2569" y="6709"/>
                    </a:cubicBezTo>
                    <a:cubicBezTo>
                      <a:pt x="2252" y="7353"/>
                      <a:pt x="2023" y="8035"/>
                      <a:pt x="1895" y="8744"/>
                    </a:cubicBezTo>
                    <a:cubicBezTo>
                      <a:pt x="1884" y="8802"/>
                      <a:pt x="1876" y="8864"/>
                      <a:pt x="1868" y="8926"/>
                    </a:cubicBezTo>
                    <a:lnTo>
                      <a:pt x="1895" y="8933"/>
                    </a:lnTo>
                    <a:cubicBezTo>
                      <a:pt x="1918" y="8891"/>
                      <a:pt x="1942" y="8844"/>
                      <a:pt x="1965" y="8802"/>
                    </a:cubicBezTo>
                    <a:cubicBezTo>
                      <a:pt x="2151" y="8422"/>
                      <a:pt x="2333" y="8042"/>
                      <a:pt x="2527" y="7670"/>
                    </a:cubicBezTo>
                    <a:cubicBezTo>
                      <a:pt x="2624" y="7504"/>
                      <a:pt x="2728" y="7345"/>
                      <a:pt x="2841" y="7190"/>
                    </a:cubicBezTo>
                    <a:cubicBezTo>
                      <a:pt x="2871" y="7143"/>
                      <a:pt x="2923" y="7114"/>
                      <a:pt x="2979" y="7114"/>
                    </a:cubicBezTo>
                    <a:cubicBezTo>
                      <a:pt x="2989" y="7114"/>
                      <a:pt x="2998" y="7115"/>
                      <a:pt x="3007" y="7116"/>
                    </a:cubicBezTo>
                    <a:cubicBezTo>
                      <a:pt x="3089" y="7128"/>
                      <a:pt x="3096" y="7190"/>
                      <a:pt x="3108" y="7248"/>
                    </a:cubicBezTo>
                    <a:cubicBezTo>
                      <a:pt x="3224" y="7690"/>
                      <a:pt x="3337" y="8135"/>
                      <a:pt x="3453" y="8577"/>
                    </a:cubicBezTo>
                    <a:cubicBezTo>
                      <a:pt x="3484" y="8682"/>
                      <a:pt x="3507" y="8790"/>
                      <a:pt x="3534" y="8910"/>
                    </a:cubicBezTo>
                    <a:cubicBezTo>
                      <a:pt x="3612" y="8844"/>
                      <a:pt x="3588" y="8771"/>
                      <a:pt x="3588" y="8705"/>
                    </a:cubicBezTo>
                    <a:cubicBezTo>
                      <a:pt x="3561" y="8054"/>
                      <a:pt x="3499" y="7403"/>
                      <a:pt x="3399" y="6760"/>
                    </a:cubicBezTo>
                    <a:cubicBezTo>
                      <a:pt x="3368" y="6554"/>
                      <a:pt x="3329" y="6349"/>
                      <a:pt x="3290" y="6144"/>
                    </a:cubicBezTo>
                    <a:cubicBezTo>
                      <a:pt x="3263" y="5973"/>
                      <a:pt x="3340" y="5869"/>
                      <a:pt x="3515" y="5853"/>
                    </a:cubicBezTo>
                    <a:cubicBezTo>
                      <a:pt x="3528" y="5852"/>
                      <a:pt x="3542" y="5852"/>
                      <a:pt x="3556" y="5852"/>
                    </a:cubicBezTo>
                    <a:cubicBezTo>
                      <a:pt x="3590" y="5852"/>
                      <a:pt x="3625" y="5854"/>
                      <a:pt x="3658" y="5857"/>
                    </a:cubicBezTo>
                    <a:cubicBezTo>
                      <a:pt x="4061" y="5896"/>
                      <a:pt x="4456" y="5989"/>
                      <a:pt x="4836" y="6132"/>
                    </a:cubicBezTo>
                    <a:lnTo>
                      <a:pt x="5243" y="6287"/>
                    </a:lnTo>
                    <a:cubicBezTo>
                      <a:pt x="5243" y="6268"/>
                      <a:pt x="5231" y="6248"/>
                      <a:pt x="5216" y="6241"/>
                    </a:cubicBezTo>
                    <a:cubicBezTo>
                      <a:pt x="4635" y="5834"/>
                      <a:pt x="4003" y="5501"/>
                      <a:pt x="3340" y="5253"/>
                    </a:cubicBezTo>
                    <a:cubicBezTo>
                      <a:pt x="3178" y="5202"/>
                      <a:pt x="3050" y="5074"/>
                      <a:pt x="2999" y="4908"/>
                    </a:cubicBezTo>
                    <a:cubicBezTo>
                      <a:pt x="2879" y="4536"/>
                      <a:pt x="2759" y="4164"/>
                      <a:pt x="2639" y="3792"/>
                    </a:cubicBezTo>
                    <a:cubicBezTo>
                      <a:pt x="2600" y="3668"/>
                      <a:pt x="2635" y="3571"/>
                      <a:pt x="2748" y="3521"/>
                    </a:cubicBezTo>
                    <a:cubicBezTo>
                      <a:pt x="2841" y="3478"/>
                      <a:pt x="2941" y="3443"/>
                      <a:pt x="3042" y="3416"/>
                    </a:cubicBezTo>
                    <a:cubicBezTo>
                      <a:pt x="3266" y="3367"/>
                      <a:pt x="3492" y="3342"/>
                      <a:pt x="3719" y="3342"/>
                    </a:cubicBezTo>
                    <a:cubicBezTo>
                      <a:pt x="3835" y="3342"/>
                      <a:pt x="3950" y="3349"/>
                      <a:pt x="4065" y="3362"/>
                    </a:cubicBezTo>
                    <a:lnTo>
                      <a:pt x="4170" y="3362"/>
                    </a:lnTo>
                    <a:cubicBezTo>
                      <a:pt x="4162" y="3342"/>
                      <a:pt x="4142" y="3327"/>
                      <a:pt x="4123" y="3323"/>
                    </a:cubicBezTo>
                    <a:cubicBezTo>
                      <a:pt x="3631" y="3164"/>
                      <a:pt x="3120" y="3071"/>
                      <a:pt x="2604" y="3040"/>
                    </a:cubicBezTo>
                    <a:cubicBezTo>
                      <a:pt x="2601" y="3040"/>
                      <a:pt x="2598" y="3040"/>
                      <a:pt x="2595" y="3040"/>
                    </a:cubicBezTo>
                    <a:cubicBezTo>
                      <a:pt x="2436" y="3040"/>
                      <a:pt x="2297" y="2944"/>
                      <a:pt x="2240" y="2800"/>
                    </a:cubicBezTo>
                    <a:cubicBezTo>
                      <a:pt x="2108" y="2517"/>
                      <a:pt x="1969" y="2234"/>
                      <a:pt x="1837" y="1951"/>
                    </a:cubicBezTo>
                    <a:cubicBezTo>
                      <a:pt x="1535" y="1316"/>
                      <a:pt x="1182" y="704"/>
                      <a:pt x="787" y="123"/>
                    </a:cubicBezTo>
                    <a:cubicBezTo>
                      <a:pt x="732" y="42"/>
                      <a:pt x="672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0" name="Google Shape;1860;p48"/>
          <p:cNvGrpSpPr/>
          <p:nvPr/>
        </p:nvGrpSpPr>
        <p:grpSpPr>
          <a:xfrm>
            <a:off x="-734106" y="4149267"/>
            <a:ext cx="1642428" cy="956954"/>
            <a:chOff x="1925275" y="2294100"/>
            <a:chExt cx="1336611" cy="778771"/>
          </a:xfrm>
        </p:grpSpPr>
        <p:sp>
          <p:nvSpPr>
            <p:cNvPr id="1861" name="Google Shape;1861;p48"/>
            <p:cNvSpPr/>
            <p:nvPr/>
          </p:nvSpPr>
          <p:spPr>
            <a:xfrm>
              <a:off x="1925275" y="2294134"/>
              <a:ext cx="1336611" cy="778703"/>
            </a:xfrm>
            <a:custGeom>
              <a:avLst/>
              <a:gdLst/>
              <a:ahLst/>
              <a:cxnLst/>
              <a:rect l="l" t="t" r="r" b="b"/>
              <a:pathLst>
                <a:path w="19638" h="11441" extrusionOk="0">
                  <a:moveTo>
                    <a:pt x="10584" y="1"/>
                  </a:moveTo>
                  <a:cubicBezTo>
                    <a:pt x="10049" y="1"/>
                    <a:pt x="9514" y="46"/>
                    <a:pt x="8997" y="187"/>
                  </a:cubicBezTo>
                  <a:cubicBezTo>
                    <a:pt x="8583" y="299"/>
                    <a:pt x="8211" y="485"/>
                    <a:pt x="7932" y="826"/>
                  </a:cubicBezTo>
                  <a:cubicBezTo>
                    <a:pt x="7455" y="1407"/>
                    <a:pt x="7382" y="2205"/>
                    <a:pt x="7854" y="2825"/>
                  </a:cubicBezTo>
                  <a:cubicBezTo>
                    <a:pt x="7885" y="2864"/>
                    <a:pt x="7924" y="2903"/>
                    <a:pt x="7951" y="2946"/>
                  </a:cubicBezTo>
                  <a:cubicBezTo>
                    <a:pt x="7967" y="2977"/>
                    <a:pt x="7978" y="3015"/>
                    <a:pt x="7986" y="3050"/>
                  </a:cubicBezTo>
                  <a:cubicBezTo>
                    <a:pt x="7951" y="3062"/>
                    <a:pt x="7920" y="3069"/>
                    <a:pt x="7882" y="3081"/>
                  </a:cubicBezTo>
                  <a:lnTo>
                    <a:pt x="7858" y="3081"/>
                  </a:lnTo>
                  <a:cubicBezTo>
                    <a:pt x="7544" y="3050"/>
                    <a:pt x="7235" y="3011"/>
                    <a:pt x="6925" y="3000"/>
                  </a:cubicBezTo>
                  <a:cubicBezTo>
                    <a:pt x="6682" y="2991"/>
                    <a:pt x="6441" y="2984"/>
                    <a:pt x="6199" y="2984"/>
                  </a:cubicBezTo>
                  <a:cubicBezTo>
                    <a:pt x="6024" y="2984"/>
                    <a:pt x="5849" y="2988"/>
                    <a:pt x="5673" y="2996"/>
                  </a:cubicBezTo>
                  <a:cubicBezTo>
                    <a:pt x="5057" y="3023"/>
                    <a:pt x="4460" y="3151"/>
                    <a:pt x="3922" y="3476"/>
                  </a:cubicBezTo>
                  <a:cubicBezTo>
                    <a:pt x="3437" y="3767"/>
                    <a:pt x="3205" y="4205"/>
                    <a:pt x="3201" y="4755"/>
                  </a:cubicBezTo>
                  <a:cubicBezTo>
                    <a:pt x="3197" y="5077"/>
                    <a:pt x="3348" y="5352"/>
                    <a:pt x="3557" y="5588"/>
                  </a:cubicBezTo>
                  <a:cubicBezTo>
                    <a:pt x="3650" y="5693"/>
                    <a:pt x="3759" y="5778"/>
                    <a:pt x="3856" y="5879"/>
                  </a:cubicBezTo>
                  <a:cubicBezTo>
                    <a:pt x="3891" y="5910"/>
                    <a:pt x="3910" y="5956"/>
                    <a:pt x="3910" y="5999"/>
                  </a:cubicBezTo>
                  <a:cubicBezTo>
                    <a:pt x="3898" y="6034"/>
                    <a:pt x="3844" y="6065"/>
                    <a:pt x="3802" y="6076"/>
                  </a:cubicBezTo>
                  <a:cubicBezTo>
                    <a:pt x="3685" y="6103"/>
                    <a:pt x="3565" y="6115"/>
                    <a:pt x="3445" y="6134"/>
                  </a:cubicBezTo>
                  <a:cubicBezTo>
                    <a:pt x="2387" y="6309"/>
                    <a:pt x="1461" y="6739"/>
                    <a:pt x="714" y="7521"/>
                  </a:cubicBezTo>
                  <a:cubicBezTo>
                    <a:pt x="407" y="7843"/>
                    <a:pt x="190" y="8211"/>
                    <a:pt x="117" y="8657"/>
                  </a:cubicBezTo>
                  <a:cubicBezTo>
                    <a:pt x="1" y="9381"/>
                    <a:pt x="307" y="9986"/>
                    <a:pt x="961" y="10319"/>
                  </a:cubicBezTo>
                  <a:cubicBezTo>
                    <a:pt x="1248" y="10466"/>
                    <a:pt x="1562" y="10551"/>
                    <a:pt x="1884" y="10578"/>
                  </a:cubicBezTo>
                  <a:cubicBezTo>
                    <a:pt x="2035" y="10592"/>
                    <a:pt x="2185" y="10599"/>
                    <a:pt x="2333" y="10599"/>
                  </a:cubicBezTo>
                  <a:cubicBezTo>
                    <a:pt x="3221" y="10599"/>
                    <a:pt x="4054" y="10356"/>
                    <a:pt x="4844" y="9928"/>
                  </a:cubicBezTo>
                  <a:cubicBezTo>
                    <a:pt x="4999" y="9846"/>
                    <a:pt x="5142" y="9745"/>
                    <a:pt x="5293" y="9660"/>
                  </a:cubicBezTo>
                  <a:cubicBezTo>
                    <a:pt x="5317" y="9644"/>
                    <a:pt x="5345" y="9635"/>
                    <a:pt x="5373" y="9635"/>
                  </a:cubicBezTo>
                  <a:cubicBezTo>
                    <a:pt x="5385" y="9635"/>
                    <a:pt x="5398" y="9637"/>
                    <a:pt x="5410" y="9641"/>
                  </a:cubicBezTo>
                  <a:cubicBezTo>
                    <a:pt x="5433" y="9660"/>
                    <a:pt x="5444" y="9714"/>
                    <a:pt x="5444" y="9753"/>
                  </a:cubicBezTo>
                  <a:cubicBezTo>
                    <a:pt x="5444" y="9823"/>
                    <a:pt x="5425" y="9893"/>
                    <a:pt x="5417" y="9962"/>
                  </a:cubicBezTo>
                  <a:cubicBezTo>
                    <a:pt x="5359" y="10629"/>
                    <a:pt x="5654" y="11094"/>
                    <a:pt x="6285" y="11322"/>
                  </a:cubicBezTo>
                  <a:cubicBezTo>
                    <a:pt x="6512" y="11407"/>
                    <a:pt x="6743" y="11440"/>
                    <a:pt x="6976" y="11440"/>
                  </a:cubicBezTo>
                  <a:cubicBezTo>
                    <a:pt x="7149" y="11440"/>
                    <a:pt x="7323" y="11422"/>
                    <a:pt x="7498" y="11392"/>
                  </a:cubicBezTo>
                  <a:cubicBezTo>
                    <a:pt x="8618" y="11198"/>
                    <a:pt x="9528" y="10625"/>
                    <a:pt x="10311" y="9831"/>
                  </a:cubicBezTo>
                  <a:cubicBezTo>
                    <a:pt x="10540" y="9598"/>
                    <a:pt x="10741" y="9339"/>
                    <a:pt x="10950" y="9091"/>
                  </a:cubicBezTo>
                  <a:cubicBezTo>
                    <a:pt x="10983" y="9055"/>
                    <a:pt x="11007" y="9016"/>
                    <a:pt x="11067" y="9016"/>
                  </a:cubicBezTo>
                  <a:cubicBezTo>
                    <a:pt x="11078" y="9016"/>
                    <a:pt x="11091" y="9018"/>
                    <a:pt x="11105" y="9021"/>
                  </a:cubicBezTo>
                  <a:cubicBezTo>
                    <a:pt x="11113" y="9064"/>
                    <a:pt x="11121" y="9106"/>
                    <a:pt x="11125" y="9149"/>
                  </a:cubicBezTo>
                  <a:cubicBezTo>
                    <a:pt x="11225" y="9997"/>
                    <a:pt x="11911" y="10660"/>
                    <a:pt x="12764" y="10733"/>
                  </a:cubicBezTo>
                  <a:cubicBezTo>
                    <a:pt x="12842" y="10740"/>
                    <a:pt x="12919" y="10744"/>
                    <a:pt x="12996" y="10744"/>
                  </a:cubicBezTo>
                  <a:cubicBezTo>
                    <a:pt x="13430" y="10744"/>
                    <a:pt x="13846" y="10636"/>
                    <a:pt x="14248" y="10454"/>
                  </a:cubicBezTo>
                  <a:cubicBezTo>
                    <a:pt x="15015" y="10106"/>
                    <a:pt x="15623" y="9563"/>
                    <a:pt x="16131" y="8905"/>
                  </a:cubicBezTo>
                  <a:cubicBezTo>
                    <a:pt x="17026" y="7742"/>
                    <a:pt x="17545" y="6421"/>
                    <a:pt x="17735" y="4968"/>
                  </a:cubicBezTo>
                  <a:cubicBezTo>
                    <a:pt x="17743" y="4891"/>
                    <a:pt x="17758" y="4813"/>
                    <a:pt x="17789" y="4739"/>
                  </a:cubicBezTo>
                  <a:cubicBezTo>
                    <a:pt x="17932" y="4414"/>
                    <a:pt x="18184" y="4185"/>
                    <a:pt x="18494" y="4023"/>
                  </a:cubicBezTo>
                  <a:cubicBezTo>
                    <a:pt x="18727" y="3903"/>
                    <a:pt x="18959" y="3786"/>
                    <a:pt x="19195" y="3674"/>
                  </a:cubicBezTo>
                  <a:cubicBezTo>
                    <a:pt x="19424" y="3573"/>
                    <a:pt x="19579" y="3356"/>
                    <a:pt x="19606" y="3108"/>
                  </a:cubicBezTo>
                  <a:cubicBezTo>
                    <a:pt x="19637" y="2876"/>
                    <a:pt x="19637" y="2639"/>
                    <a:pt x="19540" y="2419"/>
                  </a:cubicBezTo>
                  <a:cubicBezTo>
                    <a:pt x="19472" y="2259"/>
                    <a:pt x="19392" y="2206"/>
                    <a:pt x="19246" y="2206"/>
                  </a:cubicBezTo>
                  <a:cubicBezTo>
                    <a:pt x="19225" y="2206"/>
                    <a:pt x="19203" y="2207"/>
                    <a:pt x="19180" y="2209"/>
                  </a:cubicBezTo>
                  <a:cubicBezTo>
                    <a:pt x="19013" y="2225"/>
                    <a:pt x="18889" y="2322"/>
                    <a:pt x="18754" y="2399"/>
                  </a:cubicBezTo>
                  <a:cubicBezTo>
                    <a:pt x="18436" y="2585"/>
                    <a:pt x="18138" y="2806"/>
                    <a:pt x="17797" y="2949"/>
                  </a:cubicBezTo>
                  <a:cubicBezTo>
                    <a:pt x="17732" y="2975"/>
                    <a:pt x="17671" y="2988"/>
                    <a:pt x="17612" y="2988"/>
                  </a:cubicBezTo>
                  <a:cubicBezTo>
                    <a:pt x="17518" y="2988"/>
                    <a:pt x="17430" y="2955"/>
                    <a:pt x="17347" y="2884"/>
                  </a:cubicBezTo>
                  <a:cubicBezTo>
                    <a:pt x="17254" y="2806"/>
                    <a:pt x="17169" y="2721"/>
                    <a:pt x="17092" y="2628"/>
                  </a:cubicBezTo>
                  <a:cubicBezTo>
                    <a:pt x="16797" y="2252"/>
                    <a:pt x="16433" y="1961"/>
                    <a:pt x="16045" y="1694"/>
                  </a:cubicBezTo>
                  <a:cubicBezTo>
                    <a:pt x="15534" y="1349"/>
                    <a:pt x="14980" y="1086"/>
                    <a:pt x="14418" y="845"/>
                  </a:cubicBezTo>
                  <a:cubicBezTo>
                    <a:pt x="13213" y="334"/>
                    <a:pt x="11969" y="5"/>
                    <a:pt x="10652" y="1"/>
                  </a:cubicBezTo>
                  <a:cubicBezTo>
                    <a:pt x="10629" y="1"/>
                    <a:pt x="10607" y="1"/>
                    <a:pt x="10584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2" name="Google Shape;1862;p48"/>
            <p:cNvGrpSpPr/>
            <p:nvPr/>
          </p:nvGrpSpPr>
          <p:grpSpPr>
            <a:xfrm>
              <a:off x="1925275" y="2294100"/>
              <a:ext cx="1336611" cy="778771"/>
              <a:chOff x="859825" y="2173988"/>
              <a:chExt cx="1336611" cy="778771"/>
            </a:xfrm>
          </p:grpSpPr>
          <p:sp>
            <p:nvSpPr>
              <p:cNvPr id="1863" name="Google Shape;1863;p48"/>
              <p:cNvSpPr/>
              <p:nvPr/>
            </p:nvSpPr>
            <p:spPr>
              <a:xfrm>
                <a:off x="859825" y="2173988"/>
                <a:ext cx="1336611" cy="778771"/>
              </a:xfrm>
              <a:custGeom>
                <a:avLst/>
                <a:gdLst/>
                <a:ahLst/>
                <a:cxnLst/>
                <a:rect l="l" t="t" r="r" b="b"/>
                <a:pathLst>
                  <a:path w="19638" h="11442" extrusionOk="0">
                    <a:moveTo>
                      <a:pt x="19225" y="2442"/>
                    </a:moveTo>
                    <a:cubicBezTo>
                      <a:pt x="19316" y="2442"/>
                      <a:pt x="19360" y="2522"/>
                      <a:pt x="19370" y="2694"/>
                    </a:cubicBezTo>
                    <a:cubicBezTo>
                      <a:pt x="19374" y="2868"/>
                      <a:pt x="19366" y="3042"/>
                      <a:pt x="19339" y="3213"/>
                    </a:cubicBezTo>
                    <a:cubicBezTo>
                      <a:pt x="19327" y="3337"/>
                      <a:pt x="19234" y="3407"/>
                      <a:pt x="19130" y="3457"/>
                    </a:cubicBezTo>
                    <a:cubicBezTo>
                      <a:pt x="18479" y="3786"/>
                      <a:pt x="17812" y="4089"/>
                      <a:pt x="17134" y="4352"/>
                    </a:cubicBezTo>
                    <a:cubicBezTo>
                      <a:pt x="16630" y="4546"/>
                      <a:pt x="16127" y="4743"/>
                      <a:pt x="15619" y="4922"/>
                    </a:cubicBezTo>
                    <a:cubicBezTo>
                      <a:pt x="15406" y="4995"/>
                      <a:pt x="15278" y="5158"/>
                      <a:pt x="15170" y="5328"/>
                    </a:cubicBezTo>
                    <a:cubicBezTo>
                      <a:pt x="14666" y="6123"/>
                      <a:pt x="14054" y="6824"/>
                      <a:pt x="13395" y="7490"/>
                    </a:cubicBezTo>
                    <a:cubicBezTo>
                      <a:pt x="13236" y="7653"/>
                      <a:pt x="13058" y="7797"/>
                      <a:pt x="12888" y="7952"/>
                    </a:cubicBezTo>
                    <a:lnTo>
                      <a:pt x="12860" y="7928"/>
                    </a:lnTo>
                    <a:cubicBezTo>
                      <a:pt x="12884" y="7897"/>
                      <a:pt x="12911" y="7862"/>
                      <a:pt x="12938" y="7831"/>
                    </a:cubicBezTo>
                    <a:cubicBezTo>
                      <a:pt x="13287" y="7448"/>
                      <a:pt x="13639" y="7060"/>
                      <a:pt x="13934" y="6630"/>
                    </a:cubicBezTo>
                    <a:cubicBezTo>
                      <a:pt x="14089" y="6406"/>
                      <a:pt x="14224" y="6165"/>
                      <a:pt x="14360" y="5929"/>
                    </a:cubicBezTo>
                    <a:cubicBezTo>
                      <a:pt x="14395" y="5863"/>
                      <a:pt x="14418" y="5793"/>
                      <a:pt x="14422" y="5720"/>
                    </a:cubicBezTo>
                    <a:cubicBezTo>
                      <a:pt x="14444" y="5542"/>
                      <a:pt x="14346" y="5423"/>
                      <a:pt x="14197" y="5423"/>
                    </a:cubicBezTo>
                    <a:cubicBezTo>
                      <a:pt x="14164" y="5423"/>
                      <a:pt x="14129" y="5429"/>
                      <a:pt x="14093" y="5441"/>
                    </a:cubicBezTo>
                    <a:cubicBezTo>
                      <a:pt x="13845" y="5518"/>
                      <a:pt x="13597" y="5604"/>
                      <a:pt x="13349" y="5681"/>
                    </a:cubicBezTo>
                    <a:cubicBezTo>
                      <a:pt x="12446" y="5968"/>
                      <a:pt x="11543" y="6258"/>
                      <a:pt x="10633" y="6522"/>
                    </a:cubicBezTo>
                    <a:cubicBezTo>
                      <a:pt x="10323" y="6615"/>
                      <a:pt x="10113" y="6789"/>
                      <a:pt x="9935" y="7045"/>
                    </a:cubicBezTo>
                    <a:cubicBezTo>
                      <a:pt x="9645" y="7475"/>
                      <a:pt x="9307" y="7878"/>
                      <a:pt x="8932" y="8238"/>
                    </a:cubicBezTo>
                    <a:cubicBezTo>
                      <a:pt x="8688" y="8467"/>
                      <a:pt x="8436" y="8684"/>
                      <a:pt x="8184" y="8905"/>
                    </a:cubicBezTo>
                    <a:lnTo>
                      <a:pt x="8164" y="8885"/>
                    </a:lnTo>
                    <a:cubicBezTo>
                      <a:pt x="8300" y="8723"/>
                      <a:pt x="8436" y="8564"/>
                      <a:pt x="8567" y="8401"/>
                    </a:cubicBezTo>
                    <a:cubicBezTo>
                      <a:pt x="8831" y="8072"/>
                      <a:pt x="9067" y="7723"/>
                      <a:pt x="9280" y="7359"/>
                    </a:cubicBezTo>
                    <a:cubicBezTo>
                      <a:pt x="9346" y="7258"/>
                      <a:pt x="9377" y="7142"/>
                      <a:pt x="9369" y="7026"/>
                    </a:cubicBezTo>
                    <a:cubicBezTo>
                      <a:pt x="9366" y="6971"/>
                      <a:pt x="9346" y="6933"/>
                      <a:pt x="9288" y="6929"/>
                    </a:cubicBezTo>
                    <a:cubicBezTo>
                      <a:pt x="9238" y="6921"/>
                      <a:pt x="9188" y="6917"/>
                      <a:pt x="9139" y="6917"/>
                    </a:cubicBezTo>
                    <a:cubicBezTo>
                      <a:pt x="9112" y="6917"/>
                      <a:pt x="9086" y="6918"/>
                      <a:pt x="9059" y="6921"/>
                    </a:cubicBezTo>
                    <a:cubicBezTo>
                      <a:pt x="8622" y="7002"/>
                      <a:pt x="8188" y="7095"/>
                      <a:pt x="7750" y="7173"/>
                    </a:cubicBezTo>
                    <a:cubicBezTo>
                      <a:pt x="7374" y="7239"/>
                      <a:pt x="6994" y="7293"/>
                      <a:pt x="6618" y="7347"/>
                    </a:cubicBezTo>
                    <a:cubicBezTo>
                      <a:pt x="6577" y="7352"/>
                      <a:pt x="6532" y="7362"/>
                      <a:pt x="6486" y="7362"/>
                    </a:cubicBezTo>
                    <a:cubicBezTo>
                      <a:pt x="6430" y="7362"/>
                      <a:pt x="6372" y="7348"/>
                      <a:pt x="6312" y="7297"/>
                    </a:cubicBezTo>
                    <a:cubicBezTo>
                      <a:pt x="6363" y="7270"/>
                      <a:pt x="6417" y="7246"/>
                      <a:pt x="6467" y="7227"/>
                    </a:cubicBezTo>
                    <a:cubicBezTo>
                      <a:pt x="6936" y="7088"/>
                      <a:pt x="7405" y="6952"/>
                      <a:pt x="7870" y="6812"/>
                    </a:cubicBezTo>
                    <a:cubicBezTo>
                      <a:pt x="8718" y="6557"/>
                      <a:pt x="9567" y="6301"/>
                      <a:pt x="10416" y="6041"/>
                    </a:cubicBezTo>
                    <a:cubicBezTo>
                      <a:pt x="10470" y="6026"/>
                      <a:pt x="10536" y="6022"/>
                      <a:pt x="10555" y="5945"/>
                    </a:cubicBezTo>
                    <a:cubicBezTo>
                      <a:pt x="10582" y="5871"/>
                      <a:pt x="10551" y="5790"/>
                      <a:pt x="10481" y="5759"/>
                    </a:cubicBezTo>
                    <a:cubicBezTo>
                      <a:pt x="10361" y="5689"/>
                      <a:pt x="10233" y="5627"/>
                      <a:pt x="10106" y="5576"/>
                    </a:cubicBezTo>
                    <a:cubicBezTo>
                      <a:pt x="9741" y="5441"/>
                      <a:pt x="9369" y="5317"/>
                      <a:pt x="9001" y="5185"/>
                    </a:cubicBezTo>
                    <a:cubicBezTo>
                      <a:pt x="8959" y="5173"/>
                      <a:pt x="8920" y="5150"/>
                      <a:pt x="8889" y="5119"/>
                    </a:cubicBezTo>
                    <a:cubicBezTo>
                      <a:pt x="8912" y="5119"/>
                      <a:pt x="8935" y="5117"/>
                      <a:pt x="8959" y="5117"/>
                    </a:cubicBezTo>
                    <a:cubicBezTo>
                      <a:pt x="8970" y="5117"/>
                      <a:pt x="8982" y="5118"/>
                      <a:pt x="8994" y="5119"/>
                    </a:cubicBezTo>
                    <a:cubicBezTo>
                      <a:pt x="9691" y="5197"/>
                      <a:pt x="10381" y="5356"/>
                      <a:pt x="11043" y="5588"/>
                    </a:cubicBezTo>
                    <a:cubicBezTo>
                      <a:pt x="11140" y="5623"/>
                      <a:pt x="11237" y="5646"/>
                      <a:pt x="11334" y="5669"/>
                    </a:cubicBezTo>
                    <a:cubicBezTo>
                      <a:pt x="11376" y="5680"/>
                      <a:pt x="11419" y="5685"/>
                      <a:pt x="11463" y="5685"/>
                    </a:cubicBezTo>
                    <a:cubicBezTo>
                      <a:pt x="11532" y="5685"/>
                      <a:pt x="11601" y="5672"/>
                      <a:pt x="11667" y="5646"/>
                    </a:cubicBezTo>
                    <a:lnTo>
                      <a:pt x="15127" y="4410"/>
                    </a:lnTo>
                    <a:cubicBezTo>
                      <a:pt x="15216" y="4379"/>
                      <a:pt x="15317" y="4360"/>
                      <a:pt x="15332" y="4240"/>
                    </a:cubicBezTo>
                    <a:cubicBezTo>
                      <a:pt x="15348" y="4123"/>
                      <a:pt x="15290" y="4011"/>
                      <a:pt x="15189" y="3953"/>
                    </a:cubicBezTo>
                    <a:cubicBezTo>
                      <a:pt x="14902" y="3748"/>
                      <a:pt x="14623" y="3546"/>
                      <a:pt x="14329" y="3360"/>
                    </a:cubicBezTo>
                    <a:cubicBezTo>
                      <a:pt x="13872" y="3077"/>
                      <a:pt x="13403" y="2810"/>
                      <a:pt x="12938" y="2535"/>
                    </a:cubicBezTo>
                    <a:cubicBezTo>
                      <a:pt x="12903" y="2515"/>
                      <a:pt x="12868" y="2492"/>
                      <a:pt x="12833" y="2473"/>
                    </a:cubicBezTo>
                    <a:cubicBezTo>
                      <a:pt x="12837" y="2465"/>
                      <a:pt x="12841" y="2458"/>
                      <a:pt x="12845" y="2450"/>
                    </a:cubicBezTo>
                    <a:lnTo>
                      <a:pt x="12845" y="2450"/>
                    </a:lnTo>
                    <a:cubicBezTo>
                      <a:pt x="12886" y="2458"/>
                      <a:pt x="12924" y="2465"/>
                      <a:pt x="12969" y="2473"/>
                    </a:cubicBezTo>
                    <a:cubicBezTo>
                      <a:pt x="13539" y="2632"/>
                      <a:pt x="14089" y="2856"/>
                      <a:pt x="14608" y="3139"/>
                    </a:cubicBezTo>
                    <a:cubicBezTo>
                      <a:pt x="15026" y="3360"/>
                      <a:pt x="15437" y="3596"/>
                      <a:pt x="15844" y="3837"/>
                    </a:cubicBezTo>
                    <a:cubicBezTo>
                      <a:pt x="15956" y="3902"/>
                      <a:pt x="16066" y="3931"/>
                      <a:pt x="16177" y="3931"/>
                    </a:cubicBezTo>
                    <a:cubicBezTo>
                      <a:pt x="16270" y="3931"/>
                      <a:pt x="16363" y="3911"/>
                      <a:pt x="16456" y="3875"/>
                    </a:cubicBezTo>
                    <a:cubicBezTo>
                      <a:pt x="16925" y="3705"/>
                      <a:pt x="17378" y="3496"/>
                      <a:pt x="17812" y="3248"/>
                    </a:cubicBezTo>
                    <a:cubicBezTo>
                      <a:pt x="18219" y="3011"/>
                      <a:pt x="18618" y="2763"/>
                      <a:pt x="19017" y="2519"/>
                    </a:cubicBezTo>
                    <a:cubicBezTo>
                      <a:pt x="19104" y="2468"/>
                      <a:pt x="19172" y="2442"/>
                      <a:pt x="19225" y="2442"/>
                    </a:cubicBezTo>
                    <a:close/>
                    <a:moveTo>
                      <a:pt x="10608" y="248"/>
                    </a:moveTo>
                    <a:cubicBezTo>
                      <a:pt x="11560" y="248"/>
                      <a:pt x="12485" y="421"/>
                      <a:pt x="13391" y="725"/>
                    </a:cubicBezTo>
                    <a:cubicBezTo>
                      <a:pt x="14240" y="1012"/>
                      <a:pt x="15061" y="1369"/>
                      <a:pt x="15825" y="1845"/>
                    </a:cubicBezTo>
                    <a:cubicBezTo>
                      <a:pt x="16185" y="2074"/>
                      <a:pt x="16510" y="2353"/>
                      <a:pt x="16789" y="2678"/>
                    </a:cubicBezTo>
                    <a:cubicBezTo>
                      <a:pt x="16925" y="2833"/>
                      <a:pt x="16999" y="3000"/>
                      <a:pt x="16929" y="3213"/>
                    </a:cubicBezTo>
                    <a:cubicBezTo>
                      <a:pt x="16886" y="3349"/>
                      <a:pt x="16789" y="3457"/>
                      <a:pt x="16665" y="3519"/>
                    </a:cubicBezTo>
                    <a:cubicBezTo>
                      <a:pt x="16557" y="3577"/>
                      <a:pt x="16445" y="3627"/>
                      <a:pt x="16328" y="3666"/>
                    </a:cubicBezTo>
                    <a:cubicBezTo>
                      <a:pt x="16274" y="3684"/>
                      <a:pt x="16218" y="3692"/>
                      <a:pt x="16163" y="3692"/>
                    </a:cubicBezTo>
                    <a:cubicBezTo>
                      <a:pt x="16059" y="3692"/>
                      <a:pt x="15957" y="3662"/>
                      <a:pt x="15871" y="3604"/>
                    </a:cubicBezTo>
                    <a:cubicBezTo>
                      <a:pt x="15309" y="3252"/>
                      <a:pt x="14728" y="2934"/>
                      <a:pt x="14131" y="2655"/>
                    </a:cubicBezTo>
                    <a:cubicBezTo>
                      <a:pt x="13542" y="2380"/>
                      <a:pt x="12919" y="2194"/>
                      <a:pt x="12275" y="2097"/>
                    </a:cubicBezTo>
                    <a:cubicBezTo>
                      <a:pt x="12186" y="2085"/>
                      <a:pt x="12093" y="2085"/>
                      <a:pt x="12004" y="2085"/>
                    </a:cubicBezTo>
                    <a:cubicBezTo>
                      <a:pt x="12002" y="2085"/>
                      <a:pt x="12000" y="2085"/>
                      <a:pt x="11997" y="2085"/>
                    </a:cubicBezTo>
                    <a:cubicBezTo>
                      <a:pt x="11942" y="2085"/>
                      <a:pt x="11892" y="2130"/>
                      <a:pt x="11888" y="2186"/>
                    </a:cubicBezTo>
                    <a:cubicBezTo>
                      <a:pt x="11872" y="2248"/>
                      <a:pt x="11907" y="2310"/>
                      <a:pt x="11969" y="2333"/>
                    </a:cubicBezTo>
                    <a:cubicBezTo>
                      <a:pt x="12027" y="2357"/>
                      <a:pt x="12089" y="2380"/>
                      <a:pt x="12151" y="2403"/>
                    </a:cubicBezTo>
                    <a:cubicBezTo>
                      <a:pt x="12589" y="2585"/>
                      <a:pt x="13008" y="2806"/>
                      <a:pt x="13411" y="3062"/>
                    </a:cubicBezTo>
                    <a:cubicBezTo>
                      <a:pt x="13907" y="3364"/>
                      <a:pt x="14387" y="3689"/>
                      <a:pt x="14879" y="4007"/>
                    </a:cubicBezTo>
                    <a:cubicBezTo>
                      <a:pt x="14891" y="4015"/>
                      <a:pt x="14906" y="4027"/>
                      <a:pt x="14922" y="4038"/>
                    </a:cubicBezTo>
                    <a:cubicBezTo>
                      <a:pt x="15023" y="4123"/>
                      <a:pt x="15015" y="4193"/>
                      <a:pt x="14891" y="4240"/>
                    </a:cubicBezTo>
                    <a:cubicBezTo>
                      <a:pt x="14259" y="4468"/>
                      <a:pt x="13632" y="4693"/>
                      <a:pt x="13000" y="4922"/>
                    </a:cubicBezTo>
                    <a:cubicBezTo>
                      <a:pt x="12570" y="5073"/>
                      <a:pt x="12140" y="5220"/>
                      <a:pt x="11710" y="5375"/>
                    </a:cubicBezTo>
                    <a:cubicBezTo>
                      <a:pt x="11621" y="5406"/>
                      <a:pt x="11527" y="5423"/>
                      <a:pt x="11433" y="5423"/>
                    </a:cubicBezTo>
                    <a:cubicBezTo>
                      <a:pt x="11354" y="5423"/>
                      <a:pt x="11274" y="5411"/>
                      <a:pt x="11198" y="5387"/>
                    </a:cubicBezTo>
                    <a:cubicBezTo>
                      <a:pt x="10900" y="5297"/>
                      <a:pt x="10602" y="5201"/>
                      <a:pt x="10299" y="5123"/>
                    </a:cubicBezTo>
                    <a:cubicBezTo>
                      <a:pt x="9648" y="4945"/>
                      <a:pt x="8978" y="4852"/>
                      <a:pt x="8304" y="4844"/>
                    </a:cubicBezTo>
                    <a:cubicBezTo>
                      <a:pt x="8153" y="4844"/>
                      <a:pt x="8002" y="4863"/>
                      <a:pt x="7851" y="4879"/>
                    </a:cubicBezTo>
                    <a:cubicBezTo>
                      <a:pt x="7804" y="4887"/>
                      <a:pt x="7758" y="4894"/>
                      <a:pt x="7711" y="4910"/>
                    </a:cubicBezTo>
                    <a:cubicBezTo>
                      <a:pt x="7653" y="4922"/>
                      <a:pt x="7614" y="4980"/>
                      <a:pt x="7622" y="5038"/>
                    </a:cubicBezTo>
                    <a:cubicBezTo>
                      <a:pt x="7626" y="5092"/>
                      <a:pt x="7668" y="5135"/>
                      <a:pt x="7727" y="5135"/>
                    </a:cubicBezTo>
                    <a:cubicBezTo>
                      <a:pt x="7816" y="5154"/>
                      <a:pt x="7905" y="5158"/>
                      <a:pt x="7998" y="5173"/>
                    </a:cubicBezTo>
                    <a:cubicBezTo>
                      <a:pt x="8529" y="5259"/>
                      <a:pt x="9040" y="5425"/>
                      <a:pt x="9548" y="5604"/>
                    </a:cubicBezTo>
                    <a:cubicBezTo>
                      <a:pt x="9695" y="5654"/>
                      <a:pt x="9838" y="5708"/>
                      <a:pt x="9986" y="5770"/>
                    </a:cubicBezTo>
                    <a:cubicBezTo>
                      <a:pt x="10020" y="5782"/>
                      <a:pt x="10044" y="5821"/>
                      <a:pt x="10075" y="5848"/>
                    </a:cubicBezTo>
                    <a:cubicBezTo>
                      <a:pt x="10040" y="5871"/>
                      <a:pt x="10013" y="5910"/>
                      <a:pt x="9978" y="5921"/>
                    </a:cubicBezTo>
                    <a:cubicBezTo>
                      <a:pt x="9443" y="6084"/>
                      <a:pt x="8912" y="6247"/>
                      <a:pt x="8378" y="6409"/>
                    </a:cubicBezTo>
                    <a:cubicBezTo>
                      <a:pt x="7715" y="6607"/>
                      <a:pt x="7056" y="6809"/>
                      <a:pt x="6394" y="7014"/>
                    </a:cubicBezTo>
                    <a:cubicBezTo>
                      <a:pt x="6270" y="7057"/>
                      <a:pt x="6146" y="7111"/>
                      <a:pt x="6026" y="7177"/>
                    </a:cubicBezTo>
                    <a:cubicBezTo>
                      <a:pt x="5952" y="7208"/>
                      <a:pt x="5906" y="7285"/>
                      <a:pt x="5913" y="7366"/>
                    </a:cubicBezTo>
                    <a:cubicBezTo>
                      <a:pt x="5925" y="7456"/>
                      <a:pt x="5991" y="7506"/>
                      <a:pt x="6072" y="7537"/>
                    </a:cubicBezTo>
                    <a:cubicBezTo>
                      <a:pt x="6158" y="7572"/>
                      <a:pt x="6248" y="7590"/>
                      <a:pt x="6339" y="7590"/>
                    </a:cubicBezTo>
                    <a:cubicBezTo>
                      <a:pt x="6379" y="7590"/>
                      <a:pt x="6419" y="7587"/>
                      <a:pt x="6460" y="7580"/>
                    </a:cubicBezTo>
                    <a:cubicBezTo>
                      <a:pt x="6851" y="7533"/>
                      <a:pt x="7246" y="7487"/>
                      <a:pt x="7634" y="7425"/>
                    </a:cubicBezTo>
                    <a:cubicBezTo>
                      <a:pt x="8060" y="7359"/>
                      <a:pt x="8478" y="7270"/>
                      <a:pt x="8901" y="7192"/>
                    </a:cubicBezTo>
                    <a:cubicBezTo>
                      <a:pt x="8947" y="7181"/>
                      <a:pt x="8990" y="7177"/>
                      <a:pt x="9040" y="7173"/>
                    </a:cubicBezTo>
                    <a:lnTo>
                      <a:pt x="9067" y="7200"/>
                    </a:lnTo>
                    <a:cubicBezTo>
                      <a:pt x="9052" y="7246"/>
                      <a:pt x="9036" y="7297"/>
                      <a:pt x="9013" y="7339"/>
                    </a:cubicBezTo>
                    <a:cubicBezTo>
                      <a:pt x="8645" y="7955"/>
                      <a:pt x="8199" y="8521"/>
                      <a:pt x="7692" y="9029"/>
                    </a:cubicBezTo>
                    <a:cubicBezTo>
                      <a:pt x="7533" y="9191"/>
                      <a:pt x="7370" y="9346"/>
                      <a:pt x="7207" y="9505"/>
                    </a:cubicBezTo>
                    <a:cubicBezTo>
                      <a:pt x="7118" y="9598"/>
                      <a:pt x="7099" y="9672"/>
                      <a:pt x="7145" y="9734"/>
                    </a:cubicBezTo>
                    <a:cubicBezTo>
                      <a:pt x="7167" y="9760"/>
                      <a:pt x="7193" y="9774"/>
                      <a:pt x="7227" y="9774"/>
                    </a:cubicBezTo>
                    <a:cubicBezTo>
                      <a:pt x="7267" y="9774"/>
                      <a:pt x="7317" y="9755"/>
                      <a:pt x="7378" y="9715"/>
                    </a:cubicBezTo>
                    <a:cubicBezTo>
                      <a:pt x="7707" y="9490"/>
                      <a:pt x="8052" y="9281"/>
                      <a:pt x="8370" y="9040"/>
                    </a:cubicBezTo>
                    <a:cubicBezTo>
                      <a:pt x="9044" y="8525"/>
                      <a:pt x="9633" y="7901"/>
                      <a:pt x="10109" y="7200"/>
                    </a:cubicBezTo>
                    <a:cubicBezTo>
                      <a:pt x="10156" y="7126"/>
                      <a:pt x="10206" y="7057"/>
                      <a:pt x="10268" y="6995"/>
                    </a:cubicBezTo>
                    <a:cubicBezTo>
                      <a:pt x="10373" y="6890"/>
                      <a:pt x="10501" y="6812"/>
                      <a:pt x="10644" y="6770"/>
                    </a:cubicBezTo>
                    <a:cubicBezTo>
                      <a:pt x="11667" y="6448"/>
                      <a:pt x="12694" y="6130"/>
                      <a:pt x="13717" y="5809"/>
                    </a:cubicBezTo>
                    <a:cubicBezTo>
                      <a:pt x="13787" y="5786"/>
                      <a:pt x="13856" y="5762"/>
                      <a:pt x="13926" y="5743"/>
                    </a:cubicBezTo>
                    <a:cubicBezTo>
                      <a:pt x="13944" y="5738"/>
                      <a:pt x="13962" y="5735"/>
                      <a:pt x="13978" y="5735"/>
                    </a:cubicBezTo>
                    <a:cubicBezTo>
                      <a:pt x="14057" y="5735"/>
                      <a:pt x="14107" y="5796"/>
                      <a:pt x="14081" y="5886"/>
                    </a:cubicBezTo>
                    <a:cubicBezTo>
                      <a:pt x="14058" y="5983"/>
                      <a:pt x="14019" y="6076"/>
                      <a:pt x="13969" y="6161"/>
                    </a:cubicBezTo>
                    <a:cubicBezTo>
                      <a:pt x="13709" y="6584"/>
                      <a:pt x="13411" y="6983"/>
                      <a:pt x="13081" y="7351"/>
                    </a:cubicBezTo>
                    <a:cubicBezTo>
                      <a:pt x="12888" y="7568"/>
                      <a:pt x="12694" y="7781"/>
                      <a:pt x="12500" y="7998"/>
                    </a:cubicBezTo>
                    <a:cubicBezTo>
                      <a:pt x="12461" y="8041"/>
                      <a:pt x="12427" y="8087"/>
                      <a:pt x="12396" y="8134"/>
                    </a:cubicBezTo>
                    <a:cubicBezTo>
                      <a:pt x="12353" y="8203"/>
                      <a:pt x="12310" y="8277"/>
                      <a:pt x="12368" y="8362"/>
                    </a:cubicBezTo>
                    <a:cubicBezTo>
                      <a:pt x="12393" y="8400"/>
                      <a:pt x="12432" y="8420"/>
                      <a:pt x="12481" y="8420"/>
                    </a:cubicBezTo>
                    <a:cubicBezTo>
                      <a:pt x="12518" y="8420"/>
                      <a:pt x="12560" y="8409"/>
                      <a:pt x="12605" y="8386"/>
                    </a:cubicBezTo>
                    <a:cubicBezTo>
                      <a:pt x="12744" y="8320"/>
                      <a:pt x="12872" y="8238"/>
                      <a:pt x="12992" y="8145"/>
                    </a:cubicBezTo>
                    <a:cubicBezTo>
                      <a:pt x="13271" y="7913"/>
                      <a:pt x="13550" y="7673"/>
                      <a:pt x="13802" y="7413"/>
                    </a:cubicBezTo>
                    <a:cubicBezTo>
                      <a:pt x="14375" y="6828"/>
                      <a:pt x="14891" y="6189"/>
                      <a:pt x="15332" y="5503"/>
                    </a:cubicBezTo>
                    <a:cubicBezTo>
                      <a:pt x="15453" y="5313"/>
                      <a:pt x="15631" y="5173"/>
                      <a:pt x="15844" y="5100"/>
                    </a:cubicBezTo>
                    <a:cubicBezTo>
                      <a:pt x="16231" y="4953"/>
                      <a:pt x="16619" y="4813"/>
                      <a:pt x="16999" y="4658"/>
                    </a:cubicBezTo>
                    <a:cubicBezTo>
                      <a:pt x="17064" y="4631"/>
                      <a:pt x="17122" y="4618"/>
                      <a:pt x="17174" y="4618"/>
                    </a:cubicBezTo>
                    <a:cubicBezTo>
                      <a:pt x="17334" y="4618"/>
                      <a:pt x="17428" y="4739"/>
                      <a:pt x="17464" y="4918"/>
                    </a:cubicBezTo>
                    <a:cubicBezTo>
                      <a:pt x="17487" y="5030"/>
                      <a:pt x="17487" y="5150"/>
                      <a:pt x="17467" y="5266"/>
                    </a:cubicBezTo>
                    <a:cubicBezTo>
                      <a:pt x="17309" y="6200"/>
                      <a:pt x="16987" y="7103"/>
                      <a:pt x="16514" y="7928"/>
                    </a:cubicBezTo>
                    <a:cubicBezTo>
                      <a:pt x="16189" y="8517"/>
                      <a:pt x="15766" y="9052"/>
                      <a:pt x="15270" y="9509"/>
                    </a:cubicBezTo>
                    <a:cubicBezTo>
                      <a:pt x="14771" y="9966"/>
                      <a:pt x="14209" y="10323"/>
                      <a:pt x="13535" y="10470"/>
                    </a:cubicBezTo>
                    <a:cubicBezTo>
                      <a:pt x="13365" y="10507"/>
                      <a:pt x="13192" y="10527"/>
                      <a:pt x="13018" y="10527"/>
                    </a:cubicBezTo>
                    <a:cubicBezTo>
                      <a:pt x="12922" y="10527"/>
                      <a:pt x="12825" y="10521"/>
                      <a:pt x="12729" y="10509"/>
                    </a:cubicBezTo>
                    <a:cubicBezTo>
                      <a:pt x="12024" y="10416"/>
                      <a:pt x="11466" y="9862"/>
                      <a:pt x="11373" y="9157"/>
                    </a:cubicBezTo>
                    <a:cubicBezTo>
                      <a:pt x="11357" y="9033"/>
                      <a:pt x="11357" y="8912"/>
                      <a:pt x="11345" y="8792"/>
                    </a:cubicBezTo>
                    <a:cubicBezTo>
                      <a:pt x="11342" y="8742"/>
                      <a:pt x="11342" y="8695"/>
                      <a:pt x="11338" y="8645"/>
                    </a:cubicBezTo>
                    <a:cubicBezTo>
                      <a:pt x="11334" y="8579"/>
                      <a:pt x="11311" y="8513"/>
                      <a:pt x="11237" y="8494"/>
                    </a:cubicBezTo>
                    <a:cubicBezTo>
                      <a:pt x="11225" y="8491"/>
                      <a:pt x="11212" y="8490"/>
                      <a:pt x="11200" y="8490"/>
                    </a:cubicBezTo>
                    <a:cubicBezTo>
                      <a:pt x="11146" y="8490"/>
                      <a:pt x="11095" y="8516"/>
                      <a:pt x="11067" y="8564"/>
                    </a:cubicBezTo>
                    <a:cubicBezTo>
                      <a:pt x="10931" y="8742"/>
                      <a:pt x="10799" y="8920"/>
                      <a:pt x="10664" y="9095"/>
                    </a:cubicBezTo>
                    <a:cubicBezTo>
                      <a:pt x="10272" y="9602"/>
                      <a:pt x="9800" y="10052"/>
                      <a:pt x="9273" y="10420"/>
                    </a:cubicBezTo>
                    <a:cubicBezTo>
                      <a:pt x="8668" y="10838"/>
                      <a:pt x="8002" y="11121"/>
                      <a:pt x="7266" y="11206"/>
                    </a:cubicBezTo>
                    <a:cubicBezTo>
                      <a:pt x="7167" y="11219"/>
                      <a:pt x="7069" y="11226"/>
                      <a:pt x="6972" y="11226"/>
                    </a:cubicBezTo>
                    <a:cubicBezTo>
                      <a:pt x="6741" y="11226"/>
                      <a:pt x="6514" y="11187"/>
                      <a:pt x="6293" y="11094"/>
                    </a:cubicBezTo>
                    <a:cubicBezTo>
                      <a:pt x="5824" y="10900"/>
                      <a:pt x="5607" y="10567"/>
                      <a:pt x="5650" y="10063"/>
                    </a:cubicBezTo>
                    <a:cubicBezTo>
                      <a:pt x="5669" y="9838"/>
                      <a:pt x="5739" y="9622"/>
                      <a:pt x="5789" y="9401"/>
                    </a:cubicBezTo>
                    <a:cubicBezTo>
                      <a:pt x="5801" y="9354"/>
                      <a:pt x="5813" y="9308"/>
                      <a:pt x="5820" y="9261"/>
                    </a:cubicBezTo>
                    <a:cubicBezTo>
                      <a:pt x="5826" y="9174"/>
                      <a:pt x="5774" y="9113"/>
                      <a:pt x="5702" y="9113"/>
                    </a:cubicBezTo>
                    <a:cubicBezTo>
                      <a:pt x="5681" y="9113"/>
                      <a:pt x="5658" y="9118"/>
                      <a:pt x="5634" y="9129"/>
                    </a:cubicBezTo>
                    <a:cubicBezTo>
                      <a:pt x="5576" y="9157"/>
                      <a:pt x="5522" y="9191"/>
                      <a:pt x="5472" y="9234"/>
                    </a:cubicBezTo>
                    <a:cubicBezTo>
                      <a:pt x="4828" y="9757"/>
                      <a:pt x="4069" y="10117"/>
                      <a:pt x="3255" y="10280"/>
                    </a:cubicBezTo>
                    <a:cubicBezTo>
                      <a:pt x="2945" y="10346"/>
                      <a:pt x="2635" y="10385"/>
                      <a:pt x="2324" y="10385"/>
                    </a:cubicBezTo>
                    <a:cubicBezTo>
                      <a:pt x="2065" y="10385"/>
                      <a:pt x="1806" y="10357"/>
                      <a:pt x="1547" y="10296"/>
                    </a:cubicBezTo>
                    <a:cubicBezTo>
                      <a:pt x="1240" y="10222"/>
                      <a:pt x="961" y="10102"/>
                      <a:pt x="725" y="9889"/>
                    </a:cubicBezTo>
                    <a:cubicBezTo>
                      <a:pt x="504" y="9699"/>
                      <a:pt x="365" y="9432"/>
                      <a:pt x="338" y="9141"/>
                    </a:cubicBezTo>
                    <a:cubicBezTo>
                      <a:pt x="283" y="8602"/>
                      <a:pt x="469" y="8141"/>
                      <a:pt x="830" y="7746"/>
                    </a:cubicBezTo>
                    <a:cubicBezTo>
                      <a:pt x="1492" y="7026"/>
                      <a:pt x="2318" y="6595"/>
                      <a:pt x="3275" y="6421"/>
                    </a:cubicBezTo>
                    <a:cubicBezTo>
                      <a:pt x="3666" y="6347"/>
                      <a:pt x="4061" y="6289"/>
                      <a:pt x="4456" y="6227"/>
                    </a:cubicBezTo>
                    <a:cubicBezTo>
                      <a:pt x="4476" y="6223"/>
                      <a:pt x="4495" y="6223"/>
                      <a:pt x="4515" y="6223"/>
                    </a:cubicBezTo>
                    <a:cubicBezTo>
                      <a:pt x="4534" y="6223"/>
                      <a:pt x="4553" y="6223"/>
                      <a:pt x="4573" y="6223"/>
                    </a:cubicBezTo>
                    <a:cubicBezTo>
                      <a:pt x="4627" y="6223"/>
                      <a:pt x="4673" y="6185"/>
                      <a:pt x="4689" y="6134"/>
                    </a:cubicBezTo>
                    <a:cubicBezTo>
                      <a:pt x="4701" y="6080"/>
                      <a:pt x="4673" y="6026"/>
                      <a:pt x="4619" y="6007"/>
                    </a:cubicBezTo>
                    <a:cubicBezTo>
                      <a:pt x="4580" y="5987"/>
                      <a:pt x="4542" y="5968"/>
                      <a:pt x="4499" y="5956"/>
                    </a:cubicBezTo>
                    <a:cubicBezTo>
                      <a:pt x="4181" y="5840"/>
                      <a:pt x="3902" y="5642"/>
                      <a:pt x="3689" y="5383"/>
                    </a:cubicBezTo>
                    <a:cubicBezTo>
                      <a:pt x="3201" y="4786"/>
                      <a:pt x="3511" y="4030"/>
                      <a:pt x="3957" y="3736"/>
                    </a:cubicBezTo>
                    <a:cubicBezTo>
                      <a:pt x="4340" y="3484"/>
                      <a:pt x="4763" y="3352"/>
                      <a:pt x="5204" y="3279"/>
                    </a:cubicBezTo>
                    <a:cubicBezTo>
                      <a:pt x="5540" y="3224"/>
                      <a:pt x="5877" y="3210"/>
                      <a:pt x="6217" y="3210"/>
                    </a:cubicBezTo>
                    <a:cubicBezTo>
                      <a:pt x="6313" y="3210"/>
                      <a:pt x="6410" y="3211"/>
                      <a:pt x="6506" y="3213"/>
                    </a:cubicBezTo>
                    <a:cubicBezTo>
                      <a:pt x="7246" y="3232"/>
                      <a:pt x="7978" y="3329"/>
                      <a:pt x="8711" y="3426"/>
                    </a:cubicBezTo>
                    <a:cubicBezTo>
                      <a:pt x="8724" y="3429"/>
                      <a:pt x="8740" y="3431"/>
                      <a:pt x="8755" y="3431"/>
                    </a:cubicBezTo>
                    <a:cubicBezTo>
                      <a:pt x="8761" y="3431"/>
                      <a:pt x="8767" y="3431"/>
                      <a:pt x="8773" y="3430"/>
                    </a:cubicBezTo>
                    <a:cubicBezTo>
                      <a:pt x="8811" y="3414"/>
                      <a:pt x="8862" y="3395"/>
                      <a:pt x="8870" y="3364"/>
                    </a:cubicBezTo>
                    <a:cubicBezTo>
                      <a:pt x="8873" y="3325"/>
                      <a:pt x="8858" y="3287"/>
                      <a:pt x="8827" y="3259"/>
                    </a:cubicBezTo>
                    <a:cubicBezTo>
                      <a:pt x="8773" y="3225"/>
                      <a:pt x="8715" y="3194"/>
                      <a:pt x="8653" y="3174"/>
                    </a:cubicBezTo>
                    <a:cubicBezTo>
                      <a:pt x="8157" y="2938"/>
                      <a:pt x="7843" y="2566"/>
                      <a:pt x="7781" y="2012"/>
                    </a:cubicBezTo>
                    <a:cubicBezTo>
                      <a:pt x="7734" y="1593"/>
                      <a:pt x="7897" y="1245"/>
                      <a:pt x="8161" y="939"/>
                    </a:cubicBezTo>
                    <a:cubicBezTo>
                      <a:pt x="8366" y="698"/>
                      <a:pt x="8633" y="559"/>
                      <a:pt x="8928" y="466"/>
                    </a:cubicBezTo>
                    <a:cubicBezTo>
                      <a:pt x="9435" y="303"/>
                      <a:pt x="9958" y="257"/>
                      <a:pt x="10485" y="249"/>
                    </a:cubicBezTo>
                    <a:cubicBezTo>
                      <a:pt x="10526" y="248"/>
                      <a:pt x="10567" y="248"/>
                      <a:pt x="10608" y="248"/>
                    </a:cubicBezTo>
                    <a:close/>
                    <a:moveTo>
                      <a:pt x="10589" y="1"/>
                    </a:moveTo>
                    <a:cubicBezTo>
                      <a:pt x="10052" y="1"/>
                      <a:pt x="9519" y="49"/>
                      <a:pt x="8997" y="191"/>
                    </a:cubicBezTo>
                    <a:cubicBezTo>
                      <a:pt x="8583" y="303"/>
                      <a:pt x="8211" y="485"/>
                      <a:pt x="7932" y="826"/>
                    </a:cubicBezTo>
                    <a:cubicBezTo>
                      <a:pt x="7455" y="1411"/>
                      <a:pt x="7382" y="2209"/>
                      <a:pt x="7854" y="2825"/>
                    </a:cubicBezTo>
                    <a:cubicBezTo>
                      <a:pt x="7882" y="2868"/>
                      <a:pt x="7920" y="2903"/>
                      <a:pt x="7951" y="2946"/>
                    </a:cubicBezTo>
                    <a:cubicBezTo>
                      <a:pt x="7967" y="2980"/>
                      <a:pt x="7978" y="3015"/>
                      <a:pt x="7986" y="3050"/>
                    </a:cubicBezTo>
                    <a:cubicBezTo>
                      <a:pt x="7951" y="3062"/>
                      <a:pt x="7920" y="3073"/>
                      <a:pt x="7882" y="3081"/>
                    </a:cubicBezTo>
                    <a:cubicBezTo>
                      <a:pt x="7879" y="3082"/>
                      <a:pt x="7876" y="3083"/>
                      <a:pt x="7874" y="3083"/>
                    </a:cubicBezTo>
                    <a:cubicBezTo>
                      <a:pt x="7869" y="3083"/>
                      <a:pt x="7863" y="3081"/>
                      <a:pt x="7858" y="3081"/>
                    </a:cubicBezTo>
                    <a:cubicBezTo>
                      <a:pt x="7544" y="3054"/>
                      <a:pt x="7235" y="3011"/>
                      <a:pt x="6925" y="3000"/>
                    </a:cubicBezTo>
                    <a:cubicBezTo>
                      <a:pt x="6668" y="2993"/>
                      <a:pt x="6413" y="2986"/>
                      <a:pt x="6158" y="2986"/>
                    </a:cubicBezTo>
                    <a:cubicBezTo>
                      <a:pt x="5997" y="2986"/>
                      <a:pt x="5835" y="2988"/>
                      <a:pt x="5673" y="2996"/>
                    </a:cubicBezTo>
                    <a:cubicBezTo>
                      <a:pt x="5057" y="3027"/>
                      <a:pt x="4460" y="3151"/>
                      <a:pt x="3922" y="3476"/>
                    </a:cubicBezTo>
                    <a:cubicBezTo>
                      <a:pt x="3437" y="3771"/>
                      <a:pt x="3205" y="4205"/>
                      <a:pt x="3201" y="4759"/>
                    </a:cubicBezTo>
                    <a:cubicBezTo>
                      <a:pt x="3197" y="5080"/>
                      <a:pt x="3348" y="5356"/>
                      <a:pt x="3557" y="5592"/>
                    </a:cubicBezTo>
                    <a:cubicBezTo>
                      <a:pt x="3650" y="5697"/>
                      <a:pt x="3759" y="5782"/>
                      <a:pt x="3856" y="5883"/>
                    </a:cubicBezTo>
                    <a:cubicBezTo>
                      <a:pt x="3891" y="5914"/>
                      <a:pt x="3910" y="5956"/>
                      <a:pt x="3910" y="6003"/>
                    </a:cubicBezTo>
                    <a:cubicBezTo>
                      <a:pt x="3898" y="6034"/>
                      <a:pt x="3844" y="6068"/>
                      <a:pt x="3802" y="6076"/>
                    </a:cubicBezTo>
                    <a:cubicBezTo>
                      <a:pt x="3685" y="6103"/>
                      <a:pt x="3565" y="6119"/>
                      <a:pt x="3445" y="6138"/>
                    </a:cubicBezTo>
                    <a:cubicBezTo>
                      <a:pt x="2387" y="6309"/>
                      <a:pt x="1461" y="6739"/>
                      <a:pt x="714" y="7521"/>
                    </a:cubicBezTo>
                    <a:cubicBezTo>
                      <a:pt x="407" y="7843"/>
                      <a:pt x="190" y="8211"/>
                      <a:pt x="117" y="8657"/>
                    </a:cubicBezTo>
                    <a:cubicBezTo>
                      <a:pt x="1" y="9385"/>
                      <a:pt x="307" y="9990"/>
                      <a:pt x="961" y="10323"/>
                    </a:cubicBezTo>
                    <a:cubicBezTo>
                      <a:pt x="1248" y="10466"/>
                      <a:pt x="1562" y="10555"/>
                      <a:pt x="1884" y="10582"/>
                    </a:cubicBezTo>
                    <a:cubicBezTo>
                      <a:pt x="2035" y="10596"/>
                      <a:pt x="2185" y="10603"/>
                      <a:pt x="2333" y="10603"/>
                    </a:cubicBezTo>
                    <a:cubicBezTo>
                      <a:pt x="3221" y="10603"/>
                      <a:pt x="4054" y="10360"/>
                      <a:pt x="4844" y="9931"/>
                    </a:cubicBezTo>
                    <a:cubicBezTo>
                      <a:pt x="4999" y="9846"/>
                      <a:pt x="5142" y="9745"/>
                      <a:pt x="5293" y="9660"/>
                    </a:cubicBezTo>
                    <a:cubicBezTo>
                      <a:pt x="5316" y="9645"/>
                      <a:pt x="5341" y="9638"/>
                      <a:pt x="5367" y="9638"/>
                    </a:cubicBezTo>
                    <a:cubicBezTo>
                      <a:pt x="5381" y="9638"/>
                      <a:pt x="5396" y="9641"/>
                      <a:pt x="5410" y="9645"/>
                    </a:cubicBezTo>
                    <a:cubicBezTo>
                      <a:pt x="5433" y="9660"/>
                      <a:pt x="5444" y="9718"/>
                      <a:pt x="5444" y="9757"/>
                    </a:cubicBezTo>
                    <a:cubicBezTo>
                      <a:pt x="5441" y="9827"/>
                      <a:pt x="5425" y="9893"/>
                      <a:pt x="5417" y="9962"/>
                    </a:cubicBezTo>
                    <a:cubicBezTo>
                      <a:pt x="5359" y="10633"/>
                      <a:pt x="5658" y="11098"/>
                      <a:pt x="6285" y="11326"/>
                    </a:cubicBezTo>
                    <a:cubicBezTo>
                      <a:pt x="6516" y="11407"/>
                      <a:pt x="6749" y="11441"/>
                      <a:pt x="6983" y="11441"/>
                    </a:cubicBezTo>
                    <a:cubicBezTo>
                      <a:pt x="7154" y="11441"/>
                      <a:pt x="7325" y="11423"/>
                      <a:pt x="7498" y="11392"/>
                    </a:cubicBezTo>
                    <a:cubicBezTo>
                      <a:pt x="8618" y="11198"/>
                      <a:pt x="9528" y="10629"/>
                      <a:pt x="10311" y="9831"/>
                    </a:cubicBezTo>
                    <a:cubicBezTo>
                      <a:pt x="10540" y="9602"/>
                      <a:pt x="10741" y="9343"/>
                      <a:pt x="10950" y="9095"/>
                    </a:cubicBezTo>
                    <a:cubicBezTo>
                      <a:pt x="10982" y="9059"/>
                      <a:pt x="11006" y="9019"/>
                      <a:pt x="11066" y="9019"/>
                    </a:cubicBezTo>
                    <a:cubicBezTo>
                      <a:pt x="11079" y="9019"/>
                      <a:pt x="11093" y="9021"/>
                      <a:pt x="11109" y="9025"/>
                    </a:cubicBezTo>
                    <a:cubicBezTo>
                      <a:pt x="11113" y="9067"/>
                      <a:pt x="11121" y="9110"/>
                      <a:pt x="11125" y="9145"/>
                    </a:cubicBezTo>
                    <a:cubicBezTo>
                      <a:pt x="11229" y="9993"/>
                      <a:pt x="11911" y="10656"/>
                      <a:pt x="12764" y="10730"/>
                    </a:cubicBezTo>
                    <a:cubicBezTo>
                      <a:pt x="12842" y="10737"/>
                      <a:pt x="12919" y="10740"/>
                      <a:pt x="12996" y="10740"/>
                    </a:cubicBezTo>
                    <a:cubicBezTo>
                      <a:pt x="13430" y="10740"/>
                      <a:pt x="13846" y="10632"/>
                      <a:pt x="14248" y="10451"/>
                    </a:cubicBezTo>
                    <a:cubicBezTo>
                      <a:pt x="15015" y="10106"/>
                      <a:pt x="15623" y="9560"/>
                      <a:pt x="16131" y="8901"/>
                    </a:cubicBezTo>
                    <a:cubicBezTo>
                      <a:pt x="17026" y="7738"/>
                      <a:pt x="17545" y="6417"/>
                      <a:pt x="17735" y="4964"/>
                    </a:cubicBezTo>
                    <a:cubicBezTo>
                      <a:pt x="17743" y="4887"/>
                      <a:pt x="17758" y="4809"/>
                      <a:pt x="17789" y="4736"/>
                    </a:cubicBezTo>
                    <a:cubicBezTo>
                      <a:pt x="17932" y="4406"/>
                      <a:pt x="18184" y="4185"/>
                      <a:pt x="18494" y="4019"/>
                    </a:cubicBezTo>
                    <a:cubicBezTo>
                      <a:pt x="18727" y="3899"/>
                      <a:pt x="18959" y="3782"/>
                      <a:pt x="19195" y="3670"/>
                    </a:cubicBezTo>
                    <a:cubicBezTo>
                      <a:pt x="19424" y="3569"/>
                      <a:pt x="19579" y="3352"/>
                      <a:pt x="19606" y="3108"/>
                    </a:cubicBezTo>
                    <a:cubicBezTo>
                      <a:pt x="19637" y="2872"/>
                      <a:pt x="19637" y="2639"/>
                      <a:pt x="19540" y="2415"/>
                    </a:cubicBezTo>
                    <a:cubicBezTo>
                      <a:pt x="19474" y="2264"/>
                      <a:pt x="19392" y="2209"/>
                      <a:pt x="19252" y="2209"/>
                    </a:cubicBezTo>
                    <a:cubicBezTo>
                      <a:pt x="19230" y="2209"/>
                      <a:pt x="19206" y="2211"/>
                      <a:pt x="19180" y="2213"/>
                    </a:cubicBezTo>
                    <a:cubicBezTo>
                      <a:pt x="19013" y="2229"/>
                      <a:pt x="18889" y="2326"/>
                      <a:pt x="18754" y="2403"/>
                    </a:cubicBezTo>
                    <a:cubicBezTo>
                      <a:pt x="18436" y="2589"/>
                      <a:pt x="18138" y="2806"/>
                      <a:pt x="17793" y="2949"/>
                    </a:cubicBezTo>
                    <a:cubicBezTo>
                      <a:pt x="17730" y="2976"/>
                      <a:pt x="17669" y="2990"/>
                      <a:pt x="17611" y="2990"/>
                    </a:cubicBezTo>
                    <a:cubicBezTo>
                      <a:pt x="17517" y="2990"/>
                      <a:pt x="17428" y="2955"/>
                      <a:pt x="17347" y="2884"/>
                    </a:cubicBezTo>
                    <a:cubicBezTo>
                      <a:pt x="17254" y="2806"/>
                      <a:pt x="17169" y="2721"/>
                      <a:pt x="17092" y="2628"/>
                    </a:cubicBezTo>
                    <a:cubicBezTo>
                      <a:pt x="16797" y="2256"/>
                      <a:pt x="16433" y="1961"/>
                      <a:pt x="16045" y="1698"/>
                    </a:cubicBezTo>
                    <a:cubicBezTo>
                      <a:pt x="15534" y="1349"/>
                      <a:pt x="14980" y="1090"/>
                      <a:pt x="14418" y="849"/>
                    </a:cubicBezTo>
                    <a:cubicBezTo>
                      <a:pt x="13213" y="338"/>
                      <a:pt x="11969" y="5"/>
                      <a:pt x="10652" y="1"/>
                    </a:cubicBezTo>
                    <a:cubicBezTo>
                      <a:pt x="10631" y="1"/>
                      <a:pt x="10610" y="1"/>
                      <a:pt x="105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48"/>
              <p:cNvSpPr/>
              <p:nvPr/>
            </p:nvSpPr>
            <p:spPr>
              <a:xfrm>
                <a:off x="879359" y="2190799"/>
                <a:ext cx="1170675" cy="747258"/>
              </a:xfrm>
              <a:custGeom>
                <a:avLst/>
                <a:gdLst/>
                <a:ahLst/>
                <a:cxnLst/>
                <a:rect l="l" t="t" r="r" b="b"/>
                <a:pathLst>
                  <a:path w="17200" h="10979" extrusionOk="0">
                    <a:moveTo>
                      <a:pt x="10321" y="1"/>
                    </a:moveTo>
                    <a:cubicBezTo>
                      <a:pt x="10280" y="1"/>
                      <a:pt x="10239" y="1"/>
                      <a:pt x="10198" y="2"/>
                    </a:cubicBezTo>
                    <a:cubicBezTo>
                      <a:pt x="9671" y="10"/>
                      <a:pt x="9148" y="56"/>
                      <a:pt x="8641" y="219"/>
                    </a:cubicBezTo>
                    <a:cubicBezTo>
                      <a:pt x="8346" y="312"/>
                      <a:pt x="8079" y="451"/>
                      <a:pt x="7874" y="692"/>
                    </a:cubicBezTo>
                    <a:cubicBezTo>
                      <a:pt x="7610" y="998"/>
                      <a:pt x="7447" y="1346"/>
                      <a:pt x="7494" y="1765"/>
                    </a:cubicBezTo>
                    <a:cubicBezTo>
                      <a:pt x="7560" y="2319"/>
                      <a:pt x="7874" y="2691"/>
                      <a:pt x="8366" y="2927"/>
                    </a:cubicBezTo>
                    <a:cubicBezTo>
                      <a:pt x="8428" y="2947"/>
                      <a:pt x="8486" y="2978"/>
                      <a:pt x="8540" y="3012"/>
                    </a:cubicBezTo>
                    <a:cubicBezTo>
                      <a:pt x="8571" y="3040"/>
                      <a:pt x="8586" y="3078"/>
                      <a:pt x="8586" y="3117"/>
                    </a:cubicBezTo>
                    <a:cubicBezTo>
                      <a:pt x="8575" y="3148"/>
                      <a:pt x="8524" y="3167"/>
                      <a:pt x="8490" y="3183"/>
                    </a:cubicBezTo>
                    <a:cubicBezTo>
                      <a:pt x="8483" y="3184"/>
                      <a:pt x="8476" y="3184"/>
                      <a:pt x="8469" y="3184"/>
                    </a:cubicBezTo>
                    <a:cubicBezTo>
                      <a:pt x="8453" y="3184"/>
                      <a:pt x="8437" y="3182"/>
                      <a:pt x="8424" y="3179"/>
                    </a:cubicBezTo>
                    <a:cubicBezTo>
                      <a:pt x="7691" y="3082"/>
                      <a:pt x="6959" y="2985"/>
                      <a:pt x="6219" y="2966"/>
                    </a:cubicBezTo>
                    <a:cubicBezTo>
                      <a:pt x="6124" y="2964"/>
                      <a:pt x="6028" y="2963"/>
                      <a:pt x="5932" y="2963"/>
                    </a:cubicBezTo>
                    <a:cubicBezTo>
                      <a:pt x="5593" y="2963"/>
                      <a:pt x="5253" y="2977"/>
                      <a:pt x="4921" y="3032"/>
                    </a:cubicBezTo>
                    <a:cubicBezTo>
                      <a:pt x="4476" y="3105"/>
                      <a:pt x="4053" y="3237"/>
                      <a:pt x="3670" y="3489"/>
                    </a:cubicBezTo>
                    <a:cubicBezTo>
                      <a:pt x="3224" y="3783"/>
                      <a:pt x="2914" y="4539"/>
                      <a:pt x="3406" y="5136"/>
                    </a:cubicBezTo>
                    <a:cubicBezTo>
                      <a:pt x="3615" y="5395"/>
                      <a:pt x="3898" y="5593"/>
                      <a:pt x="4212" y="5709"/>
                    </a:cubicBezTo>
                    <a:cubicBezTo>
                      <a:pt x="4255" y="5721"/>
                      <a:pt x="4293" y="5740"/>
                      <a:pt x="4336" y="5760"/>
                    </a:cubicBezTo>
                    <a:cubicBezTo>
                      <a:pt x="4386" y="5779"/>
                      <a:pt x="4414" y="5833"/>
                      <a:pt x="4402" y="5887"/>
                    </a:cubicBezTo>
                    <a:cubicBezTo>
                      <a:pt x="4390" y="5938"/>
                      <a:pt x="4340" y="5976"/>
                      <a:pt x="4286" y="5976"/>
                    </a:cubicBezTo>
                    <a:cubicBezTo>
                      <a:pt x="4266" y="5976"/>
                      <a:pt x="4247" y="5976"/>
                      <a:pt x="4228" y="5976"/>
                    </a:cubicBezTo>
                    <a:cubicBezTo>
                      <a:pt x="4208" y="5976"/>
                      <a:pt x="4189" y="5976"/>
                      <a:pt x="4169" y="5980"/>
                    </a:cubicBezTo>
                    <a:cubicBezTo>
                      <a:pt x="3774" y="6042"/>
                      <a:pt x="3379" y="6100"/>
                      <a:pt x="2988" y="6174"/>
                    </a:cubicBezTo>
                    <a:cubicBezTo>
                      <a:pt x="2031" y="6348"/>
                      <a:pt x="1205" y="6779"/>
                      <a:pt x="547" y="7499"/>
                    </a:cubicBezTo>
                    <a:cubicBezTo>
                      <a:pt x="186" y="7894"/>
                      <a:pt x="0" y="8355"/>
                      <a:pt x="51" y="8894"/>
                    </a:cubicBezTo>
                    <a:cubicBezTo>
                      <a:pt x="82" y="9185"/>
                      <a:pt x="217" y="9452"/>
                      <a:pt x="438" y="9642"/>
                    </a:cubicBezTo>
                    <a:cubicBezTo>
                      <a:pt x="674" y="9855"/>
                      <a:pt x="953" y="9975"/>
                      <a:pt x="1260" y="10049"/>
                    </a:cubicBezTo>
                    <a:cubicBezTo>
                      <a:pt x="1519" y="10110"/>
                      <a:pt x="1778" y="10138"/>
                      <a:pt x="2037" y="10138"/>
                    </a:cubicBezTo>
                    <a:cubicBezTo>
                      <a:pt x="2348" y="10138"/>
                      <a:pt x="2658" y="10099"/>
                      <a:pt x="2968" y="10033"/>
                    </a:cubicBezTo>
                    <a:cubicBezTo>
                      <a:pt x="3782" y="9870"/>
                      <a:pt x="4541" y="9510"/>
                      <a:pt x="5185" y="8987"/>
                    </a:cubicBezTo>
                    <a:cubicBezTo>
                      <a:pt x="5235" y="8944"/>
                      <a:pt x="5289" y="8910"/>
                      <a:pt x="5347" y="8882"/>
                    </a:cubicBezTo>
                    <a:cubicBezTo>
                      <a:pt x="5371" y="8871"/>
                      <a:pt x="5394" y="8866"/>
                      <a:pt x="5415" y="8866"/>
                    </a:cubicBezTo>
                    <a:cubicBezTo>
                      <a:pt x="5487" y="8866"/>
                      <a:pt x="5540" y="8927"/>
                      <a:pt x="5537" y="9014"/>
                    </a:cubicBezTo>
                    <a:cubicBezTo>
                      <a:pt x="5526" y="9061"/>
                      <a:pt x="5514" y="9107"/>
                      <a:pt x="5502" y="9154"/>
                    </a:cubicBezTo>
                    <a:cubicBezTo>
                      <a:pt x="5452" y="9375"/>
                      <a:pt x="5382" y="9591"/>
                      <a:pt x="5367" y="9816"/>
                    </a:cubicBezTo>
                    <a:cubicBezTo>
                      <a:pt x="5320" y="10320"/>
                      <a:pt x="5541" y="10653"/>
                      <a:pt x="6006" y="10847"/>
                    </a:cubicBezTo>
                    <a:cubicBezTo>
                      <a:pt x="6227" y="10940"/>
                      <a:pt x="6456" y="10979"/>
                      <a:pt x="6687" y="10979"/>
                    </a:cubicBezTo>
                    <a:cubicBezTo>
                      <a:pt x="6784" y="10979"/>
                      <a:pt x="6881" y="10972"/>
                      <a:pt x="6979" y="10959"/>
                    </a:cubicBezTo>
                    <a:cubicBezTo>
                      <a:pt x="7719" y="10874"/>
                      <a:pt x="8381" y="10591"/>
                      <a:pt x="8986" y="10173"/>
                    </a:cubicBezTo>
                    <a:cubicBezTo>
                      <a:pt x="9516" y="9805"/>
                      <a:pt x="9985" y="9355"/>
                      <a:pt x="10377" y="8848"/>
                    </a:cubicBezTo>
                    <a:cubicBezTo>
                      <a:pt x="10512" y="8673"/>
                      <a:pt x="10644" y="8495"/>
                      <a:pt x="10780" y="8317"/>
                    </a:cubicBezTo>
                    <a:cubicBezTo>
                      <a:pt x="10808" y="8269"/>
                      <a:pt x="10859" y="8243"/>
                      <a:pt x="10913" y="8243"/>
                    </a:cubicBezTo>
                    <a:cubicBezTo>
                      <a:pt x="10925" y="8243"/>
                      <a:pt x="10938" y="8244"/>
                      <a:pt x="10950" y="8247"/>
                    </a:cubicBezTo>
                    <a:cubicBezTo>
                      <a:pt x="11024" y="8266"/>
                      <a:pt x="11047" y="8332"/>
                      <a:pt x="11051" y="8398"/>
                    </a:cubicBezTo>
                    <a:cubicBezTo>
                      <a:pt x="11055" y="8448"/>
                      <a:pt x="11055" y="8495"/>
                      <a:pt x="11058" y="8545"/>
                    </a:cubicBezTo>
                    <a:cubicBezTo>
                      <a:pt x="11070" y="8665"/>
                      <a:pt x="11070" y="8786"/>
                      <a:pt x="11089" y="8910"/>
                    </a:cubicBezTo>
                    <a:cubicBezTo>
                      <a:pt x="11182" y="9615"/>
                      <a:pt x="11737" y="10169"/>
                      <a:pt x="12446" y="10262"/>
                    </a:cubicBezTo>
                    <a:cubicBezTo>
                      <a:pt x="12541" y="10274"/>
                      <a:pt x="12636" y="10280"/>
                      <a:pt x="12732" y="10280"/>
                    </a:cubicBezTo>
                    <a:cubicBezTo>
                      <a:pt x="12905" y="10280"/>
                      <a:pt x="13078" y="10260"/>
                      <a:pt x="13248" y="10223"/>
                    </a:cubicBezTo>
                    <a:cubicBezTo>
                      <a:pt x="13922" y="10076"/>
                      <a:pt x="14484" y="9719"/>
                      <a:pt x="14983" y="9262"/>
                    </a:cubicBezTo>
                    <a:cubicBezTo>
                      <a:pt x="15479" y="8805"/>
                      <a:pt x="15902" y="8270"/>
                      <a:pt x="16231" y="7681"/>
                    </a:cubicBezTo>
                    <a:cubicBezTo>
                      <a:pt x="16700" y="6856"/>
                      <a:pt x="17022" y="5953"/>
                      <a:pt x="17180" y="5019"/>
                    </a:cubicBezTo>
                    <a:cubicBezTo>
                      <a:pt x="17200" y="4903"/>
                      <a:pt x="17200" y="4783"/>
                      <a:pt x="17177" y="4671"/>
                    </a:cubicBezTo>
                    <a:cubicBezTo>
                      <a:pt x="17141" y="4492"/>
                      <a:pt x="17047" y="4371"/>
                      <a:pt x="16887" y="4371"/>
                    </a:cubicBezTo>
                    <a:cubicBezTo>
                      <a:pt x="16835" y="4371"/>
                      <a:pt x="16777" y="4384"/>
                      <a:pt x="16712" y="4411"/>
                    </a:cubicBezTo>
                    <a:cubicBezTo>
                      <a:pt x="16332" y="4566"/>
                      <a:pt x="15944" y="4706"/>
                      <a:pt x="15557" y="4853"/>
                    </a:cubicBezTo>
                    <a:cubicBezTo>
                      <a:pt x="15344" y="4926"/>
                      <a:pt x="15166" y="5066"/>
                      <a:pt x="15045" y="5256"/>
                    </a:cubicBezTo>
                    <a:cubicBezTo>
                      <a:pt x="14604" y="5942"/>
                      <a:pt x="14092" y="6581"/>
                      <a:pt x="13519" y="7166"/>
                    </a:cubicBezTo>
                    <a:cubicBezTo>
                      <a:pt x="13263" y="7426"/>
                      <a:pt x="12984" y="7666"/>
                      <a:pt x="12709" y="7898"/>
                    </a:cubicBezTo>
                    <a:cubicBezTo>
                      <a:pt x="12585" y="7991"/>
                      <a:pt x="12457" y="8073"/>
                      <a:pt x="12322" y="8139"/>
                    </a:cubicBezTo>
                    <a:cubicBezTo>
                      <a:pt x="12275" y="8162"/>
                      <a:pt x="12233" y="8173"/>
                      <a:pt x="12196" y="8173"/>
                    </a:cubicBezTo>
                    <a:cubicBezTo>
                      <a:pt x="12147" y="8173"/>
                      <a:pt x="12108" y="8153"/>
                      <a:pt x="12081" y="8115"/>
                    </a:cubicBezTo>
                    <a:cubicBezTo>
                      <a:pt x="12023" y="8030"/>
                      <a:pt x="12066" y="7956"/>
                      <a:pt x="12112" y="7887"/>
                    </a:cubicBezTo>
                    <a:cubicBezTo>
                      <a:pt x="12140" y="7840"/>
                      <a:pt x="12174" y="7794"/>
                      <a:pt x="12213" y="7751"/>
                    </a:cubicBezTo>
                    <a:cubicBezTo>
                      <a:pt x="12407" y="7534"/>
                      <a:pt x="12601" y="7321"/>
                      <a:pt x="12794" y="7104"/>
                    </a:cubicBezTo>
                    <a:cubicBezTo>
                      <a:pt x="13128" y="6736"/>
                      <a:pt x="13422" y="6337"/>
                      <a:pt x="13682" y="5914"/>
                    </a:cubicBezTo>
                    <a:cubicBezTo>
                      <a:pt x="13732" y="5829"/>
                      <a:pt x="13771" y="5736"/>
                      <a:pt x="13794" y="5639"/>
                    </a:cubicBezTo>
                    <a:cubicBezTo>
                      <a:pt x="13820" y="5549"/>
                      <a:pt x="13770" y="5488"/>
                      <a:pt x="13691" y="5488"/>
                    </a:cubicBezTo>
                    <a:cubicBezTo>
                      <a:pt x="13675" y="5488"/>
                      <a:pt x="13657" y="5491"/>
                      <a:pt x="13639" y="5496"/>
                    </a:cubicBezTo>
                    <a:cubicBezTo>
                      <a:pt x="13569" y="5515"/>
                      <a:pt x="13500" y="5539"/>
                      <a:pt x="13430" y="5562"/>
                    </a:cubicBezTo>
                    <a:cubicBezTo>
                      <a:pt x="12407" y="5883"/>
                      <a:pt x="11380" y="6201"/>
                      <a:pt x="10357" y="6523"/>
                    </a:cubicBezTo>
                    <a:cubicBezTo>
                      <a:pt x="10214" y="6565"/>
                      <a:pt x="10086" y="6643"/>
                      <a:pt x="9981" y="6748"/>
                    </a:cubicBezTo>
                    <a:cubicBezTo>
                      <a:pt x="9919" y="6810"/>
                      <a:pt x="9869" y="6879"/>
                      <a:pt x="9822" y="6953"/>
                    </a:cubicBezTo>
                    <a:cubicBezTo>
                      <a:pt x="9346" y="7654"/>
                      <a:pt x="8757" y="8278"/>
                      <a:pt x="8083" y="8793"/>
                    </a:cubicBezTo>
                    <a:cubicBezTo>
                      <a:pt x="7765" y="9034"/>
                      <a:pt x="7420" y="9243"/>
                      <a:pt x="7091" y="9468"/>
                    </a:cubicBezTo>
                    <a:cubicBezTo>
                      <a:pt x="7030" y="9508"/>
                      <a:pt x="6980" y="9527"/>
                      <a:pt x="6940" y="9527"/>
                    </a:cubicBezTo>
                    <a:cubicBezTo>
                      <a:pt x="6906" y="9527"/>
                      <a:pt x="6880" y="9513"/>
                      <a:pt x="6858" y="9487"/>
                    </a:cubicBezTo>
                    <a:cubicBezTo>
                      <a:pt x="6812" y="9425"/>
                      <a:pt x="6831" y="9351"/>
                      <a:pt x="6920" y="9258"/>
                    </a:cubicBezTo>
                    <a:cubicBezTo>
                      <a:pt x="7083" y="9099"/>
                      <a:pt x="7246" y="8944"/>
                      <a:pt x="7405" y="8782"/>
                    </a:cubicBezTo>
                    <a:cubicBezTo>
                      <a:pt x="7912" y="8274"/>
                      <a:pt x="8358" y="7708"/>
                      <a:pt x="8726" y="7092"/>
                    </a:cubicBezTo>
                    <a:cubicBezTo>
                      <a:pt x="8749" y="7050"/>
                      <a:pt x="8765" y="6999"/>
                      <a:pt x="8780" y="6953"/>
                    </a:cubicBezTo>
                    <a:lnTo>
                      <a:pt x="8753" y="6926"/>
                    </a:lnTo>
                    <a:cubicBezTo>
                      <a:pt x="8707" y="6930"/>
                      <a:pt x="8660" y="6934"/>
                      <a:pt x="8614" y="6945"/>
                    </a:cubicBezTo>
                    <a:cubicBezTo>
                      <a:pt x="8191" y="7023"/>
                      <a:pt x="7773" y="7112"/>
                      <a:pt x="7347" y="7178"/>
                    </a:cubicBezTo>
                    <a:cubicBezTo>
                      <a:pt x="6959" y="7240"/>
                      <a:pt x="6564" y="7286"/>
                      <a:pt x="6173" y="7333"/>
                    </a:cubicBezTo>
                    <a:cubicBezTo>
                      <a:pt x="6132" y="7340"/>
                      <a:pt x="6092" y="7343"/>
                      <a:pt x="6052" y="7343"/>
                    </a:cubicBezTo>
                    <a:cubicBezTo>
                      <a:pt x="5961" y="7343"/>
                      <a:pt x="5871" y="7325"/>
                      <a:pt x="5785" y="7290"/>
                    </a:cubicBezTo>
                    <a:cubicBezTo>
                      <a:pt x="5708" y="7259"/>
                      <a:pt x="5642" y="7209"/>
                      <a:pt x="5626" y="7119"/>
                    </a:cubicBezTo>
                    <a:cubicBezTo>
                      <a:pt x="5619" y="7038"/>
                      <a:pt x="5665" y="6961"/>
                      <a:pt x="5743" y="6930"/>
                    </a:cubicBezTo>
                    <a:cubicBezTo>
                      <a:pt x="5859" y="6864"/>
                      <a:pt x="5983" y="6810"/>
                      <a:pt x="6107" y="6767"/>
                    </a:cubicBezTo>
                    <a:cubicBezTo>
                      <a:pt x="6769" y="6562"/>
                      <a:pt x="7432" y="6360"/>
                      <a:pt x="8091" y="6162"/>
                    </a:cubicBezTo>
                    <a:cubicBezTo>
                      <a:pt x="8625" y="6000"/>
                      <a:pt x="9156" y="5837"/>
                      <a:pt x="9691" y="5674"/>
                    </a:cubicBezTo>
                    <a:cubicBezTo>
                      <a:pt x="9726" y="5663"/>
                      <a:pt x="9753" y="5624"/>
                      <a:pt x="9788" y="5601"/>
                    </a:cubicBezTo>
                    <a:cubicBezTo>
                      <a:pt x="9757" y="5574"/>
                      <a:pt x="9733" y="5535"/>
                      <a:pt x="9699" y="5523"/>
                    </a:cubicBezTo>
                    <a:cubicBezTo>
                      <a:pt x="9551" y="5461"/>
                      <a:pt x="9408" y="5407"/>
                      <a:pt x="9261" y="5357"/>
                    </a:cubicBezTo>
                    <a:cubicBezTo>
                      <a:pt x="8753" y="5178"/>
                      <a:pt x="8242" y="5012"/>
                      <a:pt x="7711" y="4926"/>
                    </a:cubicBezTo>
                    <a:cubicBezTo>
                      <a:pt x="7622" y="4911"/>
                      <a:pt x="7529" y="4907"/>
                      <a:pt x="7440" y="4888"/>
                    </a:cubicBezTo>
                    <a:cubicBezTo>
                      <a:pt x="7381" y="4888"/>
                      <a:pt x="7339" y="4845"/>
                      <a:pt x="7335" y="4791"/>
                    </a:cubicBezTo>
                    <a:cubicBezTo>
                      <a:pt x="7327" y="4733"/>
                      <a:pt x="7366" y="4675"/>
                      <a:pt x="7424" y="4663"/>
                    </a:cubicBezTo>
                    <a:cubicBezTo>
                      <a:pt x="7471" y="4647"/>
                      <a:pt x="7517" y="4640"/>
                      <a:pt x="7564" y="4632"/>
                    </a:cubicBezTo>
                    <a:cubicBezTo>
                      <a:pt x="7715" y="4616"/>
                      <a:pt x="7866" y="4597"/>
                      <a:pt x="8017" y="4597"/>
                    </a:cubicBezTo>
                    <a:cubicBezTo>
                      <a:pt x="8691" y="4605"/>
                      <a:pt x="9361" y="4698"/>
                      <a:pt x="10016" y="4876"/>
                    </a:cubicBezTo>
                    <a:cubicBezTo>
                      <a:pt x="10315" y="4954"/>
                      <a:pt x="10613" y="5050"/>
                      <a:pt x="10911" y="5140"/>
                    </a:cubicBezTo>
                    <a:cubicBezTo>
                      <a:pt x="10987" y="5164"/>
                      <a:pt x="11067" y="5176"/>
                      <a:pt x="11146" y="5176"/>
                    </a:cubicBezTo>
                    <a:cubicBezTo>
                      <a:pt x="11240" y="5176"/>
                      <a:pt x="11334" y="5159"/>
                      <a:pt x="11423" y="5128"/>
                    </a:cubicBezTo>
                    <a:cubicBezTo>
                      <a:pt x="11853" y="4973"/>
                      <a:pt x="12287" y="4826"/>
                      <a:pt x="12713" y="4675"/>
                    </a:cubicBezTo>
                    <a:cubicBezTo>
                      <a:pt x="13345" y="4446"/>
                      <a:pt x="13976" y="4221"/>
                      <a:pt x="14604" y="3993"/>
                    </a:cubicBezTo>
                    <a:cubicBezTo>
                      <a:pt x="14728" y="3946"/>
                      <a:pt x="14736" y="3876"/>
                      <a:pt x="14635" y="3791"/>
                    </a:cubicBezTo>
                    <a:cubicBezTo>
                      <a:pt x="14619" y="3780"/>
                      <a:pt x="14608" y="3768"/>
                      <a:pt x="14592" y="3760"/>
                    </a:cubicBezTo>
                    <a:cubicBezTo>
                      <a:pt x="14104" y="3442"/>
                      <a:pt x="13620" y="3117"/>
                      <a:pt x="13124" y="2815"/>
                    </a:cubicBezTo>
                    <a:cubicBezTo>
                      <a:pt x="12725" y="2559"/>
                      <a:pt x="12302" y="2338"/>
                      <a:pt x="11864" y="2156"/>
                    </a:cubicBezTo>
                    <a:cubicBezTo>
                      <a:pt x="11802" y="2133"/>
                      <a:pt x="11744" y="2110"/>
                      <a:pt x="11682" y="2086"/>
                    </a:cubicBezTo>
                    <a:cubicBezTo>
                      <a:pt x="11620" y="2063"/>
                      <a:pt x="11589" y="2001"/>
                      <a:pt x="11601" y="1939"/>
                    </a:cubicBezTo>
                    <a:cubicBezTo>
                      <a:pt x="11605" y="1883"/>
                      <a:pt x="11655" y="1838"/>
                      <a:pt x="11710" y="1838"/>
                    </a:cubicBezTo>
                    <a:cubicBezTo>
                      <a:pt x="11713" y="1838"/>
                      <a:pt x="11715" y="1838"/>
                      <a:pt x="11717" y="1838"/>
                    </a:cubicBezTo>
                    <a:cubicBezTo>
                      <a:pt x="11810" y="1838"/>
                      <a:pt x="11899" y="1838"/>
                      <a:pt x="11988" y="1850"/>
                    </a:cubicBezTo>
                    <a:cubicBezTo>
                      <a:pt x="12632" y="1947"/>
                      <a:pt x="13255" y="2133"/>
                      <a:pt x="13844" y="2408"/>
                    </a:cubicBezTo>
                    <a:cubicBezTo>
                      <a:pt x="14441" y="2687"/>
                      <a:pt x="15022" y="3005"/>
                      <a:pt x="15584" y="3357"/>
                    </a:cubicBezTo>
                    <a:cubicBezTo>
                      <a:pt x="15672" y="3415"/>
                      <a:pt x="15776" y="3445"/>
                      <a:pt x="15880" y="3445"/>
                    </a:cubicBezTo>
                    <a:cubicBezTo>
                      <a:pt x="15935" y="3445"/>
                      <a:pt x="15991" y="3437"/>
                      <a:pt x="16045" y="3419"/>
                    </a:cubicBezTo>
                    <a:cubicBezTo>
                      <a:pt x="16158" y="3380"/>
                      <a:pt x="16270" y="3330"/>
                      <a:pt x="16378" y="3272"/>
                    </a:cubicBezTo>
                    <a:cubicBezTo>
                      <a:pt x="16502" y="3210"/>
                      <a:pt x="16599" y="3102"/>
                      <a:pt x="16646" y="2966"/>
                    </a:cubicBezTo>
                    <a:cubicBezTo>
                      <a:pt x="16712" y="2753"/>
                      <a:pt x="16638" y="2586"/>
                      <a:pt x="16502" y="2431"/>
                    </a:cubicBezTo>
                    <a:cubicBezTo>
                      <a:pt x="16223" y="2106"/>
                      <a:pt x="15898" y="1827"/>
                      <a:pt x="15538" y="1598"/>
                    </a:cubicBezTo>
                    <a:cubicBezTo>
                      <a:pt x="14774" y="1122"/>
                      <a:pt x="13957" y="765"/>
                      <a:pt x="13104" y="478"/>
                    </a:cubicBezTo>
                    <a:cubicBezTo>
                      <a:pt x="12201" y="174"/>
                      <a:pt x="11274" y="1"/>
                      <a:pt x="10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48"/>
              <p:cNvSpPr/>
              <p:nvPr/>
            </p:nvSpPr>
            <p:spPr>
              <a:xfrm>
                <a:off x="1289438" y="2340130"/>
                <a:ext cx="889032" cy="439956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6464" extrusionOk="0">
                    <a:moveTo>
                      <a:pt x="12911" y="1"/>
                    </a:moveTo>
                    <a:cubicBezTo>
                      <a:pt x="12858" y="1"/>
                      <a:pt x="12790" y="27"/>
                      <a:pt x="12705" y="78"/>
                    </a:cubicBezTo>
                    <a:cubicBezTo>
                      <a:pt x="12302" y="322"/>
                      <a:pt x="11903" y="570"/>
                      <a:pt x="11500" y="807"/>
                    </a:cubicBezTo>
                    <a:cubicBezTo>
                      <a:pt x="11066" y="1055"/>
                      <a:pt x="10613" y="1264"/>
                      <a:pt x="10144" y="1434"/>
                    </a:cubicBezTo>
                    <a:cubicBezTo>
                      <a:pt x="10049" y="1470"/>
                      <a:pt x="9955" y="1490"/>
                      <a:pt x="9862" y="1490"/>
                    </a:cubicBezTo>
                    <a:cubicBezTo>
                      <a:pt x="9751" y="1490"/>
                      <a:pt x="9642" y="1461"/>
                      <a:pt x="9532" y="1396"/>
                    </a:cubicBezTo>
                    <a:cubicBezTo>
                      <a:pt x="9125" y="1155"/>
                      <a:pt x="8714" y="919"/>
                      <a:pt x="8296" y="698"/>
                    </a:cubicBezTo>
                    <a:cubicBezTo>
                      <a:pt x="7777" y="415"/>
                      <a:pt x="7227" y="191"/>
                      <a:pt x="6657" y="32"/>
                    </a:cubicBezTo>
                    <a:cubicBezTo>
                      <a:pt x="6610" y="24"/>
                      <a:pt x="6572" y="16"/>
                      <a:pt x="6529" y="9"/>
                    </a:cubicBezTo>
                    <a:cubicBezTo>
                      <a:pt x="6525" y="16"/>
                      <a:pt x="6521" y="24"/>
                      <a:pt x="6521" y="32"/>
                    </a:cubicBezTo>
                    <a:cubicBezTo>
                      <a:pt x="6556" y="51"/>
                      <a:pt x="6591" y="74"/>
                      <a:pt x="6626" y="94"/>
                    </a:cubicBezTo>
                    <a:cubicBezTo>
                      <a:pt x="7087" y="369"/>
                      <a:pt x="7556" y="636"/>
                      <a:pt x="8013" y="919"/>
                    </a:cubicBezTo>
                    <a:cubicBezTo>
                      <a:pt x="8308" y="1105"/>
                      <a:pt x="8590" y="1307"/>
                      <a:pt x="8873" y="1512"/>
                    </a:cubicBezTo>
                    <a:cubicBezTo>
                      <a:pt x="8974" y="1570"/>
                      <a:pt x="9032" y="1682"/>
                      <a:pt x="9020" y="1799"/>
                    </a:cubicBezTo>
                    <a:cubicBezTo>
                      <a:pt x="9005" y="1919"/>
                      <a:pt x="8904" y="1938"/>
                      <a:pt x="8815" y="1969"/>
                    </a:cubicBezTo>
                    <a:lnTo>
                      <a:pt x="5351" y="3205"/>
                    </a:lnTo>
                    <a:cubicBezTo>
                      <a:pt x="5287" y="3231"/>
                      <a:pt x="5219" y="3244"/>
                      <a:pt x="5150" y="3244"/>
                    </a:cubicBezTo>
                    <a:cubicBezTo>
                      <a:pt x="5106" y="3244"/>
                      <a:pt x="5062" y="3239"/>
                      <a:pt x="5018" y="3228"/>
                    </a:cubicBezTo>
                    <a:cubicBezTo>
                      <a:pt x="4921" y="3205"/>
                      <a:pt x="4824" y="3182"/>
                      <a:pt x="4731" y="3147"/>
                    </a:cubicBezTo>
                    <a:cubicBezTo>
                      <a:pt x="4065" y="2915"/>
                      <a:pt x="3379" y="2756"/>
                      <a:pt x="2678" y="2678"/>
                    </a:cubicBezTo>
                    <a:cubicBezTo>
                      <a:pt x="2666" y="2677"/>
                      <a:pt x="2654" y="2676"/>
                      <a:pt x="2643" y="2676"/>
                    </a:cubicBezTo>
                    <a:cubicBezTo>
                      <a:pt x="2620" y="2676"/>
                      <a:pt x="2596" y="2678"/>
                      <a:pt x="2573" y="2678"/>
                    </a:cubicBezTo>
                    <a:cubicBezTo>
                      <a:pt x="2604" y="2709"/>
                      <a:pt x="2643" y="2732"/>
                      <a:pt x="2689" y="2744"/>
                    </a:cubicBezTo>
                    <a:cubicBezTo>
                      <a:pt x="3057" y="2876"/>
                      <a:pt x="3426" y="3000"/>
                      <a:pt x="3794" y="3135"/>
                    </a:cubicBezTo>
                    <a:cubicBezTo>
                      <a:pt x="3921" y="3186"/>
                      <a:pt x="4045" y="3248"/>
                      <a:pt x="4166" y="3318"/>
                    </a:cubicBezTo>
                    <a:cubicBezTo>
                      <a:pt x="4235" y="3349"/>
                      <a:pt x="4270" y="3430"/>
                      <a:pt x="4243" y="3504"/>
                    </a:cubicBezTo>
                    <a:cubicBezTo>
                      <a:pt x="4224" y="3581"/>
                      <a:pt x="4158" y="3585"/>
                      <a:pt x="4100" y="3600"/>
                    </a:cubicBezTo>
                    <a:cubicBezTo>
                      <a:pt x="3251" y="3860"/>
                      <a:pt x="2403" y="4116"/>
                      <a:pt x="1554" y="4371"/>
                    </a:cubicBezTo>
                    <a:cubicBezTo>
                      <a:pt x="1089" y="4511"/>
                      <a:pt x="620" y="4647"/>
                      <a:pt x="155" y="4786"/>
                    </a:cubicBezTo>
                    <a:cubicBezTo>
                      <a:pt x="101" y="4805"/>
                      <a:pt x="51" y="4829"/>
                      <a:pt x="0" y="4856"/>
                    </a:cubicBezTo>
                    <a:cubicBezTo>
                      <a:pt x="58" y="4907"/>
                      <a:pt x="115" y="4921"/>
                      <a:pt x="171" y="4921"/>
                    </a:cubicBezTo>
                    <a:cubicBezTo>
                      <a:pt x="216" y="4921"/>
                      <a:pt x="261" y="4911"/>
                      <a:pt x="303" y="4906"/>
                    </a:cubicBezTo>
                    <a:cubicBezTo>
                      <a:pt x="682" y="4852"/>
                      <a:pt x="1062" y="4798"/>
                      <a:pt x="1438" y="4732"/>
                    </a:cubicBezTo>
                    <a:cubicBezTo>
                      <a:pt x="1872" y="4654"/>
                      <a:pt x="2310" y="4561"/>
                      <a:pt x="2744" y="4480"/>
                    </a:cubicBezTo>
                    <a:cubicBezTo>
                      <a:pt x="2771" y="4477"/>
                      <a:pt x="2798" y="4476"/>
                      <a:pt x="2826" y="4476"/>
                    </a:cubicBezTo>
                    <a:cubicBezTo>
                      <a:pt x="2876" y="4476"/>
                      <a:pt x="2926" y="4480"/>
                      <a:pt x="2976" y="4488"/>
                    </a:cubicBezTo>
                    <a:cubicBezTo>
                      <a:pt x="3030" y="4492"/>
                      <a:pt x="3050" y="4530"/>
                      <a:pt x="3057" y="4585"/>
                    </a:cubicBezTo>
                    <a:cubicBezTo>
                      <a:pt x="3061" y="4701"/>
                      <a:pt x="3030" y="4817"/>
                      <a:pt x="2968" y="4918"/>
                    </a:cubicBezTo>
                    <a:cubicBezTo>
                      <a:pt x="2755" y="5282"/>
                      <a:pt x="2515" y="5631"/>
                      <a:pt x="2255" y="5960"/>
                    </a:cubicBezTo>
                    <a:cubicBezTo>
                      <a:pt x="2120" y="6123"/>
                      <a:pt x="1984" y="6282"/>
                      <a:pt x="1849" y="6444"/>
                    </a:cubicBezTo>
                    <a:lnTo>
                      <a:pt x="1872" y="6464"/>
                    </a:lnTo>
                    <a:cubicBezTo>
                      <a:pt x="2120" y="6243"/>
                      <a:pt x="2376" y="6026"/>
                      <a:pt x="2620" y="5797"/>
                    </a:cubicBezTo>
                    <a:cubicBezTo>
                      <a:pt x="2995" y="5437"/>
                      <a:pt x="3333" y="5034"/>
                      <a:pt x="3623" y="4604"/>
                    </a:cubicBezTo>
                    <a:cubicBezTo>
                      <a:pt x="3797" y="4348"/>
                      <a:pt x="4011" y="4174"/>
                      <a:pt x="4321" y="4081"/>
                    </a:cubicBezTo>
                    <a:cubicBezTo>
                      <a:pt x="5231" y="3817"/>
                      <a:pt x="6130" y="3527"/>
                      <a:pt x="7033" y="3240"/>
                    </a:cubicBezTo>
                    <a:cubicBezTo>
                      <a:pt x="7285" y="3163"/>
                      <a:pt x="7529" y="3077"/>
                      <a:pt x="7777" y="3000"/>
                    </a:cubicBezTo>
                    <a:cubicBezTo>
                      <a:pt x="7814" y="2988"/>
                      <a:pt x="7850" y="2982"/>
                      <a:pt x="7883" y="2982"/>
                    </a:cubicBezTo>
                    <a:cubicBezTo>
                      <a:pt x="8034" y="2982"/>
                      <a:pt x="8132" y="3101"/>
                      <a:pt x="8110" y="3279"/>
                    </a:cubicBezTo>
                    <a:cubicBezTo>
                      <a:pt x="8102" y="3352"/>
                      <a:pt x="8083" y="3422"/>
                      <a:pt x="8048" y="3488"/>
                    </a:cubicBezTo>
                    <a:cubicBezTo>
                      <a:pt x="7908" y="3724"/>
                      <a:pt x="7773" y="3965"/>
                      <a:pt x="7618" y="4189"/>
                    </a:cubicBezTo>
                    <a:cubicBezTo>
                      <a:pt x="7323" y="4619"/>
                      <a:pt x="6975" y="5007"/>
                      <a:pt x="6622" y="5390"/>
                    </a:cubicBezTo>
                    <a:cubicBezTo>
                      <a:pt x="6595" y="5421"/>
                      <a:pt x="6572" y="5456"/>
                      <a:pt x="6545" y="5487"/>
                    </a:cubicBezTo>
                    <a:lnTo>
                      <a:pt x="6572" y="5511"/>
                    </a:lnTo>
                    <a:cubicBezTo>
                      <a:pt x="6742" y="5356"/>
                      <a:pt x="6920" y="5212"/>
                      <a:pt x="7083" y="5049"/>
                    </a:cubicBezTo>
                    <a:cubicBezTo>
                      <a:pt x="7742" y="4383"/>
                      <a:pt x="8354" y="3682"/>
                      <a:pt x="8854" y="2887"/>
                    </a:cubicBezTo>
                    <a:cubicBezTo>
                      <a:pt x="8966" y="2717"/>
                      <a:pt x="9090" y="2554"/>
                      <a:pt x="9307" y="2481"/>
                    </a:cubicBezTo>
                    <a:cubicBezTo>
                      <a:pt x="9815" y="2302"/>
                      <a:pt x="10315" y="2105"/>
                      <a:pt x="10818" y="1911"/>
                    </a:cubicBezTo>
                    <a:cubicBezTo>
                      <a:pt x="11500" y="1648"/>
                      <a:pt x="12163" y="1345"/>
                      <a:pt x="12818" y="1016"/>
                    </a:cubicBezTo>
                    <a:cubicBezTo>
                      <a:pt x="12922" y="966"/>
                      <a:pt x="13011" y="896"/>
                      <a:pt x="13027" y="772"/>
                    </a:cubicBezTo>
                    <a:cubicBezTo>
                      <a:pt x="13050" y="601"/>
                      <a:pt x="13062" y="427"/>
                      <a:pt x="13058" y="253"/>
                    </a:cubicBezTo>
                    <a:cubicBezTo>
                      <a:pt x="13048" y="81"/>
                      <a:pt x="13002" y="1"/>
                      <a:pt x="129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" name="Google Shape;7101;p48"/>
          <p:cNvSpPr txBox="1">
            <a:spLocks/>
          </p:cNvSpPr>
          <p:nvPr/>
        </p:nvSpPr>
        <p:spPr>
          <a:xfrm>
            <a:off x="759900" y="27265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VẬN</a:t>
            </a:r>
            <a:r>
              <a:rPr kumimoji="0" lang="en-US" sz="3200" b="1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 DỤNG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Ranchers"/>
              <a:sym typeface="Ranchers"/>
            </a:endParaRPr>
          </a:p>
        </p:txBody>
      </p:sp>
      <p:sp>
        <p:nvSpPr>
          <p:cNvPr id="73" name="Google Shape;1347;p35">
            <a:hlinkClick r:id="rId3" action="ppaction://hlinksldjump"/>
          </p:cNvPr>
          <p:cNvSpPr/>
          <p:nvPr/>
        </p:nvSpPr>
        <p:spPr>
          <a:xfrm>
            <a:off x="1147175" y="1351417"/>
            <a:ext cx="637775" cy="48409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000000">
                <a:alpha val="27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solidFill>
                  <a:schemeClr val="dk1"/>
                </a:solidFill>
                <a:latin typeface="+mj-lt"/>
                <a:ea typeface="Titan One"/>
                <a:cs typeface="Titan One"/>
                <a:sym typeface="Titan One"/>
              </a:rPr>
              <a:t>4</a:t>
            </a:r>
            <a:endParaRPr sz="3000" b="1">
              <a:solidFill>
                <a:schemeClr val="dk1"/>
              </a:solidFill>
              <a:latin typeface="+mj-lt"/>
              <a:ea typeface="Titan One"/>
              <a:cs typeface="Titan One"/>
              <a:sym typeface="Titan On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45924" y="1039466"/>
                <a:ext cx="639161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 dấu (+, −, ×, </a:t>
                </a:r>
                <a14:m>
                  <m:oMath xmlns:m="http://schemas.openxmlformats.org/officeDocument/2006/math">
                    <m:r>
                      <a:rPr lang="en-US" sz="2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hoặc dấu ngoặc </a:t>
                </a:r>
                <a:r>
                  <a:rPr lang="en-US" sz="220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 ) </a:t>
                </a:r>
                <a:r>
                  <a:rPr lang="en-US" sz="220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 vị trí thích hợp để biểu thức có giá trị đúng:</a:t>
                </a:r>
                <a:endParaRPr lang="en-US" sz="2200">
                  <a:effectLst/>
                  <a:latin typeface="+mn-lt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924" y="1039466"/>
                <a:ext cx="6391610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1239" r="-95"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4" y="2650542"/>
            <a:ext cx="3657600" cy="1396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966" y="2650543"/>
            <a:ext cx="3657600" cy="139666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498387" y="2750884"/>
            <a:ext cx="432169" cy="3768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</a:rPr>
              <a:t>: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2422334" y="2743200"/>
            <a:ext cx="432169" cy="3768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</a:rPr>
              <a:t>: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1498387" y="3361858"/>
            <a:ext cx="432169" cy="3768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</a:rPr>
              <a:t>: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817745" y="2807327"/>
            <a:ext cx="432169" cy="3768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</a:rPr>
              <a:t>+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6710956" y="2766252"/>
            <a:ext cx="432169" cy="3768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6" name="Oval 115"/>
          <p:cNvSpPr/>
          <p:nvPr/>
        </p:nvSpPr>
        <p:spPr>
          <a:xfrm>
            <a:off x="2414650" y="3354174"/>
            <a:ext cx="432169" cy="3768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</a:rPr>
              <a:t>x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5812856" y="3427268"/>
            <a:ext cx="432169" cy="3768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</a:rPr>
              <a:t>x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6718042" y="3427268"/>
            <a:ext cx="432169" cy="3768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FF0000"/>
                </a:solidFill>
              </a:rPr>
              <a:t>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d"/>
      </p:transition>
    </mc:Choice>
    <mc:Fallback xmlns="">
      <p:transition spd="med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 animBg="1"/>
      <p:bldP spid="7" grpId="0"/>
      <p:bldP spid="19" grpId="0" animBg="1"/>
      <p:bldP spid="111" grpId="0" animBg="1"/>
      <p:bldP spid="112" grpId="0" animBg="1"/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884;p49"/>
          <p:cNvSpPr/>
          <p:nvPr/>
        </p:nvSpPr>
        <p:spPr>
          <a:xfrm>
            <a:off x="4733437" y="1496508"/>
            <a:ext cx="3825334" cy="3076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2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884;p49"/>
          <p:cNvSpPr/>
          <p:nvPr/>
        </p:nvSpPr>
        <p:spPr>
          <a:xfrm>
            <a:off x="516145" y="1496508"/>
            <a:ext cx="3825334" cy="3076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2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7595;p55"/>
          <p:cNvSpPr txBox="1">
            <a:spLocks/>
          </p:cNvSpPr>
          <p:nvPr/>
        </p:nvSpPr>
        <p:spPr>
          <a:xfrm>
            <a:off x="682040" y="48070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HƯỚNG DẪN VỀ NHÀ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Ranchers"/>
              <a:sym typeface="Rancher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4264" y="2234528"/>
            <a:ext cx="292909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Đọc lại các quy tắc tính giá trị của các biểu thức số</a:t>
            </a:r>
            <a:r>
              <a:rPr lang="en-US" sz="22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>
              <a:effectLst/>
              <a:latin typeface="+mn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4436" y="1726697"/>
            <a:ext cx="351160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>
                <a:latin typeface="+mj-lt"/>
                <a:ea typeface="Times New Roman" panose="02020603050405020304" pitchFamily="18" charset="0"/>
              </a:rPr>
              <a:t>Tìm tình huống thực tế liên quan </a:t>
            </a:r>
            <a:r>
              <a:rPr lang="en-US" sz="2200" smtClean="0">
                <a:latin typeface="+mj-lt"/>
                <a:ea typeface="Times New Roman" panose="02020603050405020304" pitchFamily="18" charset="0"/>
              </a:rPr>
              <a:t>đến </a:t>
            </a:r>
            <a:r>
              <a:rPr lang="en-US" sz="2200" b="1" smtClean="0">
                <a:latin typeface="+mj-lt"/>
                <a:ea typeface="Times New Roman" panose="02020603050405020304" pitchFamily="18" charset="0"/>
              </a:rPr>
              <a:t>“quy </a:t>
            </a:r>
            <a:r>
              <a:rPr lang="en-US" sz="2200" b="1">
                <a:latin typeface="+mj-lt"/>
                <a:ea typeface="Times New Roman" panose="02020603050405020304" pitchFamily="18" charset="0"/>
              </a:rPr>
              <a:t>tắc tính giá trị của biểu thức khi có dấu ngoặc</a:t>
            </a:r>
            <a:r>
              <a:rPr lang="en-US" sz="2200" b="1" smtClean="0">
                <a:latin typeface="+mj-lt"/>
                <a:ea typeface="Times New Roman" panose="02020603050405020304" pitchFamily="18" charset="0"/>
              </a:rPr>
              <a:t>”</a:t>
            </a:r>
            <a:r>
              <a:rPr lang="en-US" sz="2200" smtClean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>
                <a:latin typeface="+mj-lt"/>
                <a:ea typeface="Times New Roman" panose="02020603050405020304" pitchFamily="18" charset="0"/>
              </a:rPr>
              <a:t>hôm sau chia sẻ với các bạn.</a:t>
            </a:r>
            <a:endParaRPr lang="en-US" sz="2200">
              <a:latin typeface="+mj-lt"/>
            </a:endParaRPr>
          </a:p>
        </p:txBody>
      </p:sp>
      <p:grpSp>
        <p:nvGrpSpPr>
          <p:cNvPr id="12" name="Google Shape;1369;p35"/>
          <p:cNvGrpSpPr/>
          <p:nvPr/>
        </p:nvGrpSpPr>
        <p:grpSpPr>
          <a:xfrm>
            <a:off x="343414" y="1139286"/>
            <a:ext cx="1153174" cy="1095242"/>
            <a:chOff x="1763544" y="3259158"/>
            <a:chExt cx="1153174" cy="1095242"/>
          </a:xfrm>
        </p:grpSpPr>
        <p:sp>
          <p:nvSpPr>
            <p:cNvPr id="13" name="Google Shape;1370;p35"/>
            <p:cNvSpPr/>
            <p:nvPr/>
          </p:nvSpPr>
          <p:spPr>
            <a:xfrm>
              <a:off x="1763544" y="3259395"/>
              <a:ext cx="1153174" cy="1094778"/>
            </a:xfrm>
            <a:custGeom>
              <a:avLst/>
              <a:gdLst/>
              <a:ahLst/>
              <a:cxnLst/>
              <a:rect l="l" t="t" r="r" b="b"/>
              <a:pathLst>
                <a:path w="17390" h="16510" extrusionOk="0">
                  <a:moveTo>
                    <a:pt x="10247" y="0"/>
                  </a:moveTo>
                  <a:cubicBezTo>
                    <a:pt x="10094" y="0"/>
                    <a:pt x="9934" y="34"/>
                    <a:pt x="9772" y="104"/>
                  </a:cubicBezTo>
                  <a:cubicBezTo>
                    <a:pt x="9489" y="228"/>
                    <a:pt x="9237" y="414"/>
                    <a:pt x="9036" y="650"/>
                  </a:cubicBezTo>
                  <a:cubicBezTo>
                    <a:pt x="8745" y="979"/>
                    <a:pt x="8552" y="1359"/>
                    <a:pt x="8408" y="1770"/>
                  </a:cubicBezTo>
                  <a:cubicBezTo>
                    <a:pt x="8234" y="2266"/>
                    <a:pt x="8156" y="2781"/>
                    <a:pt x="8118" y="3300"/>
                  </a:cubicBezTo>
                  <a:cubicBezTo>
                    <a:pt x="8114" y="3351"/>
                    <a:pt x="8106" y="3393"/>
                    <a:pt x="8098" y="3451"/>
                  </a:cubicBezTo>
                  <a:cubicBezTo>
                    <a:pt x="7986" y="3432"/>
                    <a:pt x="7990" y="3351"/>
                    <a:pt x="7970" y="3289"/>
                  </a:cubicBezTo>
                  <a:cubicBezTo>
                    <a:pt x="7769" y="2634"/>
                    <a:pt x="7536" y="1995"/>
                    <a:pt x="7184" y="1402"/>
                  </a:cubicBezTo>
                  <a:cubicBezTo>
                    <a:pt x="7006" y="1103"/>
                    <a:pt x="6804" y="821"/>
                    <a:pt x="6545" y="580"/>
                  </a:cubicBezTo>
                  <a:cubicBezTo>
                    <a:pt x="6309" y="362"/>
                    <a:pt x="6028" y="250"/>
                    <a:pt x="5747" y="250"/>
                  </a:cubicBezTo>
                  <a:cubicBezTo>
                    <a:pt x="5544" y="250"/>
                    <a:pt x="5341" y="309"/>
                    <a:pt x="5154" y="429"/>
                  </a:cubicBezTo>
                  <a:cubicBezTo>
                    <a:pt x="4999" y="530"/>
                    <a:pt x="4867" y="654"/>
                    <a:pt x="4758" y="805"/>
                  </a:cubicBezTo>
                  <a:cubicBezTo>
                    <a:pt x="4445" y="1227"/>
                    <a:pt x="4359" y="1716"/>
                    <a:pt x="4375" y="2223"/>
                  </a:cubicBezTo>
                  <a:cubicBezTo>
                    <a:pt x="4394" y="2669"/>
                    <a:pt x="4479" y="3107"/>
                    <a:pt x="4630" y="3525"/>
                  </a:cubicBezTo>
                  <a:cubicBezTo>
                    <a:pt x="4805" y="4037"/>
                    <a:pt x="5088" y="4490"/>
                    <a:pt x="5402" y="4924"/>
                  </a:cubicBezTo>
                  <a:cubicBezTo>
                    <a:pt x="5425" y="4959"/>
                    <a:pt x="5452" y="4997"/>
                    <a:pt x="5475" y="5036"/>
                  </a:cubicBezTo>
                  <a:lnTo>
                    <a:pt x="5456" y="5063"/>
                  </a:lnTo>
                  <a:cubicBezTo>
                    <a:pt x="5409" y="5048"/>
                    <a:pt x="5363" y="5028"/>
                    <a:pt x="5316" y="5009"/>
                  </a:cubicBezTo>
                  <a:cubicBezTo>
                    <a:pt x="5076" y="4870"/>
                    <a:pt x="4844" y="4718"/>
                    <a:pt x="4599" y="4587"/>
                  </a:cubicBezTo>
                  <a:cubicBezTo>
                    <a:pt x="4115" y="4315"/>
                    <a:pt x="3619" y="4079"/>
                    <a:pt x="3081" y="3932"/>
                  </a:cubicBezTo>
                  <a:cubicBezTo>
                    <a:pt x="2803" y="3859"/>
                    <a:pt x="2525" y="3812"/>
                    <a:pt x="2244" y="3812"/>
                  </a:cubicBezTo>
                  <a:cubicBezTo>
                    <a:pt x="2077" y="3812"/>
                    <a:pt x="1909" y="3829"/>
                    <a:pt x="1740" y="3866"/>
                  </a:cubicBezTo>
                  <a:cubicBezTo>
                    <a:pt x="1132" y="4002"/>
                    <a:pt x="806" y="4424"/>
                    <a:pt x="864" y="5001"/>
                  </a:cubicBezTo>
                  <a:cubicBezTo>
                    <a:pt x="895" y="5288"/>
                    <a:pt x="981" y="5563"/>
                    <a:pt x="1112" y="5819"/>
                  </a:cubicBezTo>
                  <a:cubicBezTo>
                    <a:pt x="1395" y="6373"/>
                    <a:pt x="1821" y="6791"/>
                    <a:pt x="2333" y="7128"/>
                  </a:cubicBezTo>
                  <a:cubicBezTo>
                    <a:pt x="2829" y="7458"/>
                    <a:pt x="3367" y="7698"/>
                    <a:pt x="3925" y="7900"/>
                  </a:cubicBezTo>
                  <a:cubicBezTo>
                    <a:pt x="3983" y="7919"/>
                    <a:pt x="4042" y="7938"/>
                    <a:pt x="4100" y="7961"/>
                  </a:cubicBezTo>
                  <a:cubicBezTo>
                    <a:pt x="4119" y="7973"/>
                    <a:pt x="4135" y="7996"/>
                    <a:pt x="4138" y="8020"/>
                  </a:cubicBezTo>
                  <a:cubicBezTo>
                    <a:pt x="4138" y="8035"/>
                    <a:pt x="4104" y="8054"/>
                    <a:pt x="4084" y="8062"/>
                  </a:cubicBezTo>
                  <a:cubicBezTo>
                    <a:pt x="4074" y="8064"/>
                    <a:pt x="4066" y="8065"/>
                    <a:pt x="4057" y="8065"/>
                  </a:cubicBezTo>
                  <a:cubicBezTo>
                    <a:pt x="4048" y="8065"/>
                    <a:pt x="4040" y="8064"/>
                    <a:pt x="4030" y="8062"/>
                  </a:cubicBezTo>
                  <a:cubicBezTo>
                    <a:pt x="3623" y="8082"/>
                    <a:pt x="3216" y="8089"/>
                    <a:pt x="2809" y="8120"/>
                  </a:cubicBezTo>
                  <a:cubicBezTo>
                    <a:pt x="2302" y="8159"/>
                    <a:pt x="1798" y="8256"/>
                    <a:pt x="1314" y="8411"/>
                  </a:cubicBezTo>
                  <a:cubicBezTo>
                    <a:pt x="996" y="8508"/>
                    <a:pt x="705" y="8682"/>
                    <a:pt x="473" y="8915"/>
                  </a:cubicBezTo>
                  <a:cubicBezTo>
                    <a:pt x="62" y="9345"/>
                    <a:pt x="0" y="9953"/>
                    <a:pt x="330" y="10422"/>
                  </a:cubicBezTo>
                  <a:cubicBezTo>
                    <a:pt x="481" y="10639"/>
                    <a:pt x="690" y="10782"/>
                    <a:pt x="926" y="10891"/>
                  </a:cubicBezTo>
                  <a:cubicBezTo>
                    <a:pt x="1333" y="11073"/>
                    <a:pt x="1771" y="11170"/>
                    <a:pt x="2217" y="11177"/>
                  </a:cubicBezTo>
                  <a:cubicBezTo>
                    <a:pt x="2234" y="11178"/>
                    <a:pt x="2251" y="11178"/>
                    <a:pt x="2267" y="11178"/>
                  </a:cubicBezTo>
                  <a:cubicBezTo>
                    <a:pt x="2692" y="11178"/>
                    <a:pt x="3117" y="11131"/>
                    <a:pt x="3534" y="11034"/>
                  </a:cubicBezTo>
                  <a:cubicBezTo>
                    <a:pt x="3937" y="10945"/>
                    <a:pt x="4332" y="10817"/>
                    <a:pt x="4712" y="10658"/>
                  </a:cubicBezTo>
                  <a:cubicBezTo>
                    <a:pt x="4734" y="10649"/>
                    <a:pt x="4760" y="10635"/>
                    <a:pt x="4783" y="10635"/>
                  </a:cubicBezTo>
                  <a:cubicBezTo>
                    <a:pt x="4800" y="10635"/>
                    <a:pt x="4814" y="10643"/>
                    <a:pt x="4824" y="10666"/>
                  </a:cubicBezTo>
                  <a:cubicBezTo>
                    <a:pt x="4836" y="10693"/>
                    <a:pt x="4809" y="10743"/>
                    <a:pt x="4789" y="10778"/>
                  </a:cubicBezTo>
                  <a:cubicBezTo>
                    <a:pt x="4774" y="10802"/>
                    <a:pt x="4751" y="10825"/>
                    <a:pt x="4727" y="10844"/>
                  </a:cubicBezTo>
                  <a:cubicBezTo>
                    <a:pt x="4623" y="10941"/>
                    <a:pt x="4518" y="11042"/>
                    <a:pt x="4417" y="11143"/>
                  </a:cubicBezTo>
                  <a:cubicBezTo>
                    <a:pt x="3999" y="11561"/>
                    <a:pt x="3592" y="11991"/>
                    <a:pt x="3263" y="12483"/>
                  </a:cubicBezTo>
                  <a:cubicBezTo>
                    <a:pt x="2988" y="12898"/>
                    <a:pt x="2782" y="13336"/>
                    <a:pt x="2720" y="13839"/>
                  </a:cubicBezTo>
                  <a:cubicBezTo>
                    <a:pt x="2639" y="14521"/>
                    <a:pt x="3061" y="15168"/>
                    <a:pt x="3720" y="15343"/>
                  </a:cubicBezTo>
                  <a:cubicBezTo>
                    <a:pt x="3840" y="15372"/>
                    <a:pt x="3963" y="15386"/>
                    <a:pt x="4086" y="15386"/>
                  </a:cubicBezTo>
                  <a:cubicBezTo>
                    <a:pt x="4241" y="15386"/>
                    <a:pt x="4396" y="15363"/>
                    <a:pt x="4545" y="15315"/>
                  </a:cubicBezTo>
                  <a:cubicBezTo>
                    <a:pt x="5223" y="15114"/>
                    <a:pt x="5789" y="14730"/>
                    <a:pt x="6266" y="14211"/>
                  </a:cubicBezTo>
                  <a:cubicBezTo>
                    <a:pt x="6587" y="13859"/>
                    <a:pt x="6862" y="13467"/>
                    <a:pt x="7079" y="13049"/>
                  </a:cubicBezTo>
                  <a:cubicBezTo>
                    <a:pt x="7099" y="13015"/>
                    <a:pt x="7108" y="12959"/>
                    <a:pt x="7164" y="12959"/>
                  </a:cubicBezTo>
                  <a:cubicBezTo>
                    <a:pt x="7174" y="12959"/>
                    <a:pt x="7184" y="12960"/>
                    <a:pt x="7195" y="12964"/>
                  </a:cubicBezTo>
                  <a:cubicBezTo>
                    <a:pt x="7199" y="13002"/>
                    <a:pt x="7199" y="13045"/>
                    <a:pt x="7195" y="13084"/>
                  </a:cubicBezTo>
                  <a:cubicBezTo>
                    <a:pt x="7168" y="13270"/>
                    <a:pt x="7134" y="13456"/>
                    <a:pt x="7110" y="13638"/>
                  </a:cubicBezTo>
                  <a:cubicBezTo>
                    <a:pt x="7033" y="14207"/>
                    <a:pt x="7006" y="14773"/>
                    <a:pt x="7099" y="15343"/>
                  </a:cubicBezTo>
                  <a:cubicBezTo>
                    <a:pt x="7130" y="15575"/>
                    <a:pt x="7203" y="15800"/>
                    <a:pt x="7319" y="16005"/>
                  </a:cubicBezTo>
                  <a:cubicBezTo>
                    <a:pt x="7516" y="16326"/>
                    <a:pt x="7790" y="16509"/>
                    <a:pt x="8156" y="16509"/>
                  </a:cubicBezTo>
                  <a:cubicBezTo>
                    <a:pt x="8188" y="16509"/>
                    <a:pt x="8220" y="16508"/>
                    <a:pt x="8253" y="16505"/>
                  </a:cubicBezTo>
                  <a:cubicBezTo>
                    <a:pt x="8645" y="16470"/>
                    <a:pt x="8962" y="16273"/>
                    <a:pt x="9218" y="15982"/>
                  </a:cubicBezTo>
                  <a:cubicBezTo>
                    <a:pt x="9361" y="15808"/>
                    <a:pt x="9478" y="15614"/>
                    <a:pt x="9559" y="15401"/>
                  </a:cubicBezTo>
                  <a:cubicBezTo>
                    <a:pt x="9865" y="14688"/>
                    <a:pt x="10032" y="13948"/>
                    <a:pt x="10005" y="13169"/>
                  </a:cubicBezTo>
                  <a:lnTo>
                    <a:pt x="10005" y="13002"/>
                  </a:lnTo>
                  <a:cubicBezTo>
                    <a:pt x="10101" y="13018"/>
                    <a:pt x="10105" y="13080"/>
                    <a:pt x="10129" y="13126"/>
                  </a:cubicBezTo>
                  <a:cubicBezTo>
                    <a:pt x="10256" y="13421"/>
                    <a:pt x="10380" y="13719"/>
                    <a:pt x="10520" y="14010"/>
                  </a:cubicBezTo>
                  <a:cubicBezTo>
                    <a:pt x="10687" y="14355"/>
                    <a:pt x="10904" y="14672"/>
                    <a:pt x="11167" y="14951"/>
                  </a:cubicBezTo>
                  <a:cubicBezTo>
                    <a:pt x="11403" y="15188"/>
                    <a:pt x="11667" y="15385"/>
                    <a:pt x="11996" y="15470"/>
                  </a:cubicBezTo>
                  <a:cubicBezTo>
                    <a:pt x="12094" y="15496"/>
                    <a:pt x="12188" y="15508"/>
                    <a:pt x="12278" y="15508"/>
                  </a:cubicBezTo>
                  <a:cubicBezTo>
                    <a:pt x="12546" y="15508"/>
                    <a:pt x="12780" y="15397"/>
                    <a:pt x="12980" y="15180"/>
                  </a:cubicBezTo>
                  <a:cubicBezTo>
                    <a:pt x="13139" y="15006"/>
                    <a:pt x="13255" y="14796"/>
                    <a:pt x="13317" y="14568"/>
                  </a:cubicBezTo>
                  <a:cubicBezTo>
                    <a:pt x="13426" y="14192"/>
                    <a:pt x="13410" y="13812"/>
                    <a:pt x="13360" y="13429"/>
                  </a:cubicBezTo>
                  <a:cubicBezTo>
                    <a:pt x="13286" y="12894"/>
                    <a:pt x="13108" y="12394"/>
                    <a:pt x="12868" y="11910"/>
                  </a:cubicBezTo>
                  <a:cubicBezTo>
                    <a:pt x="12849" y="11871"/>
                    <a:pt x="12829" y="11828"/>
                    <a:pt x="12810" y="11782"/>
                  </a:cubicBezTo>
                  <a:cubicBezTo>
                    <a:pt x="12844" y="11780"/>
                    <a:pt x="12869" y="11778"/>
                    <a:pt x="12889" y="11778"/>
                  </a:cubicBezTo>
                  <a:cubicBezTo>
                    <a:pt x="12943" y="11778"/>
                    <a:pt x="12958" y="11790"/>
                    <a:pt x="13015" y="11832"/>
                  </a:cubicBezTo>
                  <a:cubicBezTo>
                    <a:pt x="13124" y="11914"/>
                    <a:pt x="13228" y="11995"/>
                    <a:pt x="13341" y="12072"/>
                  </a:cubicBezTo>
                  <a:cubicBezTo>
                    <a:pt x="13740" y="12344"/>
                    <a:pt x="14147" y="12603"/>
                    <a:pt x="14612" y="12754"/>
                  </a:cubicBezTo>
                  <a:cubicBezTo>
                    <a:pt x="14840" y="12829"/>
                    <a:pt x="15071" y="12884"/>
                    <a:pt x="15310" y="12884"/>
                  </a:cubicBezTo>
                  <a:cubicBezTo>
                    <a:pt x="15367" y="12884"/>
                    <a:pt x="15425" y="12881"/>
                    <a:pt x="15483" y="12874"/>
                  </a:cubicBezTo>
                  <a:cubicBezTo>
                    <a:pt x="15960" y="12828"/>
                    <a:pt x="16316" y="12530"/>
                    <a:pt x="16413" y="12092"/>
                  </a:cubicBezTo>
                  <a:cubicBezTo>
                    <a:pt x="16448" y="11914"/>
                    <a:pt x="16448" y="11735"/>
                    <a:pt x="16413" y="11557"/>
                  </a:cubicBezTo>
                  <a:cubicBezTo>
                    <a:pt x="16347" y="11212"/>
                    <a:pt x="16189" y="10910"/>
                    <a:pt x="15979" y="10635"/>
                  </a:cubicBezTo>
                  <a:cubicBezTo>
                    <a:pt x="15576" y="10093"/>
                    <a:pt x="15049" y="9697"/>
                    <a:pt x="14449" y="9403"/>
                  </a:cubicBezTo>
                  <a:cubicBezTo>
                    <a:pt x="14197" y="9275"/>
                    <a:pt x="13930" y="9182"/>
                    <a:pt x="13670" y="9070"/>
                  </a:cubicBezTo>
                  <a:cubicBezTo>
                    <a:pt x="13631" y="9054"/>
                    <a:pt x="13569" y="9062"/>
                    <a:pt x="13577" y="8977"/>
                  </a:cubicBezTo>
                  <a:lnTo>
                    <a:pt x="13732" y="8977"/>
                  </a:lnTo>
                  <a:cubicBezTo>
                    <a:pt x="13792" y="8978"/>
                    <a:pt x="13853" y="8978"/>
                    <a:pt x="13913" y="8978"/>
                  </a:cubicBezTo>
                  <a:cubicBezTo>
                    <a:pt x="14486" y="8978"/>
                    <a:pt x="15050" y="8926"/>
                    <a:pt x="15607" y="8775"/>
                  </a:cubicBezTo>
                  <a:cubicBezTo>
                    <a:pt x="16045" y="8655"/>
                    <a:pt x="16464" y="8485"/>
                    <a:pt x="16812" y="8182"/>
                  </a:cubicBezTo>
                  <a:cubicBezTo>
                    <a:pt x="17266" y="7795"/>
                    <a:pt x="17390" y="7283"/>
                    <a:pt x="17157" y="6729"/>
                  </a:cubicBezTo>
                  <a:cubicBezTo>
                    <a:pt x="16967" y="6268"/>
                    <a:pt x="16615" y="5970"/>
                    <a:pt x="16169" y="5776"/>
                  </a:cubicBezTo>
                  <a:cubicBezTo>
                    <a:pt x="15811" y="5615"/>
                    <a:pt x="15442" y="5549"/>
                    <a:pt x="15067" y="5549"/>
                  </a:cubicBezTo>
                  <a:cubicBezTo>
                    <a:pt x="14865" y="5549"/>
                    <a:pt x="14661" y="5568"/>
                    <a:pt x="14457" y="5602"/>
                  </a:cubicBezTo>
                  <a:cubicBezTo>
                    <a:pt x="14077" y="5672"/>
                    <a:pt x="13701" y="5780"/>
                    <a:pt x="13345" y="5923"/>
                  </a:cubicBezTo>
                  <a:cubicBezTo>
                    <a:pt x="13314" y="5933"/>
                    <a:pt x="13284" y="5955"/>
                    <a:pt x="13252" y="5955"/>
                  </a:cubicBezTo>
                  <a:cubicBezTo>
                    <a:pt x="13231" y="5955"/>
                    <a:pt x="13209" y="5945"/>
                    <a:pt x="13186" y="5916"/>
                  </a:cubicBezTo>
                  <a:cubicBezTo>
                    <a:pt x="13217" y="5889"/>
                    <a:pt x="13248" y="5858"/>
                    <a:pt x="13279" y="5827"/>
                  </a:cubicBezTo>
                  <a:cubicBezTo>
                    <a:pt x="13476" y="5637"/>
                    <a:pt x="13678" y="5455"/>
                    <a:pt x="13868" y="5253"/>
                  </a:cubicBezTo>
                  <a:cubicBezTo>
                    <a:pt x="14259" y="4839"/>
                    <a:pt x="14612" y="4389"/>
                    <a:pt x="14840" y="3858"/>
                  </a:cubicBezTo>
                  <a:cubicBezTo>
                    <a:pt x="14991" y="3506"/>
                    <a:pt x="15076" y="3141"/>
                    <a:pt x="15034" y="2754"/>
                  </a:cubicBezTo>
                  <a:cubicBezTo>
                    <a:pt x="14966" y="2000"/>
                    <a:pt x="14331" y="1459"/>
                    <a:pt x="13618" y="1459"/>
                  </a:cubicBezTo>
                  <a:cubicBezTo>
                    <a:pt x="13481" y="1459"/>
                    <a:pt x="13341" y="1479"/>
                    <a:pt x="13201" y="1522"/>
                  </a:cubicBezTo>
                  <a:cubicBezTo>
                    <a:pt x="12961" y="1592"/>
                    <a:pt x="12728" y="1700"/>
                    <a:pt x="12523" y="1843"/>
                  </a:cubicBezTo>
                  <a:cubicBezTo>
                    <a:pt x="12062" y="2165"/>
                    <a:pt x="11663" y="2572"/>
                    <a:pt x="11353" y="3041"/>
                  </a:cubicBezTo>
                  <a:cubicBezTo>
                    <a:pt x="11322" y="3087"/>
                    <a:pt x="11287" y="3126"/>
                    <a:pt x="11256" y="3169"/>
                  </a:cubicBezTo>
                  <a:lnTo>
                    <a:pt x="11225" y="3153"/>
                  </a:lnTo>
                  <a:cubicBezTo>
                    <a:pt x="11229" y="3107"/>
                    <a:pt x="11233" y="3064"/>
                    <a:pt x="11241" y="3018"/>
                  </a:cubicBezTo>
                  <a:cubicBezTo>
                    <a:pt x="11341" y="2568"/>
                    <a:pt x="11384" y="2107"/>
                    <a:pt x="11372" y="1646"/>
                  </a:cubicBezTo>
                  <a:cubicBezTo>
                    <a:pt x="11357" y="1309"/>
                    <a:pt x="11318" y="979"/>
                    <a:pt x="11182" y="666"/>
                  </a:cubicBezTo>
                  <a:cubicBezTo>
                    <a:pt x="11000" y="238"/>
                    <a:pt x="10651" y="0"/>
                    <a:pt x="10247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371;p35"/>
            <p:cNvGrpSpPr/>
            <p:nvPr/>
          </p:nvGrpSpPr>
          <p:grpSpPr>
            <a:xfrm>
              <a:off x="1763809" y="3259158"/>
              <a:ext cx="1152644" cy="1095242"/>
              <a:chOff x="2020834" y="1085733"/>
              <a:chExt cx="1152644" cy="1095242"/>
            </a:xfrm>
          </p:grpSpPr>
          <p:sp>
            <p:nvSpPr>
              <p:cNvPr id="15" name="Google Shape;1372;p35"/>
              <p:cNvSpPr/>
              <p:nvPr/>
            </p:nvSpPr>
            <p:spPr>
              <a:xfrm>
                <a:off x="2020834" y="1085733"/>
                <a:ext cx="1152644" cy="1095242"/>
              </a:xfrm>
              <a:custGeom>
                <a:avLst/>
                <a:gdLst/>
                <a:ahLst/>
                <a:cxnLst/>
                <a:rect l="l" t="t" r="r" b="b"/>
                <a:pathLst>
                  <a:path w="17382" h="16517" extrusionOk="0">
                    <a:moveTo>
                      <a:pt x="10233" y="240"/>
                    </a:moveTo>
                    <a:cubicBezTo>
                      <a:pt x="10369" y="240"/>
                      <a:pt x="10502" y="278"/>
                      <a:pt x="10632" y="359"/>
                    </a:cubicBezTo>
                    <a:cubicBezTo>
                      <a:pt x="10780" y="452"/>
                      <a:pt x="10892" y="592"/>
                      <a:pt x="10958" y="755"/>
                    </a:cubicBezTo>
                    <a:cubicBezTo>
                      <a:pt x="11082" y="1049"/>
                      <a:pt x="11117" y="1359"/>
                      <a:pt x="11132" y="1673"/>
                    </a:cubicBezTo>
                    <a:lnTo>
                      <a:pt x="11132" y="1828"/>
                    </a:lnTo>
                    <a:cubicBezTo>
                      <a:pt x="11128" y="2475"/>
                      <a:pt x="10993" y="3095"/>
                      <a:pt x="10814" y="3715"/>
                    </a:cubicBezTo>
                    <a:cubicBezTo>
                      <a:pt x="10640" y="4288"/>
                      <a:pt x="10427" y="4846"/>
                      <a:pt x="10175" y="5393"/>
                    </a:cubicBezTo>
                    <a:cubicBezTo>
                      <a:pt x="10140" y="5462"/>
                      <a:pt x="10094" y="5524"/>
                      <a:pt x="10039" y="5582"/>
                    </a:cubicBezTo>
                    <a:cubicBezTo>
                      <a:pt x="10008" y="5613"/>
                      <a:pt x="9970" y="5629"/>
                      <a:pt x="9927" y="5629"/>
                    </a:cubicBezTo>
                    <a:cubicBezTo>
                      <a:pt x="9917" y="5629"/>
                      <a:pt x="9906" y="5630"/>
                      <a:pt x="9896" y="5630"/>
                    </a:cubicBezTo>
                    <a:cubicBezTo>
                      <a:pt x="9825" y="5630"/>
                      <a:pt x="9754" y="5619"/>
                      <a:pt x="9687" y="5602"/>
                    </a:cubicBezTo>
                    <a:cubicBezTo>
                      <a:pt x="9435" y="5523"/>
                      <a:pt x="9176" y="5483"/>
                      <a:pt x="8916" y="5483"/>
                    </a:cubicBezTo>
                    <a:cubicBezTo>
                      <a:pt x="8855" y="5483"/>
                      <a:pt x="8794" y="5485"/>
                      <a:pt x="8734" y="5489"/>
                    </a:cubicBezTo>
                    <a:cubicBezTo>
                      <a:pt x="8721" y="5490"/>
                      <a:pt x="8708" y="5490"/>
                      <a:pt x="8697" y="5490"/>
                    </a:cubicBezTo>
                    <a:cubicBezTo>
                      <a:pt x="8575" y="5490"/>
                      <a:pt x="8534" y="5451"/>
                      <a:pt x="8470" y="5331"/>
                    </a:cubicBezTo>
                    <a:cubicBezTo>
                      <a:pt x="8342" y="5094"/>
                      <a:pt x="8350" y="4835"/>
                      <a:pt x="8335" y="4583"/>
                    </a:cubicBezTo>
                    <a:cubicBezTo>
                      <a:pt x="8292" y="3881"/>
                      <a:pt x="8339" y="3180"/>
                      <a:pt x="8462" y="2490"/>
                    </a:cubicBezTo>
                    <a:cubicBezTo>
                      <a:pt x="8571" y="1929"/>
                      <a:pt x="8765" y="1402"/>
                      <a:pt x="9113" y="941"/>
                    </a:cubicBezTo>
                    <a:cubicBezTo>
                      <a:pt x="9311" y="669"/>
                      <a:pt x="9575" y="452"/>
                      <a:pt x="9884" y="317"/>
                    </a:cubicBezTo>
                    <a:cubicBezTo>
                      <a:pt x="10002" y="267"/>
                      <a:pt x="10118" y="240"/>
                      <a:pt x="10233" y="240"/>
                    </a:cubicBezTo>
                    <a:close/>
                    <a:moveTo>
                      <a:pt x="5750" y="487"/>
                    </a:moveTo>
                    <a:cubicBezTo>
                      <a:pt x="5987" y="499"/>
                      <a:pt x="6211" y="592"/>
                      <a:pt x="6386" y="755"/>
                    </a:cubicBezTo>
                    <a:cubicBezTo>
                      <a:pt x="6603" y="960"/>
                      <a:pt x="6789" y="1196"/>
                      <a:pt x="6940" y="1460"/>
                    </a:cubicBezTo>
                    <a:cubicBezTo>
                      <a:pt x="7292" y="2033"/>
                      <a:pt x="7525" y="2661"/>
                      <a:pt x="7722" y="3304"/>
                    </a:cubicBezTo>
                    <a:cubicBezTo>
                      <a:pt x="7916" y="3943"/>
                      <a:pt x="8029" y="4606"/>
                      <a:pt x="8156" y="5261"/>
                    </a:cubicBezTo>
                    <a:cubicBezTo>
                      <a:pt x="8168" y="5327"/>
                      <a:pt x="8168" y="5389"/>
                      <a:pt x="8156" y="5455"/>
                    </a:cubicBezTo>
                    <a:cubicBezTo>
                      <a:pt x="8149" y="5544"/>
                      <a:pt x="8087" y="5617"/>
                      <a:pt x="8001" y="5644"/>
                    </a:cubicBezTo>
                    <a:cubicBezTo>
                      <a:pt x="7703" y="5749"/>
                      <a:pt x="7424" y="5916"/>
                      <a:pt x="7188" y="6129"/>
                    </a:cubicBezTo>
                    <a:cubicBezTo>
                      <a:pt x="7151" y="6168"/>
                      <a:pt x="7100" y="6189"/>
                      <a:pt x="7049" y="6189"/>
                    </a:cubicBezTo>
                    <a:cubicBezTo>
                      <a:pt x="7020" y="6189"/>
                      <a:pt x="6990" y="6182"/>
                      <a:pt x="6963" y="6167"/>
                    </a:cubicBezTo>
                    <a:cubicBezTo>
                      <a:pt x="6858" y="6121"/>
                      <a:pt x="6758" y="6055"/>
                      <a:pt x="6672" y="5978"/>
                    </a:cubicBezTo>
                    <a:cubicBezTo>
                      <a:pt x="6068" y="5416"/>
                      <a:pt x="5529" y="4796"/>
                      <a:pt x="5130" y="4067"/>
                    </a:cubicBezTo>
                    <a:cubicBezTo>
                      <a:pt x="4789" y="3467"/>
                      <a:pt x="4607" y="2789"/>
                      <a:pt x="4599" y="2099"/>
                    </a:cubicBezTo>
                    <a:cubicBezTo>
                      <a:pt x="4599" y="1685"/>
                      <a:pt x="4685" y="1282"/>
                      <a:pt x="4952" y="937"/>
                    </a:cubicBezTo>
                    <a:cubicBezTo>
                      <a:pt x="5126" y="720"/>
                      <a:pt x="5328" y="553"/>
                      <a:pt x="5611" y="499"/>
                    </a:cubicBezTo>
                    <a:cubicBezTo>
                      <a:pt x="5630" y="495"/>
                      <a:pt x="5653" y="491"/>
                      <a:pt x="5673" y="487"/>
                    </a:cubicBezTo>
                    <a:close/>
                    <a:moveTo>
                      <a:pt x="13621" y="1703"/>
                    </a:moveTo>
                    <a:cubicBezTo>
                      <a:pt x="14186" y="1703"/>
                      <a:pt x="14696" y="2117"/>
                      <a:pt x="14782" y="2711"/>
                    </a:cubicBezTo>
                    <a:cubicBezTo>
                      <a:pt x="14794" y="2789"/>
                      <a:pt x="14798" y="2866"/>
                      <a:pt x="14805" y="2917"/>
                    </a:cubicBezTo>
                    <a:cubicBezTo>
                      <a:pt x="14790" y="3362"/>
                      <a:pt x="14654" y="3738"/>
                      <a:pt x="14449" y="4091"/>
                    </a:cubicBezTo>
                    <a:cubicBezTo>
                      <a:pt x="14131" y="4645"/>
                      <a:pt x="13705" y="5106"/>
                      <a:pt x="13240" y="5536"/>
                    </a:cubicBezTo>
                    <a:cubicBezTo>
                      <a:pt x="12713" y="6020"/>
                      <a:pt x="12140" y="6439"/>
                      <a:pt x="11558" y="6853"/>
                    </a:cubicBezTo>
                    <a:cubicBezTo>
                      <a:pt x="11492" y="6901"/>
                      <a:pt x="11433" y="6925"/>
                      <a:pt x="11378" y="6925"/>
                    </a:cubicBezTo>
                    <a:cubicBezTo>
                      <a:pt x="11300" y="6925"/>
                      <a:pt x="11230" y="6876"/>
                      <a:pt x="11159" y="6780"/>
                    </a:cubicBezTo>
                    <a:cubicBezTo>
                      <a:pt x="11035" y="6609"/>
                      <a:pt x="10911" y="6435"/>
                      <a:pt x="10772" y="6276"/>
                    </a:cubicBezTo>
                    <a:cubicBezTo>
                      <a:pt x="10683" y="6167"/>
                      <a:pt x="10566" y="6074"/>
                      <a:pt x="10466" y="5974"/>
                    </a:cubicBezTo>
                    <a:cubicBezTo>
                      <a:pt x="10330" y="5842"/>
                      <a:pt x="10307" y="5699"/>
                      <a:pt x="10388" y="5517"/>
                    </a:cubicBezTo>
                    <a:cubicBezTo>
                      <a:pt x="10590" y="5083"/>
                      <a:pt x="10768" y="4641"/>
                      <a:pt x="10969" y="4203"/>
                    </a:cubicBezTo>
                    <a:cubicBezTo>
                      <a:pt x="11151" y="3796"/>
                      <a:pt x="11380" y="3409"/>
                      <a:pt x="11644" y="3048"/>
                    </a:cubicBezTo>
                    <a:cubicBezTo>
                      <a:pt x="11911" y="2676"/>
                      <a:pt x="12236" y="2351"/>
                      <a:pt x="12608" y="2084"/>
                    </a:cubicBezTo>
                    <a:cubicBezTo>
                      <a:pt x="12802" y="1944"/>
                      <a:pt x="13015" y="1836"/>
                      <a:pt x="13244" y="1766"/>
                    </a:cubicBezTo>
                    <a:cubicBezTo>
                      <a:pt x="13370" y="1723"/>
                      <a:pt x="13497" y="1703"/>
                      <a:pt x="13621" y="1703"/>
                    </a:cubicBezTo>
                    <a:close/>
                    <a:moveTo>
                      <a:pt x="2255" y="4052"/>
                    </a:moveTo>
                    <a:cubicBezTo>
                      <a:pt x="2701" y="4064"/>
                      <a:pt x="3123" y="4180"/>
                      <a:pt x="3534" y="4343"/>
                    </a:cubicBezTo>
                    <a:cubicBezTo>
                      <a:pt x="4266" y="4641"/>
                      <a:pt x="4960" y="5032"/>
                      <a:pt x="5591" y="5513"/>
                    </a:cubicBezTo>
                    <a:cubicBezTo>
                      <a:pt x="5928" y="5761"/>
                      <a:pt x="6246" y="6040"/>
                      <a:pt x="6564" y="6311"/>
                    </a:cubicBezTo>
                    <a:cubicBezTo>
                      <a:pt x="6626" y="6373"/>
                      <a:pt x="6676" y="6443"/>
                      <a:pt x="6711" y="6524"/>
                    </a:cubicBezTo>
                    <a:cubicBezTo>
                      <a:pt x="6754" y="6598"/>
                      <a:pt x="6719" y="6671"/>
                      <a:pt x="6676" y="6741"/>
                    </a:cubicBezTo>
                    <a:cubicBezTo>
                      <a:pt x="6514" y="7008"/>
                      <a:pt x="6401" y="7307"/>
                      <a:pt x="6347" y="7613"/>
                    </a:cubicBezTo>
                    <a:cubicBezTo>
                      <a:pt x="6328" y="7717"/>
                      <a:pt x="6320" y="7822"/>
                      <a:pt x="6308" y="7927"/>
                    </a:cubicBezTo>
                    <a:cubicBezTo>
                      <a:pt x="6290" y="8062"/>
                      <a:pt x="6200" y="8145"/>
                      <a:pt x="6074" y="8145"/>
                    </a:cubicBezTo>
                    <a:cubicBezTo>
                      <a:pt x="6063" y="8145"/>
                      <a:pt x="6052" y="8145"/>
                      <a:pt x="6041" y="8144"/>
                    </a:cubicBezTo>
                    <a:cubicBezTo>
                      <a:pt x="4940" y="8031"/>
                      <a:pt x="3871" y="7710"/>
                      <a:pt x="2891" y="7194"/>
                    </a:cubicBezTo>
                    <a:cubicBezTo>
                      <a:pt x="2422" y="6946"/>
                      <a:pt x="1996" y="6644"/>
                      <a:pt x="1659" y="6229"/>
                    </a:cubicBezTo>
                    <a:cubicBezTo>
                      <a:pt x="1387" y="5900"/>
                      <a:pt x="1190" y="5528"/>
                      <a:pt x="1116" y="5106"/>
                    </a:cubicBezTo>
                    <a:cubicBezTo>
                      <a:pt x="1070" y="4842"/>
                      <a:pt x="1077" y="4579"/>
                      <a:pt x="1275" y="4370"/>
                    </a:cubicBezTo>
                    <a:cubicBezTo>
                      <a:pt x="1430" y="4203"/>
                      <a:pt x="1639" y="4129"/>
                      <a:pt x="1856" y="4095"/>
                    </a:cubicBezTo>
                    <a:cubicBezTo>
                      <a:pt x="1988" y="4071"/>
                      <a:pt x="2124" y="4064"/>
                      <a:pt x="2255" y="4052"/>
                    </a:cubicBezTo>
                    <a:close/>
                    <a:moveTo>
                      <a:pt x="15053" y="5787"/>
                    </a:moveTo>
                    <a:cubicBezTo>
                      <a:pt x="15272" y="5787"/>
                      <a:pt x="15492" y="5811"/>
                      <a:pt x="15712" y="5865"/>
                    </a:cubicBezTo>
                    <a:cubicBezTo>
                      <a:pt x="16103" y="5962"/>
                      <a:pt x="16452" y="6144"/>
                      <a:pt x="16719" y="6454"/>
                    </a:cubicBezTo>
                    <a:cubicBezTo>
                      <a:pt x="16890" y="6648"/>
                      <a:pt x="17002" y="6888"/>
                      <a:pt x="17033" y="7144"/>
                    </a:cubicBezTo>
                    <a:cubicBezTo>
                      <a:pt x="17072" y="7400"/>
                      <a:pt x="16991" y="7663"/>
                      <a:pt x="16812" y="7857"/>
                    </a:cubicBezTo>
                    <a:cubicBezTo>
                      <a:pt x="16588" y="8120"/>
                      <a:pt x="16289" y="8283"/>
                      <a:pt x="15975" y="8411"/>
                    </a:cubicBezTo>
                    <a:cubicBezTo>
                      <a:pt x="15491" y="8605"/>
                      <a:pt x="14987" y="8694"/>
                      <a:pt x="14476" y="8725"/>
                    </a:cubicBezTo>
                    <a:cubicBezTo>
                      <a:pt x="14406" y="8729"/>
                      <a:pt x="14336" y="8730"/>
                      <a:pt x="14267" y="8730"/>
                    </a:cubicBezTo>
                    <a:cubicBezTo>
                      <a:pt x="14127" y="8730"/>
                      <a:pt x="13988" y="8725"/>
                      <a:pt x="13848" y="8725"/>
                    </a:cubicBezTo>
                    <a:cubicBezTo>
                      <a:pt x="13791" y="8726"/>
                      <a:pt x="13733" y="8727"/>
                      <a:pt x="13676" y="8727"/>
                    </a:cubicBezTo>
                    <a:cubicBezTo>
                      <a:pt x="13091" y="8727"/>
                      <a:pt x="12509" y="8640"/>
                      <a:pt x="11934" y="8531"/>
                    </a:cubicBezTo>
                    <a:cubicBezTo>
                      <a:pt x="11864" y="8519"/>
                      <a:pt x="11791" y="8508"/>
                      <a:pt x="11717" y="8492"/>
                    </a:cubicBezTo>
                    <a:cubicBezTo>
                      <a:pt x="11593" y="8469"/>
                      <a:pt x="11504" y="8357"/>
                      <a:pt x="11508" y="8233"/>
                    </a:cubicBezTo>
                    <a:cubicBezTo>
                      <a:pt x="11516" y="7958"/>
                      <a:pt x="11489" y="7682"/>
                      <a:pt x="11427" y="7415"/>
                    </a:cubicBezTo>
                    <a:cubicBezTo>
                      <a:pt x="11399" y="7307"/>
                      <a:pt x="11461" y="7214"/>
                      <a:pt x="11558" y="7156"/>
                    </a:cubicBezTo>
                    <a:cubicBezTo>
                      <a:pt x="11783" y="7012"/>
                      <a:pt x="12012" y="6865"/>
                      <a:pt x="12244" y="6729"/>
                    </a:cubicBezTo>
                    <a:cubicBezTo>
                      <a:pt x="12821" y="6396"/>
                      <a:pt x="13418" y="6105"/>
                      <a:pt x="14065" y="5931"/>
                    </a:cubicBezTo>
                    <a:cubicBezTo>
                      <a:pt x="14392" y="5842"/>
                      <a:pt x="14722" y="5787"/>
                      <a:pt x="15053" y="5787"/>
                    </a:cubicBezTo>
                    <a:close/>
                    <a:moveTo>
                      <a:pt x="8964" y="5701"/>
                    </a:moveTo>
                    <a:cubicBezTo>
                      <a:pt x="10224" y="5701"/>
                      <a:pt x="11282" y="6693"/>
                      <a:pt x="11334" y="7973"/>
                    </a:cubicBezTo>
                    <a:cubicBezTo>
                      <a:pt x="11392" y="9310"/>
                      <a:pt x="10334" y="10430"/>
                      <a:pt x="8997" y="10449"/>
                    </a:cubicBezTo>
                    <a:cubicBezTo>
                      <a:pt x="8965" y="10450"/>
                      <a:pt x="8933" y="10451"/>
                      <a:pt x="8901" y="10451"/>
                    </a:cubicBezTo>
                    <a:cubicBezTo>
                      <a:pt x="7670" y="10451"/>
                      <a:pt x="6597" y="9448"/>
                      <a:pt x="6537" y="8213"/>
                    </a:cubicBezTo>
                    <a:cubicBezTo>
                      <a:pt x="6471" y="6877"/>
                      <a:pt x="7525" y="5745"/>
                      <a:pt x="8796" y="5706"/>
                    </a:cubicBezTo>
                    <a:cubicBezTo>
                      <a:pt x="8852" y="5702"/>
                      <a:pt x="8908" y="5701"/>
                      <a:pt x="8964" y="5701"/>
                    </a:cubicBezTo>
                    <a:close/>
                    <a:moveTo>
                      <a:pt x="3872" y="8312"/>
                    </a:moveTo>
                    <a:cubicBezTo>
                      <a:pt x="3943" y="8312"/>
                      <a:pt x="4013" y="8313"/>
                      <a:pt x="4084" y="8314"/>
                    </a:cubicBezTo>
                    <a:cubicBezTo>
                      <a:pt x="4131" y="8313"/>
                      <a:pt x="4178" y="8313"/>
                      <a:pt x="4226" y="8313"/>
                    </a:cubicBezTo>
                    <a:cubicBezTo>
                      <a:pt x="4749" y="8313"/>
                      <a:pt x="5296" y="8368"/>
                      <a:pt x="5843" y="8411"/>
                    </a:cubicBezTo>
                    <a:cubicBezTo>
                      <a:pt x="5921" y="8419"/>
                      <a:pt x="5998" y="8423"/>
                      <a:pt x="6076" y="8423"/>
                    </a:cubicBezTo>
                    <a:cubicBezTo>
                      <a:pt x="6079" y="8422"/>
                      <a:pt x="6082" y="8422"/>
                      <a:pt x="6085" y="8422"/>
                    </a:cubicBezTo>
                    <a:cubicBezTo>
                      <a:pt x="6201" y="8422"/>
                      <a:pt x="6301" y="8495"/>
                      <a:pt x="6339" y="8605"/>
                    </a:cubicBezTo>
                    <a:cubicBezTo>
                      <a:pt x="6409" y="8806"/>
                      <a:pt x="6502" y="9008"/>
                      <a:pt x="6498" y="9228"/>
                    </a:cubicBezTo>
                    <a:cubicBezTo>
                      <a:pt x="6502" y="9325"/>
                      <a:pt x="6455" y="9414"/>
                      <a:pt x="6382" y="9473"/>
                    </a:cubicBezTo>
                    <a:cubicBezTo>
                      <a:pt x="5789" y="9945"/>
                      <a:pt x="5111" y="10259"/>
                      <a:pt x="4414" y="10526"/>
                    </a:cubicBezTo>
                    <a:cubicBezTo>
                      <a:pt x="3921" y="10716"/>
                      <a:pt x="3410" y="10844"/>
                      <a:pt x="2887" y="10906"/>
                    </a:cubicBezTo>
                    <a:cubicBezTo>
                      <a:pt x="2700" y="10928"/>
                      <a:pt x="2515" y="10941"/>
                      <a:pt x="2330" y="10941"/>
                    </a:cubicBezTo>
                    <a:cubicBezTo>
                      <a:pt x="1905" y="10941"/>
                      <a:pt x="1487" y="10874"/>
                      <a:pt x="1081" y="10701"/>
                    </a:cubicBezTo>
                    <a:cubicBezTo>
                      <a:pt x="891" y="10627"/>
                      <a:pt x="717" y="10511"/>
                      <a:pt x="578" y="10360"/>
                    </a:cubicBezTo>
                    <a:cubicBezTo>
                      <a:pt x="295" y="10027"/>
                      <a:pt x="283" y="9554"/>
                      <a:pt x="558" y="9194"/>
                    </a:cubicBezTo>
                    <a:cubicBezTo>
                      <a:pt x="733" y="8961"/>
                      <a:pt x="969" y="8810"/>
                      <a:pt x="1236" y="8705"/>
                    </a:cubicBezTo>
                    <a:cubicBezTo>
                      <a:pt x="1604" y="8558"/>
                      <a:pt x="1992" y="8485"/>
                      <a:pt x="2383" y="8423"/>
                    </a:cubicBezTo>
                    <a:cubicBezTo>
                      <a:pt x="2875" y="8348"/>
                      <a:pt x="3373" y="8312"/>
                      <a:pt x="3872" y="8312"/>
                    </a:cubicBezTo>
                    <a:close/>
                    <a:moveTo>
                      <a:pt x="11666" y="8746"/>
                    </a:moveTo>
                    <a:cubicBezTo>
                      <a:pt x="11681" y="8746"/>
                      <a:pt x="11696" y="8748"/>
                      <a:pt x="11709" y="8752"/>
                    </a:cubicBezTo>
                    <a:cubicBezTo>
                      <a:pt x="12542" y="8996"/>
                      <a:pt x="13395" y="9174"/>
                      <a:pt x="14189" y="9546"/>
                    </a:cubicBezTo>
                    <a:cubicBezTo>
                      <a:pt x="14770" y="9821"/>
                      <a:pt x="15293" y="10178"/>
                      <a:pt x="15708" y="10685"/>
                    </a:cubicBezTo>
                    <a:cubicBezTo>
                      <a:pt x="15913" y="10933"/>
                      <a:pt x="16088" y="11208"/>
                      <a:pt x="16154" y="11530"/>
                    </a:cubicBezTo>
                    <a:cubicBezTo>
                      <a:pt x="16185" y="11669"/>
                      <a:pt x="16196" y="11817"/>
                      <a:pt x="16185" y="11964"/>
                    </a:cubicBezTo>
                    <a:cubicBezTo>
                      <a:pt x="16158" y="12309"/>
                      <a:pt x="15948" y="12514"/>
                      <a:pt x="15627" y="12607"/>
                    </a:cubicBezTo>
                    <a:cubicBezTo>
                      <a:pt x="15538" y="12630"/>
                      <a:pt x="15445" y="12646"/>
                      <a:pt x="15355" y="12657"/>
                    </a:cubicBezTo>
                    <a:lnTo>
                      <a:pt x="15355" y="12654"/>
                    </a:lnTo>
                    <a:cubicBezTo>
                      <a:pt x="15014" y="12642"/>
                      <a:pt x="14685" y="12557"/>
                      <a:pt x="14383" y="12409"/>
                    </a:cubicBezTo>
                    <a:cubicBezTo>
                      <a:pt x="13829" y="12150"/>
                      <a:pt x="13341" y="11797"/>
                      <a:pt x="12872" y="11418"/>
                    </a:cubicBezTo>
                    <a:cubicBezTo>
                      <a:pt x="12554" y="11166"/>
                      <a:pt x="12264" y="10887"/>
                      <a:pt x="11992" y="10585"/>
                    </a:cubicBezTo>
                    <a:cubicBezTo>
                      <a:pt x="11740" y="10298"/>
                      <a:pt x="11485" y="10011"/>
                      <a:pt x="11225" y="9732"/>
                    </a:cubicBezTo>
                    <a:cubicBezTo>
                      <a:pt x="11117" y="9612"/>
                      <a:pt x="11124" y="9488"/>
                      <a:pt x="11179" y="9356"/>
                    </a:cubicBezTo>
                    <a:cubicBezTo>
                      <a:pt x="11233" y="9213"/>
                      <a:pt x="11306" y="9073"/>
                      <a:pt x="11368" y="8930"/>
                    </a:cubicBezTo>
                    <a:cubicBezTo>
                      <a:pt x="11406" y="8838"/>
                      <a:pt x="11554" y="8746"/>
                      <a:pt x="11666" y="8746"/>
                    </a:cubicBezTo>
                    <a:close/>
                    <a:moveTo>
                      <a:pt x="6663" y="9621"/>
                    </a:moveTo>
                    <a:cubicBezTo>
                      <a:pt x="6704" y="9621"/>
                      <a:pt x="6745" y="9634"/>
                      <a:pt x="6781" y="9659"/>
                    </a:cubicBezTo>
                    <a:cubicBezTo>
                      <a:pt x="6843" y="9697"/>
                      <a:pt x="6901" y="9744"/>
                      <a:pt x="6951" y="9798"/>
                    </a:cubicBezTo>
                    <a:cubicBezTo>
                      <a:pt x="7137" y="10007"/>
                      <a:pt x="7350" y="10182"/>
                      <a:pt x="7591" y="10325"/>
                    </a:cubicBezTo>
                    <a:cubicBezTo>
                      <a:pt x="7781" y="10437"/>
                      <a:pt x="7831" y="10588"/>
                      <a:pt x="7761" y="10802"/>
                    </a:cubicBezTo>
                    <a:cubicBezTo>
                      <a:pt x="7719" y="10918"/>
                      <a:pt x="7684" y="11038"/>
                      <a:pt x="7649" y="11158"/>
                    </a:cubicBezTo>
                    <a:cubicBezTo>
                      <a:pt x="7381" y="12030"/>
                      <a:pt x="6982" y="12851"/>
                      <a:pt x="6467" y="13603"/>
                    </a:cubicBezTo>
                    <a:cubicBezTo>
                      <a:pt x="6111" y="14114"/>
                      <a:pt x="5669" y="14541"/>
                      <a:pt x="5115" y="14839"/>
                    </a:cubicBezTo>
                    <a:cubicBezTo>
                      <a:pt x="4824" y="14994"/>
                      <a:pt x="4526" y="15114"/>
                      <a:pt x="4193" y="15153"/>
                    </a:cubicBezTo>
                    <a:cubicBezTo>
                      <a:pt x="4150" y="15158"/>
                      <a:pt x="4107" y="15160"/>
                      <a:pt x="4065" y="15160"/>
                    </a:cubicBezTo>
                    <a:cubicBezTo>
                      <a:pt x="3451" y="15160"/>
                      <a:pt x="2920" y="14623"/>
                      <a:pt x="2953" y="14025"/>
                    </a:cubicBezTo>
                    <a:lnTo>
                      <a:pt x="2953" y="13998"/>
                    </a:lnTo>
                    <a:cubicBezTo>
                      <a:pt x="2953" y="13611"/>
                      <a:pt x="3081" y="13266"/>
                      <a:pt x="3267" y="12933"/>
                    </a:cubicBezTo>
                    <a:cubicBezTo>
                      <a:pt x="3534" y="12440"/>
                      <a:pt x="3902" y="12022"/>
                      <a:pt x="4290" y="11623"/>
                    </a:cubicBezTo>
                    <a:cubicBezTo>
                      <a:pt x="4979" y="10910"/>
                      <a:pt x="5727" y="10259"/>
                      <a:pt x="6529" y="9674"/>
                    </a:cubicBezTo>
                    <a:cubicBezTo>
                      <a:pt x="6567" y="9638"/>
                      <a:pt x="6615" y="9621"/>
                      <a:pt x="6663" y="9621"/>
                    </a:cubicBezTo>
                    <a:close/>
                    <a:moveTo>
                      <a:pt x="10894" y="9888"/>
                    </a:moveTo>
                    <a:cubicBezTo>
                      <a:pt x="10970" y="9888"/>
                      <a:pt x="11046" y="9919"/>
                      <a:pt x="11101" y="9980"/>
                    </a:cubicBezTo>
                    <a:cubicBezTo>
                      <a:pt x="11508" y="10414"/>
                      <a:pt x="11934" y="10833"/>
                      <a:pt x="12260" y="11336"/>
                    </a:cubicBezTo>
                    <a:cubicBezTo>
                      <a:pt x="12639" y="11917"/>
                      <a:pt x="12945" y="12533"/>
                      <a:pt x="13077" y="13223"/>
                    </a:cubicBezTo>
                    <a:cubicBezTo>
                      <a:pt x="13124" y="13459"/>
                      <a:pt x="13143" y="13696"/>
                      <a:pt x="13170" y="13932"/>
                    </a:cubicBezTo>
                    <a:cubicBezTo>
                      <a:pt x="13159" y="14172"/>
                      <a:pt x="13143" y="14405"/>
                      <a:pt x="13046" y="14626"/>
                    </a:cubicBezTo>
                    <a:cubicBezTo>
                      <a:pt x="12996" y="14750"/>
                      <a:pt x="12926" y="14866"/>
                      <a:pt x="12849" y="14974"/>
                    </a:cubicBezTo>
                    <a:cubicBezTo>
                      <a:pt x="12686" y="15181"/>
                      <a:pt x="12496" y="15281"/>
                      <a:pt x="12276" y="15281"/>
                    </a:cubicBezTo>
                    <a:cubicBezTo>
                      <a:pt x="12182" y="15281"/>
                      <a:pt x="12082" y="15262"/>
                      <a:pt x="11977" y="15226"/>
                    </a:cubicBezTo>
                    <a:cubicBezTo>
                      <a:pt x="11706" y="15133"/>
                      <a:pt x="11492" y="14959"/>
                      <a:pt x="11299" y="14754"/>
                    </a:cubicBezTo>
                    <a:cubicBezTo>
                      <a:pt x="11082" y="14521"/>
                      <a:pt x="10904" y="14258"/>
                      <a:pt x="10760" y="13975"/>
                    </a:cubicBezTo>
                    <a:cubicBezTo>
                      <a:pt x="10439" y="13370"/>
                      <a:pt x="10218" y="12731"/>
                      <a:pt x="10036" y="12076"/>
                    </a:cubicBezTo>
                    <a:cubicBezTo>
                      <a:pt x="9927" y="11689"/>
                      <a:pt x="9826" y="11297"/>
                      <a:pt x="9726" y="10906"/>
                    </a:cubicBezTo>
                    <a:cubicBezTo>
                      <a:pt x="9710" y="10860"/>
                      <a:pt x="9702" y="10813"/>
                      <a:pt x="9699" y="10767"/>
                    </a:cubicBezTo>
                    <a:cubicBezTo>
                      <a:pt x="9683" y="10654"/>
                      <a:pt x="9745" y="10550"/>
                      <a:pt x="9850" y="10507"/>
                    </a:cubicBezTo>
                    <a:cubicBezTo>
                      <a:pt x="10163" y="10383"/>
                      <a:pt x="10446" y="10201"/>
                      <a:pt x="10694" y="9972"/>
                    </a:cubicBezTo>
                    <a:cubicBezTo>
                      <a:pt x="10749" y="9916"/>
                      <a:pt x="10821" y="9888"/>
                      <a:pt x="10894" y="9888"/>
                    </a:cubicBezTo>
                    <a:close/>
                    <a:moveTo>
                      <a:pt x="8293" y="10621"/>
                    </a:moveTo>
                    <a:cubicBezTo>
                      <a:pt x="8313" y="10621"/>
                      <a:pt x="8333" y="10623"/>
                      <a:pt x="8354" y="10627"/>
                    </a:cubicBezTo>
                    <a:cubicBezTo>
                      <a:pt x="8544" y="10662"/>
                      <a:pt x="8733" y="10679"/>
                      <a:pt x="8924" y="10679"/>
                    </a:cubicBezTo>
                    <a:cubicBezTo>
                      <a:pt x="9006" y="10679"/>
                      <a:pt x="9089" y="10676"/>
                      <a:pt x="9172" y="10670"/>
                    </a:cubicBezTo>
                    <a:cubicBezTo>
                      <a:pt x="9184" y="10669"/>
                      <a:pt x="9197" y="10669"/>
                      <a:pt x="9209" y="10669"/>
                    </a:cubicBezTo>
                    <a:cubicBezTo>
                      <a:pt x="9365" y="10669"/>
                      <a:pt x="9437" y="10740"/>
                      <a:pt x="9470" y="10906"/>
                    </a:cubicBezTo>
                    <a:cubicBezTo>
                      <a:pt x="9594" y="11503"/>
                      <a:pt x="9687" y="12111"/>
                      <a:pt x="9749" y="12719"/>
                    </a:cubicBezTo>
                    <a:cubicBezTo>
                      <a:pt x="9764" y="12898"/>
                      <a:pt x="9764" y="13076"/>
                      <a:pt x="9772" y="13188"/>
                    </a:cubicBezTo>
                    <a:cubicBezTo>
                      <a:pt x="9780" y="13816"/>
                      <a:pt x="9671" y="14440"/>
                      <a:pt x="9451" y="15025"/>
                    </a:cubicBezTo>
                    <a:cubicBezTo>
                      <a:pt x="9377" y="15215"/>
                      <a:pt x="9296" y="15405"/>
                      <a:pt x="9203" y="15583"/>
                    </a:cubicBezTo>
                    <a:cubicBezTo>
                      <a:pt x="9048" y="15885"/>
                      <a:pt x="8784" y="16117"/>
                      <a:pt x="8466" y="16230"/>
                    </a:cubicBezTo>
                    <a:cubicBezTo>
                      <a:pt x="8366" y="16267"/>
                      <a:pt x="8266" y="16285"/>
                      <a:pt x="8170" y="16285"/>
                    </a:cubicBezTo>
                    <a:cubicBezTo>
                      <a:pt x="7893" y="16285"/>
                      <a:pt x="7648" y="16136"/>
                      <a:pt x="7502" y="15866"/>
                    </a:cubicBezTo>
                    <a:cubicBezTo>
                      <a:pt x="7385" y="15645"/>
                      <a:pt x="7343" y="15405"/>
                      <a:pt x="7312" y="15164"/>
                    </a:cubicBezTo>
                    <a:cubicBezTo>
                      <a:pt x="7234" y="14494"/>
                      <a:pt x="7304" y="13828"/>
                      <a:pt x="7428" y="13169"/>
                    </a:cubicBezTo>
                    <a:cubicBezTo>
                      <a:pt x="7529" y="12646"/>
                      <a:pt x="7653" y="12131"/>
                      <a:pt x="7781" y="11619"/>
                    </a:cubicBezTo>
                    <a:cubicBezTo>
                      <a:pt x="7854" y="11332"/>
                      <a:pt x="7967" y="11057"/>
                      <a:pt x="8056" y="10778"/>
                    </a:cubicBezTo>
                    <a:cubicBezTo>
                      <a:pt x="8085" y="10683"/>
                      <a:pt x="8182" y="10621"/>
                      <a:pt x="8293" y="10621"/>
                    </a:cubicBezTo>
                    <a:close/>
                    <a:moveTo>
                      <a:pt x="10244" y="0"/>
                    </a:moveTo>
                    <a:cubicBezTo>
                      <a:pt x="10092" y="0"/>
                      <a:pt x="9933" y="34"/>
                      <a:pt x="9772" y="104"/>
                    </a:cubicBezTo>
                    <a:cubicBezTo>
                      <a:pt x="9485" y="228"/>
                      <a:pt x="9234" y="418"/>
                      <a:pt x="9036" y="654"/>
                    </a:cubicBezTo>
                    <a:cubicBezTo>
                      <a:pt x="8745" y="979"/>
                      <a:pt x="8552" y="1363"/>
                      <a:pt x="8404" y="1770"/>
                    </a:cubicBezTo>
                    <a:cubicBezTo>
                      <a:pt x="8230" y="2266"/>
                      <a:pt x="8156" y="2781"/>
                      <a:pt x="8114" y="3304"/>
                    </a:cubicBezTo>
                    <a:cubicBezTo>
                      <a:pt x="8110" y="3351"/>
                      <a:pt x="8102" y="3397"/>
                      <a:pt x="8098" y="3455"/>
                    </a:cubicBezTo>
                    <a:cubicBezTo>
                      <a:pt x="7986" y="3432"/>
                      <a:pt x="7986" y="3351"/>
                      <a:pt x="7970" y="3296"/>
                    </a:cubicBezTo>
                    <a:cubicBezTo>
                      <a:pt x="7769" y="2642"/>
                      <a:pt x="7536" y="2002"/>
                      <a:pt x="7184" y="1413"/>
                    </a:cubicBezTo>
                    <a:cubicBezTo>
                      <a:pt x="7006" y="1111"/>
                      <a:pt x="6804" y="824"/>
                      <a:pt x="6545" y="588"/>
                    </a:cubicBezTo>
                    <a:cubicBezTo>
                      <a:pt x="6308" y="372"/>
                      <a:pt x="6027" y="260"/>
                      <a:pt x="5746" y="260"/>
                    </a:cubicBezTo>
                    <a:cubicBezTo>
                      <a:pt x="5543" y="260"/>
                      <a:pt x="5340" y="318"/>
                      <a:pt x="5154" y="437"/>
                    </a:cubicBezTo>
                    <a:cubicBezTo>
                      <a:pt x="4999" y="538"/>
                      <a:pt x="4867" y="666"/>
                      <a:pt x="4758" y="813"/>
                    </a:cubicBezTo>
                    <a:cubicBezTo>
                      <a:pt x="4441" y="1235"/>
                      <a:pt x="4355" y="1723"/>
                      <a:pt x="4371" y="2231"/>
                    </a:cubicBezTo>
                    <a:cubicBezTo>
                      <a:pt x="4390" y="2676"/>
                      <a:pt x="4476" y="3114"/>
                      <a:pt x="4627" y="3533"/>
                    </a:cubicBezTo>
                    <a:cubicBezTo>
                      <a:pt x="4805" y="4044"/>
                      <a:pt x="5084" y="4498"/>
                      <a:pt x="5398" y="4931"/>
                    </a:cubicBezTo>
                    <a:cubicBezTo>
                      <a:pt x="5425" y="4970"/>
                      <a:pt x="5448" y="5005"/>
                      <a:pt x="5475" y="5044"/>
                    </a:cubicBezTo>
                    <a:cubicBezTo>
                      <a:pt x="5467" y="5052"/>
                      <a:pt x="5460" y="5059"/>
                      <a:pt x="5452" y="5071"/>
                    </a:cubicBezTo>
                    <a:cubicBezTo>
                      <a:pt x="5405" y="5055"/>
                      <a:pt x="5359" y="5040"/>
                      <a:pt x="5316" y="5017"/>
                    </a:cubicBezTo>
                    <a:cubicBezTo>
                      <a:pt x="5076" y="4877"/>
                      <a:pt x="4840" y="4730"/>
                      <a:pt x="4596" y="4594"/>
                    </a:cubicBezTo>
                    <a:cubicBezTo>
                      <a:pt x="4115" y="4323"/>
                      <a:pt x="3615" y="4087"/>
                      <a:pt x="3081" y="3943"/>
                    </a:cubicBezTo>
                    <a:cubicBezTo>
                      <a:pt x="2802" y="3868"/>
                      <a:pt x="2523" y="3820"/>
                      <a:pt x="2241" y="3820"/>
                    </a:cubicBezTo>
                    <a:cubicBezTo>
                      <a:pt x="2075" y="3820"/>
                      <a:pt x="1908" y="3836"/>
                      <a:pt x="1740" y="3874"/>
                    </a:cubicBezTo>
                    <a:cubicBezTo>
                      <a:pt x="1132" y="4009"/>
                      <a:pt x="802" y="4432"/>
                      <a:pt x="860" y="5009"/>
                    </a:cubicBezTo>
                    <a:cubicBezTo>
                      <a:pt x="891" y="5296"/>
                      <a:pt x="977" y="5575"/>
                      <a:pt x="1112" y="5827"/>
                    </a:cubicBezTo>
                    <a:cubicBezTo>
                      <a:pt x="1391" y="6381"/>
                      <a:pt x="1821" y="6799"/>
                      <a:pt x="2333" y="7140"/>
                    </a:cubicBezTo>
                    <a:cubicBezTo>
                      <a:pt x="2829" y="7465"/>
                      <a:pt x="3367" y="7710"/>
                      <a:pt x="3925" y="7907"/>
                    </a:cubicBezTo>
                    <a:cubicBezTo>
                      <a:pt x="3983" y="7927"/>
                      <a:pt x="4042" y="7946"/>
                      <a:pt x="4096" y="7969"/>
                    </a:cubicBezTo>
                    <a:cubicBezTo>
                      <a:pt x="4115" y="7981"/>
                      <a:pt x="4131" y="8004"/>
                      <a:pt x="4135" y="8027"/>
                    </a:cubicBezTo>
                    <a:cubicBezTo>
                      <a:pt x="4131" y="8047"/>
                      <a:pt x="4100" y="8062"/>
                      <a:pt x="4080" y="8070"/>
                    </a:cubicBezTo>
                    <a:cubicBezTo>
                      <a:pt x="4073" y="8072"/>
                      <a:pt x="4064" y="8073"/>
                      <a:pt x="4055" y="8073"/>
                    </a:cubicBezTo>
                    <a:cubicBezTo>
                      <a:pt x="4046" y="8073"/>
                      <a:pt x="4038" y="8072"/>
                      <a:pt x="4030" y="8070"/>
                    </a:cubicBezTo>
                    <a:cubicBezTo>
                      <a:pt x="3619" y="8089"/>
                      <a:pt x="3212" y="8097"/>
                      <a:pt x="2806" y="8128"/>
                    </a:cubicBezTo>
                    <a:cubicBezTo>
                      <a:pt x="2298" y="8167"/>
                      <a:pt x="1798" y="8264"/>
                      <a:pt x="1310" y="8419"/>
                    </a:cubicBezTo>
                    <a:cubicBezTo>
                      <a:pt x="992" y="8516"/>
                      <a:pt x="705" y="8690"/>
                      <a:pt x="469" y="8922"/>
                    </a:cubicBezTo>
                    <a:cubicBezTo>
                      <a:pt x="58" y="9352"/>
                      <a:pt x="0" y="9961"/>
                      <a:pt x="326" y="10430"/>
                    </a:cubicBezTo>
                    <a:cubicBezTo>
                      <a:pt x="477" y="10647"/>
                      <a:pt x="686" y="10790"/>
                      <a:pt x="922" y="10898"/>
                    </a:cubicBezTo>
                    <a:cubicBezTo>
                      <a:pt x="1329" y="11080"/>
                      <a:pt x="1767" y="11181"/>
                      <a:pt x="2213" y="11185"/>
                    </a:cubicBezTo>
                    <a:cubicBezTo>
                      <a:pt x="2242" y="11186"/>
                      <a:pt x="2272" y="11186"/>
                      <a:pt x="2302" y="11186"/>
                    </a:cubicBezTo>
                    <a:cubicBezTo>
                      <a:pt x="2714" y="11186"/>
                      <a:pt x="3129" y="11136"/>
                      <a:pt x="3530" y="11042"/>
                    </a:cubicBezTo>
                    <a:cubicBezTo>
                      <a:pt x="3933" y="10953"/>
                      <a:pt x="4328" y="10825"/>
                      <a:pt x="4708" y="10666"/>
                    </a:cubicBezTo>
                    <a:cubicBezTo>
                      <a:pt x="4730" y="10657"/>
                      <a:pt x="4758" y="10643"/>
                      <a:pt x="4781" y="10643"/>
                    </a:cubicBezTo>
                    <a:cubicBezTo>
                      <a:pt x="4798" y="10643"/>
                      <a:pt x="4812" y="10651"/>
                      <a:pt x="4820" y="10674"/>
                    </a:cubicBezTo>
                    <a:cubicBezTo>
                      <a:pt x="4836" y="10701"/>
                      <a:pt x="4805" y="10751"/>
                      <a:pt x="4785" y="10786"/>
                    </a:cubicBezTo>
                    <a:cubicBezTo>
                      <a:pt x="4770" y="10809"/>
                      <a:pt x="4747" y="10833"/>
                      <a:pt x="4723" y="10852"/>
                    </a:cubicBezTo>
                    <a:cubicBezTo>
                      <a:pt x="4623" y="10949"/>
                      <a:pt x="4514" y="11049"/>
                      <a:pt x="4414" y="11150"/>
                    </a:cubicBezTo>
                    <a:cubicBezTo>
                      <a:pt x="3995" y="11569"/>
                      <a:pt x="3588" y="11999"/>
                      <a:pt x="3259" y="12495"/>
                    </a:cubicBezTo>
                    <a:cubicBezTo>
                      <a:pt x="2984" y="12909"/>
                      <a:pt x="2778" y="13347"/>
                      <a:pt x="2720" y="13851"/>
                    </a:cubicBezTo>
                    <a:cubicBezTo>
                      <a:pt x="2639" y="14529"/>
                      <a:pt x="3061" y="15176"/>
                      <a:pt x="3716" y="15350"/>
                    </a:cubicBezTo>
                    <a:cubicBezTo>
                      <a:pt x="3836" y="15381"/>
                      <a:pt x="3958" y="15396"/>
                      <a:pt x="4080" y="15396"/>
                    </a:cubicBezTo>
                    <a:cubicBezTo>
                      <a:pt x="4236" y="15396"/>
                      <a:pt x="4391" y="15371"/>
                      <a:pt x="4541" y="15323"/>
                    </a:cubicBezTo>
                    <a:cubicBezTo>
                      <a:pt x="5219" y="15122"/>
                      <a:pt x="5789" y="14738"/>
                      <a:pt x="6266" y="14219"/>
                    </a:cubicBezTo>
                    <a:cubicBezTo>
                      <a:pt x="6583" y="13866"/>
                      <a:pt x="6858" y="13479"/>
                      <a:pt x="7079" y="13057"/>
                    </a:cubicBezTo>
                    <a:cubicBezTo>
                      <a:pt x="7096" y="13023"/>
                      <a:pt x="7104" y="12967"/>
                      <a:pt x="7161" y="12967"/>
                    </a:cubicBezTo>
                    <a:cubicBezTo>
                      <a:pt x="7170" y="12967"/>
                      <a:pt x="7180" y="12968"/>
                      <a:pt x="7192" y="12971"/>
                    </a:cubicBezTo>
                    <a:cubicBezTo>
                      <a:pt x="7195" y="13010"/>
                      <a:pt x="7195" y="13053"/>
                      <a:pt x="7192" y="13095"/>
                    </a:cubicBezTo>
                    <a:cubicBezTo>
                      <a:pt x="7164" y="13277"/>
                      <a:pt x="7130" y="13463"/>
                      <a:pt x="7106" y="13645"/>
                    </a:cubicBezTo>
                    <a:cubicBezTo>
                      <a:pt x="7033" y="14215"/>
                      <a:pt x="7006" y="14781"/>
                      <a:pt x="7099" y="15350"/>
                    </a:cubicBezTo>
                    <a:cubicBezTo>
                      <a:pt x="7126" y="15583"/>
                      <a:pt x="7203" y="15808"/>
                      <a:pt x="7319" y="16013"/>
                    </a:cubicBezTo>
                    <a:cubicBezTo>
                      <a:pt x="7516" y="16334"/>
                      <a:pt x="7790" y="16517"/>
                      <a:pt x="8156" y="16517"/>
                    </a:cubicBezTo>
                    <a:cubicBezTo>
                      <a:pt x="8188" y="16517"/>
                      <a:pt x="8220" y="16515"/>
                      <a:pt x="8253" y="16513"/>
                    </a:cubicBezTo>
                    <a:cubicBezTo>
                      <a:pt x="8645" y="16474"/>
                      <a:pt x="8958" y="16280"/>
                      <a:pt x="9214" y="15990"/>
                    </a:cubicBezTo>
                    <a:cubicBezTo>
                      <a:pt x="9358" y="15815"/>
                      <a:pt x="9474" y="15622"/>
                      <a:pt x="9559" y="15408"/>
                    </a:cubicBezTo>
                    <a:cubicBezTo>
                      <a:pt x="9861" y="14695"/>
                      <a:pt x="10028" y="13955"/>
                      <a:pt x="10005" y="13177"/>
                    </a:cubicBezTo>
                    <a:lnTo>
                      <a:pt x="10005" y="13010"/>
                    </a:lnTo>
                    <a:cubicBezTo>
                      <a:pt x="10098" y="13026"/>
                      <a:pt x="10105" y="13088"/>
                      <a:pt x="10125" y="13134"/>
                    </a:cubicBezTo>
                    <a:cubicBezTo>
                      <a:pt x="10256" y="13428"/>
                      <a:pt x="10377" y="13727"/>
                      <a:pt x="10520" y="14017"/>
                    </a:cubicBezTo>
                    <a:cubicBezTo>
                      <a:pt x="10679" y="14362"/>
                      <a:pt x="10896" y="14680"/>
                      <a:pt x="11159" y="14959"/>
                    </a:cubicBezTo>
                    <a:cubicBezTo>
                      <a:pt x="11392" y="15195"/>
                      <a:pt x="11655" y="15393"/>
                      <a:pt x="11988" y="15478"/>
                    </a:cubicBezTo>
                    <a:cubicBezTo>
                      <a:pt x="12085" y="15504"/>
                      <a:pt x="12178" y="15516"/>
                      <a:pt x="12268" y="15516"/>
                    </a:cubicBezTo>
                    <a:cubicBezTo>
                      <a:pt x="12534" y="15516"/>
                      <a:pt x="12769" y="15405"/>
                      <a:pt x="12969" y="15188"/>
                    </a:cubicBezTo>
                    <a:cubicBezTo>
                      <a:pt x="13128" y="15013"/>
                      <a:pt x="13244" y="14804"/>
                      <a:pt x="13310" y="14575"/>
                    </a:cubicBezTo>
                    <a:cubicBezTo>
                      <a:pt x="13414" y="14200"/>
                      <a:pt x="13399" y="13820"/>
                      <a:pt x="13348" y="13436"/>
                    </a:cubicBezTo>
                    <a:cubicBezTo>
                      <a:pt x="13279" y="12902"/>
                      <a:pt x="13100" y="12402"/>
                      <a:pt x="12856" y="11917"/>
                    </a:cubicBezTo>
                    <a:cubicBezTo>
                      <a:pt x="12837" y="11879"/>
                      <a:pt x="12821" y="11836"/>
                      <a:pt x="12798" y="11790"/>
                    </a:cubicBezTo>
                    <a:cubicBezTo>
                      <a:pt x="12832" y="11787"/>
                      <a:pt x="12857" y="11786"/>
                      <a:pt x="12877" y="11786"/>
                    </a:cubicBezTo>
                    <a:cubicBezTo>
                      <a:pt x="12932" y="11786"/>
                      <a:pt x="12947" y="11797"/>
                      <a:pt x="13004" y="11840"/>
                    </a:cubicBezTo>
                    <a:cubicBezTo>
                      <a:pt x="13112" y="11921"/>
                      <a:pt x="13221" y="12003"/>
                      <a:pt x="13333" y="12080"/>
                    </a:cubicBezTo>
                    <a:cubicBezTo>
                      <a:pt x="13728" y="12351"/>
                      <a:pt x="14139" y="12611"/>
                      <a:pt x="14600" y="12762"/>
                    </a:cubicBezTo>
                    <a:cubicBezTo>
                      <a:pt x="14831" y="12837"/>
                      <a:pt x="15063" y="12892"/>
                      <a:pt x="15301" y="12892"/>
                    </a:cubicBezTo>
                    <a:cubicBezTo>
                      <a:pt x="15357" y="12892"/>
                      <a:pt x="15414" y="12889"/>
                      <a:pt x="15472" y="12882"/>
                    </a:cubicBezTo>
                    <a:cubicBezTo>
                      <a:pt x="15948" y="12836"/>
                      <a:pt x="16305" y="12537"/>
                      <a:pt x="16402" y="12100"/>
                    </a:cubicBezTo>
                    <a:cubicBezTo>
                      <a:pt x="16440" y="11921"/>
                      <a:pt x="16440" y="11743"/>
                      <a:pt x="16402" y="11565"/>
                    </a:cubicBezTo>
                    <a:cubicBezTo>
                      <a:pt x="16340" y="11224"/>
                      <a:pt x="16177" y="10918"/>
                      <a:pt x="15972" y="10643"/>
                    </a:cubicBezTo>
                    <a:cubicBezTo>
                      <a:pt x="15565" y="10100"/>
                      <a:pt x="15038" y="9705"/>
                      <a:pt x="14441" y="9411"/>
                    </a:cubicBezTo>
                    <a:cubicBezTo>
                      <a:pt x="14189" y="9283"/>
                      <a:pt x="13922" y="9190"/>
                      <a:pt x="13662" y="9077"/>
                    </a:cubicBezTo>
                    <a:cubicBezTo>
                      <a:pt x="13624" y="9062"/>
                      <a:pt x="13558" y="9070"/>
                      <a:pt x="13569" y="8984"/>
                    </a:cubicBezTo>
                    <a:lnTo>
                      <a:pt x="13724" y="8984"/>
                    </a:lnTo>
                    <a:cubicBezTo>
                      <a:pt x="13784" y="8985"/>
                      <a:pt x="13844" y="8986"/>
                      <a:pt x="13904" y="8986"/>
                    </a:cubicBezTo>
                    <a:cubicBezTo>
                      <a:pt x="14475" y="8986"/>
                      <a:pt x="15042" y="8934"/>
                      <a:pt x="15596" y="8783"/>
                    </a:cubicBezTo>
                    <a:cubicBezTo>
                      <a:pt x="16037" y="8663"/>
                      <a:pt x="16452" y="8488"/>
                      <a:pt x="16805" y="8190"/>
                    </a:cubicBezTo>
                    <a:cubicBezTo>
                      <a:pt x="17262" y="7795"/>
                      <a:pt x="17382" y="7283"/>
                      <a:pt x="17153" y="6729"/>
                    </a:cubicBezTo>
                    <a:cubicBezTo>
                      <a:pt x="16963" y="6268"/>
                      <a:pt x="16607" y="5974"/>
                      <a:pt x="16165" y="5776"/>
                    </a:cubicBezTo>
                    <a:cubicBezTo>
                      <a:pt x="15808" y="5618"/>
                      <a:pt x="15440" y="5552"/>
                      <a:pt x="15066" y="5552"/>
                    </a:cubicBezTo>
                    <a:cubicBezTo>
                      <a:pt x="14863" y="5552"/>
                      <a:pt x="14658" y="5572"/>
                      <a:pt x="14453" y="5606"/>
                    </a:cubicBezTo>
                    <a:cubicBezTo>
                      <a:pt x="14069" y="5675"/>
                      <a:pt x="13697" y="5780"/>
                      <a:pt x="13337" y="5923"/>
                    </a:cubicBezTo>
                    <a:cubicBezTo>
                      <a:pt x="13309" y="5935"/>
                      <a:pt x="13278" y="5957"/>
                      <a:pt x="13246" y="5957"/>
                    </a:cubicBezTo>
                    <a:cubicBezTo>
                      <a:pt x="13225" y="5957"/>
                      <a:pt x="13203" y="5947"/>
                      <a:pt x="13182" y="5920"/>
                    </a:cubicBezTo>
                    <a:cubicBezTo>
                      <a:pt x="13213" y="5889"/>
                      <a:pt x="13244" y="5861"/>
                      <a:pt x="13275" y="5830"/>
                    </a:cubicBezTo>
                    <a:cubicBezTo>
                      <a:pt x="13472" y="5641"/>
                      <a:pt x="13674" y="5455"/>
                      <a:pt x="13864" y="5257"/>
                    </a:cubicBezTo>
                    <a:cubicBezTo>
                      <a:pt x="14255" y="4842"/>
                      <a:pt x="14608" y="4393"/>
                      <a:pt x="14832" y="3862"/>
                    </a:cubicBezTo>
                    <a:cubicBezTo>
                      <a:pt x="14983" y="3510"/>
                      <a:pt x="15069" y="3145"/>
                      <a:pt x="15030" y="2758"/>
                    </a:cubicBezTo>
                    <a:cubicBezTo>
                      <a:pt x="14962" y="2004"/>
                      <a:pt x="14326" y="1459"/>
                      <a:pt x="13613" y="1459"/>
                    </a:cubicBezTo>
                    <a:cubicBezTo>
                      <a:pt x="13476" y="1459"/>
                      <a:pt x="13336" y="1479"/>
                      <a:pt x="13197" y="1522"/>
                    </a:cubicBezTo>
                    <a:cubicBezTo>
                      <a:pt x="12957" y="1595"/>
                      <a:pt x="12728" y="1704"/>
                      <a:pt x="12519" y="1847"/>
                    </a:cubicBezTo>
                    <a:cubicBezTo>
                      <a:pt x="12058" y="2169"/>
                      <a:pt x="11663" y="2576"/>
                      <a:pt x="11349" y="3045"/>
                    </a:cubicBezTo>
                    <a:cubicBezTo>
                      <a:pt x="11322" y="3087"/>
                      <a:pt x="11287" y="3126"/>
                      <a:pt x="11252" y="3169"/>
                    </a:cubicBezTo>
                    <a:lnTo>
                      <a:pt x="11221" y="3153"/>
                    </a:lnTo>
                    <a:cubicBezTo>
                      <a:pt x="11229" y="3110"/>
                      <a:pt x="11233" y="3064"/>
                      <a:pt x="11241" y="3021"/>
                    </a:cubicBezTo>
                    <a:cubicBezTo>
                      <a:pt x="11337" y="2572"/>
                      <a:pt x="11384" y="2111"/>
                      <a:pt x="11368" y="1646"/>
                    </a:cubicBezTo>
                    <a:cubicBezTo>
                      <a:pt x="11353" y="1313"/>
                      <a:pt x="11314" y="979"/>
                      <a:pt x="11179" y="669"/>
                    </a:cubicBezTo>
                    <a:cubicBezTo>
                      <a:pt x="10996" y="239"/>
                      <a:pt x="10647" y="0"/>
                      <a:pt x="102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73;p35"/>
              <p:cNvSpPr/>
              <p:nvPr/>
            </p:nvSpPr>
            <p:spPr>
              <a:xfrm>
                <a:off x="2449865" y="1463703"/>
                <a:ext cx="326390" cy="315039"/>
              </a:xfrm>
              <a:custGeom>
                <a:avLst/>
                <a:gdLst/>
                <a:ahLst/>
                <a:cxnLst/>
                <a:rect l="l" t="t" r="r" b="b"/>
                <a:pathLst>
                  <a:path w="4922" h="4751" extrusionOk="0">
                    <a:moveTo>
                      <a:pt x="2494" y="1"/>
                    </a:moveTo>
                    <a:cubicBezTo>
                      <a:pt x="2438" y="1"/>
                      <a:pt x="2382" y="2"/>
                      <a:pt x="2326" y="6"/>
                    </a:cubicBezTo>
                    <a:cubicBezTo>
                      <a:pt x="1055" y="49"/>
                      <a:pt x="1" y="1177"/>
                      <a:pt x="67" y="2513"/>
                    </a:cubicBezTo>
                    <a:cubicBezTo>
                      <a:pt x="131" y="3748"/>
                      <a:pt x="1200" y="4751"/>
                      <a:pt x="2431" y="4751"/>
                    </a:cubicBezTo>
                    <a:cubicBezTo>
                      <a:pt x="2463" y="4751"/>
                      <a:pt x="2495" y="4750"/>
                      <a:pt x="2527" y="4749"/>
                    </a:cubicBezTo>
                    <a:cubicBezTo>
                      <a:pt x="3864" y="4730"/>
                      <a:pt x="4922" y="3610"/>
                      <a:pt x="4867" y="2273"/>
                    </a:cubicBezTo>
                    <a:cubicBezTo>
                      <a:pt x="4812" y="993"/>
                      <a:pt x="3754" y="1"/>
                      <a:pt x="24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74;p35"/>
              <p:cNvSpPr/>
              <p:nvPr/>
            </p:nvSpPr>
            <p:spPr>
              <a:xfrm>
                <a:off x="2214462" y="1723640"/>
                <a:ext cx="325661" cy="367424"/>
              </a:xfrm>
              <a:custGeom>
                <a:avLst/>
                <a:gdLst/>
                <a:ahLst/>
                <a:cxnLst/>
                <a:rect l="l" t="t" r="r" b="b"/>
                <a:pathLst>
                  <a:path w="4911" h="5541" extrusionOk="0">
                    <a:moveTo>
                      <a:pt x="3743" y="1"/>
                    </a:moveTo>
                    <a:cubicBezTo>
                      <a:pt x="3695" y="1"/>
                      <a:pt x="3647" y="18"/>
                      <a:pt x="3609" y="54"/>
                    </a:cubicBezTo>
                    <a:cubicBezTo>
                      <a:pt x="2807" y="639"/>
                      <a:pt x="2059" y="1290"/>
                      <a:pt x="1370" y="2003"/>
                    </a:cubicBezTo>
                    <a:cubicBezTo>
                      <a:pt x="982" y="2402"/>
                      <a:pt x="614" y="2820"/>
                      <a:pt x="347" y="3313"/>
                    </a:cubicBezTo>
                    <a:cubicBezTo>
                      <a:pt x="161" y="3646"/>
                      <a:pt x="33" y="3991"/>
                      <a:pt x="33" y="4378"/>
                    </a:cubicBezTo>
                    <a:lnTo>
                      <a:pt x="33" y="4405"/>
                    </a:lnTo>
                    <a:cubicBezTo>
                      <a:pt x="0" y="5003"/>
                      <a:pt x="531" y="5540"/>
                      <a:pt x="1145" y="5540"/>
                    </a:cubicBezTo>
                    <a:cubicBezTo>
                      <a:pt x="1187" y="5540"/>
                      <a:pt x="1230" y="5538"/>
                      <a:pt x="1273" y="5533"/>
                    </a:cubicBezTo>
                    <a:cubicBezTo>
                      <a:pt x="1606" y="5494"/>
                      <a:pt x="1904" y="5374"/>
                      <a:pt x="2195" y="5219"/>
                    </a:cubicBezTo>
                    <a:cubicBezTo>
                      <a:pt x="2749" y="4921"/>
                      <a:pt x="3191" y="4494"/>
                      <a:pt x="3547" y="3983"/>
                    </a:cubicBezTo>
                    <a:cubicBezTo>
                      <a:pt x="4062" y="3231"/>
                      <a:pt x="4461" y="2410"/>
                      <a:pt x="4729" y="1538"/>
                    </a:cubicBezTo>
                    <a:cubicBezTo>
                      <a:pt x="4764" y="1418"/>
                      <a:pt x="4799" y="1298"/>
                      <a:pt x="4841" y="1182"/>
                    </a:cubicBezTo>
                    <a:cubicBezTo>
                      <a:pt x="4911" y="968"/>
                      <a:pt x="4861" y="817"/>
                      <a:pt x="4671" y="705"/>
                    </a:cubicBezTo>
                    <a:cubicBezTo>
                      <a:pt x="4430" y="562"/>
                      <a:pt x="4217" y="387"/>
                      <a:pt x="4031" y="178"/>
                    </a:cubicBezTo>
                    <a:cubicBezTo>
                      <a:pt x="3981" y="124"/>
                      <a:pt x="3923" y="77"/>
                      <a:pt x="3861" y="39"/>
                    </a:cubicBezTo>
                    <a:cubicBezTo>
                      <a:pt x="3825" y="14"/>
                      <a:pt x="3784" y="1"/>
                      <a:pt x="3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75;p35"/>
              <p:cNvSpPr/>
              <p:nvPr/>
            </p:nvSpPr>
            <p:spPr>
              <a:xfrm>
                <a:off x="2091721" y="1354357"/>
                <a:ext cx="376987" cy="271539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4095" extrusionOk="0">
                    <a:moveTo>
                      <a:pt x="1186" y="1"/>
                    </a:moveTo>
                    <a:cubicBezTo>
                      <a:pt x="1055" y="13"/>
                      <a:pt x="919" y="20"/>
                      <a:pt x="787" y="44"/>
                    </a:cubicBezTo>
                    <a:cubicBezTo>
                      <a:pt x="570" y="78"/>
                      <a:pt x="361" y="152"/>
                      <a:pt x="206" y="319"/>
                    </a:cubicBezTo>
                    <a:cubicBezTo>
                      <a:pt x="8" y="528"/>
                      <a:pt x="1" y="791"/>
                      <a:pt x="47" y="1055"/>
                    </a:cubicBezTo>
                    <a:cubicBezTo>
                      <a:pt x="121" y="1477"/>
                      <a:pt x="318" y="1849"/>
                      <a:pt x="590" y="2178"/>
                    </a:cubicBezTo>
                    <a:cubicBezTo>
                      <a:pt x="927" y="2593"/>
                      <a:pt x="1353" y="2895"/>
                      <a:pt x="1822" y="3143"/>
                    </a:cubicBezTo>
                    <a:cubicBezTo>
                      <a:pt x="2802" y="3659"/>
                      <a:pt x="3871" y="3980"/>
                      <a:pt x="4972" y="4093"/>
                    </a:cubicBezTo>
                    <a:cubicBezTo>
                      <a:pt x="4983" y="4094"/>
                      <a:pt x="4994" y="4094"/>
                      <a:pt x="5005" y="4094"/>
                    </a:cubicBezTo>
                    <a:cubicBezTo>
                      <a:pt x="5131" y="4094"/>
                      <a:pt x="5221" y="4011"/>
                      <a:pt x="5239" y="3876"/>
                    </a:cubicBezTo>
                    <a:cubicBezTo>
                      <a:pt x="5251" y="3771"/>
                      <a:pt x="5259" y="3666"/>
                      <a:pt x="5278" y="3562"/>
                    </a:cubicBezTo>
                    <a:cubicBezTo>
                      <a:pt x="5332" y="3256"/>
                      <a:pt x="5445" y="2957"/>
                      <a:pt x="5607" y="2690"/>
                    </a:cubicBezTo>
                    <a:cubicBezTo>
                      <a:pt x="5650" y="2620"/>
                      <a:pt x="5685" y="2547"/>
                      <a:pt x="5642" y="2473"/>
                    </a:cubicBezTo>
                    <a:cubicBezTo>
                      <a:pt x="5607" y="2392"/>
                      <a:pt x="5557" y="2322"/>
                      <a:pt x="5495" y="2260"/>
                    </a:cubicBezTo>
                    <a:cubicBezTo>
                      <a:pt x="5177" y="1989"/>
                      <a:pt x="4859" y="1710"/>
                      <a:pt x="4522" y="1462"/>
                    </a:cubicBezTo>
                    <a:cubicBezTo>
                      <a:pt x="3891" y="981"/>
                      <a:pt x="3197" y="590"/>
                      <a:pt x="2465" y="292"/>
                    </a:cubicBezTo>
                    <a:cubicBezTo>
                      <a:pt x="2054" y="129"/>
                      <a:pt x="1632" y="13"/>
                      <a:pt x="11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76;p35"/>
              <p:cNvSpPr/>
              <p:nvPr/>
            </p:nvSpPr>
            <p:spPr>
              <a:xfrm>
                <a:off x="2704234" y="1198660"/>
                <a:ext cx="298406" cy="346271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5222" extrusionOk="0">
                    <a:moveTo>
                      <a:pt x="3315" y="0"/>
                    </a:moveTo>
                    <a:cubicBezTo>
                      <a:pt x="3191" y="0"/>
                      <a:pt x="3064" y="20"/>
                      <a:pt x="2938" y="63"/>
                    </a:cubicBezTo>
                    <a:cubicBezTo>
                      <a:pt x="2709" y="133"/>
                      <a:pt x="2496" y="241"/>
                      <a:pt x="2302" y="381"/>
                    </a:cubicBezTo>
                    <a:cubicBezTo>
                      <a:pt x="1930" y="648"/>
                      <a:pt x="1605" y="973"/>
                      <a:pt x="1338" y="1345"/>
                    </a:cubicBezTo>
                    <a:cubicBezTo>
                      <a:pt x="1074" y="1706"/>
                      <a:pt x="845" y="2093"/>
                      <a:pt x="663" y="2500"/>
                    </a:cubicBezTo>
                    <a:cubicBezTo>
                      <a:pt x="462" y="2938"/>
                      <a:pt x="284" y="3380"/>
                      <a:pt x="82" y="3814"/>
                    </a:cubicBezTo>
                    <a:cubicBezTo>
                      <a:pt x="1" y="3996"/>
                      <a:pt x="24" y="4139"/>
                      <a:pt x="160" y="4271"/>
                    </a:cubicBezTo>
                    <a:cubicBezTo>
                      <a:pt x="260" y="4371"/>
                      <a:pt x="377" y="4464"/>
                      <a:pt x="466" y="4573"/>
                    </a:cubicBezTo>
                    <a:cubicBezTo>
                      <a:pt x="605" y="4732"/>
                      <a:pt x="729" y="4906"/>
                      <a:pt x="853" y="5077"/>
                    </a:cubicBezTo>
                    <a:cubicBezTo>
                      <a:pt x="924" y="5173"/>
                      <a:pt x="994" y="5222"/>
                      <a:pt x="1072" y="5222"/>
                    </a:cubicBezTo>
                    <a:cubicBezTo>
                      <a:pt x="1127" y="5222"/>
                      <a:pt x="1186" y="5198"/>
                      <a:pt x="1252" y="5150"/>
                    </a:cubicBezTo>
                    <a:cubicBezTo>
                      <a:pt x="1834" y="4736"/>
                      <a:pt x="2407" y="4317"/>
                      <a:pt x="2934" y="3833"/>
                    </a:cubicBezTo>
                    <a:cubicBezTo>
                      <a:pt x="3399" y="3403"/>
                      <a:pt x="3825" y="2942"/>
                      <a:pt x="4143" y="2388"/>
                    </a:cubicBezTo>
                    <a:cubicBezTo>
                      <a:pt x="4348" y="2035"/>
                      <a:pt x="4484" y="1659"/>
                      <a:pt x="4499" y="1214"/>
                    </a:cubicBezTo>
                    <a:cubicBezTo>
                      <a:pt x="4492" y="1163"/>
                      <a:pt x="4488" y="1086"/>
                      <a:pt x="4476" y="1008"/>
                    </a:cubicBezTo>
                    <a:cubicBezTo>
                      <a:pt x="4390" y="414"/>
                      <a:pt x="3880" y="0"/>
                      <a:pt x="3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77;p35"/>
              <p:cNvSpPr/>
              <p:nvPr/>
            </p:nvSpPr>
            <p:spPr>
              <a:xfrm>
                <a:off x="2325798" y="1118026"/>
                <a:ext cx="236736" cy="378100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5702" extrusionOk="0">
                    <a:moveTo>
                      <a:pt x="1074" y="0"/>
                    </a:moveTo>
                    <a:cubicBezTo>
                      <a:pt x="1054" y="4"/>
                      <a:pt x="1031" y="8"/>
                      <a:pt x="1012" y="12"/>
                    </a:cubicBezTo>
                    <a:cubicBezTo>
                      <a:pt x="729" y="66"/>
                      <a:pt x="527" y="233"/>
                      <a:pt x="353" y="450"/>
                    </a:cubicBezTo>
                    <a:cubicBezTo>
                      <a:pt x="86" y="795"/>
                      <a:pt x="0" y="1198"/>
                      <a:pt x="0" y="1612"/>
                    </a:cubicBezTo>
                    <a:cubicBezTo>
                      <a:pt x="8" y="2302"/>
                      <a:pt x="190" y="2980"/>
                      <a:pt x="531" y="3580"/>
                    </a:cubicBezTo>
                    <a:cubicBezTo>
                      <a:pt x="930" y="4309"/>
                      <a:pt x="1469" y="4929"/>
                      <a:pt x="2073" y="5491"/>
                    </a:cubicBezTo>
                    <a:cubicBezTo>
                      <a:pt x="2159" y="5568"/>
                      <a:pt x="2259" y="5634"/>
                      <a:pt x="2364" y="5680"/>
                    </a:cubicBezTo>
                    <a:cubicBezTo>
                      <a:pt x="2391" y="5695"/>
                      <a:pt x="2421" y="5702"/>
                      <a:pt x="2450" y="5702"/>
                    </a:cubicBezTo>
                    <a:cubicBezTo>
                      <a:pt x="2501" y="5702"/>
                      <a:pt x="2552" y="5681"/>
                      <a:pt x="2589" y="5642"/>
                    </a:cubicBezTo>
                    <a:cubicBezTo>
                      <a:pt x="2825" y="5429"/>
                      <a:pt x="3104" y="5262"/>
                      <a:pt x="3402" y="5157"/>
                    </a:cubicBezTo>
                    <a:cubicBezTo>
                      <a:pt x="3488" y="5130"/>
                      <a:pt x="3550" y="5057"/>
                      <a:pt x="3557" y="4968"/>
                    </a:cubicBezTo>
                    <a:cubicBezTo>
                      <a:pt x="3569" y="4902"/>
                      <a:pt x="3569" y="4840"/>
                      <a:pt x="3557" y="4774"/>
                    </a:cubicBezTo>
                    <a:cubicBezTo>
                      <a:pt x="3430" y="4119"/>
                      <a:pt x="3317" y="3456"/>
                      <a:pt x="3123" y="2817"/>
                    </a:cubicBezTo>
                    <a:cubicBezTo>
                      <a:pt x="2926" y="2174"/>
                      <a:pt x="2693" y="1546"/>
                      <a:pt x="2341" y="973"/>
                    </a:cubicBezTo>
                    <a:cubicBezTo>
                      <a:pt x="2190" y="709"/>
                      <a:pt x="2004" y="473"/>
                      <a:pt x="1787" y="268"/>
                    </a:cubicBezTo>
                    <a:cubicBezTo>
                      <a:pt x="1612" y="105"/>
                      <a:pt x="1388" y="12"/>
                      <a:pt x="1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78;p35"/>
              <p:cNvSpPr/>
              <p:nvPr/>
            </p:nvSpPr>
            <p:spPr>
              <a:xfrm>
                <a:off x="2776711" y="1469472"/>
                <a:ext cx="376191" cy="195150"/>
              </a:xfrm>
              <a:custGeom>
                <a:avLst/>
                <a:gdLst/>
                <a:ahLst/>
                <a:cxnLst/>
                <a:rect l="l" t="t" r="r" b="b"/>
                <a:pathLst>
                  <a:path w="5673" h="2943" extrusionOk="0">
                    <a:moveTo>
                      <a:pt x="3654" y="0"/>
                    </a:moveTo>
                    <a:cubicBezTo>
                      <a:pt x="3323" y="0"/>
                      <a:pt x="2993" y="55"/>
                      <a:pt x="2666" y="144"/>
                    </a:cubicBezTo>
                    <a:cubicBezTo>
                      <a:pt x="2019" y="318"/>
                      <a:pt x="1422" y="609"/>
                      <a:pt x="845" y="942"/>
                    </a:cubicBezTo>
                    <a:cubicBezTo>
                      <a:pt x="613" y="1078"/>
                      <a:pt x="384" y="1225"/>
                      <a:pt x="159" y="1369"/>
                    </a:cubicBezTo>
                    <a:cubicBezTo>
                      <a:pt x="62" y="1427"/>
                      <a:pt x="0" y="1520"/>
                      <a:pt x="28" y="1628"/>
                    </a:cubicBezTo>
                    <a:cubicBezTo>
                      <a:pt x="90" y="1895"/>
                      <a:pt x="117" y="2171"/>
                      <a:pt x="109" y="2446"/>
                    </a:cubicBezTo>
                    <a:cubicBezTo>
                      <a:pt x="105" y="2570"/>
                      <a:pt x="194" y="2682"/>
                      <a:pt x="318" y="2705"/>
                    </a:cubicBezTo>
                    <a:cubicBezTo>
                      <a:pt x="392" y="2721"/>
                      <a:pt x="465" y="2732"/>
                      <a:pt x="535" y="2744"/>
                    </a:cubicBezTo>
                    <a:cubicBezTo>
                      <a:pt x="1110" y="2853"/>
                      <a:pt x="1692" y="2940"/>
                      <a:pt x="2277" y="2940"/>
                    </a:cubicBezTo>
                    <a:cubicBezTo>
                      <a:pt x="2334" y="2940"/>
                      <a:pt x="2392" y="2939"/>
                      <a:pt x="2449" y="2938"/>
                    </a:cubicBezTo>
                    <a:cubicBezTo>
                      <a:pt x="2589" y="2938"/>
                      <a:pt x="2728" y="2943"/>
                      <a:pt x="2868" y="2943"/>
                    </a:cubicBezTo>
                    <a:cubicBezTo>
                      <a:pt x="2937" y="2943"/>
                      <a:pt x="3007" y="2942"/>
                      <a:pt x="3077" y="2938"/>
                    </a:cubicBezTo>
                    <a:cubicBezTo>
                      <a:pt x="3588" y="2907"/>
                      <a:pt x="4092" y="2818"/>
                      <a:pt x="4576" y="2624"/>
                    </a:cubicBezTo>
                    <a:cubicBezTo>
                      <a:pt x="4890" y="2496"/>
                      <a:pt x="5189" y="2333"/>
                      <a:pt x="5413" y="2070"/>
                    </a:cubicBezTo>
                    <a:cubicBezTo>
                      <a:pt x="5592" y="1876"/>
                      <a:pt x="5673" y="1613"/>
                      <a:pt x="5634" y="1357"/>
                    </a:cubicBezTo>
                    <a:cubicBezTo>
                      <a:pt x="5603" y="1101"/>
                      <a:pt x="5491" y="861"/>
                      <a:pt x="5320" y="667"/>
                    </a:cubicBezTo>
                    <a:cubicBezTo>
                      <a:pt x="5053" y="357"/>
                      <a:pt x="4704" y="175"/>
                      <a:pt x="4313" y="78"/>
                    </a:cubicBezTo>
                    <a:cubicBezTo>
                      <a:pt x="4093" y="24"/>
                      <a:pt x="3873" y="0"/>
                      <a:pt x="36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79;p35"/>
              <p:cNvSpPr/>
              <p:nvPr/>
            </p:nvSpPr>
            <p:spPr>
              <a:xfrm>
                <a:off x="2039600" y="1636840"/>
                <a:ext cx="412397" cy="174462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2631" extrusionOk="0">
                    <a:moveTo>
                      <a:pt x="3589" y="1"/>
                    </a:moveTo>
                    <a:cubicBezTo>
                      <a:pt x="3090" y="1"/>
                      <a:pt x="2592" y="37"/>
                      <a:pt x="2100" y="112"/>
                    </a:cubicBezTo>
                    <a:cubicBezTo>
                      <a:pt x="1709" y="174"/>
                      <a:pt x="1321" y="247"/>
                      <a:pt x="953" y="394"/>
                    </a:cubicBezTo>
                    <a:cubicBezTo>
                      <a:pt x="686" y="499"/>
                      <a:pt x="450" y="650"/>
                      <a:pt x="275" y="883"/>
                    </a:cubicBezTo>
                    <a:cubicBezTo>
                      <a:pt x="0" y="1243"/>
                      <a:pt x="12" y="1716"/>
                      <a:pt x="295" y="2049"/>
                    </a:cubicBezTo>
                    <a:cubicBezTo>
                      <a:pt x="434" y="2200"/>
                      <a:pt x="608" y="2316"/>
                      <a:pt x="798" y="2390"/>
                    </a:cubicBezTo>
                    <a:cubicBezTo>
                      <a:pt x="1204" y="2563"/>
                      <a:pt x="1622" y="2630"/>
                      <a:pt x="2047" y="2630"/>
                    </a:cubicBezTo>
                    <a:cubicBezTo>
                      <a:pt x="2232" y="2630"/>
                      <a:pt x="2417" y="2617"/>
                      <a:pt x="2604" y="2595"/>
                    </a:cubicBezTo>
                    <a:cubicBezTo>
                      <a:pt x="3127" y="2533"/>
                      <a:pt x="3638" y="2405"/>
                      <a:pt x="4131" y="2215"/>
                    </a:cubicBezTo>
                    <a:cubicBezTo>
                      <a:pt x="4828" y="1948"/>
                      <a:pt x="5506" y="1634"/>
                      <a:pt x="6099" y="1162"/>
                    </a:cubicBezTo>
                    <a:cubicBezTo>
                      <a:pt x="6172" y="1103"/>
                      <a:pt x="6219" y="1014"/>
                      <a:pt x="6215" y="917"/>
                    </a:cubicBezTo>
                    <a:cubicBezTo>
                      <a:pt x="6219" y="697"/>
                      <a:pt x="6126" y="495"/>
                      <a:pt x="6056" y="294"/>
                    </a:cubicBezTo>
                    <a:cubicBezTo>
                      <a:pt x="6018" y="184"/>
                      <a:pt x="5918" y="111"/>
                      <a:pt x="5802" y="111"/>
                    </a:cubicBezTo>
                    <a:cubicBezTo>
                      <a:pt x="5799" y="111"/>
                      <a:pt x="5796" y="111"/>
                      <a:pt x="5793" y="112"/>
                    </a:cubicBezTo>
                    <a:cubicBezTo>
                      <a:pt x="5715" y="112"/>
                      <a:pt x="5638" y="108"/>
                      <a:pt x="5560" y="100"/>
                    </a:cubicBezTo>
                    <a:cubicBezTo>
                      <a:pt x="5013" y="57"/>
                      <a:pt x="4466" y="2"/>
                      <a:pt x="3943" y="2"/>
                    </a:cubicBezTo>
                    <a:cubicBezTo>
                      <a:pt x="3895" y="2"/>
                      <a:pt x="3848" y="2"/>
                      <a:pt x="3801" y="3"/>
                    </a:cubicBezTo>
                    <a:cubicBezTo>
                      <a:pt x="3730" y="2"/>
                      <a:pt x="3660" y="1"/>
                      <a:pt x="35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0;p35"/>
              <p:cNvSpPr/>
              <p:nvPr/>
            </p:nvSpPr>
            <p:spPr>
              <a:xfrm>
                <a:off x="2570684" y="1101647"/>
                <a:ext cx="188394" cy="357411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5390" extrusionOk="0">
                    <a:moveTo>
                      <a:pt x="1941" y="0"/>
                    </a:moveTo>
                    <a:cubicBezTo>
                      <a:pt x="1826" y="0"/>
                      <a:pt x="1710" y="27"/>
                      <a:pt x="1592" y="77"/>
                    </a:cubicBezTo>
                    <a:cubicBezTo>
                      <a:pt x="1283" y="212"/>
                      <a:pt x="1019" y="429"/>
                      <a:pt x="821" y="701"/>
                    </a:cubicBezTo>
                    <a:cubicBezTo>
                      <a:pt x="473" y="1162"/>
                      <a:pt x="279" y="1689"/>
                      <a:pt x="170" y="2250"/>
                    </a:cubicBezTo>
                    <a:cubicBezTo>
                      <a:pt x="47" y="2940"/>
                      <a:pt x="0" y="3641"/>
                      <a:pt x="43" y="4343"/>
                    </a:cubicBezTo>
                    <a:cubicBezTo>
                      <a:pt x="58" y="4595"/>
                      <a:pt x="50" y="4854"/>
                      <a:pt x="178" y="5091"/>
                    </a:cubicBezTo>
                    <a:cubicBezTo>
                      <a:pt x="242" y="5211"/>
                      <a:pt x="283" y="5250"/>
                      <a:pt x="405" y="5250"/>
                    </a:cubicBezTo>
                    <a:cubicBezTo>
                      <a:pt x="416" y="5250"/>
                      <a:pt x="429" y="5250"/>
                      <a:pt x="442" y="5249"/>
                    </a:cubicBezTo>
                    <a:cubicBezTo>
                      <a:pt x="502" y="5245"/>
                      <a:pt x="563" y="5243"/>
                      <a:pt x="624" y="5243"/>
                    </a:cubicBezTo>
                    <a:cubicBezTo>
                      <a:pt x="884" y="5243"/>
                      <a:pt x="1143" y="5283"/>
                      <a:pt x="1395" y="5362"/>
                    </a:cubicBezTo>
                    <a:cubicBezTo>
                      <a:pt x="1462" y="5379"/>
                      <a:pt x="1533" y="5390"/>
                      <a:pt x="1604" y="5390"/>
                    </a:cubicBezTo>
                    <a:cubicBezTo>
                      <a:pt x="1614" y="5390"/>
                      <a:pt x="1625" y="5389"/>
                      <a:pt x="1635" y="5389"/>
                    </a:cubicBezTo>
                    <a:cubicBezTo>
                      <a:pt x="1678" y="5389"/>
                      <a:pt x="1716" y="5373"/>
                      <a:pt x="1747" y="5342"/>
                    </a:cubicBezTo>
                    <a:cubicBezTo>
                      <a:pt x="1802" y="5284"/>
                      <a:pt x="1848" y="5222"/>
                      <a:pt x="1883" y="5153"/>
                    </a:cubicBezTo>
                    <a:cubicBezTo>
                      <a:pt x="2135" y="4606"/>
                      <a:pt x="2348" y="4048"/>
                      <a:pt x="2522" y="3475"/>
                    </a:cubicBezTo>
                    <a:cubicBezTo>
                      <a:pt x="2701" y="2855"/>
                      <a:pt x="2836" y="2235"/>
                      <a:pt x="2840" y="1588"/>
                    </a:cubicBezTo>
                    <a:lnTo>
                      <a:pt x="2840" y="1433"/>
                    </a:lnTo>
                    <a:cubicBezTo>
                      <a:pt x="2825" y="1119"/>
                      <a:pt x="2790" y="809"/>
                      <a:pt x="2666" y="515"/>
                    </a:cubicBezTo>
                    <a:cubicBezTo>
                      <a:pt x="2600" y="352"/>
                      <a:pt x="2488" y="212"/>
                      <a:pt x="2340" y="119"/>
                    </a:cubicBezTo>
                    <a:cubicBezTo>
                      <a:pt x="2210" y="38"/>
                      <a:pt x="2077" y="0"/>
                      <a:pt x="19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81;p35"/>
              <p:cNvSpPr/>
              <p:nvPr/>
            </p:nvSpPr>
            <p:spPr>
              <a:xfrm>
                <a:off x="2662922" y="1741345"/>
                <a:ext cx="231298" cy="357676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5394" extrusionOk="0">
                    <a:moveTo>
                      <a:pt x="1211" y="1"/>
                    </a:moveTo>
                    <a:cubicBezTo>
                      <a:pt x="1138" y="1"/>
                      <a:pt x="1066" y="29"/>
                      <a:pt x="1011" y="85"/>
                    </a:cubicBezTo>
                    <a:cubicBezTo>
                      <a:pt x="763" y="314"/>
                      <a:pt x="480" y="496"/>
                      <a:pt x="167" y="620"/>
                    </a:cubicBezTo>
                    <a:cubicBezTo>
                      <a:pt x="62" y="663"/>
                      <a:pt x="0" y="767"/>
                      <a:pt x="16" y="880"/>
                    </a:cubicBezTo>
                    <a:cubicBezTo>
                      <a:pt x="19" y="926"/>
                      <a:pt x="27" y="973"/>
                      <a:pt x="43" y="1019"/>
                    </a:cubicBezTo>
                    <a:cubicBezTo>
                      <a:pt x="143" y="1410"/>
                      <a:pt x="244" y="1802"/>
                      <a:pt x="353" y="2189"/>
                    </a:cubicBezTo>
                    <a:cubicBezTo>
                      <a:pt x="535" y="2844"/>
                      <a:pt x="756" y="3483"/>
                      <a:pt x="1077" y="4088"/>
                    </a:cubicBezTo>
                    <a:cubicBezTo>
                      <a:pt x="1221" y="4371"/>
                      <a:pt x="1399" y="4634"/>
                      <a:pt x="1616" y="4867"/>
                    </a:cubicBezTo>
                    <a:cubicBezTo>
                      <a:pt x="1809" y="5072"/>
                      <a:pt x="2023" y="5246"/>
                      <a:pt x="2294" y="5339"/>
                    </a:cubicBezTo>
                    <a:cubicBezTo>
                      <a:pt x="2399" y="5375"/>
                      <a:pt x="2499" y="5394"/>
                      <a:pt x="2593" y="5394"/>
                    </a:cubicBezTo>
                    <a:cubicBezTo>
                      <a:pt x="2813" y="5394"/>
                      <a:pt x="3003" y="5294"/>
                      <a:pt x="3166" y="5087"/>
                    </a:cubicBezTo>
                    <a:cubicBezTo>
                      <a:pt x="3243" y="4979"/>
                      <a:pt x="3313" y="4863"/>
                      <a:pt x="3363" y="4739"/>
                    </a:cubicBezTo>
                    <a:cubicBezTo>
                      <a:pt x="3460" y="4518"/>
                      <a:pt x="3476" y="4285"/>
                      <a:pt x="3487" y="4045"/>
                    </a:cubicBezTo>
                    <a:cubicBezTo>
                      <a:pt x="3460" y="3809"/>
                      <a:pt x="3441" y="3572"/>
                      <a:pt x="3394" y="3336"/>
                    </a:cubicBezTo>
                    <a:cubicBezTo>
                      <a:pt x="3262" y="2646"/>
                      <a:pt x="2956" y="2030"/>
                      <a:pt x="2577" y="1449"/>
                    </a:cubicBezTo>
                    <a:cubicBezTo>
                      <a:pt x="2251" y="946"/>
                      <a:pt x="1825" y="527"/>
                      <a:pt x="1418" y="93"/>
                    </a:cubicBezTo>
                    <a:cubicBezTo>
                      <a:pt x="1363" y="32"/>
                      <a:pt x="1287" y="1"/>
                      <a:pt x="1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82;p35"/>
              <p:cNvSpPr/>
              <p:nvPr/>
            </p:nvSpPr>
            <p:spPr>
              <a:xfrm>
                <a:off x="2500527" y="1790017"/>
                <a:ext cx="168832" cy="37558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5664" extrusionOk="0">
                    <a:moveTo>
                      <a:pt x="1059" y="0"/>
                    </a:moveTo>
                    <a:cubicBezTo>
                      <a:pt x="948" y="0"/>
                      <a:pt x="851" y="62"/>
                      <a:pt x="822" y="157"/>
                    </a:cubicBezTo>
                    <a:cubicBezTo>
                      <a:pt x="733" y="436"/>
                      <a:pt x="620" y="711"/>
                      <a:pt x="547" y="998"/>
                    </a:cubicBezTo>
                    <a:cubicBezTo>
                      <a:pt x="419" y="1510"/>
                      <a:pt x="295" y="2025"/>
                      <a:pt x="194" y="2548"/>
                    </a:cubicBezTo>
                    <a:cubicBezTo>
                      <a:pt x="70" y="3207"/>
                      <a:pt x="0" y="3873"/>
                      <a:pt x="78" y="4543"/>
                    </a:cubicBezTo>
                    <a:cubicBezTo>
                      <a:pt x="109" y="4784"/>
                      <a:pt x="151" y="5024"/>
                      <a:pt x="268" y="5245"/>
                    </a:cubicBezTo>
                    <a:cubicBezTo>
                      <a:pt x="414" y="5515"/>
                      <a:pt x="659" y="5664"/>
                      <a:pt x="936" y="5664"/>
                    </a:cubicBezTo>
                    <a:cubicBezTo>
                      <a:pt x="1032" y="5664"/>
                      <a:pt x="1132" y="5646"/>
                      <a:pt x="1232" y="5609"/>
                    </a:cubicBezTo>
                    <a:cubicBezTo>
                      <a:pt x="1550" y="5496"/>
                      <a:pt x="1814" y="5264"/>
                      <a:pt x="1969" y="4962"/>
                    </a:cubicBezTo>
                    <a:cubicBezTo>
                      <a:pt x="2062" y="4784"/>
                      <a:pt x="2143" y="4594"/>
                      <a:pt x="2217" y="4404"/>
                    </a:cubicBezTo>
                    <a:cubicBezTo>
                      <a:pt x="2437" y="3819"/>
                      <a:pt x="2546" y="3195"/>
                      <a:pt x="2538" y="2567"/>
                    </a:cubicBezTo>
                    <a:cubicBezTo>
                      <a:pt x="2530" y="2455"/>
                      <a:pt x="2530" y="2277"/>
                      <a:pt x="2515" y="2098"/>
                    </a:cubicBezTo>
                    <a:cubicBezTo>
                      <a:pt x="2453" y="1490"/>
                      <a:pt x="2360" y="882"/>
                      <a:pt x="2236" y="285"/>
                    </a:cubicBezTo>
                    <a:cubicBezTo>
                      <a:pt x="2203" y="119"/>
                      <a:pt x="2131" y="48"/>
                      <a:pt x="1975" y="48"/>
                    </a:cubicBezTo>
                    <a:cubicBezTo>
                      <a:pt x="1963" y="48"/>
                      <a:pt x="1950" y="48"/>
                      <a:pt x="1938" y="49"/>
                    </a:cubicBezTo>
                    <a:cubicBezTo>
                      <a:pt x="1855" y="55"/>
                      <a:pt x="1772" y="58"/>
                      <a:pt x="1690" y="58"/>
                    </a:cubicBezTo>
                    <a:cubicBezTo>
                      <a:pt x="1499" y="58"/>
                      <a:pt x="1310" y="41"/>
                      <a:pt x="1120" y="6"/>
                    </a:cubicBezTo>
                    <a:cubicBezTo>
                      <a:pt x="1099" y="2"/>
                      <a:pt x="1079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83;p35"/>
              <p:cNvSpPr/>
              <p:nvPr/>
            </p:nvSpPr>
            <p:spPr>
              <a:xfrm>
                <a:off x="2757945" y="1665685"/>
                <a:ext cx="336934" cy="259139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908" extrusionOk="0">
                    <a:moveTo>
                      <a:pt x="550" y="0"/>
                    </a:moveTo>
                    <a:cubicBezTo>
                      <a:pt x="438" y="0"/>
                      <a:pt x="290" y="92"/>
                      <a:pt x="252" y="184"/>
                    </a:cubicBezTo>
                    <a:cubicBezTo>
                      <a:pt x="190" y="327"/>
                      <a:pt x="117" y="467"/>
                      <a:pt x="63" y="610"/>
                    </a:cubicBezTo>
                    <a:cubicBezTo>
                      <a:pt x="8" y="742"/>
                      <a:pt x="1" y="866"/>
                      <a:pt x="109" y="986"/>
                    </a:cubicBezTo>
                    <a:cubicBezTo>
                      <a:pt x="369" y="1265"/>
                      <a:pt x="624" y="1552"/>
                      <a:pt x="876" y="1835"/>
                    </a:cubicBezTo>
                    <a:cubicBezTo>
                      <a:pt x="1148" y="2137"/>
                      <a:pt x="1438" y="2420"/>
                      <a:pt x="1756" y="2672"/>
                    </a:cubicBezTo>
                    <a:cubicBezTo>
                      <a:pt x="2225" y="3051"/>
                      <a:pt x="2713" y="3404"/>
                      <a:pt x="3267" y="3663"/>
                    </a:cubicBezTo>
                    <a:cubicBezTo>
                      <a:pt x="3569" y="3811"/>
                      <a:pt x="3898" y="3896"/>
                      <a:pt x="4239" y="3908"/>
                    </a:cubicBezTo>
                    <a:cubicBezTo>
                      <a:pt x="4329" y="3900"/>
                      <a:pt x="4422" y="3884"/>
                      <a:pt x="4511" y="3861"/>
                    </a:cubicBezTo>
                    <a:cubicBezTo>
                      <a:pt x="4832" y="3764"/>
                      <a:pt x="5042" y="3563"/>
                      <a:pt x="5069" y="3218"/>
                    </a:cubicBezTo>
                    <a:cubicBezTo>
                      <a:pt x="5080" y="3071"/>
                      <a:pt x="5069" y="2923"/>
                      <a:pt x="5038" y="2780"/>
                    </a:cubicBezTo>
                    <a:cubicBezTo>
                      <a:pt x="4972" y="2458"/>
                      <a:pt x="4797" y="2187"/>
                      <a:pt x="4592" y="1939"/>
                    </a:cubicBezTo>
                    <a:cubicBezTo>
                      <a:pt x="4177" y="1432"/>
                      <a:pt x="3654" y="1075"/>
                      <a:pt x="3073" y="800"/>
                    </a:cubicBezTo>
                    <a:cubicBezTo>
                      <a:pt x="2279" y="424"/>
                      <a:pt x="1426" y="250"/>
                      <a:pt x="593" y="6"/>
                    </a:cubicBezTo>
                    <a:cubicBezTo>
                      <a:pt x="580" y="2"/>
                      <a:pt x="565" y="0"/>
                      <a:pt x="5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84;p35"/>
              <p:cNvSpPr/>
              <p:nvPr/>
            </p:nvSpPr>
            <p:spPr>
              <a:xfrm>
                <a:off x="2548801" y="1657064"/>
                <a:ext cx="105437" cy="4449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671" extrusionOk="0">
                    <a:moveTo>
                      <a:pt x="129" y="0"/>
                    </a:moveTo>
                    <a:cubicBezTo>
                      <a:pt x="112" y="0"/>
                      <a:pt x="94" y="6"/>
                      <a:pt x="74" y="20"/>
                    </a:cubicBezTo>
                    <a:cubicBezTo>
                      <a:pt x="16" y="54"/>
                      <a:pt x="1" y="124"/>
                      <a:pt x="36" y="178"/>
                    </a:cubicBezTo>
                    <a:cubicBezTo>
                      <a:pt x="47" y="213"/>
                      <a:pt x="67" y="244"/>
                      <a:pt x="86" y="271"/>
                    </a:cubicBezTo>
                    <a:cubicBezTo>
                      <a:pt x="268" y="519"/>
                      <a:pt x="504" y="667"/>
                      <a:pt x="830" y="671"/>
                    </a:cubicBezTo>
                    <a:cubicBezTo>
                      <a:pt x="1051" y="655"/>
                      <a:pt x="1272" y="620"/>
                      <a:pt x="1461" y="488"/>
                    </a:cubicBezTo>
                    <a:cubicBezTo>
                      <a:pt x="1504" y="465"/>
                      <a:pt x="1539" y="430"/>
                      <a:pt x="1566" y="392"/>
                    </a:cubicBezTo>
                    <a:cubicBezTo>
                      <a:pt x="1585" y="353"/>
                      <a:pt x="1589" y="306"/>
                      <a:pt x="1574" y="264"/>
                    </a:cubicBezTo>
                    <a:cubicBezTo>
                      <a:pt x="1556" y="230"/>
                      <a:pt x="1522" y="210"/>
                      <a:pt x="1487" y="210"/>
                    </a:cubicBezTo>
                    <a:cubicBezTo>
                      <a:pt x="1470" y="210"/>
                      <a:pt x="1453" y="215"/>
                      <a:pt x="1438" y="225"/>
                    </a:cubicBezTo>
                    <a:cubicBezTo>
                      <a:pt x="1392" y="244"/>
                      <a:pt x="1353" y="275"/>
                      <a:pt x="1303" y="302"/>
                    </a:cubicBezTo>
                    <a:cubicBezTo>
                      <a:pt x="1159" y="375"/>
                      <a:pt x="1000" y="420"/>
                      <a:pt x="845" y="420"/>
                    </a:cubicBezTo>
                    <a:cubicBezTo>
                      <a:pt x="677" y="420"/>
                      <a:pt x="513" y="367"/>
                      <a:pt x="380" y="240"/>
                    </a:cubicBezTo>
                    <a:cubicBezTo>
                      <a:pt x="326" y="186"/>
                      <a:pt x="276" y="128"/>
                      <a:pt x="229" y="62"/>
                    </a:cubicBezTo>
                    <a:cubicBezTo>
                      <a:pt x="200" y="28"/>
                      <a:pt x="167" y="0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85;p35"/>
              <p:cNvSpPr/>
              <p:nvPr/>
            </p:nvSpPr>
            <p:spPr>
              <a:xfrm>
                <a:off x="2529571" y="1560848"/>
                <a:ext cx="23143" cy="34548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21" extrusionOk="0">
                    <a:moveTo>
                      <a:pt x="205" y="0"/>
                    </a:moveTo>
                    <a:cubicBezTo>
                      <a:pt x="157" y="0"/>
                      <a:pt x="111" y="29"/>
                      <a:pt x="89" y="76"/>
                    </a:cubicBezTo>
                    <a:cubicBezTo>
                      <a:pt x="58" y="149"/>
                      <a:pt x="27" y="227"/>
                      <a:pt x="0" y="300"/>
                    </a:cubicBezTo>
                    <a:lnTo>
                      <a:pt x="19" y="312"/>
                    </a:lnTo>
                    <a:lnTo>
                      <a:pt x="19" y="362"/>
                    </a:lnTo>
                    <a:cubicBezTo>
                      <a:pt x="27" y="436"/>
                      <a:pt x="54" y="498"/>
                      <a:pt x="132" y="517"/>
                    </a:cubicBezTo>
                    <a:cubicBezTo>
                      <a:pt x="139" y="519"/>
                      <a:pt x="147" y="520"/>
                      <a:pt x="154" y="520"/>
                    </a:cubicBezTo>
                    <a:cubicBezTo>
                      <a:pt x="206" y="520"/>
                      <a:pt x="259" y="476"/>
                      <a:pt x="283" y="401"/>
                    </a:cubicBezTo>
                    <a:cubicBezTo>
                      <a:pt x="306" y="320"/>
                      <a:pt x="326" y="242"/>
                      <a:pt x="337" y="157"/>
                    </a:cubicBezTo>
                    <a:cubicBezTo>
                      <a:pt x="349" y="91"/>
                      <a:pt x="310" y="25"/>
                      <a:pt x="240" y="6"/>
                    </a:cubicBezTo>
                    <a:cubicBezTo>
                      <a:pt x="229" y="2"/>
                      <a:pt x="217" y="0"/>
                      <a:pt x="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86;p35"/>
              <p:cNvSpPr/>
              <p:nvPr/>
            </p:nvSpPr>
            <p:spPr>
              <a:xfrm>
                <a:off x="2676516" y="1588698"/>
                <a:ext cx="21353" cy="3017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55" extrusionOk="0">
                    <a:moveTo>
                      <a:pt x="180" y="0"/>
                    </a:moveTo>
                    <a:cubicBezTo>
                      <a:pt x="124" y="0"/>
                      <a:pt x="62" y="45"/>
                      <a:pt x="35" y="121"/>
                    </a:cubicBezTo>
                    <a:cubicBezTo>
                      <a:pt x="12" y="175"/>
                      <a:pt x="0" y="237"/>
                      <a:pt x="0" y="295"/>
                    </a:cubicBezTo>
                    <a:cubicBezTo>
                      <a:pt x="12" y="376"/>
                      <a:pt x="74" y="438"/>
                      <a:pt x="151" y="454"/>
                    </a:cubicBezTo>
                    <a:cubicBezTo>
                      <a:pt x="156" y="454"/>
                      <a:pt x="160" y="455"/>
                      <a:pt x="164" y="455"/>
                    </a:cubicBezTo>
                    <a:cubicBezTo>
                      <a:pt x="224" y="455"/>
                      <a:pt x="273" y="402"/>
                      <a:pt x="295" y="314"/>
                    </a:cubicBezTo>
                    <a:cubicBezTo>
                      <a:pt x="306" y="272"/>
                      <a:pt x="314" y="229"/>
                      <a:pt x="318" y="206"/>
                    </a:cubicBezTo>
                    <a:cubicBezTo>
                      <a:pt x="322" y="94"/>
                      <a:pt x="283" y="24"/>
                      <a:pt x="210" y="4"/>
                    </a:cubicBezTo>
                    <a:cubicBezTo>
                      <a:pt x="200" y="2"/>
                      <a:pt x="190" y="0"/>
                      <a:pt x="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oogle Shape;1351;p35"/>
          <p:cNvGrpSpPr/>
          <p:nvPr/>
        </p:nvGrpSpPr>
        <p:grpSpPr>
          <a:xfrm>
            <a:off x="8044857" y="4110958"/>
            <a:ext cx="807150" cy="802688"/>
            <a:chOff x="-93848" y="2802836"/>
            <a:chExt cx="950988" cy="1009503"/>
          </a:xfrm>
        </p:grpSpPr>
        <p:sp>
          <p:nvSpPr>
            <p:cNvPr id="31" name="Google Shape;1352;p35"/>
            <p:cNvSpPr/>
            <p:nvPr/>
          </p:nvSpPr>
          <p:spPr>
            <a:xfrm>
              <a:off x="-93848" y="2802910"/>
              <a:ext cx="950988" cy="1009371"/>
            </a:xfrm>
            <a:custGeom>
              <a:avLst/>
              <a:gdLst/>
              <a:ahLst/>
              <a:cxnLst/>
              <a:rect l="l" t="t" r="r" b="b"/>
              <a:pathLst>
                <a:path w="14341" h="15222" extrusionOk="0">
                  <a:moveTo>
                    <a:pt x="4316" y="0"/>
                  </a:moveTo>
                  <a:cubicBezTo>
                    <a:pt x="4274" y="0"/>
                    <a:pt x="4229" y="11"/>
                    <a:pt x="4181" y="32"/>
                  </a:cubicBezTo>
                  <a:cubicBezTo>
                    <a:pt x="3890" y="164"/>
                    <a:pt x="3646" y="377"/>
                    <a:pt x="3468" y="641"/>
                  </a:cubicBezTo>
                  <a:cubicBezTo>
                    <a:pt x="3387" y="745"/>
                    <a:pt x="3398" y="889"/>
                    <a:pt x="3487" y="982"/>
                  </a:cubicBezTo>
                  <a:cubicBezTo>
                    <a:pt x="3588" y="1094"/>
                    <a:pt x="3681" y="1214"/>
                    <a:pt x="3770" y="1338"/>
                  </a:cubicBezTo>
                  <a:cubicBezTo>
                    <a:pt x="3960" y="1625"/>
                    <a:pt x="4142" y="1915"/>
                    <a:pt x="4324" y="2206"/>
                  </a:cubicBezTo>
                  <a:cubicBezTo>
                    <a:pt x="4347" y="2253"/>
                    <a:pt x="4363" y="2299"/>
                    <a:pt x="4363" y="2353"/>
                  </a:cubicBezTo>
                  <a:cubicBezTo>
                    <a:pt x="4371" y="2528"/>
                    <a:pt x="4285" y="2656"/>
                    <a:pt x="4134" y="2745"/>
                  </a:cubicBezTo>
                  <a:cubicBezTo>
                    <a:pt x="3968" y="2845"/>
                    <a:pt x="3797" y="2946"/>
                    <a:pt x="3631" y="3047"/>
                  </a:cubicBezTo>
                  <a:cubicBezTo>
                    <a:pt x="3115" y="3365"/>
                    <a:pt x="2619" y="3706"/>
                    <a:pt x="2174" y="4120"/>
                  </a:cubicBezTo>
                  <a:cubicBezTo>
                    <a:pt x="1271" y="4961"/>
                    <a:pt x="608" y="6026"/>
                    <a:pt x="252" y="7204"/>
                  </a:cubicBezTo>
                  <a:cubicBezTo>
                    <a:pt x="74" y="7766"/>
                    <a:pt x="0" y="8343"/>
                    <a:pt x="93" y="8929"/>
                  </a:cubicBezTo>
                  <a:cubicBezTo>
                    <a:pt x="127" y="9132"/>
                    <a:pt x="182" y="9226"/>
                    <a:pt x="296" y="9226"/>
                  </a:cubicBezTo>
                  <a:cubicBezTo>
                    <a:pt x="353" y="9226"/>
                    <a:pt x="425" y="9202"/>
                    <a:pt x="515" y="9157"/>
                  </a:cubicBezTo>
                  <a:cubicBezTo>
                    <a:pt x="744" y="9041"/>
                    <a:pt x="965" y="8909"/>
                    <a:pt x="1190" y="8785"/>
                  </a:cubicBezTo>
                  <a:cubicBezTo>
                    <a:pt x="1240" y="8754"/>
                    <a:pt x="1294" y="8727"/>
                    <a:pt x="1348" y="8700"/>
                  </a:cubicBezTo>
                  <a:cubicBezTo>
                    <a:pt x="1364" y="8694"/>
                    <a:pt x="1378" y="8691"/>
                    <a:pt x="1391" y="8691"/>
                  </a:cubicBezTo>
                  <a:cubicBezTo>
                    <a:pt x="1428" y="8691"/>
                    <a:pt x="1452" y="8717"/>
                    <a:pt x="1461" y="8766"/>
                  </a:cubicBezTo>
                  <a:cubicBezTo>
                    <a:pt x="1465" y="8805"/>
                    <a:pt x="1465" y="8843"/>
                    <a:pt x="1461" y="8882"/>
                  </a:cubicBezTo>
                  <a:cubicBezTo>
                    <a:pt x="1449" y="9045"/>
                    <a:pt x="1434" y="9211"/>
                    <a:pt x="1426" y="9374"/>
                  </a:cubicBezTo>
                  <a:cubicBezTo>
                    <a:pt x="1403" y="10118"/>
                    <a:pt x="1445" y="10854"/>
                    <a:pt x="1651" y="11571"/>
                  </a:cubicBezTo>
                  <a:cubicBezTo>
                    <a:pt x="1802" y="12106"/>
                    <a:pt x="2046" y="12590"/>
                    <a:pt x="2337" y="13059"/>
                  </a:cubicBezTo>
                  <a:cubicBezTo>
                    <a:pt x="2453" y="13241"/>
                    <a:pt x="2600" y="13404"/>
                    <a:pt x="2774" y="13539"/>
                  </a:cubicBezTo>
                  <a:cubicBezTo>
                    <a:pt x="2839" y="13592"/>
                    <a:pt x="2894" y="13619"/>
                    <a:pt x="2949" y="13619"/>
                  </a:cubicBezTo>
                  <a:cubicBezTo>
                    <a:pt x="2999" y="13619"/>
                    <a:pt x="3051" y="13597"/>
                    <a:pt x="3111" y="13551"/>
                  </a:cubicBezTo>
                  <a:cubicBezTo>
                    <a:pt x="3201" y="13485"/>
                    <a:pt x="3282" y="13411"/>
                    <a:pt x="3356" y="13334"/>
                  </a:cubicBezTo>
                  <a:cubicBezTo>
                    <a:pt x="3890" y="12764"/>
                    <a:pt x="4367" y="12152"/>
                    <a:pt x="4712" y="11443"/>
                  </a:cubicBezTo>
                  <a:cubicBezTo>
                    <a:pt x="4746" y="11367"/>
                    <a:pt x="4784" y="11276"/>
                    <a:pt x="4884" y="11276"/>
                  </a:cubicBezTo>
                  <a:cubicBezTo>
                    <a:pt x="4886" y="11276"/>
                    <a:pt x="4888" y="11276"/>
                    <a:pt x="4890" y="11277"/>
                  </a:cubicBezTo>
                  <a:cubicBezTo>
                    <a:pt x="4995" y="11280"/>
                    <a:pt x="5010" y="11381"/>
                    <a:pt x="5049" y="11451"/>
                  </a:cubicBezTo>
                  <a:cubicBezTo>
                    <a:pt x="5169" y="11656"/>
                    <a:pt x="5277" y="11869"/>
                    <a:pt x="5405" y="12071"/>
                  </a:cubicBezTo>
                  <a:cubicBezTo>
                    <a:pt x="5707" y="12540"/>
                    <a:pt x="6056" y="12974"/>
                    <a:pt x="6451" y="13369"/>
                  </a:cubicBezTo>
                  <a:cubicBezTo>
                    <a:pt x="6932" y="13857"/>
                    <a:pt x="7451" y="14295"/>
                    <a:pt x="8044" y="14644"/>
                  </a:cubicBezTo>
                  <a:cubicBezTo>
                    <a:pt x="8466" y="14892"/>
                    <a:pt x="8908" y="15093"/>
                    <a:pt x="9388" y="15194"/>
                  </a:cubicBezTo>
                  <a:cubicBezTo>
                    <a:pt x="9463" y="15210"/>
                    <a:pt x="9514" y="15221"/>
                    <a:pt x="9554" y="15221"/>
                  </a:cubicBezTo>
                  <a:cubicBezTo>
                    <a:pt x="9638" y="15221"/>
                    <a:pt x="9678" y="15174"/>
                    <a:pt x="9787" y="15027"/>
                  </a:cubicBezTo>
                  <a:cubicBezTo>
                    <a:pt x="9791" y="15019"/>
                    <a:pt x="9795" y="15012"/>
                    <a:pt x="9799" y="15004"/>
                  </a:cubicBezTo>
                  <a:cubicBezTo>
                    <a:pt x="9962" y="14663"/>
                    <a:pt x="10140" y="14326"/>
                    <a:pt x="10280" y="13977"/>
                  </a:cubicBezTo>
                  <a:cubicBezTo>
                    <a:pt x="10539" y="13315"/>
                    <a:pt x="10628" y="12617"/>
                    <a:pt x="10710" y="11916"/>
                  </a:cubicBezTo>
                  <a:cubicBezTo>
                    <a:pt x="10779" y="11296"/>
                    <a:pt x="10799" y="10672"/>
                    <a:pt x="10698" y="10056"/>
                  </a:cubicBezTo>
                  <a:cubicBezTo>
                    <a:pt x="10632" y="9649"/>
                    <a:pt x="10543" y="9246"/>
                    <a:pt x="10458" y="8839"/>
                  </a:cubicBezTo>
                  <a:cubicBezTo>
                    <a:pt x="10442" y="8762"/>
                    <a:pt x="10427" y="8688"/>
                    <a:pt x="10504" y="8611"/>
                  </a:cubicBezTo>
                  <a:cubicBezTo>
                    <a:pt x="10558" y="8626"/>
                    <a:pt x="10620" y="8646"/>
                    <a:pt x="10679" y="8665"/>
                  </a:cubicBezTo>
                  <a:cubicBezTo>
                    <a:pt x="11373" y="8912"/>
                    <a:pt x="12085" y="9061"/>
                    <a:pt x="12821" y="9061"/>
                  </a:cubicBezTo>
                  <a:cubicBezTo>
                    <a:pt x="12857" y="9061"/>
                    <a:pt x="12893" y="9061"/>
                    <a:pt x="12930" y="9060"/>
                  </a:cubicBezTo>
                  <a:cubicBezTo>
                    <a:pt x="13333" y="9056"/>
                    <a:pt x="13736" y="8979"/>
                    <a:pt x="14112" y="8824"/>
                  </a:cubicBezTo>
                  <a:cubicBezTo>
                    <a:pt x="14297" y="8746"/>
                    <a:pt x="14340" y="8669"/>
                    <a:pt x="14309" y="8467"/>
                  </a:cubicBezTo>
                  <a:cubicBezTo>
                    <a:pt x="14305" y="8433"/>
                    <a:pt x="14297" y="8402"/>
                    <a:pt x="14286" y="8367"/>
                  </a:cubicBezTo>
                  <a:cubicBezTo>
                    <a:pt x="14228" y="8188"/>
                    <a:pt x="14162" y="8006"/>
                    <a:pt x="14100" y="7828"/>
                  </a:cubicBezTo>
                  <a:cubicBezTo>
                    <a:pt x="13798" y="6987"/>
                    <a:pt x="13333" y="6212"/>
                    <a:pt x="12732" y="5550"/>
                  </a:cubicBezTo>
                  <a:cubicBezTo>
                    <a:pt x="12209" y="4969"/>
                    <a:pt x="11608" y="4492"/>
                    <a:pt x="10892" y="4171"/>
                  </a:cubicBezTo>
                  <a:cubicBezTo>
                    <a:pt x="10849" y="4147"/>
                    <a:pt x="10810" y="4124"/>
                    <a:pt x="10772" y="4097"/>
                  </a:cubicBezTo>
                  <a:cubicBezTo>
                    <a:pt x="10837" y="3992"/>
                    <a:pt x="10938" y="3973"/>
                    <a:pt x="11027" y="3934"/>
                  </a:cubicBezTo>
                  <a:cubicBezTo>
                    <a:pt x="11438" y="3764"/>
                    <a:pt x="11825" y="3562"/>
                    <a:pt x="12151" y="3260"/>
                  </a:cubicBezTo>
                  <a:cubicBezTo>
                    <a:pt x="12298" y="3128"/>
                    <a:pt x="12306" y="3043"/>
                    <a:pt x="12194" y="2888"/>
                  </a:cubicBezTo>
                  <a:cubicBezTo>
                    <a:pt x="12070" y="2725"/>
                    <a:pt x="11915" y="2590"/>
                    <a:pt x="11736" y="2485"/>
                  </a:cubicBezTo>
                  <a:cubicBezTo>
                    <a:pt x="11271" y="2194"/>
                    <a:pt x="10760" y="2016"/>
                    <a:pt x="10229" y="1885"/>
                  </a:cubicBezTo>
                  <a:cubicBezTo>
                    <a:pt x="9784" y="1780"/>
                    <a:pt x="9330" y="1714"/>
                    <a:pt x="8873" y="1687"/>
                  </a:cubicBezTo>
                  <a:cubicBezTo>
                    <a:pt x="8646" y="1670"/>
                    <a:pt x="8419" y="1661"/>
                    <a:pt x="8194" y="1661"/>
                  </a:cubicBezTo>
                  <a:cubicBezTo>
                    <a:pt x="7523" y="1661"/>
                    <a:pt x="6859" y="1741"/>
                    <a:pt x="6203" y="1935"/>
                  </a:cubicBezTo>
                  <a:cubicBezTo>
                    <a:pt x="6108" y="1956"/>
                    <a:pt x="6012" y="1968"/>
                    <a:pt x="5917" y="1968"/>
                  </a:cubicBezTo>
                  <a:cubicBezTo>
                    <a:pt x="5892" y="1968"/>
                    <a:pt x="5868" y="1967"/>
                    <a:pt x="5843" y="1966"/>
                  </a:cubicBezTo>
                  <a:cubicBezTo>
                    <a:pt x="5837" y="1966"/>
                    <a:pt x="5832" y="1966"/>
                    <a:pt x="5826" y="1966"/>
                  </a:cubicBezTo>
                  <a:cubicBezTo>
                    <a:pt x="5686" y="1966"/>
                    <a:pt x="5566" y="1875"/>
                    <a:pt x="5525" y="1741"/>
                  </a:cubicBezTo>
                  <a:cubicBezTo>
                    <a:pt x="5498" y="1687"/>
                    <a:pt x="5471" y="1633"/>
                    <a:pt x="5440" y="1578"/>
                  </a:cubicBezTo>
                  <a:cubicBezTo>
                    <a:pt x="5180" y="1071"/>
                    <a:pt x="4878" y="587"/>
                    <a:pt x="4537" y="133"/>
                  </a:cubicBezTo>
                  <a:cubicBezTo>
                    <a:pt x="4472" y="45"/>
                    <a:pt x="4400" y="0"/>
                    <a:pt x="4316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1353;p35"/>
            <p:cNvGrpSpPr/>
            <p:nvPr/>
          </p:nvGrpSpPr>
          <p:grpSpPr>
            <a:xfrm>
              <a:off x="-93709" y="2802836"/>
              <a:ext cx="950722" cy="1009503"/>
              <a:chOff x="1178379" y="791136"/>
              <a:chExt cx="950722" cy="1009503"/>
            </a:xfrm>
          </p:grpSpPr>
          <p:sp>
            <p:nvSpPr>
              <p:cNvPr id="33" name="Google Shape;1354;p35"/>
              <p:cNvSpPr/>
              <p:nvPr/>
            </p:nvSpPr>
            <p:spPr>
              <a:xfrm>
                <a:off x="1178379" y="791136"/>
                <a:ext cx="950722" cy="1009503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15224" extrusionOk="0">
                    <a:moveTo>
                      <a:pt x="4267" y="272"/>
                    </a:moveTo>
                    <a:cubicBezTo>
                      <a:pt x="4335" y="272"/>
                      <a:pt x="4396" y="314"/>
                      <a:pt x="4452" y="397"/>
                    </a:cubicBezTo>
                    <a:cubicBezTo>
                      <a:pt x="4847" y="978"/>
                      <a:pt x="5200" y="1590"/>
                      <a:pt x="5502" y="2225"/>
                    </a:cubicBezTo>
                    <a:cubicBezTo>
                      <a:pt x="5634" y="2508"/>
                      <a:pt x="5773" y="2787"/>
                      <a:pt x="5905" y="3070"/>
                    </a:cubicBezTo>
                    <a:cubicBezTo>
                      <a:pt x="5962" y="3218"/>
                      <a:pt x="6101" y="3314"/>
                      <a:pt x="6260" y="3314"/>
                    </a:cubicBezTo>
                    <a:cubicBezTo>
                      <a:pt x="6263" y="3314"/>
                      <a:pt x="6266" y="3314"/>
                      <a:pt x="6269" y="3314"/>
                    </a:cubicBezTo>
                    <a:cubicBezTo>
                      <a:pt x="6785" y="3341"/>
                      <a:pt x="7296" y="3434"/>
                      <a:pt x="7788" y="3593"/>
                    </a:cubicBezTo>
                    <a:cubicBezTo>
                      <a:pt x="7807" y="3601"/>
                      <a:pt x="7827" y="3613"/>
                      <a:pt x="7835" y="3632"/>
                    </a:cubicBezTo>
                    <a:cubicBezTo>
                      <a:pt x="7811" y="3632"/>
                      <a:pt x="7788" y="3634"/>
                      <a:pt x="7765" y="3634"/>
                    </a:cubicBezTo>
                    <a:cubicBezTo>
                      <a:pt x="7753" y="3634"/>
                      <a:pt x="7742" y="3633"/>
                      <a:pt x="7730" y="3632"/>
                    </a:cubicBezTo>
                    <a:cubicBezTo>
                      <a:pt x="7620" y="3621"/>
                      <a:pt x="7510" y="3615"/>
                      <a:pt x="7400" y="3615"/>
                    </a:cubicBezTo>
                    <a:cubicBezTo>
                      <a:pt x="7168" y="3615"/>
                      <a:pt x="6936" y="3640"/>
                      <a:pt x="6707" y="3690"/>
                    </a:cubicBezTo>
                    <a:cubicBezTo>
                      <a:pt x="6606" y="3713"/>
                      <a:pt x="6506" y="3748"/>
                      <a:pt x="6413" y="3791"/>
                    </a:cubicBezTo>
                    <a:cubicBezTo>
                      <a:pt x="6300" y="3845"/>
                      <a:pt x="6265" y="3942"/>
                      <a:pt x="6304" y="4062"/>
                    </a:cubicBezTo>
                    <a:cubicBezTo>
                      <a:pt x="6424" y="4438"/>
                      <a:pt x="6544" y="4810"/>
                      <a:pt x="6664" y="5182"/>
                    </a:cubicBezTo>
                    <a:cubicBezTo>
                      <a:pt x="6715" y="5344"/>
                      <a:pt x="6843" y="5472"/>
                      <a:pt x="7005" y="5523"/>
                    </a:cubicBezTo>
                    <a:cubicBezTo>
                      <a:pt x="7668" y="5775"/>
                      <a:pt x="8300" y="6104"/>
                      <a:pt x="8881" y="6511"/>
                    </a:cubicBezTo>
                    <a:cubicBezTo>
                      <a:pt x="8896" y="6522"/>
                      <a:pt x="8908" y="6538"/>
                      <a:pt x="8908" y="6557"/>
                    </a:cubicBezTo>
                    <a:lnTo>
                      <a:pt x="8501" y="6402"/>
                    </a:lnTo>
                    <a:cubicBezTo>
                      <a:pt x="8121" y="6259"/>
                      <a:pt x="7726" y="6166"/>
                      <a:pt x="7323" y="6127"/>
                    </a:cubicBezTo>
                    <a:cubicBezTo>
                      <a:pt x="7300" y="6125"/>
                      <a:pt x="7276" y="6124"/>
                      <a:pt x="7251" y="6124"/>
                    </a:cubicBezTo>
                    <a:cubicBezTo>
                      <a:pt x="7227" y="6124"/>
                      <a:pt x="7203" y="6125"/>
                      <a:pt x="7180" y="6127"/>
                    </a:cubicBezTo>
                    <a:cubicBezTo>
                      <a:pt x="7005" y="6139"/>
                      <a:pt x="6928" y="6243"/>
                      <a:pt x="6955" y="6418"/>
                    </a:cubicBezTo>
                    <a:cubicBezTo>
                      <a:pt x="6994" y="6623"/>
                      <a:pt x="7033" y="6828"/>
                      <a:pt x="7064" y="7034"/>
                    </a:cubicBezTo>
                    <a:cubicBezTo>
                      <a:pt x="7164" y="7677"/>
                      <a:pt x="7226" y="8328"/>
                      <a:pt x="7253" y="8979"/>
                    </a:cubicBezTo>
                    <a:cubicBezTo>
                      <a:pt x="7253" y="9041"/>
                      <a:pt x="7277" y="9114"/>
                      <a:pt x="7199" y="9180"/>
                    </a:cubicBezTo>
                    <a:lnTo>
                      <a:pt x="7199" y="9184"/>
                    </a:lnTo>
                    <a:cubicBezTo>
                      <a:pt x="7172" y="9064"/>
                      <a:pt x="7149" y="8956"/>
                      <a:pt x="7118" y="8847"/>
                    </a:cubicBezTo>
                    <a:cubicBezTo>
                      <a:pt x="7002" y="8405"/>
                      <a:pt x="6889" y="7964"/>
                      <a:pt x="6773" y="7522"/>
                    </a:cubicBezTo>
                    <a:cubicBezTo>
                      <a:pt x="6761" y="7464"/>
                      <a:pt x="6754" y="7398"/>
                      <a:pt x="6672" y="7386"/>
                    </a:cubicBezTo>
                    <a:cubicBezTo>
                      <a:pt x="6663" y="7385"/>
                      <a:pt x="6654" y="7384"/>
                      <a:pt x="6645" y="7384"/>
                    </a:cubicBezTo>
                    <a:cubicBezTo>
                      <a:pt x="6589" y="7384"/>
                      <a:pt x="6536" y="7414"/>
                      <a:pt x="6506" y="7464"/>
                    </a:cubicBezTo>
                    <a:cubicBezTo>
                      <a:pt x="6393" y="7619"/>
                      <a:pt x="6289" y="7778"/>
                      <a:pt x="6192" y="7940"/>
                    </a:cubicBezTo>
                    <a:cubicBezTo>
                      <a:pt x="5998" y="8316"/>
                      <a:pt x="5816" y="8696"/>
                      <a:pt x="5630" y="9072"/>
                    </a:cubicBezTo>
                    <a:cubicBezTo>
                      <a:pt x="5607" y="9118"/>
                      <a:pt x="5583" y="9161"/>
                      <a:pt x="5560" y="9207"/>
                    </a:cubicBezTo>
                    <a:lnTo>
                      <a:pt x="5533" y="9200"/>
                    </a:lnTo>
                    <a:cubicBezTo>
                      <a:pt x="5541" y="9138"/>
                      <a:pt x="5549" y="9076"/>
                      <a:pt x="5560" y="9014"/>
                    </a:cubicBezTo>
                    <a:cubicBezTo>
                      <a:pt x="5688" y="8309"/>
                      <a:pt x="5917" y="7623"/>
                      <a:pt x="6234" y="6980"/>
                    </a:cubicBezTo>
                    <a:cubicBezTo>
                      <a:pt x="6281" y="6894"/>
                      <a:pt x="6327" y="6813"/>
                      <a:pt x="6382" y="6735"/>
                    </a:cubicBezTo>
                    <a:cubicBezTo>
                      <a:pt x="6463" y="6604"/>
                      <a:pt x="6482" y="6445"/>
                      <a:pt x="6432" y="6298"/>
                    </a:cubicBezTo>
                    <a:cubicBezTo>
                      <a:pt x="6339" y="5999"/>
                      <a:pt x="6242" y="5701"/>
                      <a:pt x="6141" y="5406"/>
                    </a:cubicBezTo>
                    <a:cubicBezTo>
                      <a:pt x="6076" y="5220"/>
                      <a:pt x="6002" y="5038"/>
                      <a:pt x="5928" y="4860"/>
                    </a:cubicBezTo>
                    <a:cubicBezTo>
                      <a:pt x="5904" y="4779"/>
                      <a:pt x="5832" y="4735"/>
                      <a:pt x="5759" y="4735"/>
                    </a:cubicBezTo>
                    <a:cubicBezTo>
                      <a:pt x="5704" y="4735"/>
                      <a:pt x="5647" y="4760"/>
                      <a:pt x="5611" y="4814"/>
                    </a:cubicBezTo>
                    <a:cubicBezTo>
                      <a:pt x="5525" y="4934"/>
                      <a:pt x="5444" y="5054"/>
                      <a:pt x="5374" y="5186"/>
                    </a:cubicBezTo>
                    <a:cubicBezTo>
                      <a:pt x="4936" y="6003"/>
                      <a:pt x="4541" y="6844"/>
                      <a:pt x="4189" y="7704"/>
                    </a:cubicBezTo>
                    <a:cubicBezTo>
                      <a:pt x="4181" y="7723"/>
                      <a:pt x="4165" y="7743"/>
                      <a:pt x="4142" y="7751"/>
                    </a:cubicBezTo>
                    <a:cubicBezTo>
                      <a:pt x="4146" y="7685"/>
                      <a:pt x="4146" y="7615"/>
                      <a:pt x="4154" y="7549"/>
                    </a:cubicBezTo>
                    <a:cubicBezTo>
                      <a:pt x="4227" y="6952"/>
                      <a:pt x="4390" y="6375"/>
                      <a:pt x="4584" y="5806"/>
                    </a:cubicBezTo>
                    <a:cubicBezTo>
                      <a:pt x="4774" y="5248"/>
                      <a:pt x="5049" y="4732"/>
                      <a:pt x="5347" y="4225"/>
                    </a:cubicBezTo>
                    <a:cubicBezTo>
                      <a:pt x="5471" y="4027"/>
                      <a:pt x="5483" y="3775"/>
                      <a:pt x="5370" y="3566"/>
                    </a:cubicBezTo>
                    <a:cubicBezTo>
                      <a:pt x="5107" y="3020"/>
                      <a:pt x="4805" y="2489"/>
                      <a:pt x="4468" y="1981"/>
                    </a:cubicBezTo>
                    <a:cubicBezTo>
                      <a:pt x="4235" y="1633"/>
                      <a:pt x="3999" y="1284"/>
                      <a:pt x="3762" y="931"/>
                    </a:cubicBezTo>
                    <a:cubicBezTo>
                      <a:pt x="3666" y="792"/>
                      <a:pt x="3677" y="695"/>
                      <a:pt x="3809" y="583"/>
                    </a:cubicBezTo>
                    <a:cubicBezTo>
                      <a:pt x="3910" y="493"/>
                      <a:pt x="4010" y="404"/>
                      <a:pt x="4123" y="327"/>
                    </a:cubicBezTo>
                    <a:cubicBezTo>
                      <a:pt x="4175" y="290"/>
                      <a:pt x="4222" y="272"/>
                      <a:pt x="4267" y="272"/>
                    </a:cubicBezTo>
                    <a:close/>
                    <a:moveTo>
                      <a:pt x="8226" y="1902"/>
                    </a:moveTo>
                    <a:cubicBezTo>
                      <a:pt x="8335" y="1902"/>
                      <a:pt x="8443" y="1904"/>
                      <a:pt x="8551" y="1908"/>
                    </a:cubicBezTo>
                    <a:cubicBezTo>
                      <a:pt x="9043" y="1923"/>
                      <a:pt x="9532" y="1981"/>
                      <a:pt x="10012" y="2082"/>
                    </a:cubicBezTo>
                    <a:cubicBezTo>
                      <a:pt x="10570" y="2202"/>
                      <a:pt x="11113" y="2377"/>
                      <a:pt x="11601" y="2683"/>
                    </a:cubicBezTo>
                    <a:cubicBezTo>
                      <a:pt x="11686" y="2741"/>
                      <a:pt x="11771" y="2803"/>
                      <a:pt x="11853" y="2869"/>
                    </a:cubicBezTo>
                    <a:cubicBezTo>
                      <a:pt x="11934" y="2938"/>
                      <a:pt x="11949" y="3008"/>
                      <a:pt x="11895" y="3097"/>
                    </a:cubicBezTo>
                    <a:cubicBezTo>
                      <a:pt x="11849" y="3175"/>
                      <a:pt x="11787" y="3244"/>
                      <a:pt x="11713" y="3299"/>
                    </a:cubicBezTo>
                    <a:cubicBezTo>
                      <a:pt x="11384" y="3527"/>
                      <a:pt x="11023" y="3702"/>
                      <a:pt x="10640" y="3822"/>
                    </a:cubicBezTo>
                    <a:cubicBezTo>
                      <a:pt x="10551" y="3849"/>
                      <a:pt x="10458" y="3880"/>
                      <a:pt x="10369" y="3915"/>
                    </a:cubicBezTo>
                    <a:cubicBezTo>
                      <a:pt x="10334" y="3926"/>
                      <a:pt x="10299" y="3946"/>
                      <a:pt x="10268" y="3969"/>
                    </a:cubicBezTo>
                    <a:cubicBezTo>
                      <a:pt x="10175" y="4039"/>
                      <a:pt x="10183" y="4132"/>
                      <a:pt x="10287" y="4182"/>
                    </a:cubicBezTo>
                    <a:cubicBezTo>
                      <a:pt x="10303" y="4190"/>
                      <a:pt x="10318" y="4198"/>
                      <a:pt x="10334" y="4201"/>
                    </a:cubicBezTo>
                    <a:cubicBezTo>
                      <a:pt x="11109" y="4430"/>
                      <a:pt x="11748" y="4872"/>
                      <a:pt x="12318" y="5434"/>
                    </a:cubicBezTo>
                    <a:cubicBezTo>
                      <a:pt x="12755" y="5871"/>
                      <a:pt x="13135" y="6371"/>
                      <a:pt x="13445" y="6910"/>
                    </a:cubicBezTo>
                    <a:cubicBezTo>
                      <a:pt x="13666" y="7293"/>
                      <a:pt x="13840" y="7704"/>
                      <a:pt x="13957" y="8130"/>
                    </a:cubicBezTo>
                    <a:cubicBezTo>
                      <a:pt x="13976" y="8204"/>
                      <a:pt x="13991" y="8281"/>
                      <a:pt x="13995" y="8363"/>
                    </a:cubicBezTo>
                    <a:cubicBezTo>
                      <a:pt x="14003" y="8557"/>
                      <a:pt x="13926" y="8661"/>
                      <a:pt x="13740" y="8715"/>
                    </a:cubicBezTo>
                    <a:cubicBezTo>
                      <a:pt x="13428" y="8803"/>
                      <a:pt x="13109" y="8847"/>
                      <a:pt x="12786" y="8847"/>
                    </a:cubicBezTo>
                    <a:cubicBezTo>
                      <a:pt x="12707" y="8847"/>
                      <a:pt x="12629" y="8845"/>
                      <a:pt x="12550" y="8839"/>
                    </a:cubicBezTo>
                    <a:cubicBezTo>
                      <a:pt x="12004" y="8804"/>
                      <a:pt x="11461" y="8700"/>
                      <a:pt x="10942" y="8522"/>
                    </a:cubicBezTo>
                    <a:cubicBezTo>
                      <a:pt x="10725" y="8448"/>
                      <a:pt x="10524" y="8336"/>
                      <a:pt x="10314" y="8239"/>
                    </a:cubicBezTo>
                    <a:cubicBezTo>
                      <a:pt x="10279" y="8223"/>
                      <a:pt x="10245" y="8196"/>
                      <a:pt x="10210" y="8185"/>
                    </a:cubicBezTo>
                    <a:cubicBezTo>
                      <a:pt x="10196" y="8178"/>
                      <a:pt x="10181" y="8175"/>
                      <a:pt x="10167" y="8175"/>
                    </a:cubicBezTo>
                    <a:cubicBezTo>
                      <a:pt x="10103" y="8175"/>
                      <a:pt x="10046" y="8235"/>
                      <a:pt x="10059" y="8305"/>
                    </a:cubicBezTo>
                    <a:cubicBezTo>
                      <a:pt x="10063" y="8328"/>
                      <a:pt x="10066" y="8355"/>
                      <a:pt x="10078" y="8378"/>
                    </a:cubicBezTo>
                    <a:cubicBezTo>
                      <a:pt x="10512" y="9583"/>
                      <a:pt x="10644" y="10874"/>
                      <a:pt x="10462" y="12141"/>
                    </a:cubicBezTo>
                    <a:cubicBezTo>
                      <a:pt x="10380" y="12695"/>
                      <a:pt x="10303" y="13253"/>
                      <a:pt x="10109" y="13783"/>
                    </a:cubicBezTo>
                    <a:cubicBezTo>
                      <a:pt x="10001" y="14074"/>
                      <a:pt x="9869" y="14361"/>
                      <a:pt x="9737" y="14644"/>
                    </a:cubicBezTo>
                    <a:cubicBezTo>
                      <a:pt x="9683" y="14760"/>
                      <a:pt x="9605" y="14872"/>
                      <a:pt x="9474" y="14915"/>
                    </a:cubicBezTo>
                    <a:cubicBezTo>
                      <a:pt x="9440" y="14928"/>
                      <a:pt x="9403" y="14934"/>
                      <a:pt x="9366" y="14934"/>
                    </a:cubicBezTo>
                    <a:cubicBezTo>
                      <a:pt x="9340" y="14934"/>
                      <a:pt x="9313" y="14931"/>
                      <a:pt x="9288" y="14926"/>
                    </a:cubicBezTo>
                    <a:cubicBezTo>
                      <a:pt x="8768" y="14779"/>
                      <a:pt x="8276" y="14543"/>
                      <a:pt x="7835" y="14233"/>
                    </a:cubicBezTo>
                    <a:cubicBezTo>
                      <a:pt x="7296" y="13861"/>
                      <a:pt x="6808" y="13431"/>
                      <a:pt x="6370" y="12943"/>
                    </a:cubicBezTo>
                    <a:cubicBezTo>
                      <a:pt x="6033" y="12571"/>
                      <a:pt x="5731" y="12164"/>
                      <a:pt x="5467" y="11734"/>
                    </a:cubicBezTo>
                    <a:cubicBezTo>
                      <a:pt x="5297" y="11459"/>
                      <a:pt x="5161" y="11168"/>
                      <a:pt x="5053" y="10866"/>
                    </a:cubicBezTo>
                    <a:cubicBezTo>
                      <a:pt x="5045" y="10846"/>
                      <a:pt x="5037" y="10823"/>
                      <a:pt x="5029" y="10804"/>
                    </a:cubicBezTo>
                    <a:cubicBezTo>
                      <a:pt x="5006" y="10738"/>
                      <a:pt x="4983" y="10668"/>
                      <a:pt x="4898" y="10657"/>
                    </a:cubicBezTo>
                    <a:cubicBezTo>
                      <a:pt x="4894" y="10656"/>
                      <a:pt x="4890" y="10656"/>
                      <a:pt x="4886" y="10656"/>
                    </a:cubicBezTo>
                    <a:cubicBezTo>
                      <a:pt x="4806" y="10656"/>
                      <a:pt x="4783" y="10732"/>
                      <a:pt x="4743" y="10781"/>
                    </a:cubicBezTo>
                    <a:cubicBezTo>
                      <a:pt x="4723" y="10804"/>
                      <a:pt x="4712" y="10831"/>
                      <a:pt x="4704" y="10862"/>
                    </a:cubicBezTo>
                    <a:cubicBezTo>
                      <a:pt x="4398" y="11668"/>
                      <a:pt x="3917" y="12361"/>
                      <a:pt x="3348" y="12997"/>
                    </a:cubicBezTo>
                    <a:cubicBezTo>
                      <a:pt x="3290" y="13059"/>
                      <a:pt x="3232" y="13125"/>
                      <a:pt x="3166" y="13187"/>
                    </a:cubicBezTo>
                    <a:cubicBezTo>
                      <a:pt x="3097" y="13253"/>
                      <a:pt x="3022" y="13286"/>
                      <a:pt x="2946" y="13286"/>
                    </a:cubicBezTo>
                    <a:cubicBezTo>
                      <a:pt x="2868" y="13286"/>
                      <a:pt x="2789" y="13252"/>
                      <a:pt x="2716" y="13183"/>
                    </a:cubicBezTo>
                    <a:cubicBezTo>
                      <a:pt x="2674" y="13136"/>
                      <a:pt x="2635" y="13082"/>
                      <a:pt x="2600" y="13028"/>
                    </a:cubicBezTo>
                    <a:cubicBezTo>
                      <a:pt x="1996" y="12137"/>
                      <a:pt x="1666" y="11087"/>
                      <a:pt x="1658" y="10009"/>
                    </a:cubicBezTo>
                    <a:cubicBezTo>
                      <a:pt x="1651" y="9494"/>
                      <a:pt x="1658" y="8983"/>
                      <a:pt x="1759" y="8475"/>
                    </a:cubicBezTo>
                    <a:cubicBezTo>
                      <a:pt x="1771" y="8425"/>
                      <a:pt x="1779" y="8374"/>
                      <a:pt x="1779" y="8320"/>
                    </a:cubicBezTo>
                    <a:cubicBezTo>
                      <a:pt x="1779" y="8285"/>
                      <a:pt x="1779" y="8231"/>
                      <a:pt x="1755" y="8219"/>
                    </a:cubicBezTo>
                    <a:cubicBezTo>
                      <a:pt x="1731" y="8207"/>
                      <a:pt x="1704" y="8201"/>
                      <a:pt x="1675" y="8201"/>
                    </a:cubicBezTo>
                    <a:cubicBezTo>
                      <a:pt x="1658" y="8201"/>
                      <a:pt x="1641" y="8203"/>
                      <a:pt x="1624" y="8208"/>
                    </a:cubicBezTo>
                    <a:cubicBezTo>
                      <a:pt x="1569" y="8235"/>
                      <a:pt x="1519" y="8266"/>
                      <a:pt x="1472" y="8305"/>
                    </a:cubicBezTo>
                    <a:cubicBezTo>
                      <a:pt x="1186" y="8526"/>
                      <a:pt x="876" y="8715"/>
                      <a:pt x="550" y="8870"/>
                    </a:cubicBezTo>
                    <a:cubicBezTo>
                      <a:pt x="503" y="8892"/>
                      <a:pt x="463" y="8904"/>
                      <a:pt x="429" y="8904"/>
                    </a:cubicBezTo>
                    <a:cubicBezTo>
                      <a:pt x="362" y="8904"/>
                      <a:pt x="323" y="8856"/>
                      <a:pt x="310" y="8750"/>
                    </a:cubicBezTo>
                    <a:cubicBezTo>
                      <a:pt x="287" y="8584"/>
                      <a:pt x="283" y="8413"/>
                      <a:pt x="291" y="8243"/>
                    </a:cubicBezTo>
                    <a:cubicBezTo>
                      <a:pt x="329" y="7596"/>
                      <a:pt x="539" y="6995"/>
                      <a:pt x="806" y="6410"/>
                    </a:cubicBezTo>
                    <a:cubicBezTo>
                      <a:pt x="1190" y="5573"/>
                      <a:pt x="1744" y="4825"/>
                      <a:pt x="2430" y="4209"/>
                    </a:cubicBezTo>
                    <a:cubicBezTo>
                      <a:pt x="2879" y="3814"/>
                      <a:pt x="3371" y="3461"/>
                      <a:pt x="3890" y="3163"/>
                    </a:cubicBezTo>
                    <a:cubicBezTo>
                      <a:pt x="4003" y="3097"/>
                      <a:pt x="4111" y="3039"/>
                      <a:pt x="4220" y="2973"/>
                    </a:cubicBezTo>
                    <a:cubicBezTo>
                      <a:pt x="4294" y="2924"/>
                      <a:pt x="4383" y="2900"/>
                      <a:pt x="4471" y="2900"/>
                    </a:cubicBezTo>
                    <a:cubicBezTo>
                      <a:pt x="4648" y="2900"/>
                      <a:pt x="4827" y="2995"/>
                      <a:pt x="4902" y="3171"/>
                    </a:cubicBezTo>
                    <a:cubicBezTo>
                      <a:pt x="4979" y="3345"/>
                      <a:pt x="5080" y="3504"/>
                      <a:pt x="5122" y="3698"/>
                    </a:cubicBezTo>
                    <a:cubicBezTo>
                      <a:pt x="5173" y="3899"/>
                      <a:pt x="5142" y="4116"/>
                      <a:pt x="5041" y="4298"/>
                    </a:cubicBezTo>
                    <a:cubicBezTo>
                      <a:pt x="4882" y="4589"/>
                      <a:pt x="4716" y="4876"/>
                      <a:pt x="4588" y="5178"/>
                    </a:cubicBezTo>
                    <a:cubicBezTo>
                      <a:pt x="4254" y="5957"/>
                      <a:pt x="4014" y="6763"/>
                      <a:pt x="3933" y="7611"/>
                    </a:cubicBezTo>
                    <a:cubicBezTo>
                      <a:pt x="3925" y="7743"/>
                      <a:pt x="3925" y="7878"/>
                      <a:pt x="3933" y="8014"/>
                    </a:cubicBezTo>
                    <a:cubicBezTo>
                      <a:pt x="3933" y="8061"/>
                      <a:pt x="3944" y="8107"/>
                      <a:pt x="3960" y="8154"/>
                    </a:cubicBezTo>
                    <a:cubicBezTo>
                      <a:pt x="3978" y="8215"/>
                      <a:pt x="4032" y="8248"/>
                      <a:pt x="4086" y="8248"/>
                    </a:cubicBezTo>
                    <a:cubicBezTo>
                      <a:pt x="4125" y="8248"/>
                      <a:pt x="4163" y="8231"/>
                      <a:pt x="4189" y="8196"/>
                    </a:cubicBezTo>
                    <a:cubicBezTo>
                      <a:pt x="4223" y="8154"/>
                      <a:pt x="4251" y="8111"/>
                      <a:pt x="4266" y="8061"/>
                    </a:cubicBezTo>
                    <a:cubicBezTo>
                      <a:pt x="4491" y="7557"/>
                      <a:pt x="4708" y="7053"/>
                      <a:pt x="4940" y="6553"/>
                    </a:cubicBezTo>
                    <a:cubicBezTo>
                      <a:pt x="5138" y="6123"/>
                      <a:pt x="5359" y="5705"/>
                      <a:pt x="5572" y="5282"/>
                    </a:cubicBezTo>
                    <a:cubicBezTo>
                      <a:pt x="5580" y="5267"/>
                      <a:pt x="5587" y="5251"/>
                      <a:pt x="5599" y="5236"/>
                    </a:cubicBezTo>
                    <a:cubicBezTo>
                      <a:pt x="5638" y="5181"/>
                      <a:pt x="5678" y="5152"/>
                      <a:pt x="5716" y="5152"/>
                    </a:cubicBezTo>
                    <a:cubicBezTo>
                      <a:pt x="5758" y="5152"/>
                      <a:pt x="5797" y="5186"/>
                      <a:pt x="5828" y="5255"/>
                    </a:cubicBezTo>
                    <a:cubicBezTo>
                      <a:pt x="5882" y="5383"/>
                      <a:pt x="5928" y="5523"/>
                      <a:pt x="5979" y="5658"/>
                    </a:cubicBezTo>
                    <a:cubicBezTo>
                      <a:pt x="6037" y="5829"/>
                      <a:pt x="6087" y="6003"/>
                      <a:pt x="6149" y="6177"/>
                    </a:cubicBezTo>
                    <a:cubicBezTo>
                      <a:pt x="6215" y="6356"/>
                      <a:pt x="6203" y="6553"/>
                      <a:pt x="6110" y="6720"/>
                    </a:cubicBezTo>
                    <a:cubicBezTo>
                      <a:pt x="5855" y="7216"/>
                      <a:pt x="5653" y="7739"/>
                      <a:pt x="5498" y="8281"/>
                    </a:cubicBezTo>
                    <a:cubicBezTo>
                      <a:pt x="5374" y="8708"/>
                      <a:pt x="5308" y="9145"/>
                      <a:pt x="5293" y="9591"/>
                    </a:cubicBezTo>
                    <a:cubicBezTo>
                      <a:pt x="5293" y="9641"/>
                      <a:pt x="5297" y="9696"/>
                      <a:pt x="5297" y="9746"/>
                    </a:cubicBezTo>
                    <a:cubicBezTo>
                      <a:pt x="5297" y="9800"/>
                      <a:pt x="5335" y="9851"/>
                      <a:pt x="5386" y="9862"/>
                    </a:cubicBezTo>
                    <a:cubicBezTo>
                      <a:pt x="5396" y="9865"/>
                      <a:pt x="5406" y="9866"/>
                      <a:pt x="5416" y="9866"/>
                    </a:cubicBezTo>
                    <a:cubicBezTo>
                      <a:pt x="5464" y="9866"/>
                      <a:pt x="5509" y="9837"/>
                      <a:pt x="5525" y="9793"/>
                    </a:cubicBezTo>
                    <a:cubicBezTo>
                      <a:pt x="5564" y="9719"/>
                      <a:pt x="5599" y="9645"/>
                      <a:pt x="5634" y="9572"/>
                    </a:cubicBezTo>
                    <a:cubicBezTo>
                      <a:pt x="5913" y="9010"/>
                      <a:pt x="6192" y="8452"/>
                      <a:pt x="6471" y="7894"/>
                    </a:cubicBezTo>
                    <a:cubicBezTo>
                      <a:pt x="6490" y="7855"/>
                      <a:pt x="6529" y="7801"/>
                      <a:pt x="6564" y="7797"/>
                    </a:cubicBezTo>
                    <a:cubicBezTo>
                      <a:pt x="6565" y="7797"/>
                      <a:pt x="6567" y="7797"/>
                      <a:pt x="6569" y="7797"/>
                    </a:cubicBezTo>
                    <a:cubicBezTo>
                      <a:pt x="6629" y="7797"/>
                      <a:pt x="6626" y="7868"/>
                      <a:pt x="6637" y="7913"/>
                    </a:cubicBezTo>
                    <a:cubicBezTo>
                      <a:pt x="6757" y="8382"/>
                      <a:pt x="6874" y="8851"/>
                      <a:pt x="6998" y="9316"/>
                    </a:cubicBezTo>
                    <a:cubicBezTo>
                      <a:pt x="7013" y="9386"/>
                      <a:pt x="7040" y="9448"/>
                      <a:pt x="7075" y="9510"/>
                    </a:cubicBezTo>
                    <a:cubicBezTo>
                      <a:pt x="7119" y="9575"/>
                      <a:pt x="7177" y="9608"/>
                      <a:pt x="7235" y="9608"/>
                    </a:cubicBezTo>
                    <a:cubicBezTo>
                      <a:pt x="7299" y="9608"/>
                      <a:pt x="7362" y="9567"/>
                      <a:pt x="7401" y="9483"/>
                    </a:cubicBezTo>
                    <a:cubicBezTo>
                      <a:pt x="7439" y="9409"/>
                      <a:pt x="7459" y="9328"/>
                      <a:pt x="7459" y="9246"/>
                    </a:cubicBezTo>
                    <a:cubicBezTo>
                      <a:pt x="7463" y="8917"/>
                      <a:pt x="7470" y="8584"/>
                      <a:pt x="7439" y="8258"/>
                    </a:cubicBezTo>
                    <a:cubicBezTo>
                      <a:pt x="7385" y="7716"/>
                      <a:pt x="7308" y="7177"/>
                      <a:pt x="7234" y="6642"/>
                    </a:cubicBezTo>
                    <a:cubicBezTo>
                      <a:pt x="7204" y="6435"/>
                      <a:pt x="7233" y="6365"/>
                      <a:pt x="7397" y="6365"/>
                    </a:cubicBezTo>
                    <a:cubicBezTo>
                      <a:pt x="7426" y="6365"/>
                      <a:pt x="7459" y="6367"/>
                      <a:pt x="7498" y="6371"/>
                    </a:cubicBezTo>
                    <a:cubicBezTo>
                      <a:pt x="7885" y="6425"/>
                      <a:pt x="8265" y="6526"/>
                      <a:pt x="8629" y="6677"/>
                    </a:cubicBezTo>
                    <a:cubicBezTo>
                      <a:pt x="8935" y="6801"/>
                      <a:pt x="9233" y="6937"/>
                      <a:pt x="9539" y="7065"/>
                    </a:cubicBezTo>
                    <a:cubicBezTo>
                      <a:pt x="9617" y="7100"/>
                      <a:pt x="9691" y="7123"/>
                      <a:pt x="9760" y="7146"/>
                    </a:cubicBezTo>
                    <a:cubicBezTo>
                      <a:pt x="9803" y="7104"/>
                      <a:pt x="9799" y="7034"/>
                      <a:pt x="9753" y="6995"/>
                    </a:cubicBezTo>
                    <a:cubicBezTo>
                      <a:pt x="9687" y="6914"/>
                      <a:pt x="9613" y="6836"/>
                      <a:pt x="9539" y="6766"/>
                    </a:cubicBezTo>
                    <a:cubicBezTo>
                      <a:pt x="8966" y="6212"/>
                      <a:pt x="8276" y="5833"/>
                      <a:pt x="7556" y="5511"/>
                    </a:cubicBezTo>
                    <a:cubicBezTo>
                      <a:pt x="7443" y="5457"/>
                      <a:pt x="7323" y="5410"/>
                      <a:pt x="7207" y="5372"/>
                    </a:cubicBezTo>
                    <a:cubicBezTo>
                      <a:pt x="7029" y="5313"/>
                      <a:pt x="6893" y="5170"/>
                      <a:pt x="6847" y="4992"/>
                    </a:cubicBezTo>
                    <a:cubicBezTo>
                      <a:pt x="6765" y="4728"/>
                      <a:pt x="6684" y="4469"/>
                      <a:pt x="6599" y="4205"/>
                    </a:cubicBezTo>
                    <a:cubicBezTo>
                      <a:pt x="6548" y="4043"/>
                      <a:pt x="6602" y="3957"/>
                      <a:pt x="6769" y="3915"/>
                    </a:cubicBezTo>
                    <a:cubicBezTo>
                      <a:pt x="6982" y="3866"/>
                      <a:pt x="7195" y="3848"/>
                      <a:pt x="7409" y="3848"/>
                    </a:cubicBezTo>
                    <a:cubicBezTo>
                      <a:pt x="7654" y="3848"/>
                      <a:pt x="7900" y="3872"/>
                      <a:pt x="8145" y="3903"/>
                    </a:cubicBezTo>
                    <a:cubicBezTo>
                      <a:pt x="8307" y="3926"/>
                      <a:pt x="8470" y="3965"/>
                      <a:pt x="8633" y="3988"/>
                    </a:cubicBezTo>
                    <a:cubicBezTo>
                      <a:pt x="8666" y="3990"/>
                      <a:pt x="8699" y="3991"/>
                      <a:pt x="8732" y="3991"/>
                    </a:cubicBezTo>
                    <a:cubicBezTo>
                      <a:pt x="8765" y="3991"/>
                      <a:pt x="8799" y="3990"/>
                      <a:pt x="8834" y="3988"/>
                    </a:cubicBezTo>
                    <a:cubicBezTo>
                      <a:pt x="8846" y="3860"/>
                      <a:pt x="8772" y="3814"/>
                      <a:pt x="8699" y="3771"/>
                    </a:cubicBezTo>
                    <a:cubicBezTo>
                      <a:pt x="8389" y="3578"/>
                      <a:pt x="8052" y="3430"/>
                      <a:pt x="7699" y="3330"/>
                    </a:cubicBezTo>
                    <a:cubicBezTo>
                      <a:pt x="7323" y="3217"/>
                      <a:pt x="6940" y="3144"/>
                      <a:pt x="6548" y="3109"/>
                    </a:cubicBezTo>
                    <a:cubicBezTo>
                      <a:pt x="6300" y="3101"/>
                      <a:pt x="6087" y="2946"/>
                      <a:pt x="6002" y="2714"/>
                    </a:cubicBezTo>
                    <a:cubicBezTo>
                      <a:pt x="5928" y="2528"/>
                      <a:pt x="5975" y="2357"/>
                      <a:pt x="6149" y="2256"/>
                    </a:cubicBezTo>
                    <a:cubicBezTo>
                      <a:pt x="6250" y="2198"/>
                      <a:pt x="6355" y="2152"/>
                      <a:pt x="6467" y="2117"/>
                    </a:cubicBezTo>
                    <a:cubicBezTo>
                      <a:pt x="7047" y="1960"/>
                      <a:pt x="7635" y="1902"/>
                      <a:pt x="8226" y="1902"/>
                    </a:cubicBezTo>
                    <a:close/>
                    <a:moveTo>
                      <a:pt x="4316" y="1"/>
                    </a:moveTo>
                    <a:cubicBezTo>
                      <a:pt x="4276" y="1"/>
                      <a:pt x="4232" y="11"/>
                      <a:pt x="4185" y="32"/>
                    </a:cubicBezTo>
                    <a:cubicBezTo>
                      <a:pt x="3894" y="168"/>
                      <a:pt x="3646" y="377"/>
                      <a:pt x="3468" y="645"/>
                    </a:cubicBezTo>
                    <a:cubicBezTo>
                      <a:pt x="3390" y="745"/>
                      <a:pt x="3398" y="889"/>
                      <a:pt x="3487" y="982"/>
                    </a:cubicBezTo>
                    <a:cubicBezTo>
                      <a:pt x="3588" y="1098"/>
                      <a:pt x="3681" y="1218"/>
                      <a:pt x="3770" y="1342"/>
                    </a:cubicBezTo>
                    <a:cubicBezTo>
                      <a:pt x="3960" y="1629"/>
                      <a:pt x="4142" y="1919"/>
                      <a:pt x="4328" y="2210"/>
                    </a:cubicBezTo>
                    <a:cubicBezTo>
                      <a:pt x="4351" y="2253"/>
                      <a:pt x="4367" y="2303"/>
                      <a:pt x="4367" y="2353"/>
                    </a:cubicBezTo>
                    <a:cubicBezTo>
                      <a:pt x="4375" y="2531"/>
                      <a:pt x="4289" y="2659"/>
                      <a:pt x="4138" y="2748"/>
                    </a:cubicBezTo>
                    <a:cubicBezTo>
                      <a:pt x="3968" y="2845"/>
                      <a:pt x="3801" y="2946"/>
                      <a:pt x="3635" y="3051"/>
                    </a:cubicBezTo>
                    <a:cubicBezTo>
                      <a:pt x="3115" y="3365"/>
                      <a:pt x="2619" y="3709"/>
                      <a:pt x="2178" y="4124"/>
                    </a:cubicBezTo>
                    <a:cubicBezTo>
                      <a:pt x="1275" y="4965"/>
                      <a:pt x="608" y="6026"/>
                      <a:pt x="248" y="7208"/>
                    </a:cubicBezTo>
                    <a:cubicBezTo>
                      <a:pt x="74" y="7770"/>
                      <a:pt x="0" y="8343"/>
                      <a:pt x="93" y="8932"/>
                    </a:cubicBezTo>
                    <a:cubicBezTo>
                      <a:pt x="124" y="9134"/>
                      <a:pt x="180" y="9229"/>
                      <a:pt x="295" y="9229"/>
                    </a:cubicBezTo>
                    <a:cubicBezTo>
                      <a:pt x="352" y="9229"/>
                      <a:pt x="424" y="9206"/>
                      <a:pt x="515" y="9161"/>
                    </a:cubicBezTo>
                    <a:cubicBezTo>
                      <a:pt x="744" y="9045"/>
                      <a:pt x="961" y="8913"/>
                      <a:pt x="1186" y="8789"/>
                    </a:cubicBezTo>
                    <a:cubicBezTo>
                      <a:pt x="1240" y="8758"/>
                      <a:pt x="1294" y="8731"/>
                      <a:pt x="1348" y="8704"/>
                    </a:cubicBezTo>
                    <a:cubicBezTo>
                      <a:pt x="1365" y="8697"/>
                      <a:pt x="1380" y="8694"/>
                      <a:pt x="1393" y="8694"/>
                    </a:cubicBezTo>
                    <a:cubicBezTo>
                      <a:pt x="1429" y="8694"/>
                      <a:pt x="1452" y="8718"/>
                      <a:pt x="1461" y="8766"/>
                    </a:cubicBezTo>
                    <a:cubicBezTo>
                      <a:pt x="1465" y="8804"/>
                      <a:pt x="1465" y="8843"/>
                      <a:pt x="1461" y="8882"/>
                    </a:cubicBezTo>
                    <a:cubicBezTo>
                      <a:pt x="1449" y="9049"/>
                      <a:pt x="1430" y="9211"/>
                      <a:pt x="1426" y="9378"/>
                    </a:cubicBezTo>
                    <a:cubicBezTo>
                      <a:pt x="1399" y="10122"/>
                      <a:pt x="1445" y="10858"/>
                      <a:pt x="1647" y="11575"/>
                    </a:cubicBezTo>
                    <a:cubicBezTo>
                      <a:pt x="1802" y="12106"/>
                      <a:pt x="2042" y="12594"/>
                      <a:pt x="2333" y="13063"/>
                    </a:cubicBezTo>
                    <a:cubicBezTo>
                      <a:pt x="2453" y="13245"/>
                      <a:pt x="2600" y="13408"/>
                      <a:pt x="2770" y="13539"/>
                    </a:cubicBezTo>
                    <a:cubicBezTo>
                      <a:pt x="2835" y="13594"/>
                      <a:pt x="2889" y="13621"/>
                      <a:pt x="2944" y="13621"/>
                    </a:cubicBezTo>
                    <a:cubicBezTo>
                      <a:pt x="2996" y="13621"/>
                      <a:pt x="3048" y="13597"/>
                      <a:pt x="3111" y="13551"/>
                    </a:cubicBezTo>
                    <a:cubicBezTo>
                      <a:pt x="3197" y="13485"/>
                      <a:pt x="3278" y="13415"/>
                      <a:pt x="3352" y="13334"/>
                    </a:cubicBezTo>
                    <a:cubicBezTo>
                      <a:pt x="3890" y="12768"/>
                      <a:pt x="4363" y="12152"/>
                      <a:pt x="4708" y="11447"/>
                    </a:cubicBezTo>
                    <a:cubicBezTo>
                      <a:pt x="4746" y="11371"/>
                      <a:pt x="4784" y="11280"/>
                      <a:pt x="4884" y="11280"/>
                    </a:cubicBezTo>
                    <a:cubicBezTo>
                      <a:pt x="4886" y="11280"/>
                      <a:pt x="4888" y="11280"/>
                      <a:pt x="4890" y="11280"/>
                    </a:cubicBezTo>
                    <a:cubicBezTo>
                      <a:pt x="4991" y="11284"/>
                      <a:pt x="5006" y="11381"/>
                      <a:pt x="5049" y="11451"/>
                    </a:cubicBezTo>
                    <a:cubicBezTo>
                      <a:pt x="5165" y="11660"/>
                      <a:pt x="5277" y="11873"/>
                      <a:pt x="5405" y="12075"/>
                    </a:cubicBezTo>
                    <a:cubicBezTo>
                      <a:pt x="5704" y="12540"/>
                      <a:pt x="6056" y="12977"/>
                      <a:pt x="6447" y="13373"/>
                    </a:cubicBezTo>
                    <a:cubicBezTo>
                      <a:pt x="6928" y="13861"/>
                      <a:pt x="7451" y="14299"/>
                      <a:pt x="8044" y="14644"/>
                    </a:cubicBezTo>
                    <a:cubicBezTo>
                      <a:pt x="8466" y="14891"/>
                      <a:pt x="8904" y="15097"/>
                      <a:pt x="9384" y="15198"/>
                    </a:cubicBezTo>
                    <a:cubicBezTo>
                      <a:pt x="9460" y="15213"/>
                      <a:pt x="9512" y="15223"/>
                      <a:pt x="9553" y="15223"/>
                    </a:cubicBezTo>
                    <a:cubicBezTo>
                      <a:pt x="9638" y="15223"/>
                      <a:pt x="9676" y="15177"/>
                      <a:pt x="9784" y="15031"/>
                    </a:cubicBezTo>
                    <a:cubicBezTo>
                      <a:pt x="9791" y="15023"/>
                      <a:pt x="9795" y="15015"/>
                      <a:pt x="9799" y="15008"/>
                    </a:cubicBezTo>
                    <a:cubicBezTo>
                      <a:pt x="9958" y="14663"/>
                      <a:pt x="10140" y="14330"/>
                      <a:pt x="10276" y="13981"/>
                    </a:cubicBezTo>
                    <a:cubicBezTo>
                      <a:pt x="10535" y="13318"/>
                      <a:pt x="10628" y="12617"/>
                      <a:pt x="10706" y="11916"/>
                    </a:cubicBezTo>
                    <a:cubicBezTo>
                      <a:pt x="10775" y="11296"/>
                      <a:pt x="10799" y="10676"/>
                      <a:pt x="10698" y="10056"/>
                    </a:cubicBezTo>
                    <a:cubicBezTo>
                      <a:pt x="10628" y="9649"/>
                      <a:pt x="10539" y="9246"/>
                      <a:pt x="10458" y="8843"/>
                    </a:cubicBezTo>
                    <a:cubicBezTo>
                      <a:pt x="10442" y="8766"/>
                      <a:pt x="10423" y="8688"/>
                      <a:pt x="10504" y="8615"/>
                    </a:cubicBezTo>
                    <a:cubicBezTo>
                      <a:pt x="10555" y="8630"/>
                      <a:pt x="10617" y="8646"/>
                      <a:pt x="10679" y="8669"/>
                    </a:cubicBezTo>
                    <a:cubicBezTo>
                      <a:pt x="11369" y="8913"/>
                      <a:pt x="12081" y="9061"/>
                      <a:pt x="12817" y="9061"/>
                    </a:cubicBezTo>
                    <a:cubicBezTo>
                      <a:pt x="12853" y="9061"/>
                      <a:pt x="12890" y="9061"/>
                      <a:pt x="12926" y="9060"/>
                    </a:cubicBezTo>
                    <a:cubicBezTo>
                      <a:pt x="13333" y="9060"/>
                      <a:pt x="13732" y="8979"/>
                      <a:pt x="14108" y="8828"/>
                    </a:cubicBezTo>
                    <a:cubicBezTo>
                      <a:pt x="14297" y="8750"/>
                      <a:pt x="14336" y="8673"/>
                      <a:pt x="14305" y="8471"/>
                    </a:cubicBezTo>
                    <a:cubicBezTo>
                      <a:pt x="14301" y="8436"/>
                      <a:pt x="14297" y="8402"/>
                      <a:pt x="14286" y="8371"/>
                    </a:cubicBezTo>
                    <a:cubicBezTo>
                      <a:pt x="14228" y="8188"/>
                      <a:pt x="14162" y="8010"/>
                      <a:pt x="14100" y="7828"/>
                    </a:cubicBezTo>
                    <a:cubicBezTo>
                      <a:pt x="13798" y="6987"/>
                      <a:pt x="13333" y="6216"/>
                      <a:pt x="12732" y="5554"/>
                    </a:cubicBezTo>
                    <a:cubicBezTo>
                      <a:pt x="12209" y="4972"/>
                      <a:pt x="11612" y="4492"/>
                      <a:pt x="10892" y="4170"/>
                    </a:cubicBezTo>
                    <a:cubicBezTo>
                      <a:pt x="10849" y="4151"/>
                      <a:pt x="10810" y="4124"/>
                      <a:pt x="10772" y="4101"/>
                    </a:cubicBezTo>
                    <a:cubicBezTo>
                      <a:pt x="10837" y="3992"/>
                      <a:pt x="10938" y="3973"/>
                      <a:pt x="11031" y="3938"/>
                    </a:cubicBezTo>
                    <a:cubicBezTo>
                      <a:pt x="11438" y="3767"/>
                      <a:pt x="11825" y="3562"/>
                      <a:pt x="12155" y="3260"/>
                    </a:cubicBezTo>
                    <a:cubicBezTo>
                      <a:pt x="12298" y="3132"/>
                      <a:pt x="12310" y="3047"/>
                      <a:pt x="12197" y="2888"/>
                    </a:cubicBezTo>
                    <a:cubicBezTo>
                      <a:pt x="12073" y="2725"/>
                      <a:pt x="11915" y="2590"/>
                      <a:pt x="11736" y="2489"/>
                    </a:cubicBezTo>
                    <a:cubicBezTo>
                      <a:pt x="11271" y="2198"/>
                      <a:pt x="10760" y="2020"/>
                      <a:pt x="10233" y="1884"/>
                    </a:cubicBezTo>
                    <a:cubicBezTo>
                      <a:pt x="9787" y="1780"/>
                      <a:pt x="9334" y="1714"/>
                      <a:pt x="8877" y="1687"/>
                    </a:cubicBezTo>
                    <a:cubicBezTo>
                      <a:pt x="8653" y="1671"/>
                      <a:pt x="8431" y="1662"/>
                      <a:pt x="8209" y="1662"/>
                    </a:cubicBezTo>
                    <a:cubicBezTo>
                      <a:pt x="7532" y="1662"/>
                      <a:pt x="6863" y="1743"/>
                      <a:pt x="6203" y="1939"/>
                    </a:cubicBezTo>
                    <a:cubicBezTo>
                      <a:pt x="6106" y="1962"/>
                      <a:pt x="6002" y="1971"/>
                      <a:pt x="5900" y="1971"/>
                    </a:cubicBezTo>
                    <a:cubicBezTo>
                      <a:pt x="5881" y="1971"/>
                      <a:pt x="5862" y="1970"/>
                      <a:pt x="5843" y="1970"/>
                    </a:cubicBezTo>
                    <a:cubicBezTo>
                      <a:pt x="5840" y="1970"/>
                      <a:pt x="5837" y="1970"/>
                      <a:pt x="5834" y="1970"/>
                    </a:cubicBezTo>
                    <a:cubicBezTo>
                      <a:pt x="5694" y="1970"/>
                      <a:pt x="5567" y="1878"/>
                      <a:pt x="5525" y="1745"/>
                    </a:cubicBezTo>
                    <a:cubicBezTo>
                      <a:pt x="5502" y="1687"/>
                      <a:pt x="5471" y="1633"/>
                      <a:pt x="5440" y="1582"/>
                    </a:cubicBezTo>
                    <a:cubicBezTo>
                      <a:pt x="5184" y="1075"/>
                      <a:pt x="4882" y="590"/>
                      <a:pt x="4537" y="133"/>
                    </a:cubicBezTo>
                    <a:cubicBezTo>
                      <a:pt x="4472" y="46"/>
                      <a:pt x="4401" y="1"/>
                      <a:pt x="4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55;p35"/>
              <p:cNvSpPr/>
              <p:nvPr/>
            </p:nvSpPr>
            <p:spPr>
              <a:xfrm>
                <a:off x="1197079" y="917258"/>
                <a:ext cx="909940" cy="864152"/>
              </a:xfrm>
              <a:custGeom>
                <a:avLst/>
                <a:gdLst/>
                <a:ahLst/>
                <a:cxnLst/>
                <a:rect l="l" t="t" r="r" b="b"/>
                <a:pathLst>
                  <a:path w="13722" h="13032" extrusionOk="0">
                    <a:moveTo>
                      <a:pt x="7944" y="0"/>
                    </a:moveTo>
                    <a:cubicBezTo>
                      <a:pt x="7353" y="0"/>
                      <a:pt x="6765" y="58"/>
                      <a:pt x="6185" y="215"/>
                    </a:cubicBezTo>
                    <a:cubicBezTo>
                      <a:pt x="6073" y="250"/>
                      <a:pt x="5968" y="296"/>
                      <a:pt x="5867" y="354"/>
                    </a:cubicBezTo>
                    <a:cubicBezTo>
                      <a:pt x="5693" y="455"/>
                      <a:pt x="5646" y="626"/>
                      <a:pt x="5720" y="812"/>
                    </a:cubicBezTo>
                    <a:cubicBezTo>
                      <a:pt x="5805" y="1044"/>
                      <a:pt x="6018" y="1199"/>
                      <a:pt x="6266" y="1207"/>
                    </a:cubicBezTo>
                    <a:cubicBezTo>
                      <a:pt x="6658" y="1242"/>
                      <a:pt x="7041" y="1315"/>
                      <a:pt x="7417" y="1428"/>
                    </a:cubicBezTo>
                    <a:cubicBezTo>
                      <a:pt x="7770" y="1528"/>
                      <a:pt x="8107" y="1676"/>
                      <a:pt x="8417" y="1869"/>
                    </a:cubicBezTo>
                    <a:cubicBezTo>
                      <a:pt x="8490" y="1912"/>
                      <a:pt x="8564" y="1958"/>
                      <a:pt x="8552" y="2086"/>
                    </a:cubicBezTo>
                    <a:cubicBezTo>
                      <a:pt x="8517" y="2088"/>
                      <a:pt x="8483" y="2089"/>
                      <a:pt x="8450" y="2089"/>
                    </a:cubicBezTo>
                    <a:cubicBezTo>
                      <a:pt x="8417" y="2089"/>
                      <a:pt x="8384" y="2088"/>
                      <a:pt x="8351" y="2086"/>
                    </a:cubicBezTo>
                    <a:cubicBezTo>
                      <a:pt x="8188" y="2063"/>
                      <a:pt x="8025" y="2024"/>
                      <a:pt x="7863" y="2001"/>
                    </a:cubicBezTo>
                    <a:cubicBezTo>
                      <a:pt x="7618" y="1970"/>
                      <a:pt x="7372" y="1946"/>
                      <a:pt x="7127" y="1946"/>
                    </a:cubicBezTo>
                    <a:cubicBezTo>
                      <a:pt x="6913" y="1946"/>
                      <a:pt x="6700" y="1964"/>
                      <a:pt x="6487" y="2013"/>
                    </a:cubicBezTo>
                    <a:cubicBezTo>
                      <a:pt x="6320" y="2055"/>
                      <a:pt x="6266" y="2141"/>
                      <a:pt x="6317" y="2303"/>
                    </a:cubicBezTo>
                    <a:cubicBezTo>
                      <a:pt x="6402" y="2567"/>
                      <a:pt x="6483" y="2826"/>
                      <a:pt x="6565" y="3090"/>
                    </a:cubicBezTo>
                    <a:cubicBezTo>
                      <a:pt x="6611" y="3268"/>
                      <a:pt x="6747" y="3411"/>
                      <a:pt x="6925" y="3470"/>
                    </a:cubicBezTo>
                    <a:cubicBezTo>
                      <a:pt x="7041" y="3508"/>
                      <a:pt x="7161" y="3555"/>
                      <a:pt x="7274" y="3609"/>
                    </a:cubicBezTo>
                    <a:cubicBezTo>
                      <a:pt x="7994" y="3931"/>
                      <a:pt x="8684" y="4310"/>
                      <a:pt x="9257" y="4864"/>
                    </a:cubicBezTo>
                    <a:cubicBezTo>
                      <a:pt x="9331" y="4934"/>
                      <a:pt x="9405" y="5012"/>
                      <a:pt x="9471" y="5093"/>
                    </a:cubicBezTo>
                    <a:cubicBezTo>
                      <a:pt x="9517" y="5132"/>
                      <a:pt x="9521" y="5202"/>
                      <a:pt x="9478" y="5244"/>
                    </a:cubicBezTo>
                    <a:cubicBezTo>
                      <a:pt x="9409" y="5221"/>
                      <a:pt x="9335" y="5198"/>
                      <a:pt x="9257" y="5163"/>
                    </a:cubicBezTo>
                    <a:cubicBezTo>
                      <a:pt x="8951" y="5035"/>
                      <a:pt x="8653" y="4899"/>
                      <a:pt x="8347" y="4775"/>
                    </a:cubicBezTo>
                    <a:cubicBezTo>
                      <a:pt x="7983" y="4624"/>
                      <a:pt x="7603" y="4523"/>
                      <a:pt x="7216" y="4469"/>
                    </a:cubicBezTo>
                    <a:cubicBezTo>
                      <a:pt x="7177" y="4465"/>
                      <a:pt x="7144" y="4463"/>
                      <a:pt x="7115" y="4463"/>
                    </a:cubicBezTo>
                    <a:cubicBezTo>
                      <a:pt x="6951" y="4463"/>
                      <a:pt x="6922" y="4533"/>
                      <a:pt x="6952" y="4740"/>
                    </a:cubicBezTo>
                    <a:cubicBezTo>
                      <a:pt x="7026" y="5279"/>
                      <a:pt x="7103" y="5814"/>
                      <a:pt x="7157" y="6356"/>
                    </a:cubicBezTo>
                    <a:cubicBezTo>
                      <a:pt x="7188" y="6682"/>
                      <a:pt x="7181" y="7015"/>
                      <a:pt x="7177" y="7344"/>
                    </a:cubicBezTo>
                    <a:cubicBezTo>
                      <a:pt x="7177" y="7426"/>
                      <a:pt x="7157" y="7507"/>
                      <a:pt x="7119" y="7581"/>
                    </a:cubicBezTo>
                    <a:cubicBezTo>
                      <a:pt x="7080" y="7665"/>
                      <a:pt x="7017" y="7706"/>
                      <a:pt x="6953" y="7706"/>
                    </a:cubicBezTo>
                    <a:cubicBezTo>
                      <a:pt x="6895" y="7706"/>
                      <a:pt x="6837" y="7673"/>
                      <a:pt x="6793" y="7608"/>
                    </a:cubicBezTo>
                    <a:cubicBezTo>
                      <a:pt x="6758" y="7546"/>
                      <a:pt x="6731" y="7484"/>
                      <a:pt x="6716" y="7414"/>
                    </a:cubicBezTo>
                    <a:cubicBezTo>
                      <a:pt x="6592" y="6949"/>
                      <a:pt x="6475" y="6480"/>
                      <a:pt x="6355" y="6011"/>
                    </a:cubicBezTo>
                    <a:cubicBezTo>
                      <a:pt x="6344" y="5966"/>
                      <a:pt x="6347" y="5895"/>
                      <a:pt x="6287" y="5895"/>
                    </a:cubicBezTo>
                    <a:cubicBezTo>
                      <a:pt x="6285" y="5895"/>
                      <a:pt x="6283" y="5895"/>
                      <a:pt x="6282" y="5895"/>
                    </a:cubicBezTo>
                    <a:cubicBezTo>
                      <a:pt x="6247" y="5899"/>
                      <a:pt x="6208" y="5953"/>
                      <a:pt x="6189" y="5992"/>
                    </a:cubicBezTo>
                    <a:cubicBezTo>
                      <a:pt x="5910" y="6550"/>
                      <a:pt x="5631" y="7108"/>
                      <a:pt x="5352" y="7670"/>
                    </a:cubicBezTo>
                    <a:cubicBezTo>
                      <a:pt x="5317" y="7743"/>
                      <a:pt x="5282" y="7817"/>
                      <a:pt x="5243" y="7891"/>
                    </a:cubicBezTo>
                    <a:cubicBezTo>
                      <a:pt x="5227" y="7935"/>
                      <a:pt x="5182" y="7964"/>
                      <a:pt x="5134" y="7964"/>
                    </a:cubicBezTo>
                    <a:cubicBezTo>
                      <a:pt x="5124" y="7964"/>
                      <a:pt x="5114" y="7963"/>
                      <a:pt x="5104" y="7960"/>
                    </a:cubicBezTo>
                    <a:cubicBezTo>
                      <a:pt x="5053" y="7949"/>
                      <a:pt x="5015" y="7898"/>
                      <a:pt x="5015" y="7844"/>
                    </a:cubicBezTo>
                    <a:cubicBezTo>
                      <a:pt x="5015" y="7794"/>
                      <a:pt x="5011" y="7739"/>
                      <a:pt x="5011" y="7689"/>
                    </a:cubicBezTo>
                    <a:cubicBezTo>
                      <a:pt x="5026" y="7243"/>
                      <a:pt x="5092" y="6806"/>
                      <a:pt x="5216" y="6379"/>
                    </a:cubicBezTo>
                    <a:cubicBezTo>
                      <a:pt x="5371" y="5837"/>
                      <a:pt x="5573" y="5314"/>
                      <a:pt x="5828" y="4818"/>
                    </a:cubicBezTo>
                    <a:cubicBezTo>
                      <a:pt x="5921" y="4651"/>
                      <a:pt x="5933" y="4454"/>
                      <a:pt x="5867" y="4275"/>
                    </a:cubicBezTo>
                    <a:cubicBezTo>
                      <a:pt x="5805" y="4101"/>
                      <a:pt x="5755" y="3927"/>
                      <a:pt x="5697" y="3756"/>
                    </a:cubicBezTo>
                    <a:cubicBezTo>
                      <a:pt x="5646" y="3621"/>
                      <a:pt x="5600" y="3481"/>
                      <a:pt x="5546" y="3353"/>
                    </a:cubicBezTo>
                    <a:cubicBezTo>
                      <a:pt x="5515" y="3284"/>
                      <a:pt x="5476" y="3250"/>
                      <a:pt x="5434" y="3250"/>
                    </a:cubicBezTo>
                    <a:cubicBezTo>
                      <a:pt x="5396" y="3250"/>
                      <a:pt x="5356" y="3279"/>
                      <a:pt x="5317" y="3334"/>
                    </a:cubicBezTo>
                    <a:cubicBezTo>
                      <a:pt x="5305" y="3349"/>
                      <a:pt x="5298" y="3365"/>
                      <a:pt x="5290" y="3380"/>
                    </a:cubicBezTo>
                    <a:cubicBezTo>
                      <a:pt x="5077" y="3803"/>
                      <a:pt x="4856" y="4221"/>
                      <a:pt x="4658" y="4651"/>
                    </a:cubicBezTo>
                    <a:cubicBezTo>
                      <a:pt x="4426" y="5151"/>
                      <a:pt x="4209" y="5655"/>
                      <a:pt x="3984" y="6159"/>
                    </a:cubicBezTo>
                    <a:cubicBezTo>
                      <a:pt x="3969" y="6209"/>
                      <a:pt x="3941" y="6252"/>
                      <a:pt x="3907" y="6294"/>
                    </a:cubicBezTo>
                    <a:cubicBezTo>
                      <a:pt x="3881" y="6329"/>
                      <a:pt x="3843" y="6346"/>
                      <a:pt x="3804" y="6346"/>
                    </a:cubicBezTo>
                    <a:cubicBezTo>
                      <a:pt x="3750" y="6346"/>
                      <a:pt x="3696" y="6313"/>
                      <a:pt x="3678" y="6252"/>
                    </a:cubicBezTo>
                    <a:cubicBezTo>
                      <a:pt x="3662" y="6205"/>
                      <a:pt x="3651" y="6159"/>
                      <a:pt x="3651" y="6112"/>
                    </a:cubicBezTo>
                    <a:cubicBezTo>
                      <a:pt x="3643" y="5976"/>
                      <a:pt x="3643" y="5841"/>
                      <a:pt x="3651" y="5709"/>
                    </a:cubicBezTo>
                    <a:cubicBezTo>
                      <a:pt x="3732" y="4861"/>
                      <a:pt x="3972" y="4055"/>
                      <a:pt x="4306" y="3276"/>
                    </a:cubicBezTo>
                    <a:cubicBezTo>
                      <a:pt x="4434" y="2974"/>
                      <a:pt x="4600" y="2687"/>
                      <a:pt x="4759" y="2396"/>
                    </a:cubicBezTo>
                    <a:cubicBezTo>
                      <a:pt x="4860" y="2214"/>
                      <a:pt x="4891" y="1997"/>
                      <a:pt x="4840" y="1796"/>
                    </a:cubicBezTo>
                    <a:cubicBezTo>
                      <a:pt x="4798" y="1602"/>
                      <a:pt x="4697" y="1443"/>
                      <a:pt x="4620" y="1269"/>
                    </a:cubicBezTo>
                    <a:cubicBezTo>
                      <a:pt x="4545" y="1093"/>
                      <a:pt x="4366" y="998"/>
                      <a:pt x="4189" y="998"/>
                    </a:cubicBezTo>
                    <a:cubicBezTo>
                      <a:pt x="4101" y="998"/>
                      <a:pt x="4012" y="1022"/>
                      <a:pt x="3938" y="1071"/>
                    </a:cubicBezTo>
                    <a:cubicBezTo>
                      <a:pt x="3829" y="1137"/>
                      <a:pt x="3721" y="1195"/>
                      <a:pt x="3608" y="1261"/>
                    </a:cubicBezTo>
                    <a:cubicBezTo>
                      <a:pt x="3089" y="1559"/>
                      <a:pt x="2597" y="1912"/>
                      <a:pt x="2148" y="2307"/>
                    </a:cubicBezTo>
                    <a:cubicBezTo>
                      <a:pt x="1462" y="2923"/>
                      <a:pt x="908" y="3671"/>
                      <a:pt x="524" y="4508"/>
                    </a:cubicBezTo>
                    <a:cubicBezTo>
                      <a:pt x="257" y="5093"/>
                      <a:pt x="47" y="5694"/>
                      <a:pt x="9" y="6341"/>
                    </a:cubicBezTo>
                    <a:cubicBezTo>
                      <a:pt x="1" y="6511"/>
                      <a:pt x="5" y="6682"/>
                      <a:pt x="28" y="6848"/>
                    </a:cubicBezTo>
                    <a:cubicBezTo>
                      <a:pt x="41" y="6954"/>
                      <a:pt x="80" y="7002"/>
                      <a:pt x="147" y="7002"/>
                    </a:cubicBezTo>
                    <a:cubicBezTo>
                      <a:pt x="181" y="7002"/>
                      <a:pt x="221" y="6990"/>
                      <a:pt x="268" y="6968"/>
                    </a:cubicBezTo>
                    <a:cubicBezTo>
                      <a:pt x="594" y="6813"/>
                      <a:pt x="904" y="6624"/>
                      <a:pt x="1190" y="6403"/>
                    </a:cubicBezTo>
                    <a:cubicBezTo>
                      <a:pt x="1237" y="6364"/>
                      <a:pt x="1287" y="6333"/>
                      <a:pt x="1342" y="6306"/>
                    </a:cubicBezTo>
                    <a:cubicBezTo>
                      <a:pt x="1359" y="6301"/>
                      <a:pt x="1376" y="6299"/>
                      <a:pt x="1393" y="6299"/>
                    </a:cubicBezTo>
                    <a:cubicBezTo>
                      <a:pt x="1422" y="6299"/>
                      <a:pt x="1449" y="6305"/>
                      <a:pt x="1473" y="6317"/>
                    </a:cubicBezTo>
                    <a:cubicBezTo>
                      <a:pt x="1497" y="6329"/>
                      <a:pt x="1497" y="6383"/>
                      <a:pt x="1497" y="6418"/>
                    </a:cubicBezTo>
                    <a:cubicBezTo>
                      <a:pt x="1497" y="6472"/>
                      <a:pt x="1489" y="6523"/>
                      <a:pt x="1477" y="6573"/>
                    </a:cubicBezTo>
                    <a:cubicBezTo>
                      <a:pt x="1376" y="7081"/>
                      <a:pt x="1369" y="7592"/>
                      <a:pt x="1376" y="8107"/>
                    </a:cubicBezTo>
                    <a:cubicBezTo>
                      <a:pt x="1384" y="9185"/>
                      <a:pt x="1714" y="10235"/>
                      <a:pt x="2318" y="11126"/>
                    </a:cubicBezTo>
                    <a:cubicBezTo>
                      <a:pt x="2353" y="11180"/>
                      <a:pt x="2392" y="11234"/>
                      <a:pt x="2434" y="11281"/>
                    </a:cubicBezTo>
                    <a:cubicBezTo>
                      <a:pt x="2507" y="11350"/>
                      <a:pt x="2586" y="11384"/>
                      <a:pt x="2664" y="11384"/>
                    </a:cubicBezTo>
                    <a:cubicBezTo>
                      <a:pt x="2740" y="11384"/>
                      <a:pt x="2815" y="11351"/>
                      <a:pt x="2884" y="11285"/>
                    </a:cubicBezTo>
                    <a:cubicBezTo>
                      <a:pt x="2950" y="11223"/>
                      <a:pt x="3008" y="11157"/>
                      <a:pt x="3066" y="11095"/>
                    </a:cubicBezTo>
                    <a:cubicBezTo>
                      <a:pt x="3635" y="10459"/>
                      <a:pt x="4116" y="9766"/>
                      <a:pt x="4422" y="8960"/>
                    </a:cubicBezTo>
                    <a:cubicBezTo>
                      <a:pt x="4430" y="8929"/>
                      <a:pt x="4441" y="8902"/>
                      <a:pt x="4461" y="8879"/>
                    </a:cubicBezTo>
                    <a:cubicBezTo>
                      <a:pt x="4501" y="8830"/>
                      <a:pt x="4524" y="8754"/>
                      <a:pt x="4604" y="8754"/>
                    </a:cubicBezTo>
                    <a:cubicBezTo>
                      <a:pt x="4608" y="8754"/>
                      <a:pt x="4612" y="8754"/>
                      <a:pt x="4616" y="8755"/>
                    </a:cubicBezTo>
                    <a:cubicBezTo>
                      <a:pt x="4701" y="8766"/>
                      <a:pt x="4724" y="8836"/>
                      <a:pt x="4747" y="8902"/>
                    </a:cubicBezTo>
                    <a:cubicBezTo>
                      <a:pt x="4755" y="8921"/>
                      <a:pt x="4763" y="8944"/>
                      <a:pt x="4771" y="8964"/>
                    </a:cubicBezTo>
                    <a:cubicBezTo>
                      <a:pt x="4879" y="9266"/>
                      <a:pt x="5015" y="9557"/>
                      <a:pt x="5185" y="9832"/>
                    </a:cubicBezTo>
                    <a:cubicBezTo>
                      <a:pt x="5449" y="10262"/>
                      <a:pt x="5751" y="10669"/>
                      <a:pt x="6088" y="11041"/>
                    </a:cubicBezTo>
                    <a:cubicBezTo>
                      <a:pt x="6526" y="11529"/>
                      <a:pt x="7014" y="11959"/>
                      <a:pt x="7553" y="12331"/>
                    </a:cubicBezTo>
                    <a:cubicBezTo>
                      <a:pt x="7994" y="12641"/>
                      <a:pt x="8486" y="12877"/>
                      <a:pt x="9006" y="13024"/>
                    </a:cubicBezTo>
                    <a:cubicBezTo>
                      <a:pt x="9031" y="13029"/>
                      <a:pt x="9058" y="13032"/>
                      <a:pt x="9084" y="13032"/>
                    </a:cubicBezTo>
                    <a:cubicBezTo>
                      <a:pt x="9121" y="13032"/>
                      <a:pt x="9158" y="13026"/>
                      <a:pt x="9192" y="13013"/>
                    </a:cubicBezTo>
                    <a:cubicBezTo>
                      <a:pt x="9323" y="12970"/>
                      <a:pt x="9401" y="12858"/>
                      <a:pt x="9455" y="12742"/>
                    </a:cubicBezTo>
                    <a:cubicBezTo>
                      <a:pt x="9587" y="12459"/>
                      <a:pt x="9719" y="12172"/>
                      <a:pt x="9827" y="11881"/>
                    </a:cubicBezTo>
                    <a:cubicBezTo>
                      <a:pt x="10021" y="11351"/>
                      <a:pt x="10098" y="10793"/>
                      <a:pt x="10180" y="10239"/>
                    </a:cubicBezTo>
                    <a:cubicBezTo>
                      <a:pt x="10362" y="8972"/>
                      <a:pt x="10230" y="7681"/>
                      <a:pt x="9796" y="6476"/>
                    </a:cubicBezTo>
                    <a:cubicBezTo>
                      <a:pt x="9784" y="6453"/>
                      <a:pt x="9781" y="6426"/>
                      <a:pt x="9777" y="6403"/>
                    </a:cubicBezTo>
                    <a:cubicBezTo>
                      <a:pt x="9764" y="6333"/>
                      <a:pt x="9821" y="6273"/>
                      <a:pt x="9885" y="6273"/>
                    </a:cubicBezTo>
                    <a:cubicBezTo>
                      <a:pt x="9899" y="6273"/>
                      <a:pt x="9914" y="6276"/>
                      <a:pt x="9928" y="6283"/>
                    </a:cubicBezTo>
                    <a:cubicBezTo>
                      <a:pt x="9963" y="6294"/>
                      <a:pt x="9997" y="6321"/>
                      <a:pt x="10032" y="6337"/>
                    </a:cubicBezTo>
                    <a:cubicBezTo>
                      <a:pt x="10242" y="6434"/>
                      <a:pt x="10443" y="6546"/>
                      <a:pt x="10660" y="6620"/>
                    </a:cubicBezTo>
                    <a:cubicBezTo>
                      <a:pt x="11179" y="6798"/>
                      <a:pt x="11722" y="6902"/>
                      <a:pt x="12268" y="6937"/>
                    </a:cubicBezTo>
                    <a:cubicBezTo>
                      <a:pt x="12347" y="6943"/>
                      <a:pt x="12425" y="6945"/>
                      <a:pt x="12504" y="6945"/>
                    </a:cubicBezTo>
                    <a:cubicBezTo>
                      <a:pt x="12827" y="6945"/>
                      <a:pt x="13146" y="6901"/>
                      <a:pt x="13458" y="6813"/>
                    </a:cubicBezTo>
                    <a:cubicBezTo>
                      <a:pt x="13644" y="6759"/>
                      <a:pt x="13721" y="6655"/>
                      <a:pt x="13713" y="6461"/>
                    </a:cubicBezTo>
                    <a:cubicBezTo>
                      <a:pt x="13709" y="6379"/>
                      <a:pt x="13694" y="6302"/>
                      <a:pt x="13675" y="6228"/>
                    </a:cubicBezTo>
                    <a:cubicBezTo>
                      <a:pt x="13558" y="5802"/>
                      <a:pt x="13384" y="5391"/>
                      <a:pt x="13163" y="5008"/>
                    </a:cubicBezTo>
                    <a:cubicBezTo>
                      <a:pt x="12853" y="4469"/>
                      <a:pt x="12473" y="3969"/>
                      <a:pt x="12036" y="3532"/>
                    </a:cubicBezTo>
                    <a:cubicBezTo>
                      <a:pt x="11466" y="2970"/>
                      <a:pt x="10827" y="2528"/>
                      <a:pt x="10052" y="2299"/>
                    </a:cubicBezTo>
                    <a:cubicBezTo>
                      <a:pt x="10036" y="2296"/>
                      <a:pt x="10021" y="2288"/>
                      <a:pt x="10005" y="2280"/>
                    </a:cubicBezTo>
                    <a:cubicBezTo>
                      <a:pt x="9901" y="2230"/>
                      <a:pt x="9893" y="2137"/>
                      <a:pt x="9986" y="2067"/>
                    </a:cubicBezTo>
                    <a:cubicBezTo>
                      <a:pt x="10017" y="2044"/>
                      <a:pt x="10052" y="2024"/>
                      <a:pt x="10087" y="2013"/>
                    </a:cubicBezTo>
                    <a:cubicBezTo>
                      <a:pt x="10176" y="1978"/>
                      <a:pt x="10269" y="1947"/>
                      <a:pt x="10358" y="1920"/>
                    </a:cubicBezTo>
                    <a:cubicBezTo>
                      <a:pt x="10741" y="1800"/>
                      <a:pt x="11102" y="1625"/>
                      <a:pt x="11431" y="1397"/>
                    </a:cubicBezTo>
                    <a:cubicBezTo>
                      <a:pt x="11505" y="1342"/>
                      <a:pt x="11567" y="1273"/>
                      <a:pt x="11613" y="1195"/>
                    </a:cubicBezTo>
                    <a:cubicBezTo>
                      <a:pt x="11667" y="1106"/>
                      <a:pt x="11652" y="1036"/>
                      <a:pt x="11571" y="967"/>
                    </a:cubicBezTo>
                    <a:cubicBezTo>
                      <a:pt x="11489" y="901"/>
                      <a:pt x="11404" y="839"/>
                      <a:pt x="11319" y="781"/>
                    </a:cubicBezTo>
                    <a:cubicBezTo>
                      <a:pt x="10831" y="475"/>
                      <a:pt x="10288" y="300"/>
                      <a:pt x="9730" y="180"/>
                    </a:cubicBezTo>
                    <a:cubicBezTo>
                      <a:pt x="9250" y="79"/>
                      <a:pt x="8761" y="21"/>
                      <a:pt x="8269" y="6"/>
                    </a:cubicBezTo>
                    <a:cubicBezTo>
                      <a:pt x="8161" y="2"/>
                      <a:pt x="8053" y="0"/>
                      <a:pt x="79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56;p35"/>
              <p:cNvSpPr/>
              <p:nvPr/>
            </p:nvSpPr>
            <p:spPr>
              <a:xfrm>
                <a:off x="1421408" y="809305"/>
                <a:ext cx="347676" cy="592414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8934" extrusionOk="0">
                    <a:moveTo>
                      <a:pt x="605" y="1"/>
                    </a:moveTo>
                    <a:cubicBezTo>
                      <a:pt x="559" y="1"/>
                      <a:pt x="511" y="19"/>
                      <a:pt x="458" y="57"/>
                    </a:cubicBezTo>
                    <a:cubicBezTo>
                      <a:pt x="345" y="134"/>
                      <a:pt x="245" y="223"/>
                      <a:pt x="144" y="309"/>
                    </a:cubicBezTo>
                    <a:cubicBezTo>
                      <a:pt x="12" y="421"/>
                      <a:pt x="1" y="518"/>
                      <a:pt x="97" y="661"/>
                    </a:cubicBezTo>
                    <a:cubicBezTo>
                      <a:pt x="334" y="1010"/>
                      <a:pt x="570" y="1359"/>
                      <a:pt x="803" y="1711"/>
                    </a:cubicBezTo>
                    <a:cubicBezTo>
                      <a:pt x="1140" y="2219"/>
                      <a:pt x="1442" y="2750"/>
                      <a:pt x="1705" y="3296"/>
                    </a:cubicBezTo>
                    <a:cubicBezTo>
                      <a:pt x="1818" y="3505"/>
                      <a:pt x="1806" y="3753"/>
                      <a:pt x="1682" y="3951"/>
                    </a:cubicBezTo>
                    <a:cubicBezTo>
                      <a:pt x="1384" y="4458"/>
                      <a:pt x="1109" y="4977"/>
                      <a:pt x="919" y="5535"/>
                    </a:cubicBezTo>
                    <a:cubicBezTo>
                      <a:pt x="725" y="6105"/>
                      <a:pt x="562" y="6682"/>
                      <a:pt x="489" y="7279"/>
                    </a:cubicBezTo>
                    <a:cubicBezTo>
                      <a:pt x="481" y="7345"/>
                      <a:pt x="481" y="7411"/>
                      <a:pt x="477" y="7480"/>
                    </a:cubicBezTo>
                    <a:cubicBezTo>
                      <a:pt x="500" y="7473"/>
                      <a:pt x="516" y="7453"/>
                      <a:pt x="524" y="7430"/>
                    </a:cubicBezTo>
                    <a:cubicBezTo>
                      <a:pt x="876" y="6570"/>
                      <a:pt x="1271" y="5733"/>
                      <a:pt x="1709" y="4912"/>
                    </a:cubicBezTo>
                    <a:cubicBezTo>
                      <a:pt x="1779" y="4784"/>
                      <a:pt x="1860" y="4660"/>
                      <a:pt x="1946" y="4544"/>
                    </a:cubicBezTo>
                    <a:cubicBezTo>
                      <a:pt x="1983" y="4490"/>
                      <a:pt x="2039" y="4464"/>
                      <a:pt x="2095" y="4464"/>
                    </a:cubicBezTo>
                    <a:cubicBezTo>
                      <a:pt x="2168" y="4464"/>
                      <a:pt x="2239" y="4507"/>
                      <a:pt x="2263" y="4586"/>
                    </a:cubicBezTo>
                    <a:cubicBezTo>
                      <a:pt x="2337" y="4768"/>
                      <a:pt x="2411" y="4950"/>
                      <a:pt x="2476" y="5132"/>
                    </a:cubicBezTo>
                    <a:cubicBezTo>
                      <a:pt x="2577" y="5431"/>
                      <a:pt x="2674" y="5729"/>
                      <a:pt x="2767" y="6027"/>
                    </a:cubicBezTo>
                    <a:cubicBezTo>
                      <a:pt x="2817" y="6171"/>
                      <a:pt x="2798" y="6334"/>
                      <a:pt x="2717" y="6461"/>
                    </a:cubicBezTo>
                    <a:cubicBezTo>
                      <a:pt x="2662" y="6543"/>
                      <a:pt x="2616" y="6624"/>
                      <a:pt x="2569" y="6709"/>
                    </a:cubicBezTo>
                    <a:cubicBezTo>
                      <a:pt x="2252" y="7353"/>
                      <a:pt x="2023" y="8035"/>
                      <a:pt x="1895" y="8744"/>
                    </a:cubicBezTo>
                    <a:cubicBezTo>
                      <a:pt x="1884" y="8802"/>
                      <a:pt x="1876" y="8864"/>
                      <a:pt x="1868" y="8926"/>
                    </a:cubicBezTo>
                    <a:lnTo>
                      <a:pt x="1895" y="8933"/>
                    </a:lnTo>
                    <a:cubicBezTo>
                      <a:pt x="1918" y="8891"/>
                      <a:pt x="1942" y="8844"/>
                      <a:pt x="1965" y="8802"/>
                    </a:cubicBezTo>
                    <a:cubicBezTo>
                      <a:pt x="2151" y="8422"/>
                      <a:pt x="2333" y="8042"/>
                      <a:pt x="2527" y="7670"/>
                    </a:cubicBezTo>
                    <a:cubicBezTo>
                      <a:pt x="2624" y="7504"/>
                      <a:pt x="2728" y="7345"/>
                      <a:pt x="2841" y="7190"/>
                    </a:cubicBezTo>
                    <a:cubicBezTo>
                      <a:pt x="2871" y="7143"/>
                      <a:pt x="2923" y="7114"/>
                      <a:pt x="2979" y="7114"/>
                    </a:cubicBezTo>
                    <a:cubicBezTo>
                      <a:pt x="2989" y="7114"/>
                      <a:pt x="2998" y="7115"/>
                      <a:pt x="3007" y="7116"/>
                    </a:cubicBezTo>
                    <a:cubicBezTo>
                      <a:pt x="3089" y="7128"/>
                      <a:pt x="3096" y="7190"/>
                      <a:pt x="3108" y="7248"/>
                    </a:cubicBezTo>
                    <a:cubicBezTo>
                      <a:pt x="3224" y="7690"/>
                      <a:pt x="3337" y="8135"/>
                      <a:pt x="3453" y="8577"/>
                    </a:cubicBezTo>
                    <a:cubicBezTo>
                      <a:pt x="3484" y="8682"/>
                      <a:pt x="3507" y="8790"/>
                      <a:pt x="3534" y="8910"/>
                    </a:cubicBezTo>
                    <a:cubicBezTo>
                      <a:pt x="3612" y="8844"/>
                      <a:pt x="3588" y="8771"/>
                      <a:pt x="3588" y="8705"/>
                    </a:cubicBezTo>
                    <a:cubicBezTo>
                      <a:pt x="3561" y="8054"/>
                      <a:pt x="3499" y="7403"/>
                      <a:pt x="3399" y="6760"/>
                    </a:cubicBezTo>
                    <a:cubicBezTo>
                      <a:pt x="3368" y="6554"/>
                      <a:pt x="3329" y="6349"/>
                      <a:pt x="3290" y="6144"/>
                    </a:cubicBezTo>
                    <a:cubicBezTo>
                      <a:pt x="3263" y="5973"/>
                      <a:pt x="3340" y="5869"/>
                      <a:pt x="3515" y="5853"/>
                    </a:cubicBezTo>
                    <a:cubicBezTo>
                      <a:pt x="3528" y="5852"/>
                      <a:pt x="3542" y="5852"/>
                      <a:pt x="3556" y="5852"/>
                    </a:cubicBezTo>
                    <a:cubicBezTo>
                      <a:pt x="3590" y="5852"/>
                      <a:pt x="3625" y="5854"/>
                      <a:pt x="3658" y="5857"/>
                    </a:cubicBezTo>
                    <a:cubicBezTo>
                      <a:pt x="4061" y="5896"/>
                      <a:pt x="4456" y="5989"/>
                      <a:pt x="4836" y="6132"/>
                    </a:cubicBezTo>
                    <a:lnTo>
                      <a:pt x="5243" y="6287"/>
                    </a:lnTo>
                    <a:cubicBezTo>
                      <a:pt x="5243" y="6268"/>
                      <a:pt x="5231" y="6248"/>
                      <a:pt x="5216" y="6241"/>
                    </a:cubicBezTo>
                    <a:cubicBezTo>
                      <a:pt x="4635" y="5834"/>
                      <a:pt x="4003" y="5501"/>
                      <a:pt x="3340" y="5253"/>
                    </a:cubicBezTo>
                    <a:cubicBezTo>
                      <a:pt x="3178" y="5202"/>
                      <a:pt x="3050" y="5074"/>
                      <a:pt x="2999" y="4908"/>
                    </a:cubicBezTo>
                    <a:cubicBezTo>
                      <a:pt x="2879" y="4536"/>
                      <a:pt x="2759" y="4164"/>
                      <a:pt x="2639" y="3792"/>
                    </a:cubicBezTo>
                    <a:cubicBezTo>
                      <a:pt x="2600" y="3668"/>
                      <a:pt x="2635" y="3571"/>
                      <a:pt x="2748" y="3521"/>
                    </a:cubicBezTo>
                    <a:cubicBezTo>
                      <a:pt x="2841" y="3478"/>
                      <a:pt x="2941" y="3443"/>
                      <a:pt x="3042" y="3416"/>
                    </a:cubicBezTo>
                    <a:cubicBezTo>
                      <a:pt x="3266" y="3367"/>
                      <a:pt x="3492" y="3342"/>
                      <a:pt x="3719" y="3342"/>
                    </a:cubicBezTo>
                    <a:cubicBezTo>
                      <a:pt x="3835" y="3342"/>
                      <a:pt x="3950" y="3349"/>
                      <a:pt x="4065" y="3362"/>
                    </a:cubicBezTo>
                    <a:lnTo>
                      <a:pt x="4170" y="3362"/>
                    </a:lnTo>
                    <a:cubicBezTo>
                      <a:pt x="4162" y="3342"/>
                      <a:pt x="4142" y="3327"/>
                      <a:pt x="4123" y="3323"/>
                    </a:cubicBezTo>
                    <a:cubicBezTo>
                      <a:pt x="3631" y="3164"/>
                      <a:pt x="3120" y="3071"/>
                      <a:pt x="2604" y="3040"/>
                    </a:cubicBezTo>
                    <a:cubicBezTo>
                      <a:pt x="2601" y="3040"/>
                      <a:pt x="2598" y="3040"/>
                      <a:pt x="2595" y="3040"/>
                    </a:cubicBezTo>
                    <a:cubicBezTo>
                      <a:pt x="2436" y="3040"/>
                      <a:pt x="2297" y="2944"/>
                      <a:pt x="2240" y="2800"/>
                    </a:cubicBezTo>
                    <a:cubicBezTo>
                      <a:pt x="2108" y="2517"/>
                      <a:pt x="1969" y="2234"/>
                      <a:pt x="1837" y="1951"/>
                    </a:cubicBezTo>
                    <a:cubicBezTo>
                      <a:pt x="1535" y="1316"/>
                      <a:pt x="1182" y="704"/>
                      <a:pt x="787" y="123"/>
                    </a:cubicBezTo>
                    <a:cubicBezTo>
                      <a:pt x="732" y="42"/>
                      <a:pt x="672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" name="Google Shape;1318;p35"/>
          <p:cNvGrpSpPr/>
          <p:nvPr/>
        </p:nvGrpSpPr>
        <p:grpSpPr>
          <a:xfrm>
            <a:off x="7577577" y="61048"/>
            <a:ext cx="1642428" cy="956954"/>
            <a:chOff x="1925275" y="2294100"/>
            <a:chExt cx="1336611" cy="778771"/>
          </a:xfrm>
        </p:grpSpPr>
        <p:sp>
          <p:nvSpPr>
            <p:cNvPr id="37" name="Google Shape;1319;p35"/>
            <p:cNvSpPr/>
            <p:nvPr/>
          </p:nvSpPr>
          <p:spPr>
            <a:xfrm>
              <a:off x="1925275" y="2294134"/>
              <a:ext cx="1336611" cy="778703"/>
            </a:xfrm>
            <a:custGeom>
              <a:avLst/>
              <a:gdLst/>
              <a:ahLst/>
              <a:cxnLst/>
              <a:rect l="l" t="t" r="r" b="b"/>
              <a:pathLst>
                <a:path w="19638" h="11441" extrusionOk="0">
                  <a:moveTo>
                    <a:pt x="10584" y="1"/>
                  </a:moveTo>
                  <a:cubicBezTo>
                    <a:pt x="10049" y="1"/>
                    <a:pt x="9514" y="46"/>
                    <a:pt x="8997" y="187"/>
                  </a:cubicBezTo>
                  <a:cubicBezTo>
                    <a:pt x="8583" y="299"/>
                    <a:pt x="8211" y="485"/>
                    <a:pt x="7932" y="826"/>
                  </a:cubicBezTo>
                  <a:cubicBezTo>
                    <a:pt x="7455" y="1407"/>
                    <a:pt x="7382" y="2205"/>
                    <a:pt x="7854" y="2825"/>
                  </a:cubicBezTo>
                  <a:cubicBezTo>
                    <a:pt x="7885" y="2864"/>
                    <a:pt x="7924" y="2903"/>
                    <a:pt x="7951" y="2946"/>
                  </a:cubicBezTo>
                  <a:cubicBezTo>
                    <a:pt x="7967" y="2977"/>
                    <a:pt x="7978" y="3015"/>
                    <a:pt x="7986" y="3050"/>
                  </a:cubicBezTo>
                  <a:cubicBezTo>
                    <a:pt x="7951" y="3062"/>
                    <a:pt x="7920" y="3069"/>
                    <a:pt x="7882" y="3081"/>
                  </a:cubicBezTo>
                  <a:lnTo>
                    <a:pt x="7858" y="3081"/>
                  </a:lnTo>
                  <a:cubicBezTo>
                    <a:pt x="7544" y="3050"/>
                    <a:pt x="7235" y="3011"/>
                    <a:pt x="6925" y="3000"/>
                  </a:cubicBezTo>
                  <a:cubicBezTo>
                    <a:pt x="6682" y="2991"/>
                    <a:pt x="6441" y="2984"/>
                    <a:pt x="6199" y="2984"/>
                  </a:cubicBezTo>
                  <a:cubicBezTo>
                    <a:pt x="6024" y="2984"/>
                    <a:pt x="5849" y="2988"/>
                    <a:pt x="5673" y="2996"/>
                  </a:cubicBezTo>
                  <a:cubicBezTo>
                    <a:pt x="5057" y="3023"/>
                    <a:pt x="4460" y="3151"/>
                    <a:pt x="3922" y="3476"/>
                  </a:cubicBezTo>
                  <a:cubicBezTo>
                    <a:pt x="3437" y="3767"/>
                    <a:pt x="3205" y="4205"/>
                    <a:pt x="3201" y="4755"/>
                  </a:cubicBezTo>
                  <a:cubicBezTo>
                    <a:pt x="3197" y="5077"/>
                    <a:pt x="3348" y="5352"/>
                    <a:pt x="3557" y="5588"/>
                  </a:cubicBezTo>
                  <a:cubicBezTo>
                    <a:pt x="3650" y="5693"/>
                    <a:pt x="3759" y="5778"/>
                    <a:pt x="3856" y="5879"/>
                  </a:cubicBezTo>
                  <a:cubicBezTo>
                    <a:pt x="3891" y="5910"/>
                    <a:pt x="3910" y="5956"/>
                    <a:pt x="3910" y="5999"/>
                  </a:cubicBezTo>
                  <a:cubicBezTo>
                    <a:pt x="3898" y="6034"/>
                    <a:pt x="3844" y="6065"/>
                    <a:pt x="3802" y="6076"/>
                  </a:cubicBezTo>
                  <a:cubicBezTo>
                    <a:pt x="3685" y="6103"/>
                    <a:pt x="3565" y="6115"/>
                    <a:pt x="3445" y="6134"/>
                  </a:cubicBezTo>
                  <a:cubicBezTo>
                    <a:pt x="2387" y="6309"/>
                    <a:pt x="1461" y="6739"/>
                    <a:pt x="714" y="7521"/>
                  </a:cubicBezTo>
                  <a:cubicBezTo>
                    <a:pt x="407" y="7843"/>
                    <a:pt x="190" y="8211"/>
                    <a:pt x="117" y="8657"/>
                  </a:cubicBezTo>
                  <a:cubicBezTo>
                    <a:pt x="1" y="9381"/>
                    <a:pt x="307" y="9986"/>
                    <a:pt x="961" y="10319"/>
                  </a:cubicBezTo>
                  <a:cubicBezTo>
                    <a:pt x="1248" y="10466"/>
                    <a:pt x="1562" y="10551"/>
                    <a:pt x="1884" y="10578"/>
                  </a:cubicBezTo>
                  <a:cubicBezTo>
                    <a:pt x="2035" y="10592"/>
                    <a:pt x="2185" y="10599"/>
                    <a:pt x="2333" y="10599"/>
                  </a:cubicBezTo>
                  <a:cubicBezTo>
                    <a:pt x="3221" y="10599"/>
                    <a:pt x="4054" y="10356"/>
                    <a:pt x="4844" y="9928"/>
                  </a:cubicBezTo>
                  <a:cubicBezTo>
                    <a:pt x="4999" y="9846"/>
                    <a:pt x="5142" y="9745"/>
                    <a:pt x="5293" y="9660"/>
                  </a:cubicBezTo>
                  <a:cubicBezTo>
                    <a:pt x="5317" y="9644"/>
                    <a:pt x="5345" y="9635"/>
                    <a:pt x="5373" y="9635"/>
                  </a:cubicBezTo>
                  <a:cubicBezTo>
                    <a:pt x="5385" y="9635"/>
                    <a:pt x="5398" y="9637"/>
                    <a:pt x="5410" y="9641"/>
                  </a:cubicBezTo>
                  <a:cubicBezTo>
                    <a:pt x="5433" y="9660"/>
                    <a:pt x="5444" y="9714"/>
                    <a:pt x="5444" y="9753"/>
                  </a:cubicBezTo>
                  <a:cubicBezTo>
                    <a:pt x="5444" y="9823"/>
                    <a:pt x="5425" y="9893"/>
                    <a:pt x="5417" y="9962"/>
                  </a:cubicBezTo>
                  <a:cubicBezTo>
                    <a:pt x="5359" y="10629"/>
                    <a:pt x="5654" y="11094"/>
                    <a:pt x="6285" y="11322"/>
                  </a:cubicBezTo>
                  <a:cubicBezTo>
                    <a:pt x="6512" y="11407"/>
                    <a:pt x="6743" y="11440"/>
                    <a:pt x="6976" y="11440"/>
                  </a:cubicBezTo>
                  <a:cubicBezTo>
                    <a:pt x="7149" y="11440"/>
                    <a:pt x="7323" y="11422"/>
                    <a:pt x="7498" y="11392"/>
                  </a:cubicBezTo>
                  <a:cubicBezTo>
                    <a:pt x="8618" y="11198"/>
                    <a:pt x="9528" y="10625"/>
                    <a:pt x="10311" y="9831"/>
                  </a:cubicBezTo>
                  <a:cubicBezTo>
                    <a:pt x="10540" y="9598"/>
                    <a:pt x="10741" y="9339"/>
                    <a:pt x="10950" y="9091"/>
                  </a:cubicBezTo>
                  <a:cubicBezTo>
                    <a:pt x="10983" y="9055"/>
                    <a:pt x="11007" y="9016"/>
                    <a:pt x="11067" y="9016"/>
                  </a:cubicBezTo>
                  <a:cubicBezTo>
                    <a:pt x="11078" y="9016"/>
                    <a:pt x="11091" y="9018"/>
                    <a:pt x="11105" y="9021"/>
                  </a:cubicBezTo>
                  <a:cubicBezTo>
                    <a:pt x="11113" y="9064"/>
                    <a:pt x="11121" y="9106"/>
                    <a:pt x="11125" y="9149"/>
                  </a:cubicBezTo>
                  <a:cubicBezTo>
                    <a:pt x="11225" y="9997"/>
                    <a:pt x="11911" y="10660"/>
                    <a:pt x="12764" y="10733"/>
                  </a:cubicBezTo>
                  <a:cubicBezTo>
                    <a:pt x="12842" y="10740"/>
                    <a:pt x="12919" y="10744"/>
                    <a:pt x="12996" y="10744"/>
                  </a:cubicBezTo>
                  <a:cubicBezTo>
                    <a:pt x="13430" y="10744"/>
                    <a:pt x="13846" y="10636"/>
                    <a:pt x="14248" y="10454"/>
                  </a:cubicBezTo>
                  <a:cubicBezTo>
                    <a:pt x="15015" y="10106"/>
                    <a:pt x="15623" y="9563"/>
                    <a:pt x="16131" y="8905"/>
                  </a:cubicBezTo>
                  <a:cubicBezTo>
                    <a:pt x="17026" y="7742"/>
                    <a:pt x="17545" y="6421"/>
                    <a:pt x="17735" y="4968"/>
                  </a:cubicBezTo>
                  <a:cubicBezTo>
                    <a:pt x="17743" y="4891"/>
                    <a:pt x="17758" y="4813"/>
                    <a:pt x="17789" y="4739"/>
                  </a:cubicBezTo>
                  <a:cubicBezTo>
                    <a:pt x="17932" y="4414"/>
                    <a:pt x="18184" y="4185"/>
                    <a:pt x="18494" y="4023"/>
                  </a:cubicBezTo>
                  <a:cubicBezTo>
                    <a:pt x="18727" y="3903"/>
                    <a:pt x="18959" y="3786"/>
                    <a:pt x="19195" y="3674"/>
                  </a:cubicBezTo>
                  <a:cubicBezTo>
                    <a:pt x="19424" y="3573"/>
                    <a:pt x="19579" y="3356"/>
                    <a:pt x="19606" y="3108"/>
                  </a:cubicBezTo>
                  <a:cubicBezTo>
                    <a:pt x="19637" y="2876"/>
                    <a:pt x="19637" y="2639"/>
                    <a:pt x="19540" y="2419"/>
                  </a:cubicBezTo>
                  <a:cubicBezTo>
                    <a:pt x="19472" y="2259"/>
                    <a:pt x="19392" y="2206"/>
                    <a:pt x="19246" y="2206"/>
                  </a:cubicBezTo>
                  <a:cubicBezTo>
                    <a:pt x="19225" y="2206"/>
                    <a:pt x="19203" y="2207"/>
                    <a:pt x="19180" y="2209"/>
                  </a:cubicBezTo>
                  <a:cubicBezTo>
                    <a:pt x="19013" y="2225"/>
                    <a:pt x="18889" y="2322"/>
                    <a:pt x="18754" y="2399"/>
                  </a:cubicBezTo>
                  <a:cubicBezTo>
                    <a:pt x="18436" y="2585"/>
                    <a:pt x="18138" y="2806"/>
                    <a:pt x="17797" y="2949"/>
                  </a:cubicBezTo>
                  <a:cubicBezTo>
                    <a:pt x="17732" y="2975"/>
                    <a:pt x="17671" y="2988"/>
                    <a:pt x="17612" y="2988"/>
                  </a:cubicBezTo>
                  <a:cubicBezTo>
                    <a:pt x="17518" y="2988"/>
                    <a:pt x="17430" y="2955"/>
                    <a:pt x="17347" y="2884"/>
                  </a:cubicBezTo>
                  <a:cubicBezTo>
                    <a:pt x="17254" y="2806"/>
                    <a:pt x="17169" y="2721"/>
                    <a:pt x="17092" y="2628"/>
                  </a:cubicBezTo>
                  <a:cubicBezTo>
                    <a:pt x="16797" y="2252"/>
                    <a:pt x="16433" y="1961"/>
                    <a:pt x="16045" y="1694"/>
                  </a:cubicBezTo>
                  <a:cubicBezTo>
                    <a:pt x="15534" y="1349"/>
                    <a:pt x="14980" y="1086"/>
                    <a:pt x="14418" y="845"/>
                  </a:cubicBezTo>
                  <a:cubicBezTo>
                    <a:pt x="13213" y="334"/>
                    <a:pt x="11969" y="5"/>
                    <a:pt x="10652" y="1"/>
                  </a:cubicBezTo>
                  <a:cubicBezTo>
                    <a:pt x="10629" y="1"/>
                    <a:pt x="10607" y="1"/>
                    <a:pt x="10584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1320;p35"/>
            <p:cNvGrpSpPr/>
            <p:nvPr/>
          </p:nvGrpSpPr>
          <p:grpSpPr>
            <a:xfrm>
              <a:off x="1925275" y="2294100"/>
              <a:ext cx="1336611" cy="778771"/>
              <a:chOff x="859825" y="2173988"/>
              <a:chExt cx="1336611" cy="778771"/>
            </a:xfrm>
          </p:grpSpPr>
          <p:sp>
            <p:nvSpPr>
              <p:cNvPr id="39" name="Google Shape;1321;p35"/>
              <p:cNvSpPr/>
              <p:nvPr/>
            </p:nvSpPr>
            <p:spPr>
              <a:xfrm>
                <a:off x="859825" y="2173988"/>
                <a:ext cx="1336611" cy="778771"/>
              </a:xfrm>
              <a:custGeom>
                <a:avLst/>
                <a:gdLst/>
                <a:ahLst/>
                <a:cxnLst/>
                <a:rect l="l" t="t" r="r" b="b"/>
                <a:pathLst>
                  <a:path w="19638" h="11442" extrusionOk="0">
                    <a:moveTo>
                      <a:pt x="19225" y="2442"/>
                    </a:moveTo>
                    <a:cubicBezTo>
                      <a:pt x="19316" y="2442"/>
                      <a:pt x="19360" y="2522"/>
                      <a:pt x="19370" y="2694"/>
                    </a:cubicBezTo>
                    <a:cubicBezTo>
                      <a:pt x="19374" y="2868"/>
                      <a:pt x="19366" y="3042"/>
                      <a:pt x="19339" y="3213"/>
                    </a:cubicBezTo>
                    <a:cubicBezTo>
                      <a:pt x="19327" y="3337"/>
                      <a:pt x="19234" y="3407"/>
                      <a:pt x="19130" y="3457"/>
                    </a:cubicBezTo>
                    <a:cubicBezTo>
                      <a:pt x="18479" y="3786"/>
                      <a:pt x="17812" y="4089"/>
                      <a:pt x="17134" y="4352"/>
                    </a:cubicBezTo>
                    <a:cubicBezTo>
                      <a:pt x="16630" y="4546"/>
                      <a:pt x="16127" y="4743"/>
                      <a:pt x="15619" y="4922"/>
                    </a:cubicBezTo>
                    <a:cubicBezTo>
                      <a:pt x="15406" y="4995"/>
                      <a:pt x="15278" y="5158"/>
                      <a:pt x="15170" y="5328"/>
                    </a:cubicBezTo>
                    <a:cubicBezTo>
                      <a:pt x="14666" y="6123"/>
                      <a:pt x="14054" y="6824"/>
                      <a:pt x="13395" y="7490"/>
                    </a:cubicBezTo>
                    <a:cubicBezTo>
                      <a:pt x="13236" y="7653"/>
                      <a:pt x="13058" y="7797"/>
                      <a:pt x="12888" y="7952"/>
                    </a:cubicBezTo>
                    <a:lnTo>
                      <a:pt x="12860" y="7928"/>
                    </a:lnTo>
                    <a:cubicBezTo>
                      <a:pt x="12884" y="7897"/>
                      <a:pt x="12911" y="7862"/>
                      <a:pt x="12938" y="7831"/>
                    </a:cubicBezTo>
                    <a:cubicBezTo>
                      <a:pt x="13287" y="7448"/>
                      <a:pt x="13639" y="7060"/>
                      <a:pt x="13934" y="6630"/>
                    </a:cubicBezTo>
                    <a:cubicBezTo>
                      <a:pt x="14089" y="6406"/>
                      <a:pt x="14224" y="6165"/>
                      <a:pt x="14360" y="5929"/>
                    </a:cubicBezTo>
                    <a:cubicBezTo>
                      <a:pt x="14395" y="5863"/>
                      <a:pt x="14418" y="5793"/>
                      <a:pt x="14422" y="5720"/>
                    </a:cubicBezTo>
                    <a:cubicBezTo>
                      <a:pt x="14444" y="5542"/>
                      <a:pt x="14346" y="5423"/>
                      <a:pt x="14197" y="5423"/>
                    </a:cubicBezTo>
                    <a:cubicBezTo>
                      <a:pt x="14164" y="5423"/>
                      <a:pt x="14129" y="5429"/>
                      <a:pt x="14093" y="5441"/>
                    </a:cubicBezTo>
                    <a:cubicBezTo>
                      <a:pt x="13845" y="5518"/>
                      <a:pt x="13597" y="5604"/>
                      <a:pt x="13349" y="5681"/>
                    </a:cubicBezTo>
                    <a:cubicBezTo>
                      <a:pt x="12446" y="5968"/>
                      <a:pt x="11543" y="6258"/>
                      <a:pt x="10633" y="6522"/>
                    </a:cubicBezTo>
                    <a:cubicBezTo>
                      <a:pt x="10323" y="6615"/>
                      <a:pt x="10113" y="6789"/>
                      <a:pt x="9935" y="7045"/>
                    </a:cubicBezTo>
                    <a:cubicBezTo>
                      <a:pt x="9645" y="7475"/>
                      <a:pt x="9307" y="7878"/>
                      <a:pt x="8932" y="8238"/>
                    </a:cubicBezTo>
                    <a:cubicBezTo>
                      <a:pt x="8688" y="8467"/>
                      <a:pt x="8436" y="8684"/>
                      <a:pt x="8184" y="8905"/>
                    </a:cubicBezTo>
                    <a:lnTo>
                      <a:pt x="8164" y="8885"/>
                    </a:lnTo>
                    <a:cubicBezTo>
                      <a:pt x="8300" y="8723"/>
                      <a:pt x="8436" y="8564"/>
                      <a:pt x="8567" y="8401"/>
                    </a:cubicBezTo>
                    <a:cubicBezTo>
                      <a:pt x="8831" y="8072"/>
                      <a:pt x="9067" y="7723"/>
                      <a:pt x="9280" y="7359"/>
                    </a:cubicBezTo>
                    <a:cubicBezTo>
                      <a:pt x="9346" y="7258"/>
                      <a:pt x="9377" y="7142"/>
                      <a:pt x="9369" y="7026"/>
                    </a:cubicBezTo>
                    <a:cubicBezTo>
                      <a:pt x="9366" y="6971"/>
                      <a:pt x="9346" y="6933"/>
                      <a:pt x="9288" y="6929"/>
                    </a:cubicBezTo>
                    <a:cubicBezTo>
                      <a:pt x="9238" y="6921"/>
                      <a:pt x="9188" y="6917"/>
                      <a:pt x="9139" y="6917"/>
                    </a:cubicBezTo>
                    <a:cubicBezTo>
                      <a:pt x="9112" y="6917"/>
                      <a:pt x="9086" y="6918"/>
                      <a:pt x="9059" y="6921"/>
                    </a:cubicBezTo>
                    <a:cubicBezTo>
                      <a:pt x="8622" y="7002"/>
                      <a:pt x="8188" y="7095"/>
                      <a:pt x="7750" y="7173"/>
                    </a:cubicBezTo>
                    <a:cubicBezTo>
                      <a:pt x="7374" y="7239"/>
                      <a:pt x="6994" y="7293"/>
                      <a:pt x="6618" y="7347"/>
                    </a:cubicBezTo>
                    <a:cubicBezTo>
                      <a:pt x="6577" y="7352"/>
                      <a:pt x="6532" y="7362"/>
                      <a:pt x="6486" y="7362"/>
                    </a:cubicBezTo>
                    <a:cubicBezTo>
                      <a:pt x="6430" y="7362"/>
                      <a:pt x="6372" y="7348"/>
                      <a:pt x="6312" y="7297"/>
                    </a:cubicBezTo>
                    <a:cubicBezTo>
                      <a:pt x="6363" y="7270"/>
                      <a:pt x="6417" y="7246"/>
                      <a:pt x="6467" y="7227"/>
                    </a:cubicBezTo>
                    <a:cubicBezTo>
                      <a:pt x="6936" y="7088"/>
                      <a:pt x="7405" y="6952"/>
                      <a:pt x="7870" y="6812"/>
                    </a:cubicBezTo>
                    <a:cubicBezTo>
                      <a:pt x="8718" y="6557"/>
                      <a:pt x="9567" y="6301"/>
                      <a:pt x="10416" y="6041"/>
                    </a:cubicBezTo>
                    <a:cubicBezTo>
                      <a:pt x="10470" y="6026"/>
                      <a:pt x="10536" y="6022"/>
                      <a:pt x="10555" y="5945"/>
                    </a:cubicBezTo>
                    <a:cubicBezTo>
                      <a:pt x="10582" y="5871"/>
                      <a:pt x="10551" y="5790"/>
                      <a:pt x="10481" y="5759"/>
                    </a:cubicBezTo>
                    <a:cubicBezTo>
                      <a:pt x="10361" y="5689"/>
                      <a:pt x="10233" y="5627"/>
                      <a:pt x="10106" y="5576"/>
                    </a:cubicBezTo>
                    <a:cubicBezTo>
                      <a:pt x="9741" y="5441"/>
                      <a:pt x="9369" y="5317"/>
                      <a:pt x="9001" y="5185"/>
                    </a:cubicBezTo>
                    <a:cubicBezTo>
                      <a:pt x="8959" y="5173"/>
                      <a:pt x="8920" y="5150"/>
                      <a:pt x="8889" y="5119"/>
                    </a:cubicBezTo>
                    <a:cubicBezTo>
                      <a:pt x="8912" y="5119"/>
                      <a:pt x="8935" y="5117"/>
                      <a:pt x="8959" y="5117"/>
                    </a:cubicBezTo>
                    <a:cubicBezTo>
                      <a:pt x="8970" y="5117"/>
                      <a:pt x="8982" y="5118"/>
                      <a:pt x="8994" y="5119"/>
                    </a:cubicBezTo>
                    <a:cubicBezTo>
                      <a:pt x="9691" y="5197"/>
                      <a:pt x="10381" y="5356"/>
                      <a:pt x="11043" y="5588"/>
                    </a:cubicBezTo>
                    <a:cubicBezTo>
                      <a:pt x="11140" y="5623"/>
                      <a:pt x="11237" y="5646"/>
                      <a:pt x="11334" y="5669"/>
                    </a:cubicBezTo>
                    <a:cubicBezTo>
                      <a:pt x="11376" y="5680"/>
                      <a:pt x="11419" y="5685"/>
                      <a:pt x="11463" y="5685"/>
                    </a:cubicBezTo>
                    <a:cubicBezTo>
                      <a:pt x="11532" y="5685"/>
                      <a:pt x="11601" y="5672"/>
                      <a:pt x="11667" y="5646"/>
                    </a:cubicBezTo>
                    <a:lnTo>
                      <a:pt x="15127" y="4410"/>
                    </a:lnTo>
                    <a:cubicBezTo>
                      <a:pt x="15216" y="4379"/>
                      <a:pt x="15317" y="4360"/>
                      <a:pt x="15332" y="4240"/>
                    </a:cubicBezTo>
                    <a:cubicBezTo>
                      <a:pt x="15348" y="4123"/>
                      <a:pt x="15290" y="4011"/>
                      <a:pt x="15189" y="3953"/>
                    </a:cubicBezTo>
                    <a:cubicBezTo>
                      <a:pt x="14902" y="3748"/>
                      <a:pt x="14623" y="3546"/>
                      <a:pt x="14329" y="3360"/>
                    </a:cubicBezTo>
                    <a:cubicBezTo>
                      <a:pt x="13872" y="3077"/>
                      <a:pt x="13403" y="2810"/>
                      <a:pt x="12938" y="2535"/>
                    </a:cubicBezTo>
                    <a:cubicBezTo>
                      <a:pt x="12903" y="2515"/>
                      <a:pt x="12868" y="2492"/>
                      <a:pt x="12833" y="2473"/>
                    </a:cubicBezTo>
                    <a:cubicBezTo>
                      <a:pt x="12837" y="2465"/>
                      <a:pt x="12841" y="2458"/>
                      <a:pt x="12845" y="2450"/>
                    </a:cubicBezTo>
                    <a:lnTo>
                      <a:pt x="12845" y="2450"/>
                    </a:lnTo>
                    <a:cubicBezTo>
                      <a:pt x="12886" y="2458"/>
                      <a:pt x="12924" y="2465"/>
                      <a:pt x="12969" y="2473"/>
                    </a:cubicBezTo>
                    <a:cubicBezTo>
                      <a:pt x="13539" y="2632"/>
                      <a:pt x="14089" y="2856"/>
                      <a:pt x="14608" y="3139"/>
                    </a:cubicBezTo>
                    <a:cubicBezTo>
                      <a:pt x="15026" y="3360"/>
                      <a:pt x="15437" y="3596"/>
                      <a:pt x="15844" y="3837"/>
                    </a:cubicBezTo>
                    <a:cubicBezTo>
                      <a:pt x="15956" y="3902"/>
                      <a:pt x="16066" y="3931"/>
                      <a:pt x="16177" y="3931"/>
                    </a:cubicBezTo>
                    <a:cubicBezTo>
                      <a:pt x="16270" y="3931"/>
                      <a:pt x="16363" y="3911"/>
                      <a:pt x="16456" y="3875"/>
                    </a:cubicBezTo>
                    <a:cubicBezTo>
                      <a:pt x="16925" y="3705"/>
                      <a:pt x="17378" y="3496"/>
                      <a:pt x="17812" y="3248"/>
                    </a:cubicBezTo>
                    <a:cubicBezTo>
                      <a:pt x="18219" y="3011"/>
                      <a:pt x="18618" y="2763"/>
                      <a:pt x="19017" y="2519"/>
                    </a:cubicBezTo>
                    <a:cubicBezTo>
                      <a:pt x="19104" y="2468"/>
                      <a:pt x="19172" y="2442"/>
                      <a:pt x="19225" y="2442"/>
                    </a:cubicBezTo>
                    <a:close/>
                    <a:moveTo>
                      <a:pt x="10608" y="248"/>
                    </a:moveTo>
                    <a:cubicBezTo>
                      <a:pt x="11560" y="248"/>
                      <a:pt x="12485" y="421"/>
                      <a:pt x="13391" y="725"/>
                    </a:cubicBezTo>
                    <a:cubicBezTo>
                      <a:pt x="14240" y="1012"/>
                      <a:pt x="15061" y="1369"/>
                      <a:pt x="15825" y="1845"/>
                    </a:cubicBezTo>
                    <a:cubicBezTo>
                      <a:pt x="16185" y="2074"/>
                      <a:pt x="16510" y="2353"/>
                      <a:pt x="16789" y="2678"/>
                    </a:cubicBezTo>
                    <a:cubicBezTo>
                      <a:pt x="16925" y="2833"/>
                      <a:pt x="16999" y="3000"/>
                      <a:pt x="16929" y="3213"/>
                    </a:cubicBezTo>
                    <a:cubicBezTo>
                      <a:pt x="16886" y="3349"/>
                      <a:pt x="16789" y="3457"/>
                      <a:pt x="16665" y="3519"/>
                    </a:cubicBezTo>
                    <a:cubicBezTo>
                      <a:pt x="16557" y="3577"/>
                      <a:pt x="16445" y="3627"/>
                      <a:pt x="16328" y="3666"/>
                    </a:cubicBezTo>
                    <a:cubicBezTo>
                      <a:pt x="16274" y="3684"/>
                      <a:pt x="16218" y="3692"/>
                      <a:pt x="16163" y="3692"/>
                    </a:cubicBezTo>
                    <a:cubicBezTo>
                      <a:pt x="16059" y="3692"/>
                      <a:pt x="15957" y="3662"/>
                      <a:pt x="15871" y="3604"/>
                    </a:cubicBezTo>
                    <a:cubicBezTo>
                      <a:pt x="15309" y="3252"/>
                      <a:pt x="14728" y="2934"/>
                      <a:pt x="14131" y="2655"/>
                    </a:cubicBezTo>
                    <a:cubicBezTo>
                      <a:pt x="13542" y="2380"/>
                      <a:pt x="12919" y="2194"/>
                      <a:pt x="12275" y="2097"/>
                    </a:cubicBezTo>
                    <a:cubicBezTo>
                      <a:pt x="12186" y="2085"/>
                      <a:pt x="12093" y="2085"/>
                      <a:pt x="12004" y="2085"/>
                    </a:cubicBezTo>
                    <a:cubicBezTo>
                      <a:pt x="12002" y="2085"/>
                      <a:pt x="12000" y="2085"/>
                      <a:pt x="11997" y="2085"/>
                    </a:cubicBezTo>
                    <a:cubicBezTo>
                      <a:pt x="11942" y="2085"/>
                      <a:pt x="11892" y="2130"/>
                      <a:pt x="11888" y="2186"/>
                    </a:cubicBezTo>
                    <a:cubicBezTo>
                      <a:pt x="11872" y="2248"/>
                      <a:pt x="11907" y="2310"/>
                      <a:pt x="11969" y="2333"/>
                    </a:cubicBezTo>
                    <a:cubicBezTo>
                      <a:pt x="12027" y="2357"/>
                      <a:pt x="12089" y="2380"/>
                      <a:pt x="12151" y="2403"/>
                    </a:cubicBezTo>
                    <a:cubicBezTo>
                      <a:pt x="12589" y="2585"/>
                      <a:pt x="13008" y="2806"/>
                      <a:pt x="13411" y="3062"/>
                    </a:cubicBezTo>
                    <a:cubicBezTo>
                      <a:pt x="13907" y="3364"/>
                      <a:pt x="14387" y="3689"/>
                      <a:pt x="14879" y="4007"/>
                    </a:cubicBezTo>
                    <a:cubicBezTo>
                      <a:pt x="14891" y="4015"/>
                      <a:pt x="14906" y="4027"/>
                      <a:pt x="14922" y="4038"/>
                    </a:cubicBezTo>
                    <a:cubicBezTo>
                      <a:pt x="15023" y="4123"/>
                      <a:pt x="15015" y="4193"/>
                      <a:pt x="14891" y="4240"/>
                    </a:cubicBezTo>
                    <a:cubicBezTo>
                      <a:pt x="14259" y="4468"/>
                      <a:pt x="13632" y="4693"/>
                      <a:pt x="13000" y="4922"/>
                    </a:cubicBezTo>
                    <a:cubicBezTo>
                      <a:pt x="12570" y="5073"/>
                      <a:pt x="12140" y="5220"/>
                      <a:pt x="11710" y="5375"/>
                    </a:cubicBezTo>
                    <a:cubicBezTo>
                      <a:pt x="11621" y="5406"/>
                      <a:pt x="11527" y="5423"/>
                      <a:pt x="11433" y="5423"/>
                    </a:cubicBezTo>
                    <a:cubicBezTo>
                      <a:pt x="11354" y="5423"/>
                      <a:pt x="11274" y="5411"/>
                      <a:pt x="11198" y="5387"/>
                    </a:cubicBezTo>
                    <a:cubicBezTo>
                      <a:pt x="10900" y="5297"/>
                      <a:pt x="10602" y="5201"/>
                      <a:pt x="10299" y="5123"/>
                    </a:cubicBezTo>
                    <a:cubicBezTo>
                      <a:pt x="9648" y="4945"/>
                      <a:pt x="8978" y="4852"/>
                      <a:pt x="8304" y="4844"/>
                    </a:cubicBezTo>
                    <a:cubicBezTo>
                      <a:pt x="8153" y="4844"/>
                      <a:pt x="8002" y="4863"/>
                      <a:pt x="7851" y="4879"/>
                    </a:cubicBezTo>
                    <a:cubicBezTo>
                      <a:pt x="7804" y="4887"/>
                      <a:pt x="7758" y="4894"/>
                      <a:pt x="7711" y="4910"/>
                    </a:cubicBezTo>
                    <a:cubicBezTo>
                      <a:pt x="7653" y="4922"/>
                      <a:pt x="7614" y="4980"/>
                      <a:pt x="7622" y="5038"/>
                    </a:cubicBezTo>
                    <a:cubicBezTo>
                      <a:pt x="7626" y="5092"/>
                      <a:pt x="7668" y="5135"/>
                      <a:pt x="7727" y="5135"/>
                    </a:cubicBezTo>
                    <a:cubicBezTo>
                      <a:pt x="7816" y="5154"/>
                      <a:pt x="7905" y="5158"/>
                      <a:pt x="7998" y="5173"/>
                    </a:cubicBezTo>
                    <a:cubicBezTo>
                      <a:pt x="8529" y="5259"/>
                      <a:pt x="9040" y="5425"/>
                      <a:pt x="9548" y="5604"/>
                    </a:cubicBezTo>
                    <a:cubicBezTo>
                      <a:pt x="9695" y="5654"/>
                      <a:pt x="9838" y="5708"/>
                      <a:pt x="9986" y="5770"/>
                    </a:cubicBezTo>
                    <a:cubicBezTo>
                      <a:pt x="10020" y="5782"/>
                      <a:pt x="10044" y="5821"/>
                      <a:pt x="10075" y="5848"/>
                    </a:cubicBezTo>
                    <a:cubicBezTo>
                      <a:pt x="10040" y="5871"/>
                      <a:pt x="10013" y="5910"/>
                      <a:pt x="9978" y="5921"/>
                    </a:cubicBezTo>
                    <a:cubicBezTo>
                      <a:pt x="9443" y="6084"/>
                      <a:pt x="8912" y="6247"/>
                      <a:pt x="8378" y="6409"/>
                    </a:cubicBezTo>
                    <a:cubicBezTo>
                      <a:pt x="7715" y="6607"/>
                      <a:pt x="7056" y="6809"/>
                      <a:pt x="6394" y="7014"/>
                    </a:cubicBezTo>
                    <a:cubicBezTo>
                      <a:pt x="6270" y="7057"/>
                      <a:pt x="6146" y="7111"/>
                      <a:pt x="6026" y="7177"/>
                    </a:cubicBezTo>
                    <a:cubicBezTo>
                      <a:pt x="5952" y="7208"/>
                      <a:pt x="5906" y="7285"/>
                      <a:pt x="5913" y="7366"/>
                    </a:cubicBezTo>
                    <a:cubicBezTo>
                      <a:pt x="5925" y="7456"/>
                      <a:pt x="5991" y="7506"/>
                      <a:pt x="6072" y="7537"/>
                    </a:cubicBezTo>
                    <a:cubicBezTo>
                      <a:pt x="6158" y="7572"/>
                      <a:pt x="6248" y="7590"/>
                      <a:pt x="6339" y="7590"/>
                    </a:cubicBezTo>
                    <a:cubicBezTo>
                      <a:pt x="6379" y="7590"/>
                      <a:pt x="6419" y="7587"/>
                      <a:pt x="6460" y="7580"/>
                    </a:cubicBezTo>
                    <a:cubicBezTo>
                      <a:pt x="6851" y="7533"/>
                      <a:pt x="7246" y="7487"/>
                      <a:pt x="7634" y="7425"/>
                    </a:cubicBezTo>
                    <a:cubicBezTo>
                      <a:pt x="8060" y="7359"/>
                      <a:pt x="8478" y="7270"/>
                      <a:pt x="8901" y="7192"/>
                    </a:cubicBezTo>
                    <a:cubicBezTo>
                      <a:pt x="8947" y="7181"/>
                      <a:pt x="8990" y="7177"/>
                      <a:pt x="9040" y="7173"/>
                    </a:cubicBezTo>
                    <a:lnTo>
                      <a:pt x="9067" y="7200"/>
                    </a:lnTo>
                    <a:cubicBezTo>
                      <a:pt x="9052" y="7246"/>
                      <a:pt x="9036" y="7297"/>
                      <a:pt x="9013" y="7339"/>
                    </a:cubicBezTo>
                    <a:cubicBezTo>
                      <a:pt x="8645" y="7955"/>
                      <a:pt x="8199" y="8521"/>
                      <a:pt x="7692" y="9029"/>
                    </a:cubicBezTo>
                    <a:cubicBezTo>
                      <a:pt x="7533" y="9191"/>
                      <a:pt x="7370" y="9346"/>
                      <a:pt x="7207" y="9505"/>
                    </a:cubicBezTo>
                    <a:cubicBezTo>
                      <a:pt x="7118" y="9598"/>
                      <a:pt x="7099" y="9672"/>
                      <a:pt x="7145" y="9734"/>
                    </a:cubicBezTo>
                    <a:cubicBezTo>
                      <a:pt x="7167" y="9760"/>
                      <a:pt x="7193" y="9774"/>
                      <a:pt x="7227" y="9774"/>
                    </a:cubicBezTo>
                    <a:cubicBezTo>
                      <a:pt x="7267" y="9774"/>
                      <a:pt x="7317" y="9755"/>
                      <a:pt x="7378" y="9715"/>
                    </a:cubicBezTo>
                    <a:cubicBezTo>
                      <a:pt x="7707" y="9490"/>
                      <a:pt x="8052" y="9281"/>
                      <a:pt x="8370" y="9040"/>
                    </a:cubicBezTo>
                    <a:cubicBezTo>
                      <a:pt x="9044" y="8525"/>
                      <a:pt x="9633" y="7901"/>
                      <a:pt x="10109" y="7200"/>
                    </a:cubicBezTo>
                    <a:cubicBezTo>
                      <a:pt x="10156" y="7126"/>
                      <a:pt x="10206" y="7057"/>
                      <a:pt x="10268" y="6995"/>
                    </a:cubicBezTo>
                    <a:cubicBezTo>
                      <a:pt x="10373" y="6890"/>
                      <a:pt x="10501" y="6812"/>
                      <a:pt x="10644" y="6770"/>
                    </a:cubicBezTo>
                    <a:cubicBezTo>
                      <a:pt x="11667" y="6448"/>
                      <a:pt x="12694" y="6130"/>
                      <a:pt x="13717" y="5809"/>
                    </a:cubicBezTo>
                    <a:cubicBezTo>
                      <a:pt x="13787" y="5786"/>
                      <a:pt x="13856" y="5762"/>
                      <a:pt x="13926" y="5743"/>
                    </a:cubicBezTo>
                    <a:cubicBezTo>
                      <a:pt x="13944" y="5738"/>
                      <a:pt x="13962" y="5735"/>
                      <a:pt x="13978" y="5735"/>
                    </a:cubicBezTo>
                    <a:cubicBezTo>
                      <a:pt x="14057" y="5735"/>
                      <a:pt x="14107" y="5796"/>
                      <a:pt x="14081" y="5886"/>
                    </a:cubicBezTo>
                    <a:cubicBezTo>
                      <a:pt x="14058" y="5983"/>
                      <a:pt x="14019" y="6076"/>
                      <a:pt x="13969" y="6161"/>
                    </a:cubicBezTo>
                    <a:cubicBezTo>
                      <a:pt x="13709" y="6584"/>
                      <a:pt x="13411" y="6983"/>
                      <a:pt x="13081" y="7351"/>
                    </a:cubicBezTo>
                    <a:cubicBezTo>
                      <a:pt x="12888" y="7568"/>
                      <a:pt x="12694" y="7781"/>
                      <a:pt x="12500" y="7998"/>
                    </a:cubicBezTo>
                    <a:cubicBezTo>
                      <a:pt x="12461" y="8041"/>
                      <a:pt x="12427" y="8087"/>
                      <a:pt x="12396" y="8134"/>
                    </a:cubicBezTo>
                    <a:cubicBezTo>
                      <a:pt x="12353" y="8203"/>
                      <a:pt x="12310" y="8277"/>
                      <a:pt x="12368" y="8362"/>
                    </a:cubicBezTo>
                    <a:cubicBezTo>
                      <a:pt x="12393" y="8400"/>
                      <a:pt x="12432" y="8420"/>
                      <a:pt x="12481" y="8420"/>
                    </a:cubicBezTo>
                    <a:cubicBezTo>
                      <a:pt x="12518" y="8420"/>
                      <a:pt x="12560" y="8409"/>
                      <a:pt x="12605" y="8386"/>
                    </a:cubicBezTo>
                    <a:cubicBezTo>
                      <a:pt x="12744" y="8320"/>
                      <a:pt x="12872" y="8238"/>
                      <a:pt x="12992" y="8145"/>
                    </a:cubicBezTo>
                    <a:cubicBezTo>
                      <a:pt x="13271" y="7913"/>
                      <a:pt x="13550" y="7673"/>
                      <a:pt x="13802" y="7413"/>
                    </a:cubicBezTo>
                    <a:cubicBezTo>
                      <a:pt x="14375" y="6828"/>
                      <a:pt x="14891" y="6189"/>
                      <a:pt x="15332" y="5503"/>
                    </a:cubicBezTo>
                    <a:cubicBezTo>
                      <a:pt x="15453" y="5313"/>
                      <a:pt x="15631" y="5173"/>
                      <a:pt x="15844" y="5100"/>
                    </a:cubicBezTo>
                    <a:cubicBezTo>
                      <a:pt x="16231" y="4953"/>
                      <a:pt x="16619" y="4813"/>
                      <a:pt x="16999" y="4658"/>
                    </a:cubicBezTo>
                    <a:cubicBezTo>
                      <a:pt x="17064" y="4631"/>
                      <a:pt x="17122" y="4618"/>
                      <a:pt x="17174" y="4618"/>
                    </a:cubicBezTo>
                    <a:cubicBezTo>
                      <a:pt x="17334" y="4618"/>
                      <a:pt x="17428" y="4739"/>
                      <a:pt x="17464" y="4918"/>
                    </a:cubicBezTo>
                    <a:cubicBezTo>
                      <a:pt x="17487" y="5030"/>
                      <a:pt x="17487" y="5150"/>
                      <a:pt x="17467" y="5266"/>
                    </a:cubicBezTo>
                    <a:cubicBezTo>
                      <a:pt x="17309" y="6200"/>
                      <a:pt x="16987" y="7103"/>
                      <a:pt x="16514" y="7928"/>
                    </a:cubicBezTo>
                    <a:cubicBezTo>
                      <a:pt x="16189" y="8517"/>
                      <a:pt x="15766" y="9052"/>
                      <a:pt x="15270" y="9509"/>
                    </a:cubicBezTo>
                    <a:cubicBezTo>
                      <a:pt x="14771" y="9966"/>
                      <a:pt x="14209" y="10323"/>
                      <a:pt x="13535" y="10470"/>
                    </a:cubicBezTo>
                    <a:cubicBezTo>
                      <a:pt x="13365" y="10507"/>
                      <a:pt x="13192" y="10527"/>
                      <a:pt x="13018" y="10527"/>
                    </a:cubicBezTo>
                    <a:cubicBezTo>
                      <a:pt x="12922" y="10527"/>
                      <a:pt x="12825" y="10521"/>
                      <a:pt x="12729" y="10509"/>
                    </a:cubicBezTo>
                    <a:cubicBezTo>
                      <a:pt x="12024" y="10416"/>
                      <a:pt x="11466" y="9862"/>
                      <a:pt x="11373" y="9157"/>
                    </a:cubicBezTo>
                    <a:cubicBezTo>
                      <a:pt x="11357" y="9033"/>
                      <a:pt x="11357" y="8912"/>
                      <a:pt x="11345" y="8792"/>
                    </a:cubicBezTo>
                    <a:cubicBezTo>
                      <a:pt x="11342" y="8742"/>
                      <a:pt x="11342" y="8695"/>
                      <a:pt x="11338" y="8645"/>
                    </a:cubicBezTo>
                    <a:cubicBezTo>
                      <a:pt x="11334" y="8579"/>
                      <a:pt x="11311" y="8513"/>
                      <a:pt x="11237" y="8494"/>
                    </a:cubicBezTo>
                    <a:cubicBezTo>
                      <a:pt x="11225" y="8491"/>
                      <a:pt x="11212" y="8490"/>
                      <a:pt x="11200" y="8490"/>
                    </a:cubicBezTo>
                    <a:cubicBezTo>
                      <a:pt x="11146" y="8490"/>
                      <a:pt x="11095" y="8516"/>
                      <a:pt x="11067" y="8564"/>
                    </a:cubicBezTo>
                    <a:cubicBezTo>
                      <a:pt x="10931" y="8742"/>
                      <a:pt x="10799" y="8920"/>
                      <a:pt x="10664" y="9095"/>
                    </a:cubicBezTo>
                    <a:cubicBezTo>
                      <a:pt x="10272" y="9602"/>
                      <a:pt x="9800" y="10052"/>
                      <a:pt x="9273" y="10420"/>
                    </a:cubicBezTo>
                    <a:cubicBezTo>
                      <a:pt x="8668" y="10838"/>
                      <a:pt x="8002" y="11121"/>
                      <a:pt x="7266" y="11206"/>
                    </a:cubicBezTo>
                    <a:cubicBezTo>
                      <a:pt x="7167" y="11219"/>
                      <a:pt x="7069" y="11226"/>
                      <a:pt x="6972" y="11226"/>
                    </a:cubicBezTo>
                    <a:cubicBezTo>
                      <a:pt x="6741" y="11226"/>
                      <a:pt x="6514" y="11187"/>
                      <a:pt x="6293" y="11094"/>
                    </a:cubicBezTo>
                    <a:cubicBezTo>
                      <a:pt x="5824" y="10900"/>
                      <a:pt x="5607" y="10567"/>
                      <a:pt x="5650" y="10063"/>
                    </a:cubicBezTo>
                    <a:cubicBezTo>
                      <a:pt x="5669" y="9838"/>
                      <a:pt x="5739" y="9622"/>
                      <a:pt x="5789" y="9401"/>
                    </a:cubicBezTo>
                    <a:cubicBezTo>
                      <a:pt x="5801" y="9354"/>
                      <a:pt x="5813" y="9308"/>
                      <a:pt x="5820" y="9261"/>
                    </a:cubicBezTo>
                    <a:cubicBezTo>
                      <a:pt x="5826" y="9174"/>
                      <a:pt x="5774" y="9113"/>
                      <a:pt x="5702" y="9113"/>
                    </a:cubicBezTo>
                    <a:cubicBezTo>
                      <a:pt x="5681" y="9113"/>
                      <a:pt x="5658" y="9118"/>
                      <a:pt x="5634" y="9129"/>
                    </a:cubicBezTo>
                    <a:cubicBezTo>
                      <a:pt x="5576" y="9157"/>
                      <a:pt x="5522" y="9191"/>
                      <a:pt x="5472" y="9234"/>
                    </a:cubicBezTo>
                    <a:cubicBezTo>
                      <a:pt x="4828" y="9757"/>
                      <a:pt x="4069" y="10117"/>
                      <a:pt x="3255" y="10280"/>
                    </a:cubicBezTo>
                    <a:cubicBezTo>
                      <a:pt x="2945" y="10346"/>
                      <a:pt x="2635" y="10385"/>
                      <a:pt x="2324" y="10385"/>
                    </a:cubicBezTo>
                    <a:cubicBezTo>
                      <a:pt x="2065" y="10385"/>
                      <a:pt x="1806" y="10357"/>
                      <a:pt x="1547" y="10296"/>
                    </a:cubicBezTo>
                    <a:cubicBezTo>
                      <a:pt x="1240" y="10222"/>
                      <a:pt x="961" y="10102"/>
                      <a:pt x="725" y="9889"/>
                    </a:cubicBezTo>
                    <a:cubicBezTo>
                      <a:pt x="504" y="9699"/>
                      <a:pt x="365" y="9432"/>
                      <a:pt x="338" y="9141"/>
                    </a:cubicBezTo>
                    <a:cubicBezTo>
                      <a:pt x="283" y="8602"/>
                      <a:pt x="469" y="8141"/>
                      <a:pt x="830" y="7746"/>
                    </a:cubicBezTo>
                    <a:cubicBezTo>
                      <a:pt x="1492" y="7026"/>
                      <a:pt x="2318" y="6595"/>
                      <a:pt x="3275" y="6421"/>
                    </a:cubicBezTo>
                    <a:cubicBezTo>
                      <a:pt x="3666" y="6347"/>
                      <a:pt x="4061" y="6289"/>
                      <a:pt x="4456" y="6227"/>
                    </a:cubicBezTo>
                    <a:cubicBezTo>
                      <a:pt x="4476" y="6223"/>
                      <a:pt x="4495" y="6223"/>
                      <a:pt x="4515" y="6223"/>
                    </a:cubicBezTo>
                    <a:cubicBezTo>
                      <a:pt x="4534" y="6223"/>
                      <a:pt x="4553" y="6223"/>
                      <a:pt x="4573" y="6223"/>
                    </a:cubicBezTo>
                    <a:cubicBezTo>
                      <a:pt x="4627" y="6223"/>
                      <a:pt x="4673" y="6185"/>
                      <a:pt x="4689" y="6134"/>
                    </a:cubicBezTo>
                    <a:cubicBezTo>
                      <a:pt x="4701" y="6080"/>
                      <a:pt x="4673" y="6026"/>
                      <a:pt x="4619" y="6007"/>
                    </a:cubicBezTo>
                    <a:cubicBezTo>
                      <a:pt x="4580" y="5987"/>
                      <a:pt x="4542" y="5968"/>
                      <a:pt x="4499" y="5956"/>
                    </a:cubicBezTo>
                    <a:cubicBezTo>
                      <a:pt x="4181" y="5840"/>
                      <a:pt x="3902" y="5642"/>
                      <a:pt x="3689" y="5383"/>
                    </a:cubicBezTo>
                    <a:cubicBezTo>
                      <a:pt x="3201" y="4786"/>
                      <a:pt x="3511" y="4030"/>
                      <a:pt x="3957" y="3736"/>
                    </a:cubicBezTo>
                    <a:cubicBezTo>
                      <a:pt x="4340" y="3484"/>
                      <a:pt x="4763" y="3352"/>
                      <a:pt x="5204" y="3279"/>
                    </a:cubicBezTo>
                    <a:cubicBezTo>
                      <a:pt x="5540" y="3224"/>
                      <a:pt x="5877" y="3210"/>
                      <a:pt x="6217" y="3210"/>
                    </a:cubicBezTo>
                    <a:cubicBezTo>
                      <a:pt x="6313" y="3210"/>
                      <a:pt x="6410" y="3211"/>
                      <a:pt x="6506" y="3213"/>
                    </a:cubicBezTo>
                    <a:cubicBezTo>
                      <a:pt x="7246" y="3232"/>
                      <a:pt x="7978" y="3329"/>
                      <a:pt x="8711" y="3426"/>
                    </a:cubicBezTo>
                    <a:cubicBezTo>
                      <a:pt x="8724" y="3429"/>
                      <a:pt x="8740" y="3431"/>
                      <a:pt x="8755" y="3431"/>
                    </a:cubicBezTo>
                    <a:cubicBezTo>
                      <a:pt x="8761" y="3431"/>
                      <a:pt x="8767" y="3431"/>
                      <a:pt x="8773" y="3430"/>
                    </a:cubicBezTo>
                    <a:cubicBezTo>
                      <a:pt x="8811" y="3414"/>
                      <a:pt x="8862" y="3395"/>
                      <a:pt x="8870" y="3364"/>
                    </a:cubicBezTo>
                    <a:cubicBezTo>
                      <a:pt x="8873" y="3325"/>
                      <a:pt x="8858" y="3287"/>
                      <a:pt x="8827" y="3259"/>
                    </a:cubicBezTo>
                    <a:cubicBezTo>
                      <a:pt x="8773" y="3225"/>
                      <a:pt x="8715" y="3194"/>
                      <a:pt x="8653" y="3174"/>
                    </a:cubicBezTo>
                    <a:cubicBezTo>
                      <a:pt x="8157" y="2938"/>
                      <a:pt x="7843" y="2566"/>
                      <a:pt x="7781" y="2012"/>
                    </a:cubicBezTo>
                    <a:cubicBezTo>
                      <a:pt x="7734" y="1593"/>
                      <a:pt x="7897" y="1245"/>
                      <a:pt x="8161" y="939"/>
                    </a:cubicBezTo>
                    <a:cubicBezTo>
                      <a:pt x="8366" y="698"/>
                      <a:pt x="8633" y="559"/>
                      <a:pt x="8928" y="466"/>
                    </a:cubicBezTo>
                    <a:cubicBezTo>
                      <a:pt x="9435" y="303"/>
                      <a:pt x="9958" y="257"/>
                      <a:pt x="10485" y="249"/>
                    </a:cubicBezTo>
                    <a:cubicBezTo>
                      <a:pt x="10526" y="248"/>
                      <a:pt x="10567" y="248"/>
                      <a:pt x="10608" y="248"/>
                    </a:cubicBezTo>
                    <a:close/>
                    <a:moveTo>
                      <a:pt x="10589" y="1"/>
                    </a:moveTo>
                    <a:cubicBezTo>
                      <a:pt x="10052" y="1"/>
                      <a:pt x="9519" y="49"/>
                      <a:pt x="8997" y="191"/>
                    </a:cubicBezTo>
                    <a:cubicBezTo>
                      <a:pt x="8583" y="303"/>
                      <a:pt x="8211" y="485"/>
                      <a:pt x="7932" y="826"/>
                    </a:cubicBezTo>
                    <a:cubicBezTo>
                      <a:pt x="7455" y="1411"/>
                      <a:pt x="7382" y="2209"/>
                      <a:pt x="7854" y="2825"/>
                    </a:cubicBezTo>
                    <a:cubicBezTo>
                      <a:pt x="7882" y="2868"/>
                      <a:pt x="7920" y="2903"/>
                      <a:pt x="7951" y="2946"/>
                    </a:cubicBezTo>
                    <a:cubicBezTo>
                      <a:pt x="7967" y="2980"/>
                      <a:pt x="7978" y="3015"/>
                      <a:pt x="7986" y="3050"/>
                    </a:cubicBezTo>
                    <a:cubicBezTo>
                      <a:pt x="7951" y="3062"/>
                      <a:pt x="7920" y="3073"/>
                      <a:pt x="7882" y="3081"/>
                    </a:cubicBezTo>
                    <a:cubicBezTo>
                      <a:pt x="7879" y="3082"/>
                      <a:pt x="7876" y="3083"/>
                      <a:pt x="7874" y="3083"/>
                    </a:cubicBezTo>
                    <a:cubicBezTo>
                      <a:pt x="7869" y="3083"/>
                      <a:pt x="7863" y="3081"/>
                      <a:pt x="7858" y="3081"/>
                    </a:cubicBezTo>
                    <a:cubicBezTo>
                      <a:pt x="7544" y="3054"/>
                      <a:pt x="7235" y="3011"/>
                      <a:pt x="6925" y="3000"/>
                    </a:cubicBezTo>
                    <a:cubicBezTo>
                      <a:pt x="6668" y="2993"/>
                      <a:pt x="6413" y="2986"/>
                      <a:pt x="6158" y="2986"/>
                    </a:cubicBezTo>
                    <a:cubicBezTo>
                      <a:pt x="5997" y="2986"/>
                      <a:pt x="5835" y="2988"/>
                      <a:pt x="5673" y="2996"/>
                    </a:cubicBezTo>
                    <a:cubicBezTo>
                      <a:pt x="5057" y="3027"/>
                      <a:pt x="4460" y="3151"/>
                      <a:pt x="3922" y="3476"/>
                    </a:cubicBezTo>
                    <a:cubicBezTo>
                      <a:pt x="3437" y="3771"/>
                      <a:pt x="3205" y="4205"/>
                      <a:pt x="3201" y="4759"/>
                    </a:cubicBezTo>
                    <a:cubicBezTo>
                      <a:pt x="3197" y="5080"/>
                      <a:pt x="3348" y="5356"/>
                      <a:pt x="3557" y="5592"/>
                    </a:cubicBezTo>
                    <a:cubicBezTo>
                      <a:pt x="3650" y="5697"/>
                      <a:pt x="3759" y="5782"/>
                      <a:pt x="3856" y="5883"/>
                    </a:cubicBezTo>
                    <a:cubicBezTo>
                      <a:pt x="3891" y="5914"/>
                      <a:pt x="3910" y="5956"/>
                      <a:pt x="3910" y="6003"/>
                    </a:cubicBezTo>
                    <a:cubicBezTo>
                      <a:pt x="3898" y="6034"/>
                      <a:pt x="3844" y="6068"/>
                      <a:pt x="3802" y="6076"/>
                    </a:cubicBezTo>
                    <a:cubicBezTo>
                      <a:pt x="3685" y="6103"/>
                      <a:pt x="3565" y="6119"/>
                      <a:pt x="3445" y="6138"/>
                    </a:cubicBezTo>
                    <a:cubicBezTo>
                      <a:pt x="2387" y="6309"/>
                      <a:pt x="1461" y="6739"/>
                      <a:pt x="714" y="7521"/>
                    </a:cubicBezTo>
                    <a:cubicBezTo>
                      <a:pt x="407" y="7843"/>
                      <a:pt x="190" y="8211"/>
                      <a:pt x="117" y="8657"/>
                    </a:cubicBezTo>
                    <a:cubicBezTo>
                      <a:pt x="1" y="9385"/>
                      <a:pt x="307" y="9990"/>
                      <a:pt x="961" y="10323"/>
                    </a:cubicBezTo>
                    <a:cubicBezTo>
                      <a:pt x="1248" y="10466"/>
                      <a:pt x="1562" y="10555"/>
                      <a:pt x="1884" y="10582"/>
                    </a:cubicBezTo>
                    <a:cubicBezTo>
                      <a:pt x="2035" y="10596"/>
                      <a:pt x="2185" y="10603"/>
                      <a:pt x="2333" y="10603"/>
                    </a:cubicBezTo>
                    <a:cubicBezTo>
                      <a:pt x="3221" y="10603"/>
                      <a:pt x="4054" y="10360"/>
                      <a:pt x="4844" y="9931"/>
                    </a:cubicBezTo>
                    <a:cubicBezTo>
                      <a:pt x="4999" y="9846"/>
                      <a:pt x="5142" y="9745"/>
                      <a:pt x="5293" y="9660"/>
                    </a:cubicBezTo>
                    <a:cubicBezTo>
                      <a:pt x="5316" y="9645"/>
                      <a:pt x="5341" y="9638"/>
                      <a:pt x="5367" y="9638"/>
                    </a:cubicBezTo>
                    <a:cubicBezTo>
                      <a:pt x="5381" y="9638"/>
                      <a:pt x="5396" y="9641"/>
                      <a:pt x="5410" y="9645"/>
                    </a:cubicBezTo>
                    <a:cubicBezTo>
                      <a:pt x="5433" y="9660"/>
                      <a:pt x="5444" y="9718"/>
                      <a:pt x="5444" y="9757"/>
                    </a:cubicBezTo>
                    <a:cubicBezTo>
                      <a:pt x="5441" y="9827"/>
                      <a:pt x="5425" y="9893"/>
                      <a:pt x="5417" y="9962"/>
                    </a:cubicBezTo>
                    <a:cubicBezTo>
                      <a:pt x="5359" y="10633"/>
                      <a:pt x="5658" y="11098"/>
                      <a:pt x="6285" y="11326"/>
                    </a:cubicBezTo>
                    <a:cubicBezTo>
                      <a:pt x="6516" y="11407"/>
                      <a:pt x="6749" y="11441"/>
                      <a:pt x="6983" y="11441"/>
                    </a:cubicBezTo>
                    <a:cubicBezTo>
                      <a:pt x="7154" y="11441"/>
                      <a:pt x="7325" y="11423"/>
                      <a:pt x="7498" y="11392"/>
                    </a:cubicBezTo>
                    <a:cubicBezTo>
                      <a:pt x="8618" y="11198"/>
                      <a:pt x="9528" y="10629"/>
                      <a:pt x="10311" y="9831"/>
                    </a:cubicBezTo>
                    <a:cubicBezTo>
                      <a:pt x="10540" y="9602"/>
                      <a:pt x="10741" y="9343"/>
                      <a:pt x="10950" y="9095"/>
                    </a:cubicBezTo>
                    <a:cubicBezTo>
                      <a:pt x="10982" y="9059"/>
                      <a:pt x="11006" y="9019"/>
                      <a:pt x="11066" y="9019"/>
                    </a:cubicBezTo>
                    <a:cubicBezTo>
                      <a:pt x="11079" y="9019"/>
                      <a:pt x="11093" y="9021"/>
                      <a:pt x="11109" y="9025"/>
                    </a:cubicBezTo>
                    <a:cubicBezTo>
                      <a:pt x="11113" y="9067"/>
                      <a:pt x="11121" y="9110"/>
                      <a:pt x="11125" y="9145"/>
                    </a:cubicBezTo>
                    <a:cubicBezTo>
                      <a:pt x="11229" y="9993"/>
                      <a:pt x="11911" y="10656"/>
                      <a:pt x="12764" y="10730"/>
                    </a:cubicBezTo>
                    <a:cubicBezTo>
                      <a:pt x="12842" y="10737"/>
                      <a:pt x="12919" y="10740"/>
                      <a:pt x="12996" y="10740"/>
                    </a:cubicBezTo>
                    <a:cubicBezTo>
                      <a:pt x="13430" y="10740"/>
                      <a:pt x="13846" y="10632"/>
                      <a:pt x="14248" y="10451"/>
                    </a:cubicBezTo>
                    <a:cubicBezTo>
                      <a:pt x="15015" y="10106"/>
                      <a:pt x="15623" y="9560"/>
                      <a:pt x="16131" y="8901"/>
                    </a:cubicBezTo>
                    <a:cubicBezTo>
                      <a:pt x="17026" y="7738"/>
                      <a:pt x="17545" y="6417"/>
                      <a:pt x="17735" y="4964"/>
                    </a:cubicBezTo>
                    <a:cubicBezTo>
                      <a:pt x="17743" y="4887"/>
                      <a:pt x="17758" y="4809"/>
                      <a:pt x="17789" y="4736"/>
                    </a:cubicBezTo>
                    <a:cubicBezTo>
                      <a:pt x="17932" y="4406"/>
                      <a:pt x="18184" y="4185"/>
                      <a:pt x="18494" y="4019"/>
                    </a:cubicBezTo>
                    <a:cubicBezTo>
                      <a:pt x="18727" y="3899"/>
                      <a:pt x="18959" y="3782"/>
                      <a:pt x="19195" y="3670"/>
                    </a:cubicBezTo>
                    <a:cubicBezTo>
                      <a:pt x="19424" y="3569"/>
                      <a:pt x="19579" y="3352"/>
                      <a:pt x="19606" y="3108"/>
                    </a:cubicBezTo>
                    <a:cubicBezTo>
                      <a:pt x="19637" y="2872"/>
                      <a:pt x="19637" y="2639"/>
                      <a:pt x="19540" y="2415"/>
                    </a:cubicBezTo>
                    <a:cubicBezTo>
                      <a:pt x="19474" y="2264"/>
                      <a:pt x="19392" y="2209"/>
                      <a:pt x="19252" y="2209"/>
                    </a:cubicBezTo>
                    <a:cubicBezTo>
                      <a:pt x="19230" y="2209"/>
                      <a:pt x="19206" y="2211"/>
                      <a:pt x="19180" y="2213"/>
                    </a:cubicBezTo>
                    <a:cubicBezTo>
                      <a:pt x="19013" y="2229"/>
                      <a:pt x="18889" y="2326"/>
                      <a:pt x="18754" y="2403"/>
                    </a:cubicBezTo>
                    <a:cubicBezTo>
                      <a:pt x="18436" y="2589"/>
                      <a:pt x="18138" y="2806"/>
                      <a:pt x="17793" y="2949"/>
                    </a:cubicBezTo>
                    <a:cubicBezTo>
                      <a:pt x="17730" y="2976"/>
                      <a:pt x="17669" y="2990"/>
                      <a:pt x="17611" y="2990"/>
                    </a:cubicBezTo>
                    <a:cubicBezTo>
                      <a:pt x="17517" y="2990"/>
                      <a:pt x="17428" y="2955"/>
                      <a:pt x="17347" y="2884"/>
                    </a:cubicBezTo>
                    <a:cubicBezTo>
                      <a:pt x="17254" y="2806"/>
                      <a:pt x="17169" y="2721"/>
                      <a:pt x="17092" y="2628"/>
                    </a:cubicBezTo>
                    <a:cubicBezTo>
                      <a:pt x="16797" y="2256"/>
                      <a:pt x="16433" y="1961"/>
                      <a:pt x="16045" y="1698"/>
                    </a:cubicBezTo>
                    <a:cubicBezTo>
                      <a:pt x="15534" y="1349"/>
                      <a:pt x="14980" y="1090"/>
                      <a:pt x="14418" y="849"/>
                    </a:cubicBezTo>
                    <a:cubicBezTo>
                      <a:pt x="13213" y="338"/>
                      <a:pt x="11969" y="5"/>
                      <a:pt x="10652" y="1"/>
                    </a:cubicBezTo>
                    <a:cubicBezTo>
                      <a:pt x="10631" y="1"/>
                      <a:pt x="10610" y="1"/>
                      <a:pt x="105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22;p35"/>
              <p:cNvSpPr/>
              <p:nvPr/>
            </p:nvSpPr>
            <p:spPr>
              <a:xfrm>
                <a:off x="879359" y="2190799"/>
                <a:ext cx="1170675" cy="747258"/>
              </a:xfrm>
              <a:custGeom>
                <a:avLst/>
                <a:gdLst/>
                <a:ahLst/>
                <a:cxnLst/>
                <a:rect l="l" t="t" r="r" b="b"/>
                <a:pathLst>
                  <a:path w="17200" h="10979" extrusionOk="0">
                    <a:moveTo>
                      <a:pt x="10321" y="1"/>
                    </a:moveTo>
                    <a:cubicBezTo>
                      <a:pt x="10280" y="1"/>
                      <a:pt x="10239" y="1"/>
                      <a:pt x="10198" y="2"/>
                    </a:cubicBezTo>
                    <a:cubicBezTo>
                      <a:pt x="9671" y="10"/>
                      <a:pt x="9148" y="56"/>
                      <a:pt x="8641" y="219"/>
                    </a:cubicBezTo>
                    <a:cubicBezTo>
                      <a:pt x="8346" y="312"/>
                      <a:pt x="8079" y="451"/>
                      <a:pt x="7874" y="692"/>
                    </a:cubicBezTo>
                    <a:cubicBezTo>
                      <a:pt x="7610" y="998"/>
                      <a:pt x="7447" y="1346"/>
                      <a:pt x="7494" y="1765"/>
                    </a:cubicBezTo>
                    <a:cubicBezTo>
                      <a:pt x="7560" y="2319"/>
                      <a:pt x="7874" y="2691"/>
                      <a:pt x="8366" y="2927"/>
                    </a:cubicBezTo>
                    <a:cubicBezTo>
                      <a:pt x="8428" y="2947"/>
                      <a:pt x="8486" y="2978"/>
                      <a:pt x="8540" y="3012"/>
                    </a:cubicBezTo>
                    <a:cubicBezTo>
                      <a:pt x="8571" y="3040"/>
                      <a:pt x="8586" y="3078"/>
                      <a:pt x="8586" y="3117"/>
                    </a:cubicBezTo>
                    <a:cubicBezTo>
                      <a:pt x="8575" y="3148"/>
                      <a:pt x="8524" y="3167"/>
                      <a:pt x="8490" y="3183"/>
                    </a:cubicBezTo>
                    <a:cubicBezTo>
                      <a:pt x="8483" y="3184"/>
                      <a:pt x="8476" y="3184"/>
                      <a:pt x="8469" y="3184"/>
                    </a:cubicBezTo>
                    <a:cubicBezTo>
                      <a:pt x="8453" y="3184"/>
                      <a:pt x="8437" y="3182"/>
                      <a:pt x="8424" y="3179"/>
                    </a:cubicBezTo>
                    <a:cubicBezTo>
                      <a:pt x="7691" y="3082"/>
                      <a:pt x="6959" y="2985"/>
                      <a:pt x="6219" y="2966"/>
                    </a:cubicBezTo>
                    <a:cubicBezTo>
                      <a:pt x="6124" y="2964"/>
                      <a:pt x="6028" y="2963"/>
                      <a:pt x="5932" y="2963"/>
                    </a:cubicBezTo>
                    <a:cubicBezTo>
                      <a:pt x="5593" y="2963"/>
                      <a:pt x="5253" y="2977"/>
                      <a:pt x="4921" y="3032"/>
                    </a:cubicBezTo>
                    <a:cubicBezTo>
                      <a:pt x="4476" y="3105"/>
                      <a:pt x="4053" y="3237"/>
                      <a:pt x="3670" y="3489"/>
                    </a:cubicBezTo>
                    <a:cubicBezTo>
                      <a:pt x="3224" y="3783"/>
                      <a:pt x="2914" y="4539"/>
                      <a:pt x="3406" y="5136"/>
                    </a:cubicBezTo>
                    <a:cubicBezTo>
                      <a:pt x="3615" y="5395"/>
                      <a:pt x="3898" y="5593"/>
                      <a:pt x="4212" y="5709"/>
                    </a:cubicBezTo>
                    <a:cubicBezTo>
                      <a:pt x="4255" y="5721"/>
                      <a:pt x="4293" y="5740"/>
                      <a:pt x="4336" y="5760"/>
                    </a:cubicBezTo>
                    <a:cubicBezTo>
                      <a:pt x="4386" y="5779"/>
                      <a:pt x="4414" y="5833"/>
                      <a:pt x="4402" y="5887"/>
                    </a:cubicBezTo>
                    <a:cubicBezTo>
                      <a:pt x="4390" y="5938"/>
                      <a:pt x="4340" y="5976"/>
                      <a:pt x="4286" y="5976"/>
                    </a:cubicBezTo>
                    <a:cubicBezTo>
                      <a:pt x="4266" y="5976"/>
                      <a:pt x="4247" y="5976"/>
                      <a:pt x="4228" y="5976"/>
                    </a:cubicBezTo>
                    <a:cubicBezTo>
                      <a:pt x="4208" y="5976"/>
                      <a:pt x="4189" y="5976"/>
                      <a:pt x="4169" y="5980"/>
                    </a:cubicBezTo>
                    <a:cubicBezTo>
                      <a:pt x="3774" y="6042"/>
                      <a:pt x="3379" y="6100"/>
                      <a:pt x="2988" y="6174"/>
                    </a:cubicBezTo>
                    <a:cubicBezTo>
                      <a:pt x="2031" y="6348"/>
                      <a:pt x="1205" y="6779"/>
                      <a:pt x="547" y="7499"/>
                    </a:cubicBezTo>
                    <a:cubicBezTo>
                      <a:pt x="186" y="7894"/>
                      <a:pt x="0" y="8355"/>
                      <a:pt x="51" y="8894"/>
                    </a:cubicBezTo>
                    <a:cubicBezTo>
                      <a:pt x="82" y="9185"/>
                      <a:pt x="217" y="9452"/>
                      <a:pt x="438" y="9642"/>
                    </a:cubicBezTo>
                    <a:cubicBezTo>
                      <a:pt x="674" y="9855"/>
                      <a:pt x="953" y="9975"/>
                      <a:pt x="1260" y="10049"/>
                    </a:cubicBezTo>
                    <a:cubicBezTo>
                      <a:pt x="1519" y="10110"/>
                      <a:pt x="1778" y="10138"/>
                      <a:pt x="2037" y="10138"/>
                    </a:cubicBezTo>
                    <a:cubicBezTo>
                      <a:pt x="2348" y="10138"/>
                      <a:pt x="2658" y="10099"/>
                      <a:pt x="2968" y="10033"/>
                    </a:cubicBezTo>
                    <a:cubicBezTo>
                      <a:pt x="3782" y="9870"/>
                      <a:pt x="4541" y="9510"/>
                      <a:pt x="5185" y="8987"/>
                    </a:cubicBezTo>
                    <a:cubicBezTo>
                      <a:pt x="5235" y="8944"/>
                      <a:pt x="5289" y="8910"/>
                      <a:pt x="5347" y="8882"/>
                    </a:cubicBezTo>
                    <a:cubicBezTo>
                      <a:pt x="5371" y="8871"/>
                      <a:pt x="5394" y="8866"/>
                      <a:pt x="5415" y="8866"/>
                    </a:cubicBezTo>
                    <a:cubicBezTo>
                      <a:pt x="5487" y="8866"/>
                      <a:pt x="5540" y="8927"/>
                      <a:pt x="5537" y="9014"/>
                    </a:cubicBezTo>
                    <a:cubicBezTo>
                      <a:pt x="5526" y="9061"/>
                      <a:pt x="5514" y="9107"/>
                      <a:pt x="5502" y="9154"/>
                    </a:cubicBezTo>
                    <a:cubicBezTo>
                      <a:pt x="5452" y="9375"/>
                      <a:pt x="5382" y="9591"/>
                      <a:pt x="5367" y="9816"/>
                    </a:cubicBezTo>
                    <a:cubicBezTo>
                      <a:pt x="5320" y="10320"/>
                      <a:pt x="5541" y="10653"/>
                      <a:pt x="6006" y="10847"/>
                    </a:cubicBezTo>
                    <a:cubicBezTo>
                      <a:pt x="6227" y="10940"/>
                      <a:pt x="6456" y="10979"/>
                      <a:pt x="6687" y="10979"/>
                    </a:cubicBezTo>
                    <a:cubicBezTo>
                      <a:pt x="6784" y="10979"/>
                      <a:pt x="6881" y="10972"/>
                      <a:pt x="6979" y="10959"/>
                    </a:cubicBezTo>
                    <a:cubicBezTo>
                      <a:pt x="7719" y="10874"/>
                      <a:pt x="8381" y="10591"/>
                      <a:pt x="8986" y="10173"/>
                    </a:cubicBezTo>
                    <a:cubicBezTo>
                      <a:pt x="9516" y="9805"/>
                      <a:pt x="9985" y="9355"/>
                      <a:pt x="10377" y="8848"/>
                    </a:cubicBezTo>
                    <a:cubicBezTo>
                      <a:pt x="10512" y="8673"/>
                      <a:pt x="10644" y="8495"/>
                      <a:pt x="10780" y="8317"/>
                    </a:cubicBezTo>
                    <a:cubicBezTo>
                      <a:pt x="10808" y="8269"/>
                      <a:pt x="10859" y="8243"/>
                      <a:pt x="10913" y="8243"/>
                    </a:cubicBezTo>
                    <a:cubicBezTo>
                      <a:pt x="10925" y="8243"/>
                      <a:pt x="10938" y="8244"/>
                      <a:pt x="10950" y="8247"/>
                    </a:cubicBezTo>
                    <a:cubicBezTo>
                      <a:pt x="11024" y="8266"/>
                      <a:pt x="11047" y="8332"/>
                      <a:pt x="11051" y="8398"/>
                    </a:cubicBezTo>
                    <a:cubicBezTo>
                      <a:pt x="11055" y="8448"/>
                      <a:pt x="11055" y="8495"/>
                      <a:pt x="11058" y="8545"/>
                    </a:cubicBezTo>
                    <a:cubicBezTo>
                      <a:pt x="11070" y="8665"/>
                      <a:pt x="11070" y="8786"/>
                      <a:pt x="11089" y="8910"/>
                    </a:cubicBezTo>
                    <a:cubicBezTo>
                      <a:pt x="11182" y="9615"/>
                      <a:pt x="11737" y="10169"/>
                      <a:pt x="12446" y="10262"/>
                    </a:cubicBezTo>
                    <a:cubicBezTo>
                      <a:pt x="12541" y="10274"/>
                      <a:pt x="12636" y="10280"/>
                      <a:pt x="12732" y="10280"/>
                    </a:cubicBezTo>
                    <a:cubicBezTo>
                      <a:pt x="12905" y="10280"/>
                      <a:pt x="13078" y="10260"/>
                      <a:pt x="13248" y="10223"/>
                    </a:cubicBezTo>
                    <a:cubicBezTo>
                      <a:pt x="13922" y="10076"/>
                      <a:pt x="14484" y="9719"/>
                      <a:pt x="14983" y="9262"/>
                    </a:cubicBezTo>
                    <a:cubicBezTo>
                      <a:pt x="15479" y="8805"/>
                      <a:pt x="15902" y="8270"/>
                      <a:pt x="16231" y="7681"/>
                    </a:cubicBezTo>
                    <a:cubicBezTo>
                      <a:pt x="16700" y="6856"/>
                      <a:pt x="17022" y="5953"/>
                      <a:pt x="17180" y="5019"/>
                    </a:cubicBezTo>
                    <a:cubicBezTo>
                      <a:pt x="17200" y="4903"/>
                      <a:pt x="17200" y="4783"/>
                      <a:pt x="17177" y="4671"/>
                    </a:cubicBezTo>
                    <a:cubicBezTo>
                      <a:pt x="17141" y="4492"/>
                      <a:pt x="17047" y="4371"/>
                      <a:pt x="16887" y="4371"/>
                    </a:cubicBezTo>
                    <a:cubicBezTo>
                      <a:pt x="16835" y="4371"/>
                      <a:pt x="16777" y="4384"/>
                      <a:pt x="16712" y="4411"/>
                    </a:cubicBezTo>
                    <a:cubicBezTo>
                      <a:pt x="16332" y="4566"/>
                      <a:pt x="15944" y="4706"/>
                      <a:pt x="15557" y="4853"/>
                    </a:cubicBezTo>
                    <a:cubicBezTo>
                      <a:pt x="15344" y="4926"/>
                      <a:pt x="15166" y="5066"/>
                      <a:pt x="15045" y="5256"/>
                    </a:cubicBezTo>
                    <a:cubicBezTo>
                      <a:pt x="14604" y="5942"/>
                      <a:pt x="14092" y="6581"/>
                      <a:pt x="13519" y="7166"/>
                    </a:cubicBezTo>
                    <a:cubicBezTo>
                      <a:pt x="13263" y="7426"/>
                      <a:pt x="12984" y="7666"/>
                      <a:pt x="12709" y="7898"/>
                    </a:cubicBezTo>
                    <a:cubicBezTo>
                      <a:pt x="12585" y="7991"/>
                      <a:pt x="12457" y="8073"/>
                      <a:pt x="12322" y="8139"/>
                    </a:cubicBezTo>
                    <a:cubicBezTo>
                      <a:pt x="12275" y="8162"/>
                      <a:pt x="12233" y="8173"/>
                      <a:pt x="12196" y="8173"/>
                    </a:cubicBezTo>
                    <a:cubicBezTo>
                      <a:pt x="12147" y="8173"/>
                      <a:pt x="12108" y="8153"/>
                      <a:pt x="12081" y="8115"/>
                    </a:cubicBezTo>
                    <a:cubicBezTo>
                      <a:pt x="12023" y="8030"/>
                      <a:pt x="12066" y="7956"/>
                      <a:pt x="12112" y="7887"/>
                    </a:cubicBezTo>
                    <a:cubicBezTo>
                      <a:pt x="12140" y="7840"/>
                      <a:pt x="12174" y="7794"/>
                      <a:pt x="12213" y="7751"/>
                    </a:cubicBezTo>
                    <a:cubicBezTo>
                      <a:pt x="12407" y="7534"/>
                      <a:pt x="12601" y="7321"/>
                      <a:pt x="12794" y="7104"/>
                    </a:cubicBezTo>
                    <a:cubicBezTo>
                      <a:pt x="13128" y="6736"/>
                      <a:pt x="13422" y="6337"/>
                      <a:pt x="13682" y="5914"/>
                    </a:cubicBezTo>
                    <a:cubicBezTo>
                      <a:pt x="13732" y="5829"/>
                      <a:pt x="13771" y="5736"/>
                      <a:pt x="13794" y="5639"/>
                    </a:cubicBezTo>
                    <a:cubicBezTo>
                      <a:pt x="13820" y="5549"/>
                      <a:pt x="13770" y="5488"/>
                      <a:pt x="13691" y="5488"/>
                    </a:cubicBezTo>
                    <a:cubicBezTo>
                      <a:pt x="13675" y="5488"/>
                      <a:pt x="13657" y="5491"/>
                      <a:pt x="13639" y="5496"/>
                    </a:cubicBezTo>
                    <a:cubicBezTo>
                      <a:pt x="13569" y="5515"/>
                      <a:pt x="13500" y="5539"/>
                      <a:pt x="13430" y="5562"/>
                    </a:cubicBezTo>
                    <a:cubicBezTo>
                      <a:pt x="12407" y="5883"/>
                      <a:pt x="11380" y="6201"/>
                      <a:pt x="10357" y="6523"/>
                    </a:cubicBezTo>
                    <a:cubicBezTo>
                      <a:pt x="10214" y="6565"/>
                      <a:pt x="10086" y="6643"/>
                      <a:pt x="9981" y="6748"/>
                    </a:cubicBezTo>
                    <a:cubicBezTo>
                      <a:pt x="9919" y="6810"/>
                      <a:pt x="9869" y="6879"/>
                      <a:pt x="9822" y="6953"/>
                    </a:cubicBezTo>
                    <a:cubicBezTo>
                      <a:pt x="9346" y="7654"/>
                      <a:pt x="8757" y="8278"/>
                      <a:pt x="8083" y="8793"/>
                    </a:cubicBezTo>
                    <a:cubicBezTo>
                      <a:pt x="7765" y="9034"/>
                      <a:pt x="7420" y="9243"/>
                      <a:pt x="7091" y="9468"/>
                    </a:cubicBezTo>
                    <a:cubicBezTo>
                      <a:pt x="7030" y="9508"/>
                      <a:pt x="6980" y="9527"/>
                      <a:pt x="6940" y="9527"/>
                    </a:cubicBezTo>
                    <a:cubicBezTo>
                      <a:pt x="6906" y="9527"/>
                      <a:pt x="6880" y="9513"/>
                      <a:pt x="6858" y="9487"/>
                    </a:cubicBezTo>
                    <a:cubicBezTo>
                      <a:pt x="6812" y="9425"/>
                      <a:pt x="6831" y="9351"/>
                      <a:pt x="6920" y="9258"/>
                    </a:cubicBezTo>
                    <a:cubicBezTo>
                      <a:pt x="7083" y="9099"/>
                      <a:pt x="7246" y="8944"/>
                      <a:pt x="7405" y="8782"/>
                    </a:cubicBezTo>
                    <a:cubicBezTo>
                      <a:pt x="7912" y="8274"/>
                      <a:pt x="8358" y="7708"/>
                      <a:pt x="8726" y="7092"/>
                    </a:cubicBezTo>
                    <a:cubicBezTo>
                      <a:pt x="8749" y="7050"/>
                      <a:pt x="8765" y="6999"/>
                      <a:pt x="8780" y="6953"/>
                    </a:cubicBezTo>
                    <a:lnTo>
                      <a:pt x="8753" y="6926"/>
                    </a:lnTo>
                    <a:cubicBezTo>
                      <a:pt x="8707" y="6930"/>
                      <a:pt x="8660" y="6934"/>
                      <a:pt x="8614" y="6945"/>
                    </a:cubicBezTo>
                    <a:cubicBezTo>
                      <a:pt x="8191" y="7023"/>
                      <a:pt x="7773" y="7112"/>
                      <a:pt x="7347" y="7178"/>
                    </a:cubicBezTo>
                    <a:cubicBezTo>
                      <a:pt x="6959" y="7240"/>
                      <a:pt x="6564" y="7286"/>
                      <a:pt x="6173" y="7333"/>
                    </a:cubicBezTo>
                    <a:cubicBezTo>
                      <a:pt x="6132" y="7340"/>
                      <a:pt x="6092" y="7343"/>
                      <a:pt x="6052" y="7343"/>
                    </a:cubicBezTo>
                    <a:cubicBezTo>
                      <a:pt x="5961" y="7343"/>
                      <a:pt x="5871" y="7325"/>
                      <a:pt x="5785" y="7290"/>
                    </a:cubicBezTo>
                    <a:cubicBezTo>
                      <a:pt x="5708" y="7259"/>
                      <a:pt x="5642" y="7209"/>
                      <a:pt x="5626" y="7119"/>
                    </a:cubicBezTo>
                    <a:cubicBezTo>
                      <a:pt x="5619" y="7038"/>
                      <a:pt x="5665" y="6961"/>
                      <a:pt x="5743" y="6930"/>
                    </a:cubicBezTo>
                    <a:cubicBezTo>
                      <a:pt x="5859" y="6864"/>
                      <a:pt x="5983" y="6810"/>
                      <a:pt x="6107" y="6767"/>
                    </a:cubicBezTo>
                    <a:cubicBezTo>
                      <a:pt x="6769" y="6562"/>
                      <a:pt x="7432" y="6360"/>
                      <a:pt x="8091" y="6162"/>
                    </a:cubicBezTo>
                    <a:cubicBezTo>
                      <a:pt x="8625" y="6000"/>
                      <a:pt x="9156" y="5837"/>
                      <a:pt x="9691" y="5674"/>
                    </a:cubicBezTo>
                    <a:cubicBezTo>
                      <a:pt x="9726" y="5663"/>
                      <a:pt x="9753" y="5624"/>
                      <a:pt x="9788" y="5601"/>
                    </a:cubicBezTo>
                    <a:cubicBezTo>
                      <a:pt x="9757" y="5574"/>
                      <a:pt x="9733" y="5535"/>
                      <a:pt x="9699" y="5523"/>
                    </a:cubicBezTo>
                    <a:cubicBezTo>
                      <a:pt x="9551" y="5461"/>
                      <a:pt x="9408" y="5407"/>
                      <a:pt x="9261" y="5357"/>
                    </a:cubicBezTo>
                    <a:cubicBezTo>
                      <a:pt x="8753" y="5178"/>
                      <a:pt x="8242" y="5012"/>
                      <a:pt x="7711" y="4926"/>
                    </a:cubicBezTo>
                    <a:cubicBezTo>
                      <a:pt x="7622" y="4911"/>
                      <a:pt x="7529" y="4907"/>
                      <a:pt x="7440" y="4888"/>
                    </a:cubicBezTo>
                    <a:cubicBezTo>
                      <a:pt x="7381" y="4888"/>
                      <a:pt x="7339" y="4845"/>
                      <a:pt x="7335" y="4791"/>
                    </a:cubicBezTo>
                    <a:cubicBezTo>
                      <a:pt x="7327" y="4733"/>
                      <a:pt x="7366" y="4675"/>
                      <a:pt x="7424" y="4663"/>
                    </a:cubicBezTo>
                    <a:cubicBezTo>
                      <a:pt x="7471" y="4647"/>
                      <a:pt x="7517" y="4640"/>
                      <a:pt x="7564" y="4632"/>
                    </a:cubicBezTo>
                    <a:cubicBezTo>
                      <a:pt x="7715" y="4616"/>
                      <a:pt x="7866" y="4597"/>
                      <a:pt x="8017" y="4597"/>
                    </a:cubicBezTo>
                    <a:cubicBezTo>
                      <a:pt x="8691" y="4605"/>
                      <a:pt x="9361" y="4698"/>
                      <a:pt x="10016" y="4876"/>
                    </a:cubicBezTo>
                    <a:cubicBezTo>
                      <a:pt x="10315" y="4954"/>
                      <a:pt x="10613" y="5050"/>
                      <a:pt x="10911" y="5140"/>
                    </a:cubicBezTo>
                    <a:cubicBezTo>
                      <a:pt x="10987" y="5164"/>
                      <a:pt x="11067" y="5176"/>
                      <a:pt x="11146" y="5176"/>
                    </a:cubicBezTo>
                    <a:cubicBezTo>
                      <a:pt x="11240" y="5176"/>
                      <a:pt x="11334" y="5159"/>
                      <a:pt x="11423" y="5128"/>
                    </a:cubicBezTo>
                    <a:cubicBezTo>
                      <a:pt x="11853" y="4973"/>
                      <a:pt x="12287" y="4826"/>
                      <a:pt x="12713" y="4675"/>
                    </a:cubicBezTo>
                    <a:cubicBezTo>
                      <a:pt x="13345" y="4446"/>
                      <a:pt x="13976" y="4221"/>
                      <a:pt x="14604" y="3993"/>
                    </a:cubicBezTo>
                    <a:cubicBezTo>
                      <a:pt x="14728" y="3946"/>
                      <a:pt x="14736" y="3876"/>
                      <a:pt x="14635" y="3791"/>
                    </a:cubicBezTo>
                    <a:cubicBezTo>
                      <a:pt x="14619" y="3780"/>
                      <a:pt x="14608" y="3768"/>
                      <a:pt x="14592" y="3760"/>
                    </a:cubicBezTo>
                    <a:cubicBezTo>
                      <a:pt x="14104" y="3442"/>
                      <a:pt x="13620" y="3117"/>
                      <a:pt x="13124" y="2815"/>
                    </a:cubicBezTo>
                    <a:cubicBezTo>
                      <a:pt x="12725" y="2559"/>
                      <a:pt x="12302" y="2338"/>
                      <a:pt x="11864" y="2156"/>
                    </a:cubicBezTo>
                    <a:cubicBezTo>
                      <a:pt x="11802" y="2133"/>
                      <a:pt x="11744" y="2110"/>
                      <a:pt x="11682" y="2086"/>
                    </a:cubicBezTo>
                    <a:cubicBezTo>
                      <a:pt x="11620" y="2063"/>
                      <a:pt x="11589" y="2001"/>
                      <a:pt x="11601" y="1939"/>
                    </a:cubicBezTo>
                    <a:cubicBezTo>
                      <a:pt x="11605" y="1883"/>
                      <a:pt x="11655" y="1838"/>
                      <a:pt x="11710" y="1838"/>
                    </a:cubicBezTo>
                    <a:cubicBezTo>
                      <a:pt x="11713" y="1838"/>
                      <a:pt x="11715" y="1838"/>
                      <a:pt x="11717" y="1838"/>
                    </a:cubicBezTo>
                    <a:cubicBezTo>
                      <a:pt x="11810" y="1838"/>
                      <a:pt x="11899" y="1838"/>
                      <a:pt x="11988" y="1850"/>
                    </a:cubicBezTo>
                    <a:cubicBezTo>
                      <a:pt x="12632" y="1947"/>
                      <a:pt x="13255" y="2133"/>
                      <a:pt x="13844" y="2408"/>
                    </a:cubicBezTo>
                    <a:cubicBezTo>
                      <a:pt x="14441" y="2687"/>
                      <a:pt x="15022" y="3005"/>
                      <a:pt x="15584" y="3357"/>
                    </a:cubicBezTo>
                    <a:cubicBezTo>
                      <a:pt x="15672" y="3415"/>
                      <a:pt x="15776" y="3445"/>
                      <a:pt x="15880" y="3445"/>
                    </a:cubicBezTo>
                    <a:cubicBezTo>
                      <a:pt x="15935" y="3445"/>
                      <a:pt x="15991" y="3437"/>
                      <a:pt x="16045" y="3419"/>
                    </a:cubicBezTo>
                    <a:cubicBezTo>
                      <a:pt x="16158" y="3380"/>
                      <a:pt x="16270" y="3330"/>
                      <a:pt x="16378" y="3272"/>
                    </a:cubicBezTo>
                    <a:cubicBezTo>
                      <a:pt x="16502" y="3210"/>
                      <a:pt x="16599" y="3102"/>
                      <a:pt x="16646" y="2966"/>
                    </a:cubicBezTo>
                    <a:cubicBezTo>
                      <a:pt x="16712" y="2753"/>
                      <a:pt x="16638" y="2586"/>
                      <a:pt x="16502" y="2431"/>
                    </a:cubicBezTo>
                    <a:cubicBezTo>
                      <a:pt x="16223" y="2106"/>
                      <a:pt x="15898" y="1827"/>
                      <a:pt x="15538" y="1598"/>
                    </a:cubicBezTo>
                    <a:cubicBezTo>
                      <a:pt x="14774" y="1122"/>
                      <a:pt x="13957" y="765"/>
                      <a:pt x="13104" y="478"/>
                    </a:cubicBezTo>
                    <a:cubicBezTo>
                      <a:pt x="12201" y="174"/>
                      <a:pt x="11274" y="1"/>
                      <a:pt x="10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23;p35"/>
              <p:cNvSpPr/>
              <p:nvPr/>
            </p:nvSpPr>
            <p:spPr>
              <a:xfrm>
                <a:off x="1289438" y="2340130"/>
                <a:ext cx="889032" cy="439956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6464" extrusionOk="0">
                    <a:moveTo>
                      <a:pt x="12911" y="1"/>
                    </a:moveTo>
                    <a:cubicBezTo>
                      <a:pt x="12858" y="1"/>
                      <a:pt x="12790" y="27"/>
                      <a:pt x="12705" y="78"/>
                    </a:cubicBezTo>
                    <a:cubicBezTo>
                      <a:pt x="12302" y="322"/>
                      <a:pt x="11903" y="570"/>
                      <a:pt x="11500" y="807"/>
                    </a:cubicBezTo>
                    <a:cubicBezTo>
                      <a:pt x="11066" y="1055"/>
                      <a:pt x="10613" y="1264"/>
                      <a:pt x="10144" y="1434"/>
                    </a:cubicBezTo>
                    <a:cubicBezTo>
                      <a:pt x="10049" y="1470"/>
                      <a:pt x="9955" y="1490"/>
                      <a:pt x="9862" y="1490"/>
                    </a:cubicBezTo>
                    <a:cubicBezTo>
                      <a:pt x="9751" y="1490"/>
                      <a:pt x="9642" y="1461"/>
                      <a:pt x="9532" y="1396"/>
                    </a:cubicBezTo>
                    <a:cubicBezTo>
                      <a:pt x="9125" y="1155"/>
                      <a:pt x="8714" y="919"/>
                      <a:pt x="8296" y="698"/>
                    </a:cubicBezTo>
                    <a:cubicBezTo>
                      <a:pt x="7777" y="415"/>
                      <a:pt x="7227" y="191"/>
                      <a:pt x="6657" y="32"/>
                    </a:cubicBezTo>
                    <a:cubicBezTo>
                      <a:pt x="6610" y="24"/>
                      <a:pt x="6572" y="16"/>
                      <a:pt x="6529" y="9"/>
                    </a:cubicBezTo>
                    <a:cubicBezTo>
                      <a:pt x="6525" y="16"/>
                      <a:pt x="6521" y="24"/>
                      <a:pt x="6521" y="32"/>
                    </a:cubicBezTo>
                    <a:cubicBezTo>
                      <a:pt x="6556" y="51"/>
                      <a:pt x="6591" y="74"/>
                      <a:pt x="6626" y="94"/>
                    </a:cubicBezTo>
                    <a:cubicBezTo>
                      <a:pt x="7087" y="369"/>
                      <a:pt x="7556" y="636"/>
                      <a:pt x="8013" y="919"/>
                    </a:cubicBezTo>
                    <a:cubicBezTo>
                      <a:pt x="8308" y="1105"/>
                      <a:pt x="8590" y="1307"/>
                      <a:pt x="8873" y="1512"/>
                    </a:cubicBezTo>
                    <a:cubicBezTo>
                      <a:pt x="8974" y="1570"/>
                      <a:pt x="9032" y="1682"/>
                      <a:pt x="9020" y="1799"/>
                    </a:cubicBezTo>
                    <a:cubicBezTo>
                      <a:pt x="9005" y="1919"/>
                      <a:pt x="8904" y="1938"/>
                      <a:pt x="8815" y="1969"/>
                    </a:cubicBezTo>
                    <a:lnTo>
                      <a:pt x="5351" y="3205"/>
                    </a:lnTo>
                    <a:cubicBezTo>
                      <a:pt x="5287" y="3231"/>
                      <a:pt x="5219" y="3244"/>
                      <a:pt x="5150" y="3244"/>
                    </a:cubicBezTo>
                    <a:cubicBezTo>
                      <a:pt x="5106" y="3244"/>
                      <a:pt x="5062" y="3239"/>
                      <a:pt x="5018" y="3228"/>
                    </a:cubicBezTo>
                    <a:cubicBezTo>
                      <a:pt x="4921" y="3205"/>
                      <a:pt x="4824" y="3182"/>
                      <a:pt x="4731" y="3147"/>
                    </a:cubicBezTo>
                    <a:cubicBezTo>
                      <a:pt x="4065" y="2915"/>
                      <a:pt x="3379" y="2756"/>
                      <a:pt x="2678" y="2678"/>
                    </a:cubicBezTo>
                    <a:cubicBezTo>
                      <a:pt x="2666" y="2677"/>
                      <a:pt x="2654" y="2676"/>
                      <a:pt x="2643" y="2676"/>
                    </a:cubicBezTo>
                    <a:cubicBezTo>
                      <a:pt x="2620" y="2676"/>
                      <a:pt x="2596" y="2678"/>
                      <a:pt x="2573" y="2678"/>
                    </a:cubicBezTo>
                    <a:cubicBezTo>
                      <a:pt x="2604" y="2709"/>
                      <a:pt x="2643" y="2732"/>
                      <a:pt x="2689" y="2744"/>
                    </a:cubicBezTo>
                    <a:cubicBezTo>
                      <a:pt x="3057" y="2876"/>
                      <a:pt x="3426" y="3000"/>
                      <a:pt x="3794" y="3135"/>
                    </a:cubicBezTo>
                    <a:cubicBezTo>
                      <a:pt x="3921" y="3186"/>
                      <a:pt x="4045" y="3248"/>
                      <a:pt x="4166" y="3318"/>
                    </a:cubicBezTo>
                    <a:cubicBezTo>
                      <a:pt x="4235" y="3349"/>
                      <a:pt x="4270" y="3430"/>
                      <a:pt x="4243" y="3504"/>
                    </a:cubicBezTo>
                    <a:cubicBezTo>
                      <a:pt x="4224" y="3581"/>
                      <a:pt x="4158" y="3585"/>
                      <a:pt x="4100" y="3600"/>
                    </a:cubicBezTo>
                    <a:cubicBezTo>
                      <a:pt x="3251" y="3860"/>
                      <a:pt x="2403" y="4116"/>
                      <a:pt x="1554" y="4371"/>
                    </a:cubicBezTo>
                    <a:cubicBezTo>
                      <a:pt x="1089" y="4511"/>
                      <a:pt x="620" y="4647"/>
                      <a:pt x="155" y="4786"/>
                    </a:cubicBezTo>
                    <a:cubicBezTo>
                      <a:pt x="101" y="4805"/>
                      <a:pt x="51" y="4829"/>
                      <a:pt x="0" y="4856"/>
                    </a:cubicBezTo>
                    <a:cubicBezTo>
                      <a:pt x="58" y="4907"/>
                      <a:pt x="115" y="4921"/>
                      <a:pt x="171" y="4921"/>
                    </a:cubicBezTo>
                    <a:cubicBezTo>
                      <a:pt x="216" y="4921"/>
                      <a:pt x="261" y="4911"/>
                      <a:pt x="303" y="4906"/>
                    </a:cubicBezTo>
                    <a:cubicBezTo>
                      <a:pt x="682" y="4852"/>
                      <a:pt x="1062" y="4798"/>
                      <a:pt x="1438" y="4732"/>
                    </a:cubicBezTo>
                    <a:cubicBezTo>
                      <a:pt x="1872" y="4654"/>
                      <a:pt x="2310" y="4561"/>
                      <a:pt x="2744" y="4480"/>
                    </a:cubicBezTo>
                    <a:cubicBezTo>
                      <a:pt x="2771" y="4477"/>
                      <a:pt x="2798" y="4476"/>
                      <a:pt x="2826" y="4476"/>
                    </a:cubicBezTo>
                    <a:cubicBezTo>
                      <a:pt x="2876" y="4476"/>
                      <a:pt x="2926" y="4480"/>
                      <a:pt x="2976" y="4488"/>
                    </a:cubicBezTo>
                    <a:cubicBezTo>
                      <a:pt x="3030" y="4492"/>
                      <a:pt x="3050" y="4530"/>
                      <a:pt x="3057" y="4585"/>
                    </a:cubicBezTo>
                    <a:cubicBezTo>
                      <a:pt x="3061" y="4701"/>
                      <a:pt x="3030" y="4817"/>
                      <a:pt x="2968" y="4918"/>
                    </a:cubicBezTo>
                    <a:cubicBezTo>
                      <a:pt x="2755" y="5282"/>
                      <a:pt x="2515" y="5631"/>
                      <a:pt x="2255" y="5960"/>
                    </a:cubicBezTo>
                    <a:cubicBezTo>
                      <a:pt x="2120" y="6123"/>
                      <a:pt x="1984" y="6282"/>
                      <a:pt x="1849" y="6444"/>
                    </a:cubicBezTo>
                    <a:lnTo>
                      <a:pt x="1872" y="6464"/>
                    </a:lnTo>
                    <a:cubicBezTo>
                      <a:pt x="2120" y="6243"/>
                      <a:pt x="2376" y="6026"/>
                      <a:pt x="2620" y="5797"/>
                    </a:cubicBezTo>
                    <a:cubicBezTo>
                      <a:pt x="2995" y="5437"/>
                      <a:pt x="3333" y="5034"/>
                      <a:pt x="3623" y="4604"/>
                    </a:cubicBezTo>
                    <a:cubicBezTo>
                      <a:pt x="3797" y="4348"/>
                      <a:pt x="4011" y="4174"/>
                      <a:pt x="4321" y="4081"/>
                    </a:cubicBezTo>
                    <a:cubicBezTo>
                      <a:pt x="5231" y="3817"/>
                      <a:pt x="6130" y="3527"/>
                      <a:pt x="7033" y="3240"/>
                    </a:cubicBezTo>
                    <a:cubicBezTo>
                      <a:pt x="7285" y="3163"/>
                      <a:pt x="7529" y="3077"/>
                      <a:pt x="7777" y="3000"/>
                    </a:cubicBezTo>
                    <a:cubicBezTo>
                      <a:pt x="7814" y="2988"/>
                      <a:pt x="7850" y="2982"/>
                      <a:pt x="7883" y="2982"/>
                    </a:cubicBezTo>
                    <a:cubicBezTo>
                      <a:pt x="8034" y="2982"/>
                      <a:pt x="8132" y="3101"/>
                      <a:pt x="8110" y="3279"/>
                    </a:cubicBezTo>
                    <a:cubicBezTo>
                      <a:pt x="8102" y="3352"/>
                      <a:pt x="8083" y="3422"/>
                      <a:pt x="8048" y="3488"/>
                    </a:cubicBezTo>
                    <a:cubicBezTo>
                      <a:pt x="7908" y="3724"/>
                      <a:pt x="7773" y="3965"/>
                      <a:pt x="7618" y="4189"/>
                    </a:cubicBezTo>
                    <a:cubicBezTo>
                      <a:pt x="7323" y="4619"/>
                      <a:pt x="6975" y="5007"/>
                      <a:pt x="6622" y="5390"/>
                    </a:cubicBezTo>
                    <a:cubicBezTo>
                      <a:pt x="6595" y="5421"/>
                      <a:pt x="6572" y="5456"/>
                      <a:pt x="6545" y="5487"/>
                    </a:cubicBezTo>
                    <a:lnTo>
                      <a:pt x="6572" y="5511"/>
                    </a:lnTo>
                    <a:cubicBezTo>
                      <a:pt x="6742" y="5356"/>
                      <a:pt x="6920" y="5212"/>
                      <a:pt x="7083" y="5049"/>
                    </a:cubicBezTo>
                    <a:cubicBezTo>
                      <a:pt x="7742" y="4383"/>
                      <a:pt x="8354" y="3682"/>
                      <a:pt x="8854" y="2887"/>
                    </a:cubicBezTo>
                    <a:cubicBezTo>
                      <a:pt x="8966" y="2717"/>
                      <a:pt x="9090" y="2554"/>
                      <a:pt x="9307" y="2481"/>
                    </a:cubicBezTo>
                    <a:cubicBezTo>
                      <a:pt x="9815" y="2302"/>
                      <a:pt x="10315" y="2105"/>
                      <a:pt x="10818" y="1911"/>
                    </a:cubicBezTo>
                    <a:cubicBezTo>
                      <a:pt x="11500" y="1648"/>
                      <a:pt x="12163" y="1345"/>
                      <a:pt x="12818" y="1016"/>
                    </a:cubicBezTo>
                    <a:cubicBezTo>
                      <a:pt x="12922" y="966"/>
                      <a:pt x="13011" y="896"/>
                      <a:pt x="13027" y="772"/>
                    </a:cubicBezTo>
                    <a:cubicBezTo>
                      <a:pt x="13050" y="601"/>
                      <a:pt x="13062" y="427"/>
                      <a:pt x="13058" y="253"/>
                    </a:cubicBezTo>
                    <a:cubicBezTo>
                      <a:pt x="13048" y="81"/>
                      <a:pt x="13002" y="1"/>
                      <a:pt x="129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" name="Google Shape;1357;p35"/>
          <p:cNvGrpSpPr/>
          <p:nvPr/>
        </p:nvGrpSpPr>
        <p:grpSpPr>
          <a:xfrm>
            <a:off x="4066851" y="3827309"/>
            <a:ext cx="704449" cy="745699"/>
            <a:chOff x="4467597" y="2921218"/>
            <a:chExt cx="916734" cy="1061435"/>
          </a:xfrm>
        </p:grpSpPr>
        <p:sp>
          <p:nvSpPr>
            <p:cNvPr id="43" name="Google Shape;1358;p35"/>
            <p:cNvSpPr/>
            <p:nvPr/>
          </p:nvSpPr>
          <p:spPr>
            <a:xfrm>
              <a:off x="4467733" y="2921320"/>
              <a:ext cx="916462" cy="1061230"/>
            </a:xfrm>
            <a:custGeom>
              <a:avLst/>
              <a:gdLst/>
              <a:ahLst/>
              <a:cxnLst/>
              <a:rect l="l" t="t" r="r" b="b"/>
              <a:pathLst>
                <a:path w="13465" h="15592" extrusionOk="0">
                  <a:moveTo>
                    <a:pt x="11406" y="1"/>
                  </a:moveTo>
                  <a:cubicBezTo>
                    <a:pt x="11392" y="1"/>
                    <a:pt x="11378" y="1"/>
                    <a:pt x="11364" y="1"/>
                  </a:cubicBezTo>
                  <a:cubicBezTo>
                    <a:pt x="11105" y="5"/>
                    <a:pt x="10869" y="79"/>
                    <a:pt x="10698" y="292"/>
                  </a:cubicBezTo>
                  <a:cubicBezTo>
                    <a:pt x="10469" y="578"/>
                    <a:pt x="10229" y="861"/>
                    <a:pt x="10012" y="1156"/>
                  </a:cubicBezTo>
                  <a:cubicBezTo>
                    <a:pt x="9807" y="1431"/>
                    <a:pt x="9629" y="1725"/>
                    <a:pt x="9435" y="2012"/>
                  </a:cubicBezTo>
                  <a:cubicBezTo>
                    <a:pt x="9443" y="2016"/>
                    <a:pt x="9447" y="2020"/>
                    <a:pt x="9450" y="2024"/>
                  </a:cubicBezTo>
                  <a:cubicBezTo>
                    <a:pt x="9400" y="2140"/>
                    <a:pt x="9346" y="2252"/>
                    <a:pt x="9284" y="2361"/>
                  </a:cubicBezTo>
                  <a:cubicBezTo>
                    <a:pt x="9210" y="2473"/>
                    <a:pt x="9125" y="2574"/>
                    <a:pt x="9028" y="2667"/>
                  </a:cubicBezTo>
                  <a:cubicBezTo>
                    <a:pt x="8965" y="2727"/>
                    <a:pt x="8892" y="2753"/>
                    <a:pt x="8811" y="2753"/>
                  </a:cubicBezTo>
                  <a:cubicBezTo>
                    <a:pt x="8768" y="2753"/>
                    <a:pt x="8723" y="2746"/>
                    <a:pt x="8675" y="2733"/>
                  </a:cubicBezTo>
                  <a:cubicBezTo>
                    <a:pt x="8420" y="2659"/>
                    <a:pt x="8160" y="2582"/>
                    <a:pt x="7897" y="2527"/>
                  </a:cubicBezTo>
                  <a:cubicBezTo>
                    <a:pt x="7379" y="2420"/>
                    <a:pt x="6862" y="2359"/>
                    <a:pt x="6343" y="2359"/>
                  </a:cubicBezTo>
                  <a:cubicBezTo>
                    <a:pt x="5941" y="2359"/>
                    <a:pt x="5538" y="2396"/>
                    <a:pt x="5134" y="2477"/>
                  </a:cubicBezTo>
                  <a:cubicBezTo>
                    <a:pt x="4588" y="2589"/>
                    <a:pt x="4069" y="2783"/>
                    <a:pt x="3627" y="3143"/>
                  </a:cubicBezTo>
                  <a:cubicBezTo>
                    <a:pt x="3414" y="3314"/>
                    <a:pt x="3228" y="3519"/>
                    <a:pt x="3077" y="3752"/>
                  </a:cubicBezTo>
                  <a:cubicBezTo>
                    <a:pt x="2840" y="4104"/>
                    <a:pt x="2778" y="4546"/>
                    <a:pt x="2910" y="4953"/>
                  </a:cubicBezTo>
                  <a:cubicBezTo>
                    <a:pt x="3003" y="5251"/>
                    <a:pt x="2910" y="5484"/>
                    <a:pt x="2647" y="5662"/>
                  </a:cubicBezTo>
                  <a:cubicBezTo>
                    <a:pt x="2321" y="5883"/>
                    <a:pt x="1988" y="6104"/>
                    <a:pt x="1724" y="6398"/>
                  </a:cubicBezTo>
                  <a:cubicBezTo>
                    <a:pt x="1488" y="6658"/>
                    <a:pt x="1267" y="6929"/>
                    <a:pt x="1062" y="7208"/>
                  </a:cubicBezTo>
                  <a:cubicBezTo>
                    <a:pt x="694" y="7719"/>
                    <a:pt x="388" y="8273"/>
                    <a:pt x="217" y="8882"/>
                  </a:cubicBezTo>
                  <a:cubicBezTo>
                    <a:pt x="54" y="9459"/>
                    <a:pt x="0" y="10048"/>
                    <a:pt x="182" y="10633"/>
                  </a:cubicBezTo>
                  <a:cubicBezTo>
                    <a:pt x="368" y="11261"/>
                    <a:pt x="624" y="11869"/>
                    <a:pt x="942" y="12446"/>
                  </a:cubicBezTo>
                  <a:cubicBezTo>
                    <a:pt x="1070" y="12679"/>
                    <a:pt x="1201" y="12907"/>
                    <a:pt x="1329" y="13144"/>
                  </a:cubicBezTo>
                  <a:cubicBezTo>
                    <a:pt x="1507" y="13485"/>
                    <a:pt x="1647" y="13845"/>
                    <a:pt x="1690" y="14236"/>
                  </a:cubicBezTo>
                  <a:cubicBezTo>
                    <a:pt x="1701" y="14337"/>
                    <a:pt x="1721" y="14438"/>
                    <a:pt x="1752" y="14539"/>
                  </a:cubicBezTo>
                  <a:cubicBezTo>
                    <a:pt x="1810" y="14748"/>
                    <a:pt x="1875" y="14961"/>
                    <a:pt x="2034" y="15120"/>
                  </a:cubicBezTo>
                  <a:cubicBezTo>
                    <a:pt x="2288" y="15370"/>
                    <a:pt x="2651" y="15591"/>
                    <a:pt x="3067" y="15591"/>
                  </a:cubicBezTo>
                  <a:cubicBezTo>
                    <a:pt x="3237" y="15591"/>
                    <a:pt x="3416" y="15555"/>
                    <a:pt x="3600" y="15468"/>
                  </a:cubicBezTo>
                  <a:cubicBezTo>
                    <a:pt x="3828" y="15367"/>
                    <a:pt x="4074" y="15313"/>
                    <a:pt x="4324" y="15313"/>
                  </a:cubicBezTo>
                  <a:cubicBezTo>
                    <a:pt x="4341" y="15313"/>
                    <a:pt x="4358" y="15313"/>
                    <a:pt x="4375" y="15313"/>
                  </a:cubicBezTo>
                  <a:cubicBezTo>
                    <a:pt x="4530" y="15313"/>
                    <a:pt x="4681" y="15317"/>
                    <a:pt x="4836" y="15333"/>
                  </a:cubicBezTo>
                  <a:cubicBezTo>
                    <a:pt x="5324" y="15383"/>
                    <a:pt x="5816" y="15445"/>
                    <a:pt x="6304" y="15488"/>
                  </a:cubicBezTo>
                  <a:cubicBezTo>
                    <a:pt x="6485" y="15505"/>
                    <a:pt x="6665" y="15514"/>
                    <a:pt x="6843" y="15514"/>
                  </a:cubicBezTo>
                  <a:cubicBezTo>
                    <a:pt x="7449" y="15514"/>
                    <a:pt x="8037" y="15408"/>
                    <a:pt x="8606" y="15135"/>
                  </a:cubicBezTo>
                  <a:cubicBezTo>
                    <a:pt x="9675" y="14612"/>
                    <a:pt x="10504" y="13845"/>
                    <a:pt x="11078" y="12810"/>
                  </a:cubicBezTo>
                  <a:cubicBezTo>
                    <a:pt x="11283" y="12419"/>
                    <a:pt x="11442" y="12001"/>
                    <a:pt x="11547" y="11571"/>
                  </a:cubicBezTo>
                  <a:cubicBezTo>
                    <a:pt x="11624" y="11261"/>
                    <a:pt x="11779" y="11032"/>
                    <a:pt x="12097" y="10908"/>
                  </a:cubicBezTo>
                  <a:cubicBezTo>
                    <a:pt x="12294" y="10831"/>
                    <a:pt x="12480" y="10695"/>
                    <a:pt x="12647" y="10555"/>
                  </a:cubicBezTo>
                  <a:cubicBezTo>
                    <a:pt x="12945" y="10323"/>
                    <a:pt x="13166" y="10005"/>
                    <a:pt x="13286" y="9645"/>
                  </a:cubicBezTo>
                  <a:cubicBezTo>
                    <a:pt x="13426" y="9184"/>
                    <a:pt x="13465" y="8700"/>
                    <a:pt x="13403" y="8223"/>
                  </a:cubicBezTo>
                  <a:cubicBezTo>
                    <a:pt x="13337" y="7618"/>
                    <a:pt x="13147" y="7053"/>
                    <a:pt x="12903" y="6499"/>
                  </a:cubicBezTo>
                  <a:cubicBezTo>
                    <a:pt x="12465" y="5511"/>
                    <a:pt x="11864" y="4643"/>
                    <a:pt x="11008" y="3965"/>
                  </a:cubicBezTo>
                  <a:cubicBezTo>
                    <a:pt x="10961" y="3926"/>
                    <a:pt x="10923" y="3883"/>
                    <a:pt x="10888" y="3833"/>
                  </a:cubicBezTo>
                  <a:cubicBezTo>
                    <a:pt x="10787" y="3686"/>
                    <a:pt x="10853" y="3550"/>
                    <a:pt x="10923" y="3415"/>
                  </a:cubicBezTo>
                  <a:cubicBezTo>
                    <a:pt x="11198" y="2899"/>
                    <a:pt x="11531" y="2419"/>
                    <a:pt x="11919" y="1981"/>
                  </a:cubicBezTo>
                  <a:cubicBezTo>
                    <a:pt x="12186" y="1659"/>
                    <a:pt x="12480" y="1365"/>
                    <a:pt x="12798" y="1094"/>
                  </a:cubicBezTo>
                  <a:cubicBezTo>
                    <a:pt x="13007" y="919"/>
                    <a:pt x="13015" y="714"/>
                    <a:pt x="12837" y="509"/>
                  </a:cubicBezTo>
                  <a:cubicBezTo>
                    <a:pt x="12814" y="474"/>
                    <a:pt x="12783" y="443"/>
                    <a:pt x="12748" y="419"/>
                  </a:cubicBezTo>
                  <a:cubicBezTo>
                    <a:pt x="12597" y="330"/>
                    <a:pt x="12438" y="253"/>
                    <a:pt x="12275" y="183"/>
                  </a:cubicBezTo>
                  <a:cubicBezTo>
                    <a:pt x="11997" y="79"/>
                    <a:pt x="11709" y="1"/>
                    <a:pt x="11406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1359;p35"/>
            <p:cNvGrpSpPr/>
            <p:nvPr/>
          </p:nvGrpSpPr>
          <p:grpSpPr>
            <a:xfrm>
              <a:off x="4467597" y="2921218"/>
              <a:ext cx="916734" cy="1061435"/>
              <a:chOff x="2219584" y="3950908"/>
              <a:chExt cx="916734" cy="1061435"/>
            </a:xfrm>
          </p:grpSpPr>
          <p:sp>
            <p:nvSpPr>
              <p:cNvPr id="45" name="Google Shape;1360;p35"/>
              <p:cNvSpPr/>
              <p:nvPr/>
            </p:nvSpPr>
            <p:spPr>
              <a:xfrm>
                <a:off x="2219584" y="3950908"/>
                <a:ext cx="916734" cy="1061435"/>
              </a:xfrm>
              <a:custGeom>
                <a:avLst/>
                <a:gdLst/>
                <a:ahLst/>
                <a:cxnLst/>
                <a:rect l="l" t="t" r="r" b="b"/>
                <a:pathLst>
                  <a:path w="13469" h="15595" extrusionOk="0">
                    <a:moveTo>
                      <a:pt x="11363" y="240"/>
                    </a:moveTo>
                    <a:cubicBezTo>
                      <a:pt x="11379" y="240"/>
                      <a:pt x="11395" y="240"/>
                      <a:pt x="11411" y="241"/>
                    </a:cubicBezTo>
                    <a:cubicBezTo>
                      <a:pt x="11690" y="253"/>
                      <a:pt x="11965" y="315"/>
                      <a:pt x="12225" y="419"/>
                    </a:cubicBezTo>
                    <a:cubicBezTo>
                      <a:pt x="12356" y="462"/>
                      <a:pt x="12480" y="524"/>
                      <a:pt x="12597" y="602"/>
                    </a:cubicBezTo>
                    <a:cubicBezTo>
                      <a:pt x="12763" y="726"/>
                      <a:pt x="12752" y="815"/>
                      <a:pt x="12600" y="962"/>
                    </a:cubicBezTo>
                    <a:cubicBezTo>
                      <a:pt x="12376" y="1175"/>
                      <a:pt x="12147" y="1388"/>
                      <a:pt x="11934" y="1617"/>
                    </a:cubicBezTo>
                    <a:cubicBezTo>
                      <a:pt x="11539" y="2047"/>
                      <a:pt x="11182" y="2516"/>
                      <a:pt x="10876" y="3015"/>
                    </a:cubicBezTo>
                    <a:cubicBezTo>
                      <a:pt x="10818" y="3108"/>
                      <a:pt x="10772" y="3213"/>
                      <a:pt x="10710" y="3306"/>
                    </a:cubicBezTo>
                    <a:cubicBezTo>
                      <a:pt x="10637" y="3425"/>
                      <a:pt x="10529" y="3491"/>
                      <a:pt x="10412" y="3491"/>
                    </a:cubicBezTo>
                    <a:cubicBezTo>
                      <a:pt x="10361" y="3491"/>
                      <a:pt x="10309" y="3479"/>
                      <a:pt x="10256" y="3453"/>
                    </a:cubicBezTo>
                    <a:cubicBezTo>
                      <a:pt x="10024" y="3337"/>
                      <a:pt x="9803" y="3213"/>
                      <a:pt x="9586" y="3074"/>
                    </a:cubicBezTo>
                    <a:cubicBezTo>
                      <a:pt x="9404" y="2957"/>
                      <a:pt x="9365" y="2822"/>
                      <a:pt x="9450" y="2620"/>
                    </a:cubicBezTo>
                    <a:cubicBezTo>
                      <a:pt x="9559" y="2361"/>
                      <a:pt x="9687" y="2105"/>
                      <a:pt x="9807" y="1849"/>
                    </a:cubicBezTo>
                    <a:lnTo>
                      <a:pt x="9803" y="1849"/>
                    </a:lnTo>
                    <a:cubicBezTo>
                      <a:pt x="10109" y="1384"/>
                      <a:pt x="10438" y="939"/>
                      <a:pt x="10795" y="512"/>
                    </a:cubicBezTo>
                    <a:cubicBezTo>
                      <a:pt x="10936" y="339"/>
                      <a:pt x="11144" y="240"/>
                      <a:pt x="11363" y="240"/>
                    </a:cubicBezTo>
                    <a:close/>
                    <a:moveTo>
                      <a:pt x="7209" y="2671"/>
                    </a:moveTo>
                    <a:cubicBezTo>
                      <a:pt x="7263" y="2671"/>
                      <a:pt x="7318" y="2675"/>
                      <a:pt x="7374" y="2682"/>
                    </a:cubicBezTo>
                    <a:cubicBezTo>
                      <a:pt x="7897" y="2752"/>
                      <a:pt x="8408" y="2884"/>
                      <a:pt x="8900" y="3070"/>
                    </a:cubicBezTo>
                    <a:cubicBezTo>
                      <a:pt x="9307" y="3225"/>
                      <a:pt x="9702" y="3391"/>
                      <a:pt x="10047" y="3624"/>
                    </a:cubicBezTo>
                    <a:lnTo>
                      <a:pt x="10047" y="3620"/>
                    </a:lnTo>
                    <a:cubicBezTo>
                      <a:pt x="10578" y="3914"/>
                      <a:pt x="11054" y="4286"/>
                      <a:pt x="11469" y="4728"/>
                    </a:cubicBezTo>
                    <a:cubicBezTo>
                      <a:pt x="11860" y="5146"/>
                      <a:pt x="12190" y="5619"/>
                      <a:pt x="12453" y="6131"/>
                    </a:cubicBezTo>
                    <a:cubicBezTo>
                      <a:pt x="12500" y="6216"/>
                      <a:pt x="12476" y="6328"/>
                      <a:pt x="12399" y="6386"/>
                    </a:cubicBezTo>
                    <a:cubicBezTo>
                      <a:pt x="12330" y="6444"/>
                      <a:pt x="12246" y="6474"/>
                      <a:pt x="12161" y="6474"/>
                    </a:cubicBezTo>
                    <a:cubicBezTo>
                      <a:pt x="12094" y="6474"/>
                      <a:pt x="12027" y="6455"/>
                      <a:pt x="11969" y="6417"/>
                    </a:cubicBezTo>
                    <a:cubicBezTo>
                      <a:pt x="11795" y="6305"/>
                      <a:pt x="11647" y="6162"/>
                      <a:pt x="11585" y="5956"/>
                    </a:cubicBezTo>
                    <a:cubicBezTo>
                      <a:pt x="11578" y="5929"/>
                      <a:pt x="11566" y="5902"/>
                      <a:pt x="11550" y="5879"/>
                    </a:cubicBezTo>
                    <a:cubicBezTo>
                      <a:pt x="11528" y="5829"/>
                      <a:pt x="11483" y="5804"/>
                      <a:pt x="11436" y="5804"/>
                    </a:cubicBezTo>
                    <a:cubicBezTo>
                      <a:pt x="11393" y="5804"/>
                      <a:pt x="11348" y="5826"/>
                      <a:pt x="11322" y="5871"/>
                    </a:cubicBezTo>
                    <a:cubicBezTo>
                      <a:pt x="11302" y="5906"/>
                      <a:pt x="11283" y="5945"/>
                      <a:pt x="11275" y="5983"/>
                    </a:cubicBezTo>
                    <a:cubicBezTo>
                      <a:pt x="11232" y="6148"/>
                      <a:pt x="11057" y="6289"/>
                      <a:pt x="10860" y="6289"/>
                    </a:cubicBezTo>
                    <a:cubicBezTo>
                      <a:pt x="10775" y="6289"/>
                      <a:pt x="10685" y="6262"/>
                      <a:pt x="10601" y="6200"/>
                    </a:cubicBezTo>
                    <a:cubicBezTo>
                      <a:pt x="10322" y="5999"/>
                      <a:pt x="10152" y="5735"/>
                      <a:pt x="10125" y="5387"/>
                    </a:cubicBezTo>
                    <a:cubicBezTo>
                      <a:pt x="10113" y="5270"/>
                      <a:pt x="10069" y="5211"/>
                      <a:pt x="9990" y="5211"/>
                    </a:cubicBezTo>
                    <a:cubicBezTo>
                      <a:pt x="9959" y="5211"/>
                      <a:pt x="9922" y="5221"/>
                      <a:pt x="9880" y="5239"/>
                    </a:cubicBezTo>
                    <a:cubicBezTo>
                      <a:pt x="9807" y="5270"/>
                      <a:pt x="9741" y="5313"/>
                      <a:pt x="9667" y="5344"/>
                    </a:cubicBezTo>
                    <a:cubicBezTo>
                      <a:pt x="9586" y="5379"/>
                      <a:pt x="9505" y="5414"/>
                      <a:pt x="9419" y="5441"/>
                    </a:cubicBezTo>
                    <a:cubicBezTo>
                      <a:pt x="9332" y="5469"/>
                      <a:pt x="9244" y="5488"/>
                      <a:pt x="9159" y="5488"/>
                    </a:cubicBezTo>
                    <a:cubicBezTo>
                      <a:pt x="9037" y="5488"/>
                      <a:pt x="8921" y="5449"/>
                      <a:pt x="8823" y="5344"/>
                    </a:cubicBezTo>
                    <a:cubicBezTo>
                      <a:pt x="8644" y="5154"/>
                      <a:pt x="8563" y="4926"/>
                      <a:pt x="8644" y="4662"/>
                    </a:cubicBezTo>
                    <a:cubicBezTo>
                      <a:pt x="8660" y="4619"/>
                      <a:pt x="8672" y="4573"/>
                      <a:pt x="8683" y="4526"/>
                    </a:cubicBezTo>
                    <a:cubicBezTo>
                      <a:pt x="8700" y="4412"/>
                      <a:pt x="8647" y="4339"/>
                      <a:pt x="8547" y="4339"/>
                    </a:cubicBezTo>
                    <a:cubicBezTo>
                      <a:pt x="8531" y="4339"/>
                      <a:pt x="8515" y="4341"/>
                      <a:pt x="8497" y="4344"/>
                    </a:cubicBezTo>
                    <a:cubicBezTo>
                      <a:pt x="8408" y="4364"/>
                      <a:pt x="8327" y="4395"/>
                      <a:pt x="8242" y="4418"/>
                    </a:cubicBezTo>
                    <a:cubicBezTo>
                      <a:pt x="8106" y="4453"/>
                      <a:pt x="7970" y="4488"/>
                      <a:pt x="7835" y="4515"/>
                    </a:cubicBezTo>
                    <a:cubicBezTo>
                      <a:pt x="7793" y="4523"/>
                      <a:pt x="7752" y="4527"/>
                      <a:pt x="7711" y="4527"/>
                    </a:cubicBezTo>
                    <a:cubicBezTo>
                      <a:pt x="7602" y="4527"/>
                      <a:pt x="7496" y="4499"/>
                      <a:pt x="7401" y="4445"/>
                    </a:cubicBezTo>
                    <a:cubicBezTo>
                      <a:pt x="7145" y="4306"/>
                      <a:pt x="7071" y="3972"/>
                      <a:pt x="7246" y="3736"/>
                    </a:cubicBezTo>
                    <a:cubicBezTo>
                      <a:pt x="7312" y="3662"/>
                      <a:pt x="7377" y="3593"/>
                      <a:pt x="7451" y="3531"/>
                    </a:cubicBezTo>
                    <a:cubicBezTo>
                      <a:pt x="7486" y="3500"/>
                      <a:pt x="7532" y="3473"/>
                      <a:pt x="7548" y="3434"/>
                    </a:cubicBezTo>
                    <a:cubicBezTo>
                      <a:pt x="7571" y="3391"/>
                      <a:pt x="7575" y="3341"/>
                      <a:pt x="7560" y="3294"/>
                    </a:cubicBezTo>
                    <a:cubicBezTo>
                      <a:pt x="7529" y="3256"/>
                      <a:pt x="7482" y="3236"/>
                      <a:pt x="7432" y="3236"/>
                    </a:cubicBezTo>
                    <a:cubicBezTo>
                      <a:pt x="7377" y="3236"/>
                      <a:pt x="7319" y="3271"/>
                      <a:pt x="7261" y="3283"/>
                    </a:cubicBezTo>
                    <a:cubicBezTo>
                      <a:pt x="7153" y="3314"/>
                      <a:pt x="7044" y="3333"/>
                      <a:pt x="6932" y="3341"/>
                    </a:cubicBezTo>
                    <a:cubicBezTo>
                      <a:pt x="6854" y="3341"/>
                      <a:pt x="6777" y="3321"/>
                      <a:pt x="6707" y="3287"/>
                    </a:cubicBezTo>
                    <a:cubicBezTo>
                      <a:pt x="6494" y="3170"/>
                      <a:pt x="6482" y="2973"/>
                      <a:pt x="6680" y="2833"/>
                    </a:cubicBezTo>
                    <a:cubicBezTo>
                      <a:pt x="6842" y="2716"/>
                      <a:pt x="7022" y="2671"/>
                      <a:pt x="7209" y="2671"/>
                    </a:cubicBezTo>
                    <a:close/>
                    <a:moveTo>
                      <a:pt x="6364" y="2602"/>
                    </a:moveTo>
                    <a:cubicBezTo>
                      <a:pt x="6406" y="2602"/>
                      <a:pt x="6448" y="2612"/>
                      <a:pt x="6485" y="2661"/>
                    </a:cubicBezTo>
                    <a:lnTo>
                      <a:pt x="6485" y="2661"/>
                    </a:lnTo>
                    <a:cubicBezTo>
                      <a:pt x="6466" y="2684"/>
                      <a:pt x="6447" y="2710"/>
                      <a:pt x="6428" y="2729"/>
                    </a:cubicBezTo>
                    <a:cubicBezTo>
                      <a:pt x="6231" y="2926"/>
                      <a:pt x="6246" y="3225"/>
                      <a:pt x="6475" y="3434"/>
                    </a:cubicBezTo>
                    <a:cubicBezTo>
                      <a:pt x="6572" y="3519"/>
                      <a:pt x="6688" y="3573"/>
                      <a:pt x="6816" y="3593"/>
                    </a:cubicBezTo>
                    <a:cubicBezTo>
                      <a:pt x="6971" y="3624"/>
                      <a:pt x="6982" y="3639"/>
                      <a:pt x="6932" y="3786"/>
                    </a:cubicBezTo>
                    <a:cubicBezTo>
                      <a:pt x="6781" y="4251"/>
                      <a:pt x="7095" y="4720"/>
                      <a:pt x="7606" y="4763"/>
                    </a:cubicBezTo>
                    <a:cubicBezTo>
                      <a:pt x="7630" y="4765"/>
                      <a:pt x="7655" y="4766"/>
                      <a:pt x="7680" y="4766"/>
                    </a:cubicBezTo>
                    <a:cubicBezTo>
                      <a:pt x="7808" y="4766"/>
                      <a:pt x="7942" y="4737"/>
                      <a:pt x="8075" y="4724"/>
                    </a:cubicBezTo>
                    <a:cubicBezTo>
                      <a:pt x="8121" y="4712"/>
                      <a:pt x="8164" y="4705"/>
                      <a:pt x="8211" y="4705"/>
                    </a:cubicBezTo>
                    <a:cubicBezTo>
                      <a:pt x="8331" y="4705"/>
                      <a:pt x="8350" y="4728"/>
                      <a:pt x="8358" y="4852"/>
                    </a:cubicBezTo>
                    <a:cubicBezTo>
                      <a:pt x="8365" y="5088"/>
                      <a:pt x="8458" y="5309"/>
                      <a:pt x="8613" y="5487"/>
                    </a:cubicBezTo>
                    <a:cubicBezTo>
                      <a:pt x="8745" y="5648"/>
                      <a:pt x="8938" y="5739"/>
                      <a:pt x="9140" y="5739"/>
                    </a:cubicBezTo>
                    <a:cubicBezTo>
                      <a:pt x="9181" y="5739"/>
                      <a:pt x="9223" y="5736"/>
                      <a:pt x="9264" y="5728"/>
                    </a:cubicBezTo>
                    <a:cubicBezTo>
                      <a:pt x="9408" y="5700"/>
                      <a:pt x="9547" y="5662"/>
                      <a:pt x="9679" y="5611"/>
                    </a:cubicBezTo>
                    <a:cubicBezTo>
                      <a:pt x="9725" y="5596"/>
                      <a:pt x="9762" y="5588"/>
                      <a:pt x="9792" y="5588"/>
                    </a:cubicBezTo>
                    <a:cubicBezTo>
                      <a:pt x="9855" y="5588"/>
                      <a:pt x="9890" y="5625"/>
                      <a:pt x="9927" y="5720"/>
                    </a:cubicBezTo>
                    <a:cubicBezTo>
                      <a:pt x="9997" y="5921"/>
                      <a:pt x="10117" y="6107"/>
                      <a:pt x="10276" y="6251"/>
                    </a:cubicBezTo>
                    <a:cubicBezTo>
                      <a:pt x="10388" y="6348"/>
                      <a:pt x="10512" y="6433"/>
                      <a:pt x="10648" y="6495"/>
                    </a:cubicBezTo>
                    <a:cubicBezTo>
                      <a:pt x="10720" y="6528"/>
                      <a:pt x="10790" y="6542"/>
                      <a:pt x="10859" y="6542"/>
                    </a:cubicBezTo>
                    <a:cubicBezTo>
                      <a:pt x="11001" y="6542"/>
                      <a:pt x="11136" y="6481"/>
                      <a:pt x="11264" y="6398"/>
                    </a:cubicBezTo>
                    <a:cubicBezTo>
                      <a:pt x="11349" y="6343"/>
                      <a:pt x="11394" y="6314"/>
                      <a:pt x="11433" y="6314"/>
                    </a:cubicBezTo>
                    <a:cubicBezTo>
                      <a:pt x="11476" y="6314"/>
                      <a:pt x="11513" y="6351"/>
                      <a:pt x="11593" y="6429"/>
                    </a:cubicBezTo>
                    <a:cubicBezTo>
                      <a:pt x="11659" y="6491"/>
                      <a:pt x="11729" y="6553"/>
                      <a:pt x="11806" y="6607"/>
                    </a:cubicBezTo>
                    <a:cubicBezTo>
                      <a:pt x="11917" y="6687"/>
                      <a:pt x="12031" y="6725"/>
                      <a:pt x="12147" y="6725"/>
                    </a:cubicBezTo>
                    <a:cubicBezTo>
                      <a:pt x="12251" y="6725"/>
                      <a:pt x="12357" y="6695"/>
                      <a:pt x="12465" y="6638"/>
                    </a:cubicBezTo>
                    <a:cubicBezTo>
                      <a:pt x="12520" y="6609"/>
                      <a:pt x="12563" y="6593"/>
                      <a:pt x="12599" y="6593"/>
                    </a:cubicBezTo>
                    <a:cubicBezTo>
                      <a:pt x="12657" y="6593"/>
                      <a:pt x="12695" y="6636"/>
                      <a:pt x="12736" y="6727"/>
                    </a:cubicBezTo>
                    <a:cubicBezTo>
                      <a:pt x="12992" y="7320"/>
                      <a:pt x="13174" y="7932"/>
                      <a:pt x="13193" y="8587"/>
                    </a:cubicBezTo>
                    <a:cubicBezTo>
                      <a:pt x="13197" y="8688"/>
                      <a:pt x="13193" y="8792"/>
                      <a:pt x="13186" y="8893"/>
                    </a:cubicBezTo>
                    <a:cubicBezTo>
                      <a:pt x="13178" y="9019"/>
                      <a:pt x="13106" y="9094"/>
                      <a:pt x="13016" y="9094"/>
                    </a:cubicBezTo>
                    <a:cubicBezTo>
                      <a:pt x="12973" y="9094"/>
                      <a:pt x="12926" y="9077"/>
                      <a:pt x="12879" y="9040"/>
                    </a:cubicBezTo>
                    <a:cubicBezTo>
                      <a:pt x="12794" y="8971"/>
                      <a:pt x="12717" y="8889"/>
                      <a:pt x="12655" y="8800"/>
                    </a:cubicBezTo>
                    <a:cubicBezTo>
                      <a:pt x="12612" y="8734"/>
                      <a:pt x="12573" y="8665"/>
                      <a:pt x="12542" y="8591"/>
                    </a:cubicBezTo>
                    <a:cubicBezTo>
                      <a:pt x="12500" y="8517"/>
                      <a:pt x="12454" y="8481"/>
                      <a:pt x="12400" y="8481"/>
                    </a:cubicBezTo>
                    <a:cubicBezTo>
                      <a:pt x="12361" y="8481"/>
                      <a:pt x="12317" y="8501"/>
                      <a:pt x="12267" y="8541"/>
                    </a:cubicBezTo>
                    <a:cubicBezTo>
                      <a:pt x="12170" y="8610"/>
                      <a:pt x="12077" y="8692"/>
                      <a:pt x="11977" y="8758"/>
                    </a:cubicBezTo>
                    <a:cubicBezTo>
                      <a:pt x="11914" y="8801"/>
                      <a:pt x="11848" y="8819"/>
                      <a:pt x="11781" y="8819"/>
                    </a:cubicBezTo>
                    <a:cubicBezTo>
                      <a:pt x="11715" y="8819"/>
                      <a:pt x="11648" y="8802"/>
                      <a:pt x="11581" y="8773"/>
                    </a:cubicBezTo>
                    <a:cubicBezTo>
                      <a:pt x="11399" y="8688"/>
                      <a:pt x="11248" y="8552"/>
                      <a:pt x="11151" y="8386"/>
                    </a:cubicBezTo>
                    <a:cubicBezTo>
                      <a:pt x="11089" y="8289"/>
                      <a:pt x="11043" y="8188"/>
                      <a:pt x="10992" y="8091"/>
                    </a:cubicBezTo>
                    <a:cubicBezTo>
                      <a:pt x="10948" y="8009"/>
                      <a:pt x="10904" y="7969"/>
                      <a:pt x="10852" y="7969"/>
                    </a:cubicBezTo>
                    <a:cubicBezTo>
                      <a:pt x="10813" y="7969"/>
                      <a:pt x="10769" y="7992"/>
                      <a:pt x="10717" y="8037"/>
                    </a:cubicBezTo>
                    <a:cubicBezTo>
                      <a:pt x="10655" y="8095"/>
                      <a:pt x="10590" y="8145"/>
                      <a:pt x="10524" y="8196"/>
                    </a:cubicBezTo>
                    <a:cubicBezTo>
                      <a:pt x="10413" y="8266"/>
                      <a:pt x="10320" y="8302"/>
                      <a:pt x="10231" y="8302"/>
                    </a:cubicBezTo>
                    <a:cubicBezTo>
                      <a:pt x="10124" y="8302"/>
                      <a:pt x="10024" y="8250"/>
                      <a:pt x="9908" y="8141"/>
                    </a:cubicBezTo>
                    <a:cubicBezTo>
                      <a:pt x="9621" y="7870"/>
                      <a:pt x="9509" y="7522"/>
                      <a:pt x="9478" y="7138"/>
                    </a:cubicBezTo>
                    <a:cubicBezTo>
                      <a:pt x="9478" y="7122"/>
                      <a:pt x="9481" y="7103"/>
                      <a:pt x="9481" y="7084"/>
                    </a:cubicBezTo>
                    <a:cubicBezTo>
                      <a:pt x="9478" y="6967"/>
                      <a:pt x="9432" y="6910"/>
                      <a:pt x="9346" y="6910"/>
                    </a:cubicBezTo>
                    <a:cubicBezTo>
                      <a:pt x="9318" y="6910"/>
                      <a:pt x="9286" y="6916"/>
                      <a:pt x="9249" y="6929"/>
                    </a:cubicBezTo>
                    <a:cubicBezTo>
                      <a:pt x="9206" y="6948"/>
                      <a:pt x="9164" y="6971"/>
                      <a:pt x="9121" y="6987"/>
                    </a:cubicBezTo>
                    <a:cubicBezTo>
                      <a:pt x="9044" y="7018"/>
                      <a:pt x="8966" y="7049"/>
                      <a:pt x="8885" y="7072"/>
                    </a:cubicBezTo>
                    <a:cubicBezTo>
                      <a:pt x="8821" y="7093"/>
                      <a:pt x="8756" y="7103"/>
                      <a:pt x="8692" y="7103"/>
                    </a:cubicBezTo>
                    <a:cubicBezTo>
                      <a:pt x="8483" y="7103"/>
                      <a:pt x="8283" y="6996"/>
                      <a:pt x="8164" y="6813"/>
                    </a:cubicBezTo>
                    <a:cubicBezTo>
                      <a:pt x="8048" y="6638"/>
                      <a:pt x="7966" y="6448"/>
                      <a:pt x="8001" y="6224"/>
                    </a:cubicBezTo>
                    <a:cubicBezTo>
                      <a:pt x="8021" y="6104"/>
                      <a:pt x="7964" y="6036"/>
                      <a:pt x="7857" y="6036"/>
                    </a:cubicBezTo>
                    <a:cubicBezTo>
                      <a:pt x="7839" y="6036"/>
                      <a:pt x="7820" y="6038"/>
                      <a:pt x="7800" y="6041"/>
                    </a:cubicBezTo>
                    <a:cubicBezTo>
                      <a:pt x="7703" y="6057"/>
                      <a:pt x="7610" y="6088"/>
                      <a:pt x="7513" y="6107"/>
                    </a:cubicBezTo>
                    <a:cubicBezTo>
                      <a:pt x="7405" y="6127"/>
                      <a:pt x="7296" y="6141"/>
                      <a:pt x="7188" y="6141"/>
                    </a:cubicBezTo>
                    <a:cubicBezTo>
                      <a:pt x="7084" y="6141"/>
                      <a:pt x="6980" y="6128"/>
                      <a:pt x="6878" y="6096"/>
                    </a:cubicBezTo>
                    <a:cubicBezTo>
                      <a:pt x="6684" y="6038"/>
                      <a:pt x="6525" y="5890"/>
                      <a:pt x="6455" y="5697"/>
                    </a:cubicBezTo>
                    <a:cubicBezTo>
                      <a:pt x="6409" y="5588"/>
                      <a:pt x="6413" y="5464"/>
                      <a:pt x="6467" y="5360"/>
                    </a:cubicBezTo>
                    <a:cubicBezTo>
                      <a:pt x="6539" y="5198"/>
                      <a:pt x="6481" y="5106"/>
                      <a:pt x="6317" y="5106"/>
                    </a:cubicBezTo>
                    <a:cubicBezTo>
                      <a:pt x="6304" y="5106"/>
                      <a:pt x="6291" y="5107"/>
                      <a:pt x="6277" y="5108"/>
                    </a:cubicBezTo>
                    <a:cubicBezTo>
                      <a:pt x="6130" y="5119"/>
                      <a:pt x="5983" y="5139"/>
                      <a:pt x="5831" y="5143"/>
                    </a:cubicBezTo>
                    <a:cubicBezTo>
                      <a:pt x="5811" y="5145"/>
                      <a:pt x="5791" y="5146"/>
                      <a:pt x="5771" y="5146"/>
                    </a:cubicBezTo>
                    <a:cubicBezTo>
                      <a:pt x="5714" y="5146"/>
                      <a:pt x="5656" y="5138"/>
                      <a:pt x="5599" y="5123"/>
                    </a:cubicBezTo>
                    <a:cubicBezTo>
                      <a:pt x="5243" y="5026"/>
                      <a:pt x="5091" y="4685"/>
                      <a:pt x="5250" y="4337"/>
                    </a:cubicBezTo>
                    <a:cubicBezTo>
                      <a:pt x="5301" y="4244"/>
                      <a:pt x="5355" y="4151"/>
                      <a:pt x="5417" y="4062"/>
                    </a:cubicBezTo>
                    <a:cubicBezTo>
                      <a:pt x="5498" y="3926"/>
                      <a:pt x="5448" y="3829"/>
                      <a:pt x="5293" y="3806"/>
                    </a:cubicBezTo>
                    <a:cubicBezTo>
                      <a:pt x="5138" y="3783"/>
                      <a:pt x="4979" y="3771"/>
                      <a:pt x="4824" y="3732"/>
                    </a:cubicBezTo>
                    <a:cubicBezTo>
                      <a:pt x="4580" y="3674"/>
                      <a:pt x="4487" y="3558"/>
                      <a:pt x="4479" y="3325"/>
                    </a:cubicBezTo>
                    <a:cubicBezTo>
                      <a:pt x="4460" y="3112"/>
                      <a:pt x="4588" y="2911"/>
                      <a:pt x="4789" y="2829"/>
                    </a:cubicBezTo>
                    <a:cubicBezTo>
                      <a:pt x="4929" y="2779"/>
                      <a:pt x="5072" y="2740"/>
                      <a:pt x="5223" y="2717"/>
                    </a:cubicBezTo>
                    <a:cubicBezTo>
                      <a:pt x="5587" y="2671"/>
                      <a:pt x="5952" y="2640"/>
                      <a:pt x="6316" y="2605"/>
                    </a:cubicBezTo>
                    <a:cubicBezTo>
                      <a:pt x="6332" y="2604"/>
                      <a:pt x="6348" y="2602"/>
                      <a:pt x="6364" y="2602"/>
                    </a:cubicBezTo>
                    <a:close/>
                    <a:moveTo>
                      <a:pt x="4142" y="3121"/>
                    </a:moveTo>
                    <a:cubicBezTo>
                      <a:pt x="4166" y="3121"/>
                      <a:pt x="4195" y="3127"/>
                      <a:pt x="4239" y="3136"/>
                    </a:cubicBezTo>
                    <a:lnTo>
                      <a:pt x="4239" y="3136"/>
                    </a:lnTo>
                    <a:cubicBezTo>
                      <a:pt x="4239" y="3184"/>
                      <a:pt x="4235" y="3222"/>
                      <a:pt x="4227" y="3267"/>
                    </a:cubicBezTo>
                    <a:cubicBezTo>
                      <a:pt x="4208" y="3635"/>
                      <a:pt x="4386" y="3883"/>
                      <a:pt x="4743" y="3980"/>
                    </a:cubicBezTo>
                    <a:cubicBezTo>
                      <a:pt x="4789" y="3996"/>
                      <a:pt x="4843" y="4007"/>
                      <a:pt x="4890" y="4015"/>
                    </a:cubicBezTo>
                    <a:cubicBezTo>
                      <a:pt x="5029" y="4046"/>
                      <a:pt x="5053" y="4096"/>
                      <a:pt x="5010" y="4232"/>
                    </a:cubicBezTo>
                    <a:cubicBezTo>
                      <a:pt x="4975" y="4329"/>
                      <a:pt x="4948" y="4426"/>
                      <a:pt x="4936" y="4530"/>
                    </a:cubicBezTo>
                    <a:cubicBezTo>
                      <a:pt x="4898" y="4972"/>
                      <a:pt x="5169" y="5325"/>
                      <a:pt x="5611" y="5391"/>
                    </a:cubicBezTo>
                    <a:cubicBezTo>
                      <a:pt x="5691" y="5398"/>
                      <a:pt x="5772" y="5402"/>
                      <a:pt x="5854" y="5402"/>
                    </a:cubicBezTo>
                    <a:cubicBezTo>
                      <a:pt x="5898" y="5402"/>
                      <a:pt x="5943" y="5401"/>
                      <a:pt x="5986" y="5398"/>
                    </a:cubicBezTo>
                    <a:cubicBezTo>
                      <a:pt x="6118" y="5398"/>
                      <a:pt x="6157" y="5425"/>
                      <a:pt x="6157" y="5557"/>
                    </a:cubicBezTo>
                    <a:cubicBezTo>
                      <a:pt x="6157" y="5886"/>
                      <a:pt x="6471" y="6320"/>
                      <a:pt x="6928" y="6375"/>
                    </a:cubicBezTo>
                    <a:cubicBezTo>
                      <a:pt x="7019" y="6382"/>
                      <a:pt x="7110" y="6386"/>
                      <a:pt x="7201" y="6386"/>
                    </a:cubicBezTo>
                    <a:cubicBezTo>
                      <a:pt x="7291" y="6386"/>
                      <a:pt x="7381" y="6382"/>
                      <a:pt x="7470" y="6375"/>
                    </a:cubicBezTo>
                    <a:cubicBezTo>
                      <a:pt x="7488" y="6374"/>
                      <a:pt x="7505" y="6374"/>
                      <a:pt x="7520" y="6374"/>
                    </a:cubicBezTo>
                    <a:cubicBezTo>
                      <a:pt x="7662" y="6374"/>
                      <a:pt x="7709" y="6410"/>
                      <a:pt x="7761" y="6561"/>
                    </a:cubicBezTo>
                    <a:cubicBezTo>
                      <a:pt x="7804" y="6685"/>
                      <a:pt x="7854" y="6805"/>
                      <a:pt x="7916" y="6917"/>
                    </a:cubicBezTo>
                    <a:cubicBezTo>
                      <a:pt x="8055" y="7171"/>
                      <a:pt x="8370" y="7363"/>
                      <a:pt x="8702" y="7363"/>
                    </a:cubicBezTo>
                    <a:cubicBezTo>
                      <a:pt x="8786" y="7363"/>
                      <a:pt x="8871" y="7351"/>
                      <a:pt x="8954" y="7324"/>
                    </a:cubicBezTo>
                    <a:cubicBezTo>
                      <a:pt x="9037" y="7298"/>
                      <a:pt x="9093" y="7282"/>
                      <a:pt x="9134" y="7282"/>
                    </a:cubicBezTo>
                    <a:cubicBezTo>
                      <a:pt x="9213" y="7282"/>
                      <a:pt x="9233" y="7342"/>
                      <a:pt x="9276" y="7506"/>
                    </a:cubicBezTo>
                    <a:cubicBezTo>
                      <a:pt x="9369" y="7851"/>
                      <a:pt x="9520" y="8157"/>
                      <a:pt x="9807" y="8389"/>
                    </a:cubicBezTo>
                    <a:cubicBezTo>
                      <a:pt x="9942" y="8498"/>
                      <a:pt x="10083" y="8554"/>
                      <a:pt x="10231" y="8554"/>
                    </a:cubicBezTo>
                    <a:cubicBezTo>
                      <a:pt x="10325" y="8554"/>
                      <a:pt x="10423" y="8531"/>
                      <a:pt x="10524" y="8486"/>
                    </a:cubicBezTo>
                    <a:cubicBezTo>
                      <a:pt x="10570" y="8467"/>
                      <a:pt x="10613" y="8440"/>
                      <a:pt x="10659" y="8420"/>
                    </a:cubicBezTo>
                    <a:cubicBezTo>
                      <a:pt x="10704" y="8401"/>
                      <a:pt x="10740" y="8391"/>
                      <a:pt x="10770" y="8391"/>
                    </a:cubicBezTo>
                    <a:cubicBezTo>
                      <a:pt x="10827" y="8391"/>
                      <a:pt x="10868" y="8425"/>
                      <a:pt x="10923" y="8498"/>
                    </a:cubicBezTo>
                    <a:cubicBezTo>
                      <a:pt x="11000" y="8599"/>
                      <a:pt x="11082" y="8699"/>
                      <a:pt x="11171" y="8796"/>
                    </a:cubicBezTo>
                    <a:cubicBezTo>
                      <a:pt x="11291" y="8920"/>
                      <a:pt x="11446" y="9006"/>
                      <a:pt x="11612" y="9048"/>
                    </a:cubicBezTo>
                    <a:cubicBezTo>
                      <a:pt x="11665" y="9065"/>
                      <a:pt x="11719" y="9073"/>
                      <a:pt x="11773" y="9073"/>
                    </a:cubicBezTo>
                    <a:cubicBezTo>
                      <a:pt x="11845" y="9073"/>
                      <a:pt x="11917" y="9058"/>
                      <a:pt x="11984" y="9029"/>
                    </a:cubicBezTo>
                    <a:cubicBezTo>
                      <a:pt x="12046" y="9002"/>
                      <a:pt x="12108" y="8967"/>
                      <a:pt x="12170" y="8940"/>
                    </a:cubicBezTo>
                    <a:cubicBezTo>
                      <a:pt x="12230" y="8911"/>
                      <a:pt x="12277" y="8896"/>
                      <a:pt x="12317" y="8896"/>
                    </a:cubicBezTo>
                    <a:cubicBezTo>
                      <a:pt x="12382" y="8896"/>
                      <a:pt x="12430" y="8934"/>
                      <a:pt x="12492" y="9017"/>
                    </a:cubicBezTo>
                    <a:cubicBezTo>
                      <a:pt x="12593" y="9145"/>
                      <a:pt x="12721" y="9250"/>
                      <a:pt x="12868" y="9319"/>
                    </a:cubicBezTo>
                    <a:cubicBezTo>
                      <a:pt x="13069" y="9424"/>
                      <a:pt x="13093" y="9494"/>
                      <a:pt x="13015" y="9699"/>
                    </a:cubicBezTo>
                    <a:cubicBezTo>
                      <a:pt x="12934" y="9912"/>
                      <a:pt x="12798" y="10102"/>
                      <a:pt x="12628" y="10249"/>
                    </a:cubicBezTo>
                    <a:cubicBezTo>
                      <a:pt x="12453" y="10412"/>
                      <a:pt x="12263" y="10552"/>
                      <a:pt x="12054" y="10668"/>
                    </a:cubicBezTo>
                    <a:cubicBezTo>
                      <a:pt x="11831" y="10787"/>
                      <a:pt x="11609" y="10841"/>
                      <a:pt x="11385" y="10841"/>
                    </a:cubicBezTo>
                    <a:cubicBezTo>
                      <a:pt x="11157" y="10841"/>
                      <a:pt x="10929" y="10785"/>
                      <a:pt x="10698" y="10683"/>
                    </a:cubicBezTo>
                    <a:cubicBezTo>
                      <a:pt x="10245" y="10478"/>
                      <a:pt x="9880" y="10152"/>
                      <a:pt x="9551" y="9792"/>
                    </a:cubicBezTo>
                    <a:cubicBezTo>
                      <a:pt x="9326" y="9544"/>
                      <a:pt x="9121" y="9288"/>
                      <a:pt x="8935" y="9017"/>
                    </a:cubicBezTo>
                    <a:cubicBezTo>
                      <a:pt x="8625" y="8564"/>
                      <a:pt x="8249" y="8169"/>
                      <a:pt x="7815" y="7835"/>
                    </a:cubicBezTo>
                    <a:cubicBezTo>
                      <a:pt x="7532" y="7626"/>
                      <a:pt x="7250" y="7413"/>
                      <a:pt x="6959" y="7212"/>
                    </a:cubicBezTo>
                    <a:cubicBezTo>
                      <a:pt x="6637" y="6987"/>
                      <a:pt x="6277" y="6832"/>
                      <a:pt x="5909" y="6692"/>
                    </a:cubicBezTo>
                    <a:cubicBezTo>
                      <a:pt x="5498" y="6537"/>
                      <a:pt x="5080" y="6390"/>
                      <a:pt x="4677" y="6216"/>
                    </a:cubicBezTo>
                    <a:cubicBezTo>
                      <a:pt x="4255" y="6045"/>
                      <a:pt x="3875" y="5790"/>
                      <a:pt x="3557" y="5468"/>
                    </a:cubicBezTo>
                    <a:cubicBezTo>
                      <a:pt x="3297" y="5205"/>
                      <a:pt x="3127" y="4883"/>
                      <a:pt x="3104" y="4507"/>
                    </a:cubicBezTo>
                    <a:cubicBezTo>
                      <a:pt x="3096" y="4387"/>
                      <a:pt x="3115" y="4267"/>
                      <a:pt x="3158" y="4155"/>
                    </a:cubicBezTo>
                    <a:cubicBezTo>
                      <a:pt x="3332" y="3732"/>
                      <a:pt x="3638" y="3418"/>
                      <a:pt x="4018" y="3174"/>
                    </a:cubicBezTo>
                    <a:cubicBezTo>
                      <a:pt x="4076" y="3136"/>
                      <a:pt x="4102" y="3121"/>
                      <a:pt x="4142" y="3121"/>
                    </a:cubicBezTo>
                    <a:close/>
                    <a:moveTo>
                      <a:pt x="3130" y="5798"/>
                    </a:moveTo>
                    <a:cubicBezTo>
                      <a:pt x="3229" y="5798"/>
                      <a:pt x="3329" y="5816"/>
                      <a:pt x="3433" y="5848"/>
                    </a:cubicBezTo>
                    <a:cubicBezTo>
                      <a:pt x="3518" y="5871"/>
                      <a:pt x="3600" y="5910"/>
                      <a:pt x="3673" y="5956"/>
                    </a:cubicBezTo>
                    <a:cubicBezTo>
                      <a:pt x="4216" y="6297"/>
                      <a:pt x="4793" y="6568"/>
                      <a:pt x="5401" y="6766"/>
                    </a:cubicBezTo>
                    <a:cubicBezTo>
                      <a:pt x="5932" y="6944"/>
                      <a:pt x="6448" y="7146"/>
                      <a:pt x="6909" y="7479"/>
                    </a:cubicBezTo>
                    <a:cubicBezTo>
                      <a:pt x="7374" y="7812"/>
                      <a:pt x="7850" y="8130"/>
                      <a:pt x="8238" y="8556"/>
                    </a:cubicBezTo>
                    <a:cubicBezTo>
                      <a:pt x="8420" y="8761"/>
                      <a:pt x="8590" y="8978"/>
                      <a:pt x="8745" y="9203"/>
                    </a:cubicBezTo>
                    <a:cubicBezTo>
                      <a:pt x="9102" y="9730"/>
                      <a:pt x="9536" y="10195"/>
                      <a:pt x="10039" y="10582"/>
                    </a:cubicBezTo>
                    <a:cubicBezTo>
                      <a:pt x="10334" y="10803"/>
                      <a:pt x="10667" y="10970"/>
                      <a:pt x="11020" y="11067"/>
                    </a:cubicBezTo>
                    <a:cubicBezTo>
                      <a:pt x="11089" y="11094"/>
                      <a:pt x="11151" y="11133"/>
                      <a:pt x="11206" y="11183"/>
                    </a:cubicBezTo>
                    <a:cubicBezTo>
                      <a:pt x="11310" y="11261"/>
                      <a:pt x="11330" y="11365"/>
                      <a:pt x="11299" y="11493"/>
                    </a:cubicBezTo>
                    <a:cubicBezTo>
                      <a:pt x="11105" y="12291"/>
                      <a:pt x="10756" y="13012"/>
                      <a:pt x="10198" y="13628"/>
                    </a:cubicBezTo>
                    <a:cubicBezTo>
                      <a:pt x="9706" y="14174"/>
                      <a:pt x="9109" y="14620"/>
                      <a:pt x="8443" y="14934"/>
                    </a:cubicBezTo>
                    <a:cubicBezTo>
                      <a:pt x="8009" y="15143"/>
                      <a:pt x="7536" y="15255"/>
                      <a:pt x="7056" y="15267"/>
                    </a:cubicBezTo>
                    <a:cubicBezTo>
                      <a:pt x="7010" y="15268"/>
                      <a:pt x="6964" y="15268"/>
                      <a:pt x="6918" y="15268"/>
                    </a:cubicBezTo>
                    <a:cubicBezTo>
                      <a:pt x="6435" y="15268"/>
                      <a:pt x="5961" y="15215"/>
                      <a:pt x="5483" y="15155"/>
                    </a:cubicBezTo>
                    <a:cubicBezTo>
                      <a:pt x="5142" y="15112"/>
                      <a:pt x="4797" y="15081"/>
                      <a:pt x="4456" y="15062"/>
                    </a:cubicBezTo>
                    <a:cubicBezTo>
                      <a:pt x="4415" y="15059"/>
                      <a:pt x="4374" y="15058"/>
                      <a:pt x="4333" y="15058"/>
                    </a:cubicBezTo>
                    <a:cubicBezTo>
                      <a:pt x="4065" y="15058"/>
                      <a:pt x="3802" y="15112"/>
                      <a:pt x="3553" y="15217"/>
                    </a:cubicBezTo>
                    <a:cubicBezTo>
                      <a:pt x="3468" y="15248"/>
                      <a:pt x="3379" y="15279"/>
                      <a:pt x="3290" y="15302"/>
                    </a:cubicBezTo>
                    <a:cubicBezTo>
                      <a:pt x="3195" y="15328"/>
                      <a:pt x="3103" y="15340"/>
                      <a:pt x="3014" y="15340"/>
                    </a:cubicBezTo>
                    <a:cubicBezTo>
                      <a:pt x="2736" y="15340"/>
                      <a:pt x="2491" y="15217"/>
                      <a:pt x="2282" y="15011"/>
                    </a:cubicBezTo>
                    <a:cubicBezTo>
                      <a:pt x="2100" y="14837"/>
                      <a:pt x="1988" y="14604"/>
                      <a:pt x="1961" y="14356"/>
                    </a:cubicBezTo>
                    <a:cubicBezTo>
                      <a:pt x="1914" y="13922"/>
                      <a:pt x="1782" y="13496"/>
                      <a:pt x="1581" y="13109"/>
                    </a:cubicBezTo>
                    <a:cubicBezTo>
                      <a:pt x="1469" y="12896"/>
                      <a:pt x="1352" y="12683"/>
                      <a:pt x="1232" y="12473"/>
                    </a:cubicBezTo>
                    <a:cubicBezTo>
                      <a:pt x="891" y="11880"/>
                      <a:pt x="620" y="11249"/>
                      <a:pt x="423" y="10590"/>
                    </a:cubicBezTo>
                    <a:cubicBezTo>
                      <a:pt x="291" y="10156"/>
                      <a:pt x="314" y="9718"/>
                      <a:pt x="384" y="9277"/>
                    </a:cubicBezTo>
                    <a:cubicBezTo>
                      <a:pt x="442" y="8882"/>
                      <a:pt x="597" y="8517"/>
                      <a:pt x="779" y="8165"/>
                    </a:cubicBezTo>
                    <a:cubicBezTo>
                      <a:pt x="849" y="8033"/>
                      <a:pt x="930" y="7905"/>
                      <a:pt x="1008" y="7777"/>
                    </a:cubicBezTo>
                    <a:lnTo>
                      <a:pt x="1004" y="7777"/>
                    </a:lnTo>
                    <a:cubicBezTo>
                      <a:pt x="1438" y="7037"/>
                      <a:pt x="1972" y="6394"/>
                      <a:pt x="2701" y="5929"/>
                    </a:cubicBezTo>
                    <a:cubicBezTo>
                      <a:pt x="2844" y="5837"/>
                      <a:pt x="2985" y="5798"/>
                      <a:pt x="3130" y="5798"/>
                    </a:cubicBezTo>
                    <a:close/>
                    <a:moveTo>
                      <a:pt x="11387" y="1"/>
                    </a:moveTo>
                    <a:cubicBezTo>
                      <a:pt x="11380" y="1"/>
                      <a:pt x="11372" y="1"/>
                      <a:pt x="11364" y="1"/>
                    </a:cubicBezTo>
                    <a:cubicBezTo>
                      <a:pt x="11105" y="5"/>
                      <a:pt x="10869" y="82"/>
                      <a:pt x="10698" y="295"/>
                    </a:cubicBezTo>
                    <a:cubicBezTo>
                      <a:pt x="10469" y="582"/>
                      <a:pt x="10229" y="861"/>
                      <a:pt x="10012" y="1159"/>
                    </a:cubicBezTo>
                    <a:cubicBezTo>
                      <a:pt x="9807" y="1435"/>
                      <a:pt x="9629" y="1729"/>
                      <a:pt x="9439" y="2016"/>
                    </a:cubicBezTo>
                    <a:lnTo>
                      <a:pt x="9454" y="2023"/>
                    </a:lnTo>
                    <a:cubicBezTo>
                      <a:pt x="9404" y="2140"/>
                      <a:pt x="9346" y="2252"/>
                      <a:pt x="9284" y="2361"/>
                    </a:cubicBezTo>
                    <a:cubicBezTo>
                      <a:pt x="9214" y="2473"/>
                      <a:pt x="9129" y="2578"/>
                      <a:pt x="9032" y="2671"/>
                    </a:cubicBezTo>
                    <a:cubicBezTo>
                      <a:pt x="8968" y="2730"/>
                      <a:pt x="8892" y="2756"/>
                      <a:pt x="8809" y="2756"/>
                    </a:cubicBezTo>
                    <a:cubicBezTo>
                      <a:pt x="8767" y="2756"/>
                      <a:pt x="8724" y="2749"/>
                      <a:pt x="8679" y="2736"/>
                    </a:cubicBezTo>
                    <a:cubicBezTo>
                      <a:pt x="8420" y="2659"/>
                      <a:pt x="8160" y="2585"/>
                      <a:pt x="7897" y="2527"/>
                    </a:cubicBezTo>
                    <a:cubicBezTo>
                      <a:pt x="7379" y="2422"/>
                      <a:pt x="6861" y="2361"/>
                      <a:pt x="6342" y="2361"/>
                    </a:cubicBezTo>
                    <a:cubicBezTo>
                      <a:pt x="5939" y="2361"/>
                      <a:pt x="5537" y="2398"/>
                      <a:pt x="5134" y="2481"/>
                    </a:cubicBezTo>
                    <a:cubicBezTo>
                      <a:pt x="4588" y="2593"/>
                      <a:pt x="4072" y="2787"/>
                      <a:pt x="3631" y="3143"/>
                    </a:cubicBezTo>
                    <a:cubicBezTo>
                      <a:pt x="3414" y="3318"/>
                      <a:pt x="3228" y="3523"/>
                      <a:pt x="3080" y="3752"/>
                    </a:cubicBezTo>
                    <a:cubicBezTo>
                      <a:pt x="2840" y="4104"/>
                      <a:pt x="2778" y="4550"/>
                      <a:pt x="2914" y="4953"/>
                    </a:cubicBezTo>
                    <a:cubicBezTo>
                      <a:pt x="3003" y="5251"/>
                      <a:pt x="2914" y="5484"/>
                      <a:pt x="2650" y="5662"/>
                    </a:cubicBezTo>
                    <a:cubicBezTo>
                      <a:pt x="2325" y="5886"/>
                      <a:pt x="1992" y="6103"/>
                      <a:pt x="1724" y="6402"/>
                    </a:cubicBezTo>
                    <a:cubicBezTo>
                      <a:pt x="1492" y="6658"/>
                      <a:pt x="1271" y="6929"/>
                      <a:pt x="1066" y="7212"/>
                    </a:cubicBezTo>
                    <a:cubicBezTo>
                      <a:pt x="694" y="7723"/>
                      <a:pt x="388" y="8273"/>
                      <a:pt x="217" y="8885"/>
                    </a:cubicBezTo>
                    <a:cubicBezTo>
                      <a:pt x="58" y="9463"/>
                      <a:pt x="0" y="10056"/>
                      <a:pt x="182" y="10637"/>
                    </a:cubicBezTo>
                    <a:cubicBezTo>
                      <a:pt x="372" y="11264"/>
                      <a:pt x="628" y="11873"/>
                      <a:pt x="942" y="12450"/>
                    </a:cubicBezTo>
                    <a:cubicBezTo>
                      <a:pt x="1073" y="12679"/>
                      <a:pt x="1205" y="12911"/>
                      <a:pt x="1329" y="13144"/>
                    </a:cubicBezTo>
                    <a:cubicBezTo>
                      <a:pt x="1511" y="13488"/>
                      <a:pt x="1647" y="13849"/>
                      <a:pt x="1693" y="14240"/>
                    </a:cubicBezTo>
                    <a:cubicBezTo>
                      <a:pt x="1705" y="14341"/>
                      <a:pt x="1724" y="14442"/>
                      <a:pt x="1752" y="14538"/>
                    </a:cubicBezTo>
                    <a:cubicBezTo>
                      <a:pt x="1810" y="14752"/>
                      <a:pt x="1875" y="14961"/>
                      <a:pt x="2038" y="15120"/>
                    </a:cubicBezTo>
                    <a:cubicBezTo>
                      <a:pt x="2289" y="15371"/>
                      <a:pt x="2653" y="15595"/>
                      <a:pt x="3071" y="15595"/>
                    </a:cubicBezTo>
                    <a:cubicBezTo>
                      <a:pt x="3239" y="15595"/>
                      <a:pt x="3417" y="15558"/>
                      <a:pt x="3600" y="15472"/>
                    </a:cubicBezTo>
                    <a:cubicBezTo>
                      <a:pt x="3835" y="15364"/>
                      <a:pt x="4092" y="15313"/>
                      <a:pt x="4346" y="15313"/>
                    </a:cubicBezTo>
                    <a:cubicBezTo>
                      <a:pt x="4356" y="15313"/>
                      <a:pt x="4365" y="15313"/>
                      <a:pt x="4375" y="15313"/>
                    </a:cubicBezTo>
                    <a:cubicBezTo>
                      <a:pt x="4530" y="15317"/>
                      <a:pt x="4685" y="15321"/>
                      <a:pt x="4836" y="15337"/>
                    </a:cubicBezTo>
                    <a:cubicBezTo>
                      <a:pt x="5328" y="15383"/>
                      <a:pt x="5816" y="15445"/>
                      <a:pt x="6308" y="15492"/>
                    </a:cubicBezTo>
                    <a:cubicBezTo>
                      <a:pt x="6490" y="15509"/>
                      <a:pt x="6672" y="15518"/>
                      <a:pt x="6852" y="15518"/>
                    </a:cubicBezTo>
                    <a:cubicBezTo>
                      <a:pt x="7455" y="15518"/>
                      <a:pt x="8042" y="15413"/>
                      <a:pt x="8610" y="15135"/>
                    </a:cubicBezTo>
                    <a:cubicBezTo>
                      <a:pt x="9675" y="14612"/>
                      <a:pt x="10504" y="13849"/>
                      <a:pt x="11078" y="12810"/>
                    </a:cubicBezTo>
                    <a:cubicBezTo>
                      <a:pt x="11287" y="12419"/>
                      <a:pt x="11442" y="12004"/>
                      <a:pt x="11547" y="11574"/>
                    </a:cubicBezTo>
                    <a:cubicBezTo>
                      <a:pt x="11628" y="11264"/>
                      <a:pt x="11779" y="11036"/>
                      <a:pt x="12097" y="10908"/>
                    </a:cubicBezTo>
                    <a:cubicBezTo>
                      <a:pt x="12298" y="10830"/>
                      <a:pt x="12480" y="10695"/>
                      <a:pt x="12647" y="10559"/>
                    </a:cubicBezTo>
                    <a:cubicBezTo>
                      <a:pt x="12945" y="10323"/>
                      <a:pt x="13170" y="10005"/>
                      <a:pt x="13286" y="9645"/>
                    </a:cubicBezTo>
                    <a:cubicBezTo>
                      <a:pt x="13426" y="9188"/>
                      <a:pt x="13468" y="8699"/>
                      <a:pt x="13406" y="8223"/>
                    </a:cubicBezTo>
                    <a:cubicBezTo>
                      <a:pt x="13337" y="7622"/>
                      <a:pt x="13143" y="7053"/>
                      <a:pt x="12903" y="6503"/>
                    </a:cubicBezTo>
                    <a:cubicBezTo>
                      <a:pt x="12465" y="5511"/>
                      <a:pt x="11864" y="4643"/>
                      <a:pt x="11012" y="3965"/>
                    </a:cubicBezTo>
                    <a:cubicBezTo>
                      <a:pt x="10961" y="3930"/>
                      <a:pt x="10923" y="3883"/>
                      <a:pt x="10888" y="3833"/>
                    </a:cubicBezTo>
                    <a:cubicBezTo>
                      <a:pt x="10787" y="3686"/>
                      <a:pt x="10853" y="3550"/>
                      <a:pt x="10923" y="3414"/>
                    </a:cubicBezTo>
                    <a:cubicBezTo>
                      <a:pt x="11198" y="2903"/>
                      <a:pt x="11531" y="2423"/>
                      <a:pt x="11919" y="1985"/>
                    </a:cubicBezTo>
                    <a:cubicBezTo>
                      <a:pt x="12186" y="1663"/>
                      <a:pt x="12480" y="1365"/>
                      <a:pt x="12798" y="1094"/>
                    </a:cubicBezTo>
                    <a:cubicBezTo>
                      <a:pt x="13007" y="923"/>
                      <a:pt x="13015" y="718"/>
                      <a:pt x="12837" y="509"/>
                    </a:cubicBezTo>
                    <a:cubicBezTo>
                      <a:pt x="12814" y="474"/>
                      <a:pt x="12783" y="447"/>
                      <a:pt x="12748" y="423"/>
                    </a:cubicBezTo>
                    <a:cubicBezTo>
                      <a:pt x="12597" y="334"/>
                      <a:pt x="12438" y="253"/>
                      <a:pt x="12275" y="187"/>
                    </a:cubicBezTo>
                    <a:cubicBezTo>
                      <a:pt x="11991" y="77"/>
                      <a:pt x="11697" y="1"/>
                      <a:pt x="113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61;p35"/>
              <p:cNvSpPr/>
              <p:nvPr/>
            </p:nvSpPr>
            <p:spPr>
              <a:xfrm>
                <a:off x="2239323" y="4345333"/>
                <a:ext cx="751410" cy="649452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9542" extrusionOk="0">
                    <a:moveTo>
                      <a:pt x="2844" y="1"/>
                    </a:moveTo>
                    <a:cubicBezTo>
                      <a:pt x="2698" y="1"/>
                      <a:pt x="2555" y="40"/>
                      <a:pt x="2411" y="130"/>
                    </a:cubicBezTo>
                    <a:cubicBezTo>
                      <a:pt x="1682" y="599"/>
                      <a:pt x="1148" y="1242"/>
                      <a:pt x="714" y="1982"/>
                    </a:cubicBezTo>
                    <a:cubicBezTo>
                      <a:pt x="640" y="2110"/>
                      <a:pt x="559" y="2234"/>
                      <a:pt x="489" y="2366"/>
                    </a:cubicBezTo>
                    <a:cubicBezTo>
                      <a:pt x="307" y="2718"/>
                      <a:pt x="152" y="3083"/>
                      <a:pt x="90" y="3482"/>
                    </a:cubicBezTo>
                    <a:cubicBezTo>
                      <a:pt x="24" y="3920"/>
                      <a:pt x="1" y="4361"/>
                      <a:pt x="133" y="4795"/>
                    </a:cubicBezTo>
                    <a:cubicBezTo>
                      <a:pt x="326" y="5450"/>
                      <a:pt x="597" y="6082"/>
                      <a:pt x="938" y="6674"/>
                    </a:cubicBezTo>
                    <a:cubicBezTo>
                      <a:pt x="1059" y="6884"/>
                      <a:pt x="1175" y="7097"/>
                      <a:pt x="1291" y="7314"/>
                    </a:cubicBezTo>
                    <a:cubicBezTo>
                      <a:pt x="1492" y="7701"/>
                      <a:pt x="1624" y="8124"/>
                      <a:pt x="1671" y="8561"/>
                    </a:cubicBezTo>
                    <a:cubicBezTo>
                      <a:pt x="1698" y="8809"/>
                      <a:pt x="1810" y="9038"/>
                      <a:pt x="1992" y="9212"/>
                    </a:cubicBezTo>
                    <a:cubicBezTo>
                      <a:pt x="2200" y="9420"/>
                      <a:pt x="2444" y="9542"/>
                      <a:pt x="2721" y="9542"/>
                    </a:cubicBezTo>
                    <a:cubicBezTo>
                      <a:pt x="2811" y="9542"/>
                      <a:pt x="2903" y="9529"/>
                      <a:pt x="3000" y="9503"/>
                    </a:cubicBezTo>
                    <a:cubicBezTo>
                      <a:pt x="3089" y="9480"/>
                      <a:pt x="3178" y="9453"/>
                      <a:pt x="3263" y="9418"/>
                    </a:cubicBezTo>
                    <a:cubicBezTo>
                      <a:pt x="3516" y="9312"/>
                      <a:pt x="3785" y="9260"/>
                      <a:pt x="4057" y="9260"/>
                    </a:cubicBezTo>
                    <a:cubicBezTo>
                      <a:pt x="4093" y="9260"/>
                      <a:pt x="4130" y="9261"/>
                      <a:pt x="4166" y="9263"/>
                    </a:cubicBezTo>
                    <a:cubicBezTo>
                      <a:pt x="4507" y="9286"/>
                      <a:pt x="4852" y="9317"/>
                      <a:pt x="5193" y="9356"/>
                    </a:cubicBezTo>
                    <a:cubicBezTo>
                      <a:pt x="5661" y="9415"/>
                      <a:pt x="6126" y="9470"/>
                      <a:pt x="6599" y="9470"/>
                    </a:cubicBezTo>
                    <a:cubicBezTo>
                      <a:pt x="6654" y="9470"/>
                      <a:pt x="6710" y="9470"/>
                      <a:pt x="6766" y="9468"/>
                    </a:cubicBezTo>
                    <a:cubicBezTo>
                      <a:pt x="7246" y="9456"/>
                      <a:pt x="7719" y="9344"/>
                      <a:pt x="8153" y="9139"/>
                    </a:cubicBezTo>
                    <a:cubicBezTo>
                      <a:pt x="8819" y="8825"/>
                      <a:pt x="9416" y="8379"/>
                      <a:pt x="9908" y="7829"/>
                    </a:cubicBezTo>
                    <a:cubicBezTo>
                      <a:pt x="10466" y="7213"/>
                      <a:pt x="10815" y="6496"/>
                      <a:pt x="11009" y="5694"/>
                    </a:cubicBezTo>
                    <a:cubicBezTo>
                      <a:pt x="11040" y="5566"/>
                      <a:pt x="11020" y="5466"/>
                      <a:pt x="10916" y="5384"/>
                    </a:cubicBezTo>
                    <a:cubicBezTo>
                      <a:pt x="10861" y="5334"/>
                      <a:pt x="10799" y="5295"/>
                      <a:pt x="10730" y="5272"/>
                    </a:cubicBezTo>
                    <a:cubicBezTo>
                      <a:pt x="10373" y="5171"/>
                      <a:pt x="10040" y="5008"/>
                      <a:pt x="9745" y="4787"/>
                    </a:cubicBezTo>
                    <a:cubicBezTo>
                      <a:pt x="9246" y="4396"/>
                      <a:pt x="8812" y="3931"/>
                      <a:pt x="8455" y="3408"/>
                    </a:cubicBezTo>
                    <a:cubicBezTo>
                      <a:pt x="8300" y="3180"/>
                      <a:pt x="8130" y="2966"/>
                      <a:pt x="7948" y="2761"/>
                    </a:cubicBezTo>
                    <a:cubicBezTo>
                      <a:pt x="7560" y="2335"/>
                      <a:pt x="7084" y="2017"/>
                      <a:pt x="6619" y="1680"/>
                    </a:cubicBezTo>
                    <a:cubicBezTo>
                      <a:pt x="6154" y="1347"/>
                      <a:pt x="5642" y="1149"/>
                      <a:pt x="5111" y="967"/>
                    </a:cubicBezTo>
                    <a:cubicBezTo>
                      <a:pt x="4503" y="770"/>
                      <a:pt x="3926" y="498"/>
                      <a:pt x="3383" y="157"/>
                    </a:cubicBezTo>
                    <a:cubicBezTo>
                      <a:pt x="3310" y="111"/>
                      <a:pt x="3228" y="76"/>
                      <a:pt x="3143" y="49"/>
                    </a:cubicBezTo>
                    <a:cubicBezTo>
                      <a:pt x="3041" y="18"/>
                      <a:pt x="2942" y="1"/>
                      <a:pt x="2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62;p35"/>
              <p:cNvSpPr/>
              <p:nvPr/>
            </p:nvSpPr>
            <p:spPr>
              <a:xfrm>
                <a:off x="2523077" y="4127940"/>
                <a:ext cx="594526" cy="441862"/>
              </a:xfrm>
              <a:custGeom>
                <a:avLst/>
                <a:gdLst/>
                <a:ahLst/>
                <a:cxnLst/>
                <a:rect l="l" t="t" r="r" b="b"/>
                <a:pathLst>
                  <a:path w="8735" h="6492" extrusionOk="0">
                    <a:moveTo>
                      <a:pt x="1912" y="1"/>
                    </a:moveTo>
                    <a:cubicBezTo>
                      <a:pt x="1894" y="1"/>
                      <a:pt x="1875" y="2"/>
                      <a:pt x="1857" y="4"/>
                    </a:cubicBezTo>
                    <a:cubicBezTo>
                      <a:pt x="1493" y="39"/>
                      <a:pt x="1125" y="70"/>
                      <a:pt x="760" y="116"/>
                    </a:cubicBezTo>
                    <a:cubicBezTo>
                      <a:pt x="613" y="135"/>
                      <a:pt x="470" y="174"/>
                      <a:pt x="330" y="228"/>
                    </a:cubicBezTo>
                    <a:cubicBezTo>
                      <a:pt x="129" y="306"/>
                      <a:pt x="1" y="507"/>
                      <a:pt x="16" y="724"/>
                    </a:cubicBezTo>
                    <a:cubicBezTo>
                      <a:pt x="28" y="953"/>
                      <a:pt x="121" y="1069"/>
                      <a:pt x="365" y="1131"/>
                    </a:cubicBezTo>
                    <a:cubicBezTo>
                      <a:pt x="520" y="1166"/>
                      <a:pt x="679" y="1178"/>
                      <a:pt x="834" y="1201"/>
                    </a:cubicBezTo>
                    <a:cubicBezTo>
                      <a:pt x="989" y="1224"/>
                      <a:pt x="1039" y="1321"/>
                      <a:pt x="958" y="1461"/>
                    </a:cubicBezTo>
                    <a:cubicBezTo>
                      <a:pt x="896" y="1550"/>
                      <a:pt x="842" y="1639"/>
                      <a:pt x="791" y="1736"/>
                    </a:cubicBezTo>
                    <a:cubicBezTo>
                      <a:pt x="632" y="2080"/>
                      <a:pt x="784" y="2425"/>
                      <a:pt x="1140" y="2522"/>
                    </a:cubicBezTo>
                    <a:cubicBezTo>
                      <a:pt x="1201" y="2535"/>
                      <a:pt x="1267" y="2543"/>
                      <a:pt x="1332" y="2543"/>
                    </a:cubicBezTo>
                    <a:cubicBezTo>
                      <a:pt x="1346" y="2543"/>
                      <a:pt x="1359" y="2542"/>
                      <a:pt x="1372" y="2542"/>
                    </a:cubicBezTo>
                    <a:cubicBezTo>
                      <a:pt x="1524" y="2534"/>
                      <a:pt x="1671" y="2518"/>
                      <a:pt x="1818" y="2507"/>
                    </a:cubicBezTo>
                    <a:cubicBezTo>
                      <a:pt x="1832" y="2506"/>
                      <a:pt x="1845" y="2505"/>
                      <a:pt x="1858" y="2505"/>
                    </a:cubicBezTo>
                    <a:cubicBezTo>
                      <a:pt x="2021" y="2505"/>
                      <a:pt x="2076" y="2596"/>
                      <a:pt x="2004" y="2755"/>
                    </a:cubicBezTo>
                    <a:cubicBezTo>
                      <a:pt x="1954" y="2863"/>
                      <a:pt x="1950" y="2987"/>
                      <a:pt x="1996" y="3096"/>
                    </a:cubicBezTo>
                    <a:cubicBezTo>
                      <a:pt x="2066" y="3285"/>
                      <a:pt x="2221" y="3433"/>
                      <a:pt x="2419" y="3495"/>
                    </a:cubicBezTo>
                    <a:cubicBezTo>
                      <a:pt x="2519" y="3525"/>
                      <a:pt x="2621" y="3536"/>
                      <a:pt x="2723" y="3536"/>
                    </a:cubicBezTo>
                    <a:cubicBezTo>
                      <a:pt x="2833" y="3536"/>
                      <a:pt x="2943" y="3523"/>
                      <a:pt x="3054" y="3502"/>
                    </a:cubicBezTo>
                    <a:cubicBezTo>
                      <a:pt x="3151" y="3487"/>
                      <a:pt x="3244" y="3456"/>
                      <a:pt x="3341" y="3437"/>
                    </a:cubicBezTo>
                    <a:cubicBezTo>
                      <a:pt x="3359" y="3434"/>
                      <a:pt x="3376" y="3432"/>
                      <a:pt x="3392" y="3432"/>
                    </a:cubicBezTo>
                    <a:cubicBezTo>
                      <a:pt x="3503" y="3432"/>
                      <a:pt x="3563" y="3500"/>
                      <a:pt x="3542" y="3619"/>
                    </a:cubicBezTo>
                    <a:cubicBezTo>
                      <a:pt x="3507" y="3843"/>
                      <a:pt x="3585" y="4033"/>
                      <a:pt x="3705" y="4212"/>
                    </a:cubicBezTo>
                    <a:cubicBezTo>
                      <a:pt x="3824" y="4396"/>
                      <a:pt x="4025" y="4500"/>
                      <a:pt x="4235" y="4500"/>
                    </a:cubicBezTo>
                    <a:cubicBezTo>
                      <a:pt x="4298" y="4500"/>
                      <a:pt x="4363" y="4491"/>
                      <a:pt x="4426" y="4471"/>
                    </a:cubicBezTo>
                    <a:cubicBezTo>
                      <a:pt x="4507" y="4448"/>
                      <a:pt x="4585" y="4413"/>
                      <a:pt x="4662" y="4382"/>
                    </a:cubicBezTo>
                    <a:cubicBezTo>
                      <a:pt x="4705" y="4366"/>
                      <a:pt x="4747" y="4343"/>
                      <a:pt x="4790" y="4328"/>
                    </a:cubicBezTo>
                    <a:cubicBezTo>
                      <a:pt x="4827" y="4314"/>
                      <a:pt x="4860" y="4307"/>
                      <a:pt x="4889" y="4307"/>
                    </a:cubicBezTo>
                    <a:cubicBezTo>
                      <a:pt x="4973" y="4307"/>
                      <a:pt x="5019" y="4367"/>
                      <a:pt x="5022" y="4483"/>
                    </a:cubicBezTo>
                    <a:cubicBezTo>
                      <a:pt x="5022" y="4498"/>
                      <a:pt x="5019" y="4518"/>
                      <a:pt x="5019" y="4537"/>
                    </a:cubicBezTo>
                    <a:cubicBezTo>
                      <a:pt x="5046" y="4921"/>
                      <a:pt x="5162" y="5269"/>
                      <a:pt x="5449" y="5537"/>
                    </a:cubicBezTo>
                    <a:cubicBezTo>
                      <a:pt x="5565" y="5647"/>
                      <a:pt x="5664" y="5700"/>
                      <a:pt x="5770" y="5700"/>
                    </a:cubicBezTo>
                    <a:cubicBezTo>
                      <a:pt x="5859" y="5700"/>
                      <a:pt x="5952" y="5663"/>
                      <a:pt x="6065" y="5591"/>
                    </a:cubicBezTo>
                    <a:cubicBezTo>
                      <a:pt x="6131" y="5544"/>
                      <a:pt x="6196" y="5490"/>
                      <a:pt x="6258" y="5432"/>
                    </a:cubicBezTo>
                    <a:cubicBezTo>
                      <a:pt x="6309" y="5388"/>
                      <a:pt x="6352" y="5366"/>
                      <a:pt x="6392" y="5366"/>
                    </a:cubicBezTo>
                    <a:cubicBezTo>
                      <a:pt x="6444" y="5366"/>
                      <a:pt x="6489" y="5405"/>
                      <a:pt x="6533" y="5486"/>
                    </a:cubicBezTo>
                    <a:cubicBezTo>
                      <a:pt x="6584" y="5583"/>
                      <a:pt x="6630" y="5688"/>
                      <a:pt x="6688" y="5781"/>
                    </a:cubicBezTo>
                    <a:cubicBezTo>
                      <a:pt x="6789" y="5951"/>
                      <a:pt x="6940" y="6087"/>
                      <a:pt x="7119" y="6168"/>
                    </a:cubicBezTo>
                    <a:cubicBezTo>
                      <a:pt x="7186" y="6198"/>
                      <a:pt x="7253" y="6216"/>
                      <a:pt x="7317" y="6216"/>
                    </a:cubicBezTo>
                    <a:cubicBezTo>
                      <a:pt x="7385" y="6216"/>
                      <a:pt x="7452" y="6196"/>
                      <a:pt x="7518" y="6153"/>
                    </a:cubicBezTo>
                    <a:cubicBezTo>
                      <a:pt x="7618" y="6087"/>
                      <a:pt x="7711" y="6009"/>
                      <a:pt x="7808" y="5936"/>
                    </a:cubicBezTo>
                    <a:cubicBezTo>
                      <a:pt x="7858" y="5898"/>
                      <a:pt x="7901" y="5878"/>
                      <a:pt x="7941" y="5878"/>
                    </a:cubicBezTo>
                    <a:cubicBezTo>
                      <a:pt x="7995" y="5878"/>
                      <a:pt x="8041" y="5914"/>
                      <a:pt x="8083" y="5990"/>
                    </a:cubicBezTo>
                    <a:cubicBezTo>
                      <a:pt x="8114" y="6060"/>
                      <a:pt x="8153" y="6129"/>
                      <a:pt x="8192" y="6195"/>
                    </a:cubicBezTo>
                    <a:cubicBezTo>
                      <a:pt x="8258" y="6288"/>
                      <a:pt x="8331" y="6370"/>
                      <a:pt x="8417" y="6439"/>
                    </a:cubicBezTo>
                    <a:cubicBezTo>
                      <a:pt x="8463" y="6475"/>
                      <a:pt x="8511" y="6492"/>
                      <a:pt x="8554" y="6492"/>
                    </a:cubicBezTo>
                    <a:cubicBezTo>
                      <a:pt x="8646" y="6492"/>
                      <a:pt x="8719" y="6416"/>
                      <a:pt x="8727" y="6292"/>
                    </a:cubicBezTo>
                    <a:cubicBezTo>
                      <a:pt x="8734" y="6188"/>
                      <a:pt x="8734" y="6087"/>
                      <a:pt x="8734" y="5982"/>
                    </a:cubicBezTo>
                    <a:cubicBezTo>
                      <a:pt x="8715" y="5331"/>
                      <a:pt x="8533" y="4719"/>
                      <a:pt x="8273" y="4122"/>
                    </a:cubicBezTo>
                    <a:cubicBezTo>
                      <a:pt x="8235" y="4032"/>
                      <a:pt x="8198" y="3991"/>
                      <a:pt x="8142" y="3991"/>
                    </a:cubicBezTo>
                    <a:cubicBezTo>
                      <a:pt x="8106" y="3991"/>
                      <a:pt x="8063" y="4007"/>
                      <a:pt x="8006" y="4037"/>
                    </a:cubicBezTo>
                    <a:cubicBezTo>
                      <a:pt x="7899" y="4091"/>
                      <a:pt x="7794" y="4120"/>
                      <a:pt x="7691" y="4120"/>
                    </a:cubicBezTo>
                    <a:cubicBezTo>
                      <a:pt x="7573" y="4120"/>
                      <a:pt x="7459" y="4083"/>
                      <a:pt x="7347" y="4002"/>
                    </a:cubicBezTo>
                    <a:cubicBezTo>
                      <a:pt x="7270" y="3948"/>
                      <a:pt x="7200" y="3890"/>
                      <a:pt x="7130" y="3824"/>
                    </a:cubicBezTo>
                    <a:cubicBezTo>
                      <a:pt x="7052" y="3748"/>
                      <a:pt x="7017" y="3712"/>
                      <a:pt x="6973" y="3712"/>
                    </a:cubicBezTo>
                    <a:cubicBezTo>
                      <a:pt x="6935" y="3712"/>
                      <a:pt x="6890" y="3740"/>
                      <a:pt x="6805" y="3793"/>
                    </a:cubicBezTo>
                    <a:cubicBezTo>
                      <a:pt x="6678" y="3878"/>
                      <a:pt x="6542" y="3940"/>
                      <a:pt x="6400" y="3940"/>
                    </a:cubicBezTo>
                    <a:cubicBezTo>
                      <a:pt x="6330" y="3940"/>
                      <a:pt x="6258" y="3925"/>
                      <a:pt x="6185" y="3890"/>
                    </a:cubicBezTo>
                    <a:cubicBezTo>
                      <a:pt x="6053" y="3828"/>
                      <a:pt x="5929" y="3747"/>
                      <a:pt x="5817" y="3650"/>
                    </a:cubicBezTo>
                    <a:cubicBezTo>
                      <a:pt x="5658" y="3502"/>
                      <a:pt x="5538" y="3320"/>
                      <a:pt x="5468" y="3115"/>
                    </a:cubicBezTo>
                    <a:cubicBezTo>
                      <a:pt x="5431" y="3024"/>
                      <a:pt x="5397" y="2987"/>
                      <a:pt x="5334" y="2987"/>
                    </a:cubicBezTo>
                    <a:cubicBezTo>
                      <a:pt x="5303" y="2987"/>
                      <a:pt x="5267" y="2995"/>
                      <a:pt x="5220" y="3010"/>
                    </a:cubicBezTo>
                    <a:cubicBezTo>
                      <a:pt x="5084" y="3061"/>
                      <a:pt x="4949" y="3099"/>
                      <a:pt x="4805" y="3127"/>
                    </a:cubicBezTo>
                    <a:cubicBezTo>
                      <a:pt x="4766" y="3133"/>
                      <a:pt x="4727" y="3137"/>
                      <a:pt x="4688" y="3137"/>
                    </a:cubicBezTo>
                    <a:cubicBezTo>
                      <a:pt x="4483" y="3137"/>
                      <a:pt x="4285" y="3045"/>
                      <a:pt x="4154" y="2883"/>
                    </a:cubicBezTo>
                    <a:cubicBezTo>
                      <a:pt x="3999" y="2708"/>
                      <a:pt x="3906" y="2483"/>
                      <a:pt x="3899" y="2247"/>
                    </a:cubicBezTo>
                    <a:cubicBezTo>
                      <a:pt x="3891" y="2127"/>
                      <a:pt x="3872" y="2104"/>
                      <a:pt x="3752" y="2100"/>
                    </a:cubicBezTo>
                    <a:cubicBezTo>
                      <a:pt x="3705" y="2104"/>
                      <a:pt x="3659" y="2111"/>
                      <a:pt x="3616" y="2119"/>
                    </a:cubicBezTo>
                    <a:cubicBezTo>
                      <a:pt x="3477" y="2133"/>
                      <a:pt x="3339" y="2164"/>
                      <a:pt x="3203" y="2164"/>
                    </a:cubicBezTo>
                    <a:cubicBezTo>
                      <a:pt x="3183" y="2164"/>
                      <a:pt x="3163" y="2163"/>
                      <a:pt x="3143" y="2162"/>
                    </a:cubicBezTo>
                    <a:cubicBezTo>
                      <a:pt x="2636" y="2115"/>
                      <a:pt x="2322" y="1647"/>
                      <a:pt x="2473" y="1182"/>
                    </a:cubicBezTo>
                    <a:cubicBezTo>
                      <a:pt x="2519" y="1038"/>
                      <a:pt x="2512" y="1019"/>
                      <a:pt x="2357" y="988"/>
                    </a:cubicBezTo>
                    <a:cubicBezTo>
                      <a:pt x="2229" y="968"/>
                      <a:pt x="2113" y="914"/>
                      <a:pt x="2016" y="829"/>
                    </a:cubicBezTo>
                    <a:cubicBezTo>
                      <a:pt x="1787" y="624"/>
                      <a:pt x="1772" y="325"/>
                      <a:pt x="1969" y="128"/>
                    </a:cubicBezTo>
                    <a:cubicBezTo>
                      <a:pt x="1989" y="104"/>
                      <a:pt x="2008" y="81"/>
                      <a:pt x="2027" y="58"/>
                    </a:cubicBezTo>
                    <a:cubicBezTo>
                      <a:pt x="1993" y="10"/>
                      <a:pt x="1953" y="1"/>
                      <a:pt x="19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63;p35"/>
              <p:cNvSpPr/>
              <p:nvPr/>
            </p:nvSpPr>
            <p:spPr>
              <a:xfrm>
                <a:off x="2430239" y="4163264"/>
                <a:ext cx="680217" cy="525511"/>
              </a:xfrm>
              <a:custGeom>
                <a:avLst/>
                <a:gdLst/>
                <a:ahLst/>
                <a:cxnLst/>
                <a:rect l="l" t="t" r="r" b="b"/>
                <a:pathLst>
                  <a:path w="9994" h="7721" extrusionOk="0">
                    <a:moveTo>
                      <a:pt x="1049" y="0"/>
                    </a:moveTo>
                    <a:cubicBezTo>
                      <a:pt x="1008" y="0"/>
                      <a:pt x="982" y="14"/>
                      <a:pt x="923" y="50"/>
                    </a:cubicBezTo>
                    <a:cubicBezTo>
                      <a:pt x="543" y="294"/>
                      <a:pt x="237" y="612"/>
                      <a:pt x="63" y="1035"/>
                    </a:cubicBezTo>
                    <a:cubicBezTo>
                      <a:pt x="16" y="1143"/>
                      <a:pt x="1" y="1263"/>
                      <a:pt x="5" y="1383"/>
                    </a:cubicBezTo>
                    <a:cubicBezTo>
                      <a:pt x="28" y="1763"/>
                      <a:pt x="199" y="2081"/>
                      <a:pt x="462" y="2348"/>
                    </a:cubicBezTo>
                    <a:cubicBezTo>
                      <a:pt x="780" y="2670"/>
                      <a:pt x="1160" y="2921"/>
                      <a:pt x="1578" y="3096"/>
                    </a:cubicBezTo>
                    <a:cubicBezTo>
                      <a:pt x="1985" y="3266"/>
                      <a:pt x="2403" y="3414"/>
                      <a:pt x="2814" y="3572"/>
                    </a:cubicBezTo>
                    <a:cubicBezTo>
                      <a:pt x="3182" y="3712"/>
                      <a:pt x="3542" y="3867"/>
                      <a:pt x="3864" y="4092"/>
                    </a:cubicBezTo>
                    <a:cubicBezTo>
                      <a:pt x="4155" y="4293"/>
                      <a:pt x="4437" y="4502"/>
                      <a:pt x="4720" y="4715"/>
                    </a:cubicBezTo>
                    <a:cubicBezTo>
                      <a:pt x="5154" y="5045"/>
                      <a:pt x="5530" y="5444"/>
                      <a:pt x="5836" y="5893"/>
                    </a:cubicBezTo>
                    <a:cubicBezTo>
                      <a:pt x="6026" y="6165"/>
                      <a:pt x="6231" y="6424"/>
                      <a:pt x="6452" y="6668"/>
                    </a:cubicBezTo>
                    <a:cubicBezTo>
                      <a:pt x="6785" y="7029"/>
                      <a:pt x="7150" y="7358"/>
                      <a:pt x="7603" y="7559"/>
                    </a:cubicBezTo>
                    <a:cubicBezTo>
                      <a:pt x="7835" y="7663"/>
                      <a:pt x="8064" y="7721"/>
                      <a:pt x="8293" y="7721"/>
                    </a:cubicBezTo>
                    <a:cubicBezTo>
                      <a:pt x="8516" y="7721"/>
                      <a:pt x="8737" y="7666"/>
                      <a:pt x="8959" y="7548"/>
                    </a:cubicBezTo>
                    <a:cubicBezTo>
                      <a:pt x="9164" y="7432"/>
                      <a:pt x="9358" y="7292"/>
                      <a:pt x="9533" y="7129"/>
                    </a:cubicBezTo>
                    <a:cubicBezTo>
                      <a:pt x="9703" y="6978"/>
                      <a:pt x="9839" y="6788"/>
                      <a:pt x="9920" y="6575"/>
                    </a:cubicBezTo>
                    <a:cubicBezTo>
                      <a:pt x="9994" y="6374"/>
                      <a:pt x="9974" y="6300"/>
                      <a:pt x="9773" y="6199"/>
                    </a:cubicBezTo>
                    <a:cubicBezTo>
                      <a:pt x="9626" y="6126"/>
                      <a:pt x="9498" y="6025"/>
                      <a:pt x="9397" y="5893"/>
                    </a:cubicBezTo>
                    <a:cubicBezTo>
                      <a:pt x="9335" y="5812"/>
                      <a:pt x="9286" y="5775"/>
                      <a:pt x="9221" y="5775"/>
                    </a:cubicBezTo>
                    <a:cubicBezTo>
                      <a:pt x="9181" y="5775"/>
                      <a:pt x="9135" y="5789"/>
                      <a:pt x="9075" y="5816"/>
                    </a:cubicBezTo>
                    <a:cubicBezTo>
                      <a:pt x="9013" y="5847"/>
                      <a:pt x="8951" y="5878"/>
                      <a:pt x="8889" y="5905"/>
                    </a:cubicBezTo>
                    <a:cubicBezTo>
                      <a:pt x="8818" y="5935"/>
                      <a:pt x="8745" y="5950"/>
                      <a:pt x="8671" y="5950"/>
                    </a:cubicBezTo>
                    <a:cubicBezTo>
                      <a:pt x="8620" y="5950"/>
                      <a:pt x="8568" y="5942"/>
                      <a:pt x="8517" y="5928"/>
                    </a:cubicBezTo>
                    <a:cubicBezTo>
                      <a:pt x="8351" y="5886"/>
                      <a:pt x="8196" y="5796"/>
                      <a:pt x="8076" y="5676"/>
                    </a:cubicBezTo>
                    <a:cubicBezTo>
                      <a:pt x="7987" y="5579"/>
                      <a:pt x="7905" y="5479"/>
                      <a:pt x="7828" y="5374"/>
                    </a:cubicBezTo>
                    <a:cubicBezTo>
                      <a:pt x="7772" y="5303"/>
                      <a:pt x="7731" y="5270"/>
                      <a:pt x="7673" y="5270"/>
                    </a:cubicBezTo>
                    <a:cubicBezTo>
                      <a:pt x="7643" y="5270"/>
                      <a:pt x="7608" y="5279"/>
                      <a:pt x="7564" y="5297"/>
                    </a:cubicBezTo>
                    <a:cubicBezTo>
                      <a:pt x="7518" y="5316"/>
                      <a:pt x="7475" y="5343"/>
                      <a:pt x="7429" y="5366"/>
                    </a:cubicBezTo>
                    <a:cubicBezTo>
                      <a:pt x="7329" y="5411"/>
                      <a:pt x="7233" y="5433"/>
                      <a:pt x="7139" y="5433"/>
                    </a:cubicBezTo>
                    <a:cubicBezTo>
                      <a:pt x="6990" y="5433"/>
                      <a:pt x="6848" y="5377"/>
                      <a:pt x="6712" y="5269"/>
                    </a:cubicBezTo>
                    <a:cubicBezTo>
                      <a:pt x="6425" y="5037"/>
                      <a:pt x="6274" y="4727"/>
                      <a:pt x="6181" y="4386"/>
                    </a:cubicBezTo>
                    <a:cubicBezTo>
                      <a:pt x="6138" y="4221"/>
                      <a:pt x="6118" y="4159"/>
                      <a:pt x="6040" y="4159"/>
                    </a:cubicBezTo>
                    <a:cubicBezTo>
                      <a:pt x="6000" y="4159"/>
                      <a:pt x="5943" y="4176"/>
                      <a:pt x="5859" y="4204"/>
                    </a:cubicBezTo>
                    <a:cubicBezTo>
                      <a:pt x="5777" y="4230"/>
                      <a:pt x="5692" y="4242"/>
                      <a:pt x="5609" y="4242"/>
                    </a:cubicBezTo>
                    <a:cubicBezTo>
                      <a:pt x="5276" y="4242"/>
                      <a:pt x="4961" y="4048"/>
                      <a:pt x="4821" y="3797"/>
                    </a:cubicBezTo>
                    <a:cubicBezTo>
                      <a:pt x="4759" y="3681"/>
                      <a:pt x="4709" y="3561"/>
                      <a:pt x="4666" y="3437"/>
                    </a:cubicBezTo>
                    <a:cubicBezTo>
                      <a:pt x="4615" y="3294"/>
                      <a:pt x="4570" y="3252"/>
                      <a:pt x="4436" y="3252"/>
                    </a:cubicBezTo>
                    <a:cubicBezTo>
                      <a:pt x="4418" y="3252"/>
                      <a:pt x="4397" y="3253"/>
                      <a:pt x="4375" y="3255"/>
                    </a:cubicBezTo>
                    <a:cubicBezTo>
                      <a:pt x="4284" y="3262"/>
                      <a:pt x="4194" y="3266"/>
                      <a:pt x="4104" y="3266"/>
                    </a:cubicBezTo>
                    <a:cubicBezTo>
                      <a:pt x="4014" y="3266"/>
                      <a:pt x="3924" y="3262"/>
                      <a:pt x="3833" y="3255"/>
                    </a:cubicBezTo>
                    <a:cubicBezTo>
                      <a:pt x="3372" y="3200"/>
                      <a:pt x="3062" y="2766"/>
                      <a:pt x="3062" y="2437"/>
                    </a:cubicBezTo>
                    <a:cubicBezTo>
                      <a:pt x="3062" y="2305"/>
                      <a:pt x="3019" y="2278"/>
                      <a:pt x="2891" y="2278"/>
                    </a:cubicBezTo>
                    <a:cubicBezTo>
                      <a:pt x="2850" y="2280"/>
                      <a:pt x="2808" y="2280"/>
                      <a:pt x="2766" y="2280"/>
                    </a:cubicBezTo>
                    <a:cubicBezTo>
                      <a:pt x="2683" y="2280"/>
                      <a:pt x="2598" y="2277"/>
                      <a:pt x="2516" y="2267"/>
                    </a:cubicBezTo>
                    <a:cubicBezTo>
                      <a:pt x="2074" y="2201"/>
                      <a:pt x="1799" y="1848"/>
                      <a:pt x="1841" y="1406"/>
                    </a:cubicBezTo>
                    <a:cubicBezTo>
                      <a:pt x="1853" y="1306"/>
                      <a:pt x="1880" y="1205"/>
                      <a:pt x="1915" y="1108"/>
                    </a:cubicBezTo>
                    <a:cubicBezTo>
                      <a:pt x="1958" y="976"/>
                      <a:pt x="1934" y="926"/>
                      <a:pt x="1795" y="895"/>
                    </a:cubicBezTo>
                    <a:cubicBezTo>
                      <a:pt x="1745" y="883"/>
                      <a:pt x="1694" y="876"/>
                      <a:pt x="1644" y="860"/>
                    </a:cubicBezTo>
                    <a:cubicBezTo>
                      <a:pt x="1287" y="759"/>
                      <a:pt x="1113" y="515"/>
                      <a:pt x="1132" y="147"/>
                    </a:cubicBezTo>
                    <a:cubicBezTo>
                      <a:pt x="1140" y="101"/>
                      <a:pt x="1144" y="62"/>
                      <a:pt x="1144" y="12"/>
                    </a:cubicBezTo>
                    <a:cubicBezTo>
                      <a:pt x="1101" y="5"/>
                      <a:pt x="1073" y="0"/>
                      <a:pt x="10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64;p35"/>
              <p:cNvSpPr/>
              <p:nvPr/>
            </p:nvSpPr>
            <p:spPr>
              <a:xfrm>
                <a:off x="2660768" y="4132704"/>
                <a:ext cx="409600" cy="258842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3803" extrusionOk="0">
                    <a:moveTo>
                      <a:pt x="726" y="0"/>
                    </a:moveTo>
                    <a:cubicBezTo>
                      <a:pt x="540" y="0"/>
                      <a:pt x="360" y="45"/>
                      <a:pt x="198" y="158"/>
                    </a:cubicBezTo>
                    <a:cubicBezTo>
                      <a:pt x="0" y="298"/>
                      <a:pt x="12" y="499"/>
                      <a:pt x="225" y="612"/>
                    </a:cubicBezTo>
                    <a:cubicBezTo>
                      <a:pt x="295" y="650"/>
                      <a:pt x="372" y="670"/>
                      <a:pt x="450" y="670"/>
                    </a:cubicBezTo>
                    <a:cubicBezTo>
                      <a:pt x="562" y="658"/>
                      <a:pt x="671" y="639"/>
                      <a:pt x="779" y="612"/>
                    </a:cubicBezTo>
                    <a:cubicBezTo>
                      <a:pt x="837" y="600"/>
                      <a:pt x="892" y="561"/>
                      <a:pt x="950" y="561"/>
                    </a:cubicBezTo>
                    <a:cubicBezTo>
                      <a:pt x="1000" y="561"/>
                      <a:pt x="1047" y="585"/>
                      <a:pt x="1078" y="623"/>
                    </a:cubicBezTo>
                    <a:cubicBezTo>
                      <a:pt x="1093" y="666"/>
                      <a:pt x="1089" y="716"/>
                      <a:pt x="1066" y="759"/>
                    </a:cubicBezTo>
                    <a:cubicBezTo>
                      <a:pt x="1050" y="802"/>
                      <a:pt x="1000" y="825"/>
                      <a:pt x="969" y="856"/>
                    </a:cubicBezTo>
                    <a:cubicBezTo>
                      <a:pt x="895" y="922"/>
                      <a:pt x="830" y="991"/>
                      <a:pt x="764" y="1065"/>
                    </a:cubicBezTo>
                    <a:cubicBezTo>
                      <a:pt x="589" y="1298"/>
                      <a:pt x="663" y="1631"/>
                      <a:pt x="919" y="1774"/>
                    </a:cubicBezTo>
                    <a:cubicBezTo>
                      <a:pt x="1012" y="1826"/>
                      <a:pt x="1116" y="1853"/>
                      <a:pt x="1222" y="1853"/>
                    </a:cubicBezTo>
                    <a:cubicBezTo>
                      <a:pt x="1265" y="1853"/>
                      <a:pt x="1309" y="1849"/>
                      <a:pt x="1353" y="1840"/>
                    </a:cubicBezTo>
                    <a:cubicBezTo>
                      <a:pt x="1488" y="1817"/>
                      <a:pt x="1624" y="1778"/>
                      <a:pt x="1760" y="1743"/>
                    </a:cubicBezTo>
                    <a:cubicBezTo>
                      <a:pt x="1845" y="1724"/>
                      <a:pt x="1926" y="1693"/>
                      <a:pt x="2015" y="1673"/>
                    </a:cubicBezTo>
                    <a:cubicBezTo>
                      <a:pt x="2033" y="1670"/>
                      <a:pt x="2051" y="1668"/>
                      <a:pt x="2066" y="1668"/>
                    </a:cubicBezTo>
                    <a:cubicBezTo>
                      <a:pt x="2166" y="1668"/>
                      <a:pt x="2218" y="1739"/>
                      <a:pt x="2201" y="1855"/>
                    </a:cubicBezTo>
                    <a:cubicBezTo>
                      <a:pt x="2190" y="1902"/>
                      <a:pt x="2178" y="1945"/>
                      <a:pt x="2162" y="1987"/>
                    </a:cubicBezTo>
                    <a:cubicBezTo>
                      <a:pt x="2081" y="2251"/>
                      <a:pt x="2162" y="2479"/>
                      <a:pt x="2341" y="2669"/>
                    </a:cubicBezTo>
                    <a:cubicBezTo>
                      <a:pt x="2438" y="2776"/>
                      <a:pt x="2553" y="2815"/>
                      <a:pt x="2674" y="2815"/>
                    </a:cubicBezTo>
                    <a:cubicBezTo>
                      <a:pt x="2760" y="2815"/>
                      <a:pt x="2849" y="2795"/>
                      <a:pt x="2937" y="2766"/>
                    </a:cubicBezTo>
                    <a:cubicBezTo>
                      <a:pt x="3023" y="2739"/>
                      <a:pt x="3104" y="2708"/>
                      <a:pt x="3185" y="2669"/>
                    </a:cubicBezTo>
                    <a:cubicBezTo>
                      <a:pt x="3255" y="2638"/>
                      <a:pt x="3325" y="2599"/>
                      <a:pt x="3398" y="2565"/>
                    </a:cubicBezTo>
                    <a:cubicBezTo>
                      <a:pt x="3438" y="2546"/>
                      <a:pt x="3474" y="2537"/>
                      <a:pt x="3504" y="2537"/>
                    </a:cubicBezTo>
                    <a:cubicBezTo>
                      <a:pt x="3584" y="2537"/>
                      <a:pt x="3630" y="2598"/>
                      <a:pt x="3639" y="2716"/>
                    </a:cubicBezTo>
                    <a:cubicBezTo>
                      <a:pt x="3670" y="3060"/>
                      <a:pt x="3840" y="3328"/>
                      <a:pt x="4119" y="3529"/>
                    </a:cubicBezTo>
                    <a:cubicBezTo>
                      <a:pt x="4202" y="3590"/>
                      <a:pt x="4289" y="3615"/>
                      <a:pt x="4373" y="3615"/>
                    </a:cubicBezTo>
                    <a:cubicBezTo>
                      <a:pt x="4570" y="3615"/>
                      <a:pt x="4747" y="3475"/>
                      <a:pt x="4793" y="3312"/>
                    </a:cubicBezTo>
                    <a:cubicBezTo>
                      <a:pt x="4801" y="3270"/>
                      <a:pt x="4817" y="3231"/>
                      <a:pt x="4840" y="3196"/>
                    </a:cubicBezTo>
                    <a:cubicBezTo>
                      <a:pt x="4864" y="3153"/>
                      <a:pt x="4909" y="3132"/>
                      <a:pt x="4953" y="3132"/>
                    </a:cubicBezTo>
                    <a:cubicBezTo>
                      <a:pt x="5000" y="3132"/>
                      <a:pt x="5046" y="3156"/>
                      <a:pt x="5068" y="3204"/>
                    </a:cubicBezTo>
                    <a:cubicBezTo>
                      <a:pt x="5084" y="3227"/>
                      <a:pt x="5096" y="3254"/>
                      <a:pt x="5103" y="3281"/>
                    </a:cubicBezTo>
                    <a:cubicBezTo>
                      <a:pt x="5165" y="3487"/>
                      <a:pt x="5309" y="3630"/>
                      <a:pt x="5487" y="3746"/>
                    </a:cubicBezTo>
                    <a:cubicBezTo>
                      <a:pt x="5545" y="3784"/>
                      <a:pt x="5612" y="3803"/>
                      <a:pt x="5679" y="3803"/>
                    </a:cubicBezTo>
                    <a:cubicBezTo>
                      <a:pt x="5764" y="3803"/>
                      <a:pt x="5848" y="3773"/>
                      <a:pt x="5917" y="3715"/>
                    </a:cubicBezTo>
                    <a:cubicBezTo>
                      <a:pt x="5994" y="3653"/>
                      <a:pt x="6018" y="3545"/>
                      <a:pt x="5971" y="3456"/>
                    </a:cubicBezTo>
                    <a:cubicBezTo>
                      <a:pt x="5708" y="2944"/>
                      <a:pt x="5378" y="2475"/>
                      <a:pt x="4987" y="2057"/>
                    </a:cubicBezTo>
                    <a:cubicBezTo>
                      <a:pt x="4572" y="1615"/>
                      <a:pt x="4096" y="1239"/>
                      <a:pt x="3565" y="949"/>
                    </a:cubicBezTo>
                    <a:cubicBezTo>
                      <a:pt x="3220" y="720"/>
                      <a:pt x="2821" y="550"/>
                      <a:pt x="2418" y="399"/>
                    </a:cubicBezTo>
                    <a:cubicBezTo>
                      <a:pt x="1926" y="209"/>
                      <a:pt x="1415" y="81"/>
                      <a:pt x="892" y="11"/>
                    </a:cubicBezTo>
                    <a:cubicBezTo>
                      <a:pt x="836" y="4"/>
                      <a:pt x="781" y="0"/>
                      <a:pt x="7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65;p35"/>
              <p:cNvSpPr/>
              <p:nvPr/>
            </p:nvSpPr>
            <p:spPr>
              <a:xfrm>
                <a:off x="2856993" y="3967175"/>
                <a:ext cx="231344" cy="221407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3253" extrusionOk="0">
                    <a:moveTo>
                      <a:pt x="1995" y="1"/>
                    </a:moveTo>
                    <a:cubicBezTo>
                      <a:pt x="1775" y="1"/>
                      <a:pt x="1567" y="100"/>
                      <a:pt x="1430" y="273"/>
                    </a:cubicBezTo>
                    <a:cubicBezTo>
                      <a:pt x="1073" y="700"/>
                      <a:pt x="744" y="1145"/>
                      <a:pt x="438" y="1610"/>
                    </a:cubicBezTo>
                    <a:cubicBezTo>
                      <a:pt x="322" y="1866"/>
                      <a:pt x="194" y="2122"/>
                      <a:pt x="85" y="2381"/>
                    </a:cubicBezTo>
                    <a:cubicBezTo>
                      <a:pt x="0" y="2583"/>
                      <a:pt x="35" y="2718"/>
                      <a:pt x="221" y="2835"/>
                    </a:cubicBezTo>
                    <a:cubicBezTo>
                      <a:pt x="434" y="2974"/>
                      <a:pt x="659" y="3098"/>
                      <a:pt x="887" y="3214"/>
                    </a:cubicBezTo>
                    <a:cubicBezTo>
                      <a:pt x="941" y="3240"/>
                      <a:pt x="995" y="3252"/>
                      <a:pt x="1046" y="3252"/>
                    </a:cubicBezTo>
                    <a:cubicBezTo>
                      <a:pt x="1164" y="3252"/>
                      <a:pt x="1272" y="3186"/>
                      <a:pt x="1345" y="3067"/>
                    </a:cubicBezTo>
                    <a:cubicBezTo>
                      <a:pt x="1403" y="2974"/>
                      <a:pt x="1449" y="2869"/>
                      <a:pt x="1511" y="2776"/>
                    </a:cubicBezTo>
                    <a:cubicBezTo>
                      <a:pt x="1817" y="2277"/>
                      <a:pt x="2170" y="1808"/>
                      <a:pt x="2569" y="1378"/>
                    </a:cubicBezTo>
                    <a:cubicBezTo>
                      <a:pt x="2778" y="1149"/>
                      <a:pt x="3007" y="936"/>
                      <a:pt x="3232" y="723"/>
                    </a:cubicBezTo>
                    <a:cubicBezTo>
                      <a:pt x="3387" y="576"/>
                      <a:pt x="3398" y="487"/>
                      <a:pt x="3228" y="363"/>
                    </a:cubicBezTo>
                    <a:cubicBezTo>
                      <a:pt x="3115" y="285"/>
                      <a:pt x="2987" y="223"/>
                      <a:pt x="2856" y="180"/>
                    </a:cubicBezTo>
                    <a:cubicBezTo>
                      <a:pt x="2596" y="76"/>
                      <a:pt x="2321" y="14"/>
                      <a:pt x="2042" y="2"/>
                    </a:cubicBezTo>
                    <a:cubicBezTo>
                      <a:pt x="2026" y="1"/>
                      <a:pt x="2010" y="1"/>
                      <a:pt x="19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66;p35"/>
              <p:cNvSpPr/>
              <p:nvPr/>
            </p:nvSpPr>
            <p:spPr>
              <a:xfrm>
                <a:off x="2453993" y="4703616"/>
                <a:ext cx="153277" cy="111078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1632" extrusionOk="0">
                    <a:moveTo>
                      <a:pt x="129" y="0"/>
                    </a:moveTo>
                    <a:cubicBezTo>
                      <a:pt x="94" y="0"/>
                      <a:pt x="47" y="50"/>
                      <a:pt x="20" y="89"/>
                    </a:cubicBezTo>
                    <a:cubicBezTo>
                      <a:pt x="5" y="120"/>
                      <a:pt x="1" y="151"/>
                      <a:pt x="5" y="186"/>
                    </a:cubicBezTo>
                    <a:cubicBezTo>
                      <a:pt x="5" y="434"/>
                      <a:pt x="78" y="678"/>
                      <a:pt x="222" y="883"/>
                    </a:cubicBezTo>
                    <a:cubicBezTo>
                      <a:pt x="392" y="1124"/>
                      <a:pt x="617" y="1329"/>
                      <a:pt x="876" y="1476"/>
                    </a:cubicBezTo>
                    <a:cubicBezTo>
                      <a:pt x="1074" y="1577"/>
                      <a:pt x="1305" y="1631"/>
                      <a:pt x="1554" y="1631"/>
                    </a:cubicBezTo>
                    <a:cubicBezTo>
                      <a:pt x="1735" y="1631"/>
                      <a:pt x="1926" y="1603"/>
                      <a:pt x="2120" y="1542"/>
                    </a:cubicBezTo>
                    <a:cubicBezTo>
                      <a:pt x="2132" y="1538"/>
                      <a:pt x="2143" y="1531"/>
                      <a:pt x="2155" y="1527"/>
                    </a:cubicBezTo>
                    <a:cubicBezTo>
                      <a:pt x="2213" y="1496"/>
                      <a:pt x="2252" y="1445"/>
                      <a:pt x="2225" y="1391"/>
                    </a:cubicBezTo>
                    <a:cubicBezTo>
                      <a:pt x="2202" y="1345"/>
                      <a:pt x="2159" y="1310"/>
                      <a:pt x="2109" y="1294"/>
                    </a:cubicBezTo>
                    <a:cubicBezTo>
                      <a:pt x="2093" y="1292"/>
                      <a:pt x="2079" y="1291"/>
                      <a:pt x="2064" y="1291"/>
                    </a:cubicBezTo>
                    <a:cubicBezTo>
                      <a:pt x="2023" y="1291"/>
                      <a:pt x="1983" y="1299"/>
                      <a:pt x="1946" y="1314"/>
                    </a:cubicBezTo>
                    <a:cubicBezTo>
                      <a:pt x="1832" y="1339"/>
                      <a:pt x="1715" y="1352"/>
                      <a:pt x="1598" y="1352"/>
                    </a:cubicBezTo>
                    <a:cubicBezTo>
                      <a:pt x="1501" y="1352"/>
                      <a:pt x="1403" y="1343"/>
                      <a:pt x="1306" y="1325"/>
                    </a:cubicBezTo>
                    <a:cubicBezTo>
                      <a:pt x="756" y="1217"/>
                      <a:pt x="338" y="767"/>
                      <a:pt x="272" y="209"/>
                    </a:cubicBezTo>
                    <a:cubicBezTo>
                      <a:pt x="268" y="171"/>
                      <a:pt x="276" y="116"/>
                      <a:pt x="253" y="89"/>
                    </a:cubicBezTo>
                    <a:cubicBezTo>
                      <a:pt x="225" y="43"/>
                      <a:pt x="179" y="12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67;p35"/>
              <p:cNvSpPr/>
              <p:nvPr/>
            </p:nvSpPr>
            <p:spPr>
              <a:xfrm>
                <a:off x="2693438" y="4758271"/>
                <a:ext cx="28995" cy="29131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28" extrusionOk="0">
                    <a:moveTo>
                      <a:pt x="253" y="1"/>
                    </a:moveTo>
                    <a:cubicBezTo>
                      <a:pt x="244" y="1"/>
                      <a:pt x="235" y="1"/>
                      <a:pt x="226" y="3"/>
                    </a:cubicBezTo>
                    <a:cubicBezTo>
                      <a:pt x="136" y="26"/>
                      <a:pt x="1" y="170"/>
                      <a:pt x="9" y="263"/>
                    </a:cubicBezTo>
                    <a:cubicBezTo>
                      <a:pt x="13" y="321"/>
                      <a:pt x="36" y="375"/>
                      <a:pt x="82" y="414"/>
                    </a:cubicBezTo>
                    <a:cubicBezTo>
                      <a:pt x="104" y="423"/>
                      <a:pt x="129" y="428"/>
                      <a:pt x="154" y="428"/>
                    </a:cubicBezTo>
                    <a:cubicBezTo>
                      <a:pt x="182" y="428"/>
                      <a:pt x="209" y="422"/>
                      <a:pt x="233" y="410"/>
                    </a:cubicBezTo>
                    <a:cubicBezTo>
                      <a:pt x="257" y="398"/>
                      <a:pt x="276" y="387"/>
                      <a:pt x="291" y="371"/>
                    </a:cubicBezTo>
                    <a:cubicBezTo>
                      <a:pt x="338" y="328"/>
                      <a:pt x="377" y="278"/>
                      <a:pt x="396" y="220"/>
                    </a:cubicBezTo>
                    <a:cubicBezTo>
                      <a:pt x="400" y="208"/>
                      <a:pt x="404" y="197"/>
                      <a:pt x="404" y="189"/>
                    </a:cubicBezTo>
                    <a:cubicBezTo>
                      <a:pt x="425" y="90"/>
                      <a:pt x="349" y="1"/>
                      <a:pt x="2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68;p35"/>
              <p:cNvSpPr/>
              <p:nvPr/>
            </p:nvSpPr>
            <p:spPr>
              <a:xfrm>
                <a:off x="2441605" y="4609281"/>
                <a:ext cx="28995" cy="29131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28" extrusionOk="0">
                    <a:moveTo>
                      <a:pt x="257" y="0"/>
                    </a:moveTo>
                    <a:cubicBezTo>
                      <a:pt x="248" y="0"/>
                      <a:pt x="239" y="1"/>
                      <a:pt x="229" y="3"/>
                    </a:cubicBezTo>
                    <a:cubicBezTo>
                      <a:pt x="136" y="26"/>
                      <a:pt x="1" y="169"/>
                      <a:pt x="8" y="262"/>
                    </a:cubicBezTo>
                    <a:cubicBezTo>
                      <a:pt x="12" y="321"/>
                      <a:pt x="39" y="375"/>
                      <a:pt x="82" y="414"/>
                    </a:cubicBezTo>
                    <a:cubicBezTo>
                      <a:pt x="104" y="423"/>
                      <a:pt x="129" y="428"/>
                      <a:pt x="154" y="428"/>
                    </a:cubicBezTo>
                    <a:cubicBezTo>
                      <a:pt x="181" y="428"/>
                      <a:pt x="209" y="422"/>
                      <a:pt x="233" y="410"/>
                    </a:cubicBezTo>
                    <a:cubicBezTo>
                      <a:pt x="256" y="402"/>
                      <a:pt x="276" y="386"/>
                      <a:pt x="291" y="371"/>
                    </a:cubicBezTo>
                    <a:cubicBezTo>
                      <a:pt x="342" y="328"/>
                      <a:pt x="376" y="278"/>
                      <a:pt x="396" y="220"/>
                    </a:cubicBezTo>
                    <a:cubicBezTo>
                      <a:pt x="400" y="208"/>
                      <a:pt x="404" y="200"/>
                      <a:pt x="407" y="189"/>
                    </a:cubicBezTo>
                    <a:cubicBezTo>
                      <a:pt x="425" y="90"/>
                      <a:pt x="352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1871" y="387462"/>
            <a:ext cx="6064366" cy="1078746"/>
            <a:chOff x="1822204" y="556510"/>
            <a:chExt cx="6064366" cy="1408835"/>
          </a:xfrm>
        </p:grpSpPr>
        <p:sp>
          <p:nvSpPr>
            <p:cNvPr id="15" name="Google Shape;1391;p36"/>
            <p:cNvSpPr/>
            <p:nvPr/>
          </p:nvSpPr>
          <p:spPr>
            <a:xfrm>
              <a:off x="1822204" y="556510"/>
              <a:ext cx="6064366" cy="1408835"/>
            </a:xfrm>
            <a:prstGeom prst="roundRect">
              <a:avLst>
                <a:gd name="adj" fmla="val 8111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40218" y="699246"/>
              <a:ext cx="5828339" cy="7044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b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BÀI CŨ</a:t>
              </a:r>
              <a:endParaRPr lang="en-US" sz="2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oogle Shape;1671;p41"/>
          <p:cNvGrpSpPr/>
          <p:nvPr/>
        </p:nvGrpSpPr>
        <p:grpSpPr>
          <a:xfrm>
            <a:off x="87598" y="175797"/>
            <a:ext cx="470411" cy="706868"/>
            <a:chOff x="3174084" y="2606215"/>
            <a:chExt cx="950478" cy="1676838"/>
          </a:xfrm>
        </p:grpSpPr>
        <p:sp>
          <p:nvSpPr>
            <p:cNvPr id="18" name="Google Shape;1672;p41"/>
            <p:cNvSpPr/>
            <p:nvPr/>
          </p:nvSpPr>
          <p:spPr>
            <a:xfrm>
              <a:off x="3174084" y="2606215"/>
              <a:ext cx="950478" cy="1676838"/>
            </a:xfrm>
            <a:custGeom>
              <a:avLst/>
              <a:gdLst/>
              <a:ahLst/>
              <a:cxnLst/>
              <a:rect l="l" t="t" r="r" b="b"/>
              <a:pathLst>
                <a:path w="11722" h="20680" extrusionOk="0">
                  <a:moveTo>
                    <a:pt x="9490" y="1"/>
                  </a:moveTo>
                  <a:cubicBezTo>
                    <a:pt x="9457" y="1"/>
                    <a:pt x="9415" y="15"/>
                    <a:pt x="9358" y="47"/>
                  </a:cubicBezTo>
                  <a:cubicBezTo>
                    <a:pt x="9323" y="67"/>
                    <a:pt x="9284" y="82"/>
                    <a:pt x="9249" y="98"/>
                  </a:cubicBezTo>
                  <a:cubicBezTo>
                    <a:pt x="8191" y="605"/>
                    <a:pt x="7412" y="1384"/>
                    <a:pt x="6940" y="2461"/>
                  </a:cubicBezTo>
                  <a:cubicBezTo>
                    <a:pt x="6723" y="2942"/>
                    <a:pt x="6595" y="3457"/>
                    <a:pt x="6564" y="3984"/>
                  </a:cubicBezTo>
                  <a:cubicBezTo>
                    <a:pt x="6545" y="4433"/>
                    <a:pt x="6622" y="4887"/>
                    <a:pt x="6796" y="5305"/>
                  </a:cubicBezTo>
                  <a:cubicBezTo>
                    <a:pt x="6889" y="5538"/>
                    <a:pt x="6886" y="5801"/>
                    <a:pt x="6781" y="6030"/>
                  </a:cubicBezTo>
                  <a:cubicBezTo>
                    <a:pt x="6572" y="6522"/>
                    <a:pt x="6359" y="7014"/>
                    <a:pt x="6149" y="7506"/>
                  </a:cubicBezTo>
                  <a:cubicBezTo>
                    <a:pt x="6138" y="7525"/>
                    <a:pt x="6122" y="7548"/>
                    <a:pt x="6111" y="7568"/>
                  </a:cubicBezTo>
                  <a:lnTo>
                    <a:pt x="6083" y="7560"/>
                  </a:lnTo>
                  <a:cubicBezTo>
                    <a:pt x="6076" y="7510"/>
                    <a:pt x="6068" y="7459"/>
                    <a:pt x="6064" y="7409"/>
                  </a:cubicBezTo>
                  <a:cubicBezTo>
                    <a:pt x="6052" y="7262"/>
                    <a:pt x="6056" y="7118"/>
                    <a:pt x="6033" y="6971"/>
                  </a:cubicBezTo>
                  <a:cubicBezTo>
                    <a:pt x="5921" y="6336"/>
                    <a:pt x="5700" y="5724"/>
                    <a:pt x="5374" y="5166"/>
                  </a:cubicBezTo>
                  <a:cubicBezTo>
                    <a:pt x="5045" y="4615"/>
                    <a:pt x="4615" y="4131"/>
                    <a:pt x="4107" y="3736"/>
                  </a:cubicBezTo>
                  <a:cubicBezTo>
                    <a:pt x="3852" y="3530"/>
                    <a:pt x="3561" y="3383"/>
                    <a:pt x="3274" y="3232"/>
                  </a:cubicBezTo>
                  <a:cubicBezTo>
                    <a:pt x="3242" y="3215"/>
                    <a:pt x="3217" y="3206"/>
                    <a:pt x="3195" y="3206"/>
                  </a:cubicBezTo>
                  <a:cubicBezTo>
                    <a:pt x="3154" y="3206"/>
                    <a:pt x="3127" y="3237"/>
                    <a:pt x="3096" y="3298"/>
                  </a:cubicBezTo>
                  <a:cubicBezTo>
                    <a:pt x="3069" y="3360"/>
                    <a:pt x="3046" y="3422"/>
                    <a:pt x="3019" y="3484"/>
                  </a:cubicBezTo>
                  <a:cubicBezTo>
                    <a:pt x="2833" y="3949"/>
                    <a:pt x="2767" y="4453"/>
                    <a:pt x="2825" y="4952"/>
                  </a:cubicBezTo>
                  <a:cubicBezTo>
                    <a:pt x="2883" y="5406"/>
                    <a:pt x="3023" y="5847"/>
                    <a:pt x="3228" y="6254"/>
                  </a:cubicBezTo>
                  <a:cubicBezTo>
                    <a:pt x="3681" y="7184"/>
                    <a:pt x="4386" y="7839"/>
                    <a:pt x="5351" y="8215"/>
                  </a:cubicBezTo>
                  <a:cubicBezTo>
                    <a:pt x="5440" y="8246"/>
                    <a:pt x="5526" y="8281"/>
                    <a:pt x="5611" y="8323"/>
                  </a:cubicBezTo>
                  <a:cubicBezTo>
                    <a:pt x="5766" y="8401"/>
                    <a:pt x="5785" y="8459"/>
                    <a:pt x="5731" y="8626"/>
                  </a:cubicBezTo>
                  <a:cubicBezTo>
                    <a:pt x="5444" y="9470"/>
                    <a:pt x="5157" y="10319"/>
                    <a:pt x="4871" y="11163"/>
                  </a:cubicBezTo>
                  <a:cubicBezTo>
                    <a:pt x="4859" y="11198"/>
                    <a:pt x="4844" y="11229"/>
                    <a:pt x="4828" y="11260"/>
                  </a:cubicBezTo>
                  <a:lnTo>
                    <a:pt x="4801" y="11260"/>
                  </a:lnTo>
                  <a:cubicBezTo>
                    <a:pt x="4793" y="11225"/>
                    <a:pt x="4785" y="11194"/>
                    <a:pt x="4778" y="11163"/>
                  </a:cubicBezTo>
                  <a:cubicBezTo>
                    <a:pt x="4743" y="10900"/>
                    <a:pt x="4723" y="10637"/>
                    <a:pt x="4665" y="10377"/>
                  </a:cubicBezTo>
                  <a:cubicBezTo>
                    <a:pt x="4460" y="9412"/>
                    <a:pt x="3952" y="8536"/>
                    <a:pt x="3216" y="7878"/>
                  </a:cubicBezTo>
                  <a:cubicBezTo>
                    <a:pt x="2949" y="7634"/>
                    <a:pt x="2631" y="7448"/>
                    <a:pt x="2290" y="7328"/>
                  </a:cubicBezTo>
                  <a:cubicBezTo>
                    <a:pt x="2268" y="7320"/>
                    <a:pt x="2244" y="7318"/>
                    <a:pt x="2221" y="7318"/>
                  </a:cubicBezTo>
                  <a:cubicBezTo>
                    <a:pt x="2208" y="7318"/>
                    <a:pt x="2194" y="7318"/>
                    <a:pt x="2182" y="7320"/>
                  </a:cubicBezTo>
                  <a:cubicBezTo>
                    <a:pt x="2058" y="7331"/>
                    <a:pt x="2007" y="7417"/>
                    <a:pt x="1969" y="7521"/>
                  </a:cubicBezTo>
                  <a:cubicBezTo>
                    <a:pt x="1732" y="8165"/>
                    <a:pt x="1651" y="8854"/>
                    <a:pt x="1732" y="9532"/>
                  </a:cubicBezTo>
                  <a:cubicBezTo>
                    <a:pt x="1814" y="10203"/>
                    <a:pt x="2038" y="10850"/>
                    <a:pt x="2391" y="11427"/>
                  </a:cubicBezTo>
                  <a:cubicBezTo>
                    <a:pt x="2608" y="11776"/>
                    <a:pt x="2856" y="12105"/>
                    <a:pt x="3139" y="12403"/>
                  </a:cubicBezTo>
                  <a:cubicBezTo>
                    <a:pt x="3356" y="12651"/>
                    <a:pt x="3611" y="12861"/>
                    <a:pt x="3894" y="13031"/>
                  </a:cubicBezTo>
                  <a:cubicBezTo>
                    <a:pt x="3968" y="13070"/>
                    <a:pt x="4038" y="13116"/>
                    <a:pt x="4104" y="13170"/>
                  </a:cubicBezTo>
                  <a:cubicBezTo>
                    <a:pt x="4150" y="13209"/>
                    <a:pt x="4181" y="13263"/>
                    <a:pt x="4197" y="13322"/>
                  </a:cubicBezTo>
                  <a:cubicBezTo>
                    <a:pt x="4208" y="13449"/>
                    <a:pt x="4208" y="13577"/>
                    <a:pt x="4185" y="13705"/>
                  </a:cubicBezTo>
                  <a:cubicBezTo>
                    <a:pt x="4135" y="13961"/>
                    <a:pt x="4057" y="14209"/>
                    <a:pt x="3999" y="14465"/>
                  </a:cubicBezTo>
                  <a:cubicBezTo>
                    <a:pt x="3898" y="14918"/>
                    <a:pt x="3805" y="15371"/>
                    <a:pt x="3704" y="15825"/>
                  </a:cubicBezTo>
                  <a:cubicBezTo>
                    <a:pt x="3697" y="15859"/>
                    <a:pt x="3708" y="15910"/>
                    <a:pt x="3646" y="15937"/>
                  </a:cubicBezTo>
                  <a:cubicBezTo>
                    <a:pt x="3635" y="15910"/>
                    <a:pt x="3627" y="15883"/>
                    <a:pt x="3619" y="15856"/>
                  </a:cubicBezTo>
                  <a:cubicBezTo>
                    <a:pt x="3592" y="15689"/>
                    <a:pt x="3569" y="15522"/>
                    <a:pt x="3538" y="15356"/>
                  </a:cubicBezTo>
                  <a:cubicBezTo>
                    <a:pt x="3398" y="14496"/>
                    <a:pt x="3042" y="13690"/>
                    <a:pt x="2507" y="13008"/>
                  </a:cubicBezTo>
                  <a:cubicBezTo>
                    <a:pt x="2069" y="12450"/>
                    <a:pt x="1539" y="12020"/>
                    <a:pt x="853" y="11807"/>
                  </a:cubicBezTo>
                  <a:cubicBezTo>
                    <a:pt x="663" y="11752"/>
                    <a:pt x="469" y="11710"/>
                    <a:pt x="272" y="11675"/>
                  </a:cubicBezTo>
                  <a:cubicBezTo>
                    <a:pt x="252" y="11672"/>
                    <a:pt x="236" y="11670"/>
                    <a:pt x="221" y="11670"/>
                  </a:cubicBezTo>
                  <a:cubicBezTo>
                    <a:pt x="163" y="11670"/>
                    <a:pt x="140" y="11697"/>
                    <a:pt x="109" y="11772"/>
                  </a:cubicBezTo>
                  <a:cubicBezTo>
                    <a:pt x="82" y="11834"/>
                    <a:pt x="66" y="11900"/>
                    <a:pt x="55" y="11965"/>
                  </a:cubicBezTo>
                  <a:cubicBezTo>
                    <a:pt x="0" y="12341"/>
                    <a:pt x="8" y="12725"/>
                    <a:pt x="82" y="13101"/>
                  </a:cubicBezTo>
                  <a:cubicBezTo>
                    <a:pt x="221" y="13930"/>
                    <a:pt x="550" y="14720"/>
                    <a:pt x="1043" y="15406"/>
                  </a:cubicBezTo>
                  <a:cubicBezTo>
                    <a:pt x="1322" y="15809"/>
                    <a:pt x="1655" y="16173"/>
                    <a:pt x="2034" y="16491"/>
                  </a:cubicBezTo>
                  <a:cubicBezTo>
                    <a:pt x="2403" y="16786"/>
                    <a:pt x="2825" y="17002"/>
                    <a:pt x="3282" y="17130"/>
                  </a:cubicBezTo>
                  <a:cubicBezTo>
                    <a:pt x="3371" y="17150"/>
                    <a:pt x="3437" y="17235"/>
                    <a:pt x="3429" y="17328"/>
                  </a:cubicBezTo>
                  <a:cubicBezTo>
                    <a:pt x="3429" y="17374"/>
                    <a:pt x="3425" y="17425"/>
                    <a:pt x="3418" y="17471"/>
                  </a:cubicBezTo>
                  <a:cubicBezTo>
                    <a:pt x="3410" y="17557"/>
                    <a:pt x="3394" y="17638"/>
                    <a:pt x="3387" y="17723"/>
                  </a:cubicBezTo>
                  <a:cubicBezTo>
                    <a:pt x="3356" y="18211"/>
                    <a:pt x="3317" y="18696"/>
                    <a:pt x="3290" y="19184"/>
                  </a:cubicBezTo>
                  <a:cubicBezTo>
                    <a:pt x="3270" y="19587"/>
                    <a:pt x="3270" y="19990"/>
                    <a:pt x="3263" y="20397"/>
                  </a:cubicBezTo>
                  <a:cubicBezTo>
                    <a:pt x="3263" y="20586"/>
                    <a:pt x="3344" y="20668"/>
                    <a:pt x="3534" y="20679"/>
                  </a:cubicBezTo>
                  <a:lnTo>
                    <a:pt x="3615" y="20679"/>
                  </a:lnTo>
                  <a:cubicBezTo>
                    <a:pt x="3852" y="20672"/>
                    <a:pt x="4088" y="20633"/>
                    <a:pt x="4313" y="20563"/>
                  </a:cubicBezTo>
                  <a:cubicBezTo>
                    <a:pt x="4487" y="20517"/>
                    <a:pt x="4526" y="20466"/>
                    <a:pt x="4526" y="20280"/>
                  </a:cubicBezTo>
                  <a:cubicBezTo>
                    <a:pt x="4514" y="19409"/>
                    <a:pt x="4561" y="18533"/>
                    <a:pt x="4619" y="17661"/>
                  </a:cubicBezTo>
                  <a:cubicBezTo>
                    <a:pt x="4627" y="17487"/>
                    <a:pt x="4646" y="17316"/>
                    <a:pt x="4677" y="17146"/>
                  </a:cubicBezTo>
                  <a:cubicBezTo>
                    <a:pt x="4708" y="17000"/>
                    <a:pt x="4754" y="16943"/>
                    <a:pt x="4852" y="16943"/>
                  </a:cubicBezTo>
                  <a:cubicBezTo>
                    <a:pt x="4887" y="16943"/>
                    <a:pt x="4929" y="16950"/>
                    <a:pt x="4979" y="16964"/>
                  </a:cubicBezTo>
                  <a:cubicBezTo>
                    <a:pt x="5337" y="17054"/>
                    <a:pt x="5705" y="17101"/>
                    <a:pt x="6073" y="17101"/>
                  </a:cubicBezTo>
                  <a:cubicBezTo>
                    <a:pt x="6240" y="17101"/>
                    <a:pt x="6406" y="17092"/>
                    <a:pt x="6572" y="17072"/>
                  </a:cubicBezTo>
                  <a:cubicBezTo>
                    <a:pt x="7079" y="17018"/>
                    <a:pt x="7575" y="16882"/>
                    <a:pt x="8040" y="16677"/>
                  </a:cubicBezTo>
                  <a:cubicBezTo>
                    <a:pt x="8571" y="16441"/>
                    <a:pt x="9055" y="16138"/>
                    <a:pt x="9439" y="15689"/>
                  </a:cubicBezTo>
                  <a:cubicBezTo>
                    <a:pt x="9698" y="15398"/>
                    <a:pt x="9888" y="15050"/>
                    <a:pt x="9997" y="14674"/>
                  </a:cubicBezTo>
                  <a:cubicBezTo>
                    <a:pt x="10055" y="14449"/>
                    <a:pt x="9993" y="14314"/>
                    <a:pt x="9764" y="14228"/>
                  </a:cubicBezTo>
                  <a:cubicBezTo>
                    <a:pt x="9609" y="14178"/>
                    <a:pt x="9447" y="14143"/>
                    <a:pt x="9280" y="14131"/>
                  </a:cubicBezTo>
                  <a:cubicBezTo>
                    <a:pt x="9055" y="14102"/>
                    <a:pt x="8827" y="14088"/>
                    <a:pt x="8599" y="14088"/>
                  </a:cubicBezTo>
                  <a:cubicBezTo>
                    <a:pt x="8430" y="14088"/>
                    <a:pt x="8262" y="14096"/>
                    <a:pt x="8094" y="14112"/>
                  </a:cubicBezTo>
                  <a:cubicBezTo>
                    <a:pt x="7614" y="14155"/>
                    <a:pt x="7145" y="14271"/>
                    <a:pt x="6700" y="14461"/>
                  </a:cubicBezTo>
                  <a:cubicBezTo>
                    <a:pt x="5956" y="14782"/>
                    <a:pt x="5340" y="15255"/>
                    <a:pt x="4917" y="15960"/>
                  </a:cubicBezTo>
                  <a:cubicBezTo>
                    <a:pt x="4902" y="15983"/>
                    <a:pt x="4882" y="16007"/>
                    <a:pt x="4863" y="16030"/>
                  </a:cubicBezTo>
                  <a:lnTo>
                    <a:pt x="4840" y="16014"/>
                  </a:lnTo>
                  <a:cubicBezTo>
                    <a:pt x="4844" y="15980"/>
                    <a:pt x="4844" y="15941"/>
                    <a:pt x="4851" y="15906"/>
                  </a:cubicBezTo>
                  <a:cubicBezTo>
                    <a:pt x="4971" y="15271"/>
                    <a:pt x="5088" y="14635"/>
                    <a:pt x="5212" y="14000"/>
                  </a:cubicBezTo>
                  <a:cubicBezTo>
                    <a:pt x="5289" y="13593"/>
                    <a:pt x="5378" y="13190"/>
                    <a:pt x="5475" y="12787"/>
                  </a:cubicBezTo>
                  <a:cubicBezTo>
                    <a:pt x="5502" y="12690"/>
                    <a:pt x="5545" y="12597"/>
                    <a:pt x="5603" y="12516"/>
                  </a:cubicBezTo>
                  <a:cubicBezTo>
                    <a:pt x="5633" y="12457"/>
                    <a:pt x="5692" y="12424"/>
                    <a:pt x="5753" y="12424"/>
                  </a:cubicBezTo>
                  <a:cubicBezTo>
                    <a:pt x="5788" y="12424"/>
                    <a:pt x="5824" y="12435"/>
                    <a:pt x="5855" y="12458"/>
                  </a:cubicBezTo>
                  <a:cubicBezTo>
                    <a:pt x="6440" y="12818"/>
                    <a:pt x="7087" y="12981"/>
                    <a:pt x="7765" y="13008"/>
                  </a:cubicBezTo>
                  <a:cubicBezTo>
                    <a:pt x="7849" y="13012"/>
                    <a:pt x="7933" y="13014"/>
                    <a:pt x="8016" y="13014"/>
                  </a:cubicBezTo>
                  <a:cubicBezTo>
                    <a:pt x="8334" y="13014"/>
                    <a:pt x="8649" y="12985"/>
                    <a:pt x="8962" y="12926"/>
                  </a:cubicBezTo>
                  <a:cubicBezTo>
                    <a:pt x="9594" y="12814"/>
                    <a:pt x="10191" y="12601"/>
                    <a:pt x="10721" y="12229"/>
                  </a:cubicBezTo>
                  <a:cubicBezTo>
                    <a:pt x="11140" y="11931"/>
                    <a:pt x="11465" y="11520"/>
                    <a:pt x="11663" y="11043"/>
                  </a:cubicBezTo>
                  <a:cubicBezTo>
                    <a:pt x="11721" y="10900"/>
                    <a:pt x="11694" y="10811"/>
                    <a:pt x="11574" y="10718"/>
                  </a:cubicBezTo>
                  <a:cubicBezTo>
                    <a:pt x="11547" y="10695"/>
                    <a:pt x="11516" y="10671"/>
                    <a:pt x="11485" y="10656"/>
                  </a:cubicBezTo>
                  <a:cubicBezTo>
                    <a:pt x="11140" y="10482"/>
                    <a:pt x="10787" y="10330"/>
                    <a:pt x="10408" y="10265"/>
                  </a:cubicBezTo>
                  <a:cubicBezTo>
                    <a:pt x="10109" y="10213"/>
                    <a:pt x="9805" y="10187"/>
                    <a:pt x="9502" y="10187"/>
                  </a:cubicBezTo>
                  <a:cubicBezTo>
                    <a:pt x="9368" y="10187"/>
                    <a:pt x="9235" y="10192"/>
                    <a:pt x="9102" y="10203"/>
                  </a:cubicBezTo>
                  <a:cubicBezTo>
                    <a:pt x="8590" y="10230"/>
                    <a:pt x="8083" y="10334"/>
                    <a:pt x="7602" y="10513"/>
                  </a:cubicBezTo>
                  <a:cubicBezTo>
                    <a:pt x="6932" y="10768"/>
                    <a:pt x="6343" y="11144"/>
                    <a:pt x="5866" y="11679"/>
                  </a:cubicBezTo>
                  <a:cubicBezTo>
                    <a:pt x="5841" y="11708"/>
                    <a:pt x="5818" y="11755"/>
                    <a:pt x="5780" y="11755"/>
                  </a:cubicBezTo>
                  <a:cubicBezTo>
                    <a:pt x="5772" y="11755"/>
                    <a:pt x="5763" y="11753"/>
                    <a:pt x="5754" y="11749"/>
                  </a:cubicBezTo>
                  <a:cubicBezTo>
                    <a:pt x="5700" y="11721"/>
                    <a:pt x="5727" y="11659"/>
                    <a:pt x="5739" y="11613"/>
                  </a:cubicBezTo>
                  <a:cubicBezTo>
                    <a:pt x="5874" y="11067"/>
                    <a:pt x="6006" y="10520"/>
                    <a:pt x="6145" y="9974"/>
                  </a:cubicBezTo>
                  <a:cubicBezTo>
                    <a:pt x="6184" y="9831"/>
                    <a:pt x="6231" y="9683"/>
                    <a:pt x="6285" y="9540"/>
                  </a:cubicBezTo>
                  <a:cubicBezTo>
                    <a:pt x="6320" y="9435"/>
                    <a:pt x="6413" y="9358"/>
                    <a:pt x="6521" y="9346"/>
                  </a:cubicBezTo>
                  <a:cubicBezTo>
                    <a:pt x="6546" y="9344"/>
                    <a:pt x="6570" y="9342"/>
                    <a:pt x="6594" y="9342"/>
                  </a:cubicBezTo>
                  <a:cubicBezTo>
                    <a:pt x="6638" y="9342"/>
                    <a:pt x="6680" y="9347"/>
                    <a:pt x="6723" y="9354"/>
                  </a:cubicBezTo>
                  <a:cubicBezTo>
                    <a:pt x="6981" y="9408"/>
                    <a:pt x="7238" y="9440"/>
                    <a:pt x="7496" y="9440"/>
                  </a:cubicBezTo>
                  <a:cubicBezTo>
                    <a:pt x="7678" y="9440"/>
                    <a:pt x="7861" y="9424"/>
                    <a:pt x="8044" y="9389"/>
                  </a:cubicBezTo>
                  <a:cubicBezTo>
                    <a:pt x="8652" y="9269"/>
                    <a:pt x="9226" y="9013"/>
                    <a:pt x="9722" y="8641"/>
                  </a:cubicBezTo>
                  <a:cubicBezTo>
                    <a:pt x="10330" y="8196"/>
                    <a:pt x="10776" y="7626"/>
                    <a:pt x="11035" y="6913"/>
                  </a:cubicBezTo>
                  <a:cubicBezTo>
                    <a:pt x="11132" y="6646"/>
                    <a:pt x="11202" y="6367"/>
                    <a:pt x="11248" y="6088"/>
                  </a:cubicBezTo>
                  <a:cubicBezTo>
                    <a:pt x="11275" y="5909"/>
                    <a:pt x="11197" y="5816"/>
                    <a:pt x="11037" y="5816"/>
                  </a:cubicBezTo>
                  <a:cubicBezTo>
                    <a:pt x="11034" y="5816"/>
                    <a:pt x="11031" y="5816"/>
                    <a:pt x="11027" y="5816"/>
                  </a:cubicBezTo>
                  <a:lnTo>
                    <a:pt x="10690" y="5816"/>
                  </a:lnTo>
                  <a:cubicBezTo>
                    <a:pt x="10681" y="5816"/>
                    <a:pt x="10671" y="5816"/>
                    <a:pt x="10661" y="5816"/>
                  </a:cubicBezTo>
                  <a:cubicBezTo>
                    <a:pt x="10148" y="5816"/>
                    <a:pt x="9639" y="5917"/>
                    <a:pt x="9168" y="6115"/>
                  </a:cubicBezTo>
                  <a:cubicBezTo>
                    <a:pt x="8424" y="6417"/>
                    <a:pt x="7812" y="6894"/>
                    <a:pt x="7296" y="7502"/>
                  </a:cubicBezTo>
                  <a:cubicBezTo>
                    <a:pt x="7141" y="7680"/>
                    <a:pt x="7006" y="7874"/>
                    <a:pt x="6858" y="8064"/>
                  </a:cubicBezTo>
                  <a:cubicBezTo>
                    <a:pt x="6837" y="8095"/>
                    <a:pt x="6820" y="8139"/>
                    <a:pt x="6768" y="8139"/>
                  </a:cubicBezTo>
                  <a:cubicBezTo>
                    <a:pt x="6763" y="8139"/>
                    <a:pt x="6756" y="8139"/>
                    <a:pt x="6750" y="8137"/>
                  </a:cubicBezTo>
                  <a:cubicBezTo>
                    <a:pt x="6758" y="8110"/>
                    <a:pt x="6758" y="8091"/>
                    <a:pt x="6765" y="8072"/>
                  </a:cubicBezTo>
                  <a:cubicBezTo>
                    <a:pt x="6967" y="7506"/>
                    <a:pt x="7172" y="6940"/>
                    <a:pt x="7366" y="6367"/>
                  </a:cubicBezTo>
                  <a:cubicBezTo>
                    <a:pt x="7440" y="6146"/>
                    <a:pt x="7591" y="5960"/>
                    <a:pt x="7792" y="5847"/>
                  </a:cubicBezTo>
                  <a:cubicBezTo>
                    <a:pt x="7819" y="5832"/>
                    <a:pt x="7846" y="5816"/>
                    <a:pt x="7874" y="5801"/>
                  </a:cubicBezTo>
                  <a:cubicBezTo>
                    <a:pt x="8079" y="5677"/>
                    <a:pt x="8292" y="5565"/>
                    <a:pt x="8490" y="5429"/>
                  </a:cubicBezTo>
                  <a:cubicBezTo>
                    <a:pt x="9067" y="5030"/>
                    <a:pt x="9520" y="4472"/>
                    <a:pt x="9791" y="3825"/>
                  </a:cubicBezTo>
                  <a:cubicBezTo>
                    <a:pt x="10109" y="3085"/>
                    <a:pt x="10253" y="2318"/>
                    <a:pt x="10129" y="1512"/>
                  </a:cubicBezTo>
                  <a:cubicBezTo>
                    <a:pt x="10051" y="1024"/>
                    <a:pt x="9881" y="559"/>
                    <a:pt x="9633" y="136"/>
                  </a:cubicBezTo>
                  <a:cubicBezTo>
                    <a:pt x="9586" y="56"/>
                    <a:pt x="9555" y="1"/>
                    <a:pt x="9490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grpSp>
          <p:nvGrpSpPr>
            <p:cNvPr id="19" name="Google Shape;1673;p41"/>
            <p:cNvGrpSpPr/>
            <p:nvPr/>
          </p:nvGrpSpPr>
          <p:grpSpPr>
            <a:xfrm>
              <a:off x="3174084" y="2606215"/>
              <a:ext cx="950478" cy="1676838"/>
              <a:chOff x="2122209" y="2790338"/>
              <a:chExt cx="950478" cy="1676838"/>
            </a:xfrm>
          </p:grpSpPr>
          <p:sp>
            <p:nvSpPr>
              <p:cNvPr id="20" name="Google Shape;1674;p41"/>
              <p:cNvSpPr/>
              <p:nvPr/>
            </p:nvSpPr>
            <p:spPr>
              <a:xfrm>
                <a:off x="2122209" y="2790338"/>
                <a:ext cx="950478" cy="1676838"/>
              </a:xfrm>
              <a:custGeom>
                <a:avLst/>
                <a:gdLst/>
                <a:ahLst/>
                <a:cxnLst/>
                <a:rect l="l" t="t" r="r" b="b"/>
                <a:pathLst>
                  <a:path w="11722" h="20680" extrusionOk="0">
                    <a:moveTo>
                      <a:pt x="9382" y="276"/>
                    </a:moveTo>
                    <a:cubicBezTo>
                      <a:pt x="9399" y="276"/>
                      <a:pt x="9417" y="279"/>
                      <a:pt x="9435" y="284"/>
                    </a:cubicBezTo>
                    <a:cubicBezTo>
                      <a:pt x="9493" y="303"/>
                      <a:pt x="9540" y="342"/>
                      <a:pt x="9567" y="400"/>
                    </a:cubicBezTo>
                    <a:cubicBezTo>
                      <a:pt x="9749" y="733"/>
                      <a:pt x="9877" y="1094"/>
                      <a:pt x="9943" y="1469"/>
                    </a:cubicBezTo>
                    <a:cubicBezTo>
                      <a:pt x="9974" y="1663"/>
                      <a:pt x="9993" y="1865"/>
                      <a:pt x="10012" y="1989"/>
                    </a:cubicBezTo>
                    <a:cubicBezTo>
                      <a:pt x="9974" y="2946"/>
                      <a:pt x="9741" y="3767"/>
                      <a:pt x="9218" y="4488"/>
                    </a:cubicBezTo>
                    <a:cubicBezTo>
                      <a:pt x="8897" y="4922"/>
                      <a:pt x="8486" y="5278"/>
                      <a:pt x="8017" y="5534"/>
                    </a:cubicBezTo>
                    <a:cubicBezTo>
                      <a:pt x="7959" y="5569"/>
                      <a:pt x="7897" y="5604"/>
                      <a:pt x="7839" y="5635"/>
                    </a:cubicBezTo>
                    <a:cubicBezTo>
                      <a:pt x="7817" y="5648"/>
                      <a:pt x="7794" y="5658"/>
                      <a:pt x="7771" y="5658"/>
                    </a:cubicBezTo>
                    <a:cubicBezTo>
                      <a:pt x="7754" y="5658"/>
                      <a:pt x="7736" y="5652"/>
                      <a:pt x="7719" y="5635"/>
                    </a:cubicBezTo>
                    <a:cubicBezTo>
                      <a:pt x="7680" y="5600"/>
                      <a:pt x="7695" y="5561"/>
                      <a:pt x="7711" y="5522"/>
                    </a:cubicBezTo>
                    <a:cubicBezTo>
                      <a:pt x="7878" y="5123"/>
                      <a:pt x="8040" y="4720"/>
                      <a:pt x="8207" y="4321"/>
                    </a:cubicBezTo>
                    <a:cubicBezTo>
                      <a:pt x="8300" y="4100"/>
                      <a:pt x="8404" y="3883"/>
                      <a:pt x="8497" y="3662"/>
                    </a:cubicBezTo>
                    <a:cubicBezTo>
                      <a:pt x="8525" y="3593"/>
                      <a:pt x="8532" y="3519"/>
                      <a:pt x="8528" y="3445"/>
                    </a:cubicBezTo>
                    <a:cubicBezTo>
                      <a:pt x="8534" y="3365"/>
                      <a:pt x="8469" y="3309"/>
                      <a:pt x="8400" y="3309"/>
                    </a:cubicBezTo>
                    <a:cubicBezTo>
                      <a:pt x="8369" y="3309"/>
                      <a:pt x="8338" y="3320"/>
                      <a:pt x="8311" y="3345"/>
                    </a:cubicBezTo>
                    <a:cubicBezTo>
                      <a:pt x="8207" y="3426"/>
                      <a:pt x="8114" y="3519"/>
                      <a:pt x="8036" y="3628"/>
                    </a:cubicBezTo>
                    <a:cubicBezTo>
                      <a:pt x="7901" y="3829"/>
                      <a:pt x="7785" y="4042"/>
                      <a:pt x="7672" y="4259"/>
                    </a:cubicBezTo>
                    <a:cubicBezTo>
                      <a:pt x="7506" y="4577"/>
                      <a:pt x="7347" y="4898"/>
                      <a:pt x="7184" y="5216"/>
                    </a:cubicBezTo>
                    <a:cubicBezTo>
                      <a:pt x="7144" y="5292"/>
                      <a:pt x="7110" y="5331"/>
                      <a:pt x="7076" y="5331"/>
                    </a:cubicBezTo>
                    <a:cubicBezTo>
                      <a:pt x="7044" y="5331"/>
                      <a:pt x="7012" y="5297"/>
                      <a:pt x="6975" y="5228"/>
                    </a:cubicBezTo>
                    <a:cubicBezTo>
                      <a:pt x="6913" y="5108"/>
                      <a:pt x="6870" y="4984"/>
                      <a:pt x="6839" y="4856"/>
                    </a:cubicBezTo>
                    <a:cubicBezTo>
                      <a:pt x="6684" y="4302"/>
                      <a:pt x="6731" y="3748"/>
                      <a:pt x="6878" y="3201"/>
                    </a:cubicBezTo>
                    <a:cubicBezTo>
                      <a:pt x="7203" y="1946"/>
                      <a:pt x="8060" y="896"/>
                      <a:pt x="9222" y="330"/>
                    </a:cubicBezTo>
                    <a:cubicBezTo>
                      <a:pt x="9273" y="303"/>
                      <a:pt x="9324" y="276"/>
                      <a:pt x="9382" y="276"/>
                    </a:cubicBezTo>
                    <a:close/>
                    <a:moveTo>
                      <a:pt x="3313" y="3488"/>
                    </a:moveTo>
                    <a:cubicBezTo>
                      <a:pt x="3337" y="3488"/>
                      <a:pt x="3365" y="3496"/>
                      <a:pt x="3395" y="3511"/>
                    </a:cubicBezTo>
                    <a:cubicBezTo>
                      <a:pt x="3581" y="3600"/>
                      <a:pt x="3759" y="3705"/>
                      <a:pt x="3929" y="3821"/>
                    </a:cubicBezTo>
                    <a:cubicBezTo>
                      <a:pt x="4755" y="4441"/>
                      <a:pt x="5344" y="5235"/>
                      <a:pt x="5669" y="6220"/>
                    </a:cubicBezTo>
                    <a:cubicBezTo>
                      <a:pt x="5762" y="6506"/>
                      <a:pt x="5859" y="6785"/>
                      <a:pt x="5882" y="7088"/>
                    </a:cubicBezTo>
                    <a:cubicBezTo>
                      <a:pt x="5901" y="7332"/>
                      <a:pt x="5890" y="7580"/>
                      <a:pt x="5886" y="7828"/>
                    </a:cubicBezTo>
                    <a:cubicBezTo>
                      <a:pt x="5886" y="7862"/>
                      <a:pt x="5894" y="7932"/>
                      <a:pt x="5836" y="7932"/>
                    </a:cubicBezTo>
                    <a:cubicBezTo>
                      <a:pt x="5789" y="7932"/>
                      <a:pt x="5746" y="7913"/>
                      <a:pt x="5715" y="7878"/>
                    </a:cubicBezTo>
                    <a:cubicBezTo>
                      <a:pt x="5522" y="7630"/>
                      <a:pt x="5328" y="7382"/>
                      <a:pt x="5142" y="7126"/>
                    </a:cubicBezTo>
                    <a:cubicBezTo>
                      <a:pt x="4696" y="6506"/>
                      <a:pt x="4363" y="5828"/>
                      <a:pt x="4096" y="5111"/>
                    </a:cubicBezTo>
                    <a:cubicBezTo>
                      <a:pt x="4077" y="5053"/>
                      <a:pt x="4057" y="4995"/>
                      <a:pt x="4034" y="4941"/>
                    </a:cubicBezTo>
                    <a:cubicBezTo>
                      <a:pt x="4017" y="4905"/>
                      <a:pt x="3998" y="4868"/>
                      <a:pt x="3959" y="4868"/>
                    </a:cubicBezTo>
                    <a:cubicBezTo>
                      <a:pt x="3952" y="4868"/>
                      <a:pt x="3945" y="4869"/>
                      <a:pt x="3937" y="4871"/>
                    </a:cubicBezTo>
                    <a:cubicBezTo>
                      <a:pt x="3891" y="4887"/>
                      <a:pt x="3867" y="4933"/>
                      <a:pt x="3883" y="4980"/>
                    </a:cubicBezTo>
                    <a:cubicBezTo>
                      <a:pt x="3906" y="5065"/>
                      <a:pt x="3929" y="5150"/>
                      <a:pt x="3956" y="5232"/>
                    </a:cubicBezTo>
                    <a:cubicBezTo>
                      <a:pt x="4224" y="6003"/>
                      <a:pt x="4603" y="6727"/>
                      <a:pt x="5088" y="7382"/>
                    </a:cubicBezTo>
                    <a:cubicBezTo>
                      <a:pt x="5247" y="7599"/>
                      <a:pt x="5413" y="7808"/>
                      <a:pt x="5576" y="8021"/>
                    </a:cubicBezTo>
                    <a:cubicBezTo>
                      <a:pt x="5592" y="8041"/>
                      <a:pt x="5607" y="8060"/>
                      <a:pt x="5638" y="8103"/>
                    </a:cubicBezTo>
                    <a:cubicBezTo>
                      <a:pt x="5616" y="8105"/>
                      <a:pt x="5594" y="8108"/>
                      <a:pt x="5572" y="8108"/>
                    </a:cubicBezTo>
                    <a:cubicBezTo>
                      <a:pt x="5563" y="8108"/>
                      <a:pt x="5554" y="8108"/>
                      <a:pt x="5545" y="8107"/>
                    </a:cubicBezTo>
                    <a:cubicBezTo>
                      <a:pt x="5487" y="8091"/>
                      <a:pt x="5429" y="8072"/>
                      <a:pt x="5375" y="8048"/>
                    </a:cubicBezTo>
                    <a:cubicBezTo>
                      <a:pt x="4503" y="7707"/>
                      <a:pt x="3794" y="7041"/>
                      <a:pt x="3398" y="6193"/>
                    </a:cubicBezTo>
                    <a:cubicBezTo>
                      <a:pt x="3212" y="5821"/>
                      <a:pt x="3085" y="5425"/>
                      <a:pt x="3023" y="5015"/>
                    </a:cubicBezTo>
                    <a:cubicBezTo>
                      <a:pt x="2953" y="4538"/>
                      <a:pt x="3007" y="4050"/>
                      <a:pt x="3185" y="3597"/>
                    </a:cubicBezTo>
                    <a:cubicBezTo>
                      <a:pt x="3212" y="3527"/>
                      <a:pt x="3256" y="3488"/>
                      <a:pt x="3313" y="3488"/>
                    </a:cubicBezTo>
                    <a:close/>
                    <a:moveTo>
                      <a:pt x="10954" y="6010"/>
                    </a:moveTo>
                    <a:cubicBezTo>
                      <a:pt x="11039" y="6010"/>
                      <a:pt x="11078" y="6065"/>
                      <a:pt x="11059" y="6169"/>
                    </a:cubicBezTo>
                    <a:cubicBezTo>
                      <a:pt x="11031" y="6305"/>
                      <a:pt x="11004" y="6437"/>
                      <a:pt x="10969" y="6564"/>
                    </a:cubicBezTo>
                    <a:cubicBezTo>
                      <a:pt x="10702" y="7529"/>
                      <a:pt x="10105" y="8242"/>
                      <a:pt x="9261" y="8754"/>
                    </a:cubicBezTo>
                    <a:cubicBezTo>
                      <a:pt x="8842" y="9005"/>
                      <a:pt x="8377" y="9176"/>
                      <a:pt x="7893" y="9250"/>
                    </a:cubicBezTo>
                    <a:cubicBezTo>
                      <a:pt x="7752" y="9269"/>
                      <a:pt x="7610" y="9279"/>
                      <a:pt x="7469" y="9279"/>
                    </a:cubicBezTo>
                    <a:cubicBezTo>
                      <a:pt x="7249" y="9279"/>
                      <a:pt x="7029" y="9256"/>
                      <a:pt x="6812" y="9211"/>
                    </a:cubicBezTo>
                    <a:cubicBezTo>
                      <a:pt x="6769" y="9203"/>
                      <a:pt x="6723" y="9184"/>
                      <a:pt x="6715" y="9110"/>
                    </a:cubicBezTo>
                    <a:lnTo>
                      <a:pt x="6715" y="9110"/>
                    </a:lnTo>
                    <a:lnTo>
                      <a:pt x="6719" y="9114"/>
                    </a:lnTo>
                    <a:cubicBezTo>
                      <a:pt x="6820" y="9064"/>
                      <a:pt x="6921" y="9021"/>
                      <a:pt x="7021" y="8971"/>
                    </a:cubicBezTo>
                    <a:cubicBezTo>
                      <a:pt x="7812" y="8599"/>
                      <a:pt x="8540" y="8118"/>
                      <a:pt x="9195" y="7541"/>
                    </a:cubicBezTo>
                    <a:cubicBezTo>
                      <a:pt x="9338" y="7413"/>
                      <a:pt x="9470" y="7281"/>
                      <a:pt x="9606" y="7150"/>
                    </a:cubicBezTo>
                    <a:cubicBezTo>
                      <a:pt x="9637" y="7126"/>
                      <a:pt x="9660" y="7095"/>
                      <a:pt x="9671" y="7060"/>
                    </a:cubicBezTo>
                    <a:cubicBezTo>
                      <a:pt x="9679" y="7026"/>
                      <a:pt x="9671" y="6991"/>
                      <a:pt x="9652" y="6964"/>
                    </a:cubicBezTo>
                    <a:cubicBezTo>
                      <a:pt x="9646" y="6955"/>
                      <a:pt x="9629" y="6951"/>
                      <a:pt x="9610" y="6951"/>
                    </a:cubicBezTo>
                    <a:cubicBezTo>
                      <a:pt x="9593" y="6951"/>
                      <a:pt x="9576" y="6954"/>
                      <a:pt x="9563" y="6960"/>
                    </a:cubicBezTo>
                    <a:cubicBezTo>
                      <a:pt x="9532" y="6975"/>
                      <a:pt x="9509" y="6998"/>
                      <a:pt x="9486" y="7026"/>
                    </a:cubicBezTo>
                    <a:cubicBezTo>
                      <a:pt x="8877" y="7618"/>
                      <a:pt x="8215" y="8141"/>
                      <a:pt x="7459" y="8544"/>
                    </a:cubicBezTo>
                    <a:cubicBezTo>
                      <a:pt x="7285" y="8637"/>
                      <a:pt x="7110" y="8734"/>
                      <a:pt x="6928" y="8816"/>
                    </a:cubicBezTo>
                    <a:cubicBezTo>
                      <a:pt x="6855" y="8850"/>
                      <a:pt x="6773" y="8866"/>
                      <a:pt x="6696" y="8870"/>
                    </a:cubicBezTo>
                    <a:cubicBezTo>
                      <a:pt x="6693" y="8870"/>
                      <a:pt x="6690" y="8870"/>
                      <a:pt x="6687" y="8870"/>
                    </a:cubicBezTo>
                    <a:cubicBezTo>
                      <a:pt x="6613" y="8870"/>
                      <a:pt x="6597" y="8825"/>
                      <a:pt x="6634" y="8758"/>
                    </a:cubicBezTo>
                    <a:cubicBezTo>
                      <a:pt x="7091" y="7936"/>
                      <a:pt x="7680" y="7235"/>
                      <a:pt x="8466" y="6704"/>
                    </a:cubicBezTo>
                    <a:cubicBezTo>
                      <a:pt x="8978" y="6355"/>
                      <a:pt x="9563" y="6127"/>
                      <a:pt x="10175" y="6041"/>
                    </a:cubicBezTo>
                    <a:cubicBezTo>
                      <a:pt x="10431" y="6007"/>
                      <a:pt x="10694" y="6018"/>
                      <a:pt x="10954" y="6010"/>
                    </a:cubicBezTo>
                    <a:close/>
                    <a:moveTo>
                      <a:pt x="9486" y="10366"/>
                    </a:moveTo>
                    <a:cubicBezTo>
                      <a:pt x="9787" y="10366"/>
                      <a:pt x="10088" y="10391"/>
                      <a:pt x="10384" y="10443"/>
                    </a:cubicBezTo>
                    <a:cubicBezTo>
                      <a:pt x="10745" y="10497"/>
                      <a:pt x="11086" y="10633"/>
                      <a:pt x="11388" y="10834"/>
                    </a:cubicBezTo>
                    <a:cubicBezTo>
                      <a:pt x="11415" y="10850"/>
                      <a:pt x="11438" y="10869"/>
                      <a:pt x="11462" y="10892"/>
                    </a:cubicBezTo>
                    <a:cubicBezTo>
                      <a:pt x="11508" y="10935"/>
                      <a:pt x="11520" y="11009"/>
                      <a:pt x="11489" y="11063"/>
                    </a:cubicBezTo>
                    <a:cubicBezTo>
                      <a:pt x="11241" y="11563"/>
                      <a:pt x="10892" y="11966"/>
                      <a:pt x="10404" y="12241"/>
                    </a:cubicBezTo>
                    <a:cubicBezTo>
                      <a:pt x="9877" y="12539"/>
                      <a:pt x="9300" y="12729"/>
                      <a:pt x="8699" y="12803"/>
                    </a:cubicBezTo>
                    <a:cubicBezTo>
                      <a:pt x="8462" y="12832"/>
                      <a:pt x="8225" y="12847"/>
                      <a:pt x="7988" y="12847"/>
                    </a:cubicBezTo>
                    <a:cubicBezTo>
                      <a:pt x="7880" y="12847"/>
                      <a:pt x="7772" y="12844"/>
                      <a:pt x="7664" y="12837"/>
                    </a:cubicBezTo>
                    <a:cubicBezTo>
                      <a:pt x="7110" y="12803"/>
                      <a:pt x="6572" y="12655"/>
                      <a:pt x="6080" y="12400"/>
                    </a:cubicBezTo>
                    <a:cubicBezTo>
                      <a:pt x="6029" y="12384"/>
                      <a:pt x="5991" y="12345"/>
                      <a:pt x="5975" y="12299"/>
                    </a:cubicBezTo>
                    <a:cubicBezTo>
                      <a:pt x="5948" y="12245"/>
                      <a:pt x="5967" y="12179"/>
                      <a:pt x="6022" y="12156"/>
                    </a:cubicBezTo>
                    <a:cubicBezTo>
                      <a:pt x="6049" y="12140"/>
                      <a:pt x="6076" y="12125"/>
                      <a:pt x="6103" y="12113"/>
                    </a:cubicBezTo>
                    <a:cubicBezTo>
                      <a:pt x="6711" y="11861"/>
                      <a:pt x="7323" y="11625"/>
                      <a:pt x="7967" y="11477"/>
                    </a:cubicBezTo>
                    <a:cubicBezTo>
                      <a:pt x="8539" y="11346"/>
                      <a:pt x="9126" y="11279"/>
                      <a:pt x="9715" y="11279"/>
                    </a:cubicBezTo>
                    <a:cubicBezTo>
                      <a:pt x="9804" y="11279"/>
                      <a:pt x="9893" y="11281"/>
                      <a:pt x="9981" y="11284"/>
                    </a:cubicBezTo>
                    <a:cubicBezTo>
                      <a:pt x="10036" y="11284"/>
                      <a:pt x="10094" y="11295"/>
                      <a:pt x="10144" y="11299"/>
                    </a:cubicBezTo>
                    <a:cubicBezTo>
                      <a:pt x="10151" y="11300"/>
                      <a:pt x="10158" y="11300"/>
                      <a:pt x="10165" y="11300"/>
                    </a:cubicBezTo>
                    <a:cubicBezTo>
                      <a:pt x="10207" y="11300"/>
                      <a:pt x="10246" y="11287"/>
                      <a:pt x="10253" y="11237"/>
                    </a:cubicBezTo>
                    <a:cubicBezTo>
                      <a:pt x="10264" y="11175"/>
                      <a:pt x="10218" y="11152"/>
                      <a:pt x="10167" y="11148"/>
                    </a:cubicBezTo>
                    <a:cubicBezTo>
                      <a:pt x="10020" y="11133"/>
                      <a:pt x="9877" y="11113"/>
                      <a:pt x="9730" y="11113"/>
                    </a:cubicBezTo>
                    <a:cubicBezTo>
                      <a:pt x="9709" y="11113"/>
                      <a:pt x="9688" y="11113"/>
                      <a:pt x="9668" y="11113"/>
                    </a:cubicBezTo>
                    <a:cubicBezTo>
                      <a:pt x="8720" y="11113"/>
                      <a:pt x="7777" y="11287"/>
                      <a:pt x="6890" y="11629"/>
                    </a:cubicBezTo>
                    <a:cubicBezTo>
                      <a:pt x="6611" y="11733"/>
                      <a:pt x="6335" y="11849"/>
                      <a:pt x="6060" y="11962"/>
                    </a:cubicBezTo>
                    <a:cubicBezTo>
                      <a:pt x="6018" y="11977"/>
                      <a:pt x="5971" y="11989"/>
                      <a:pt x="5925" y="11997"/>
                    </a:cubicBezTo>
                    <a:cubicBezTo>
                      <a:pt x="5917" y="11888"/>
                      <a:pt x="5967" y="11834"/>
                      <a:pt x="6022" y="11780"/>
                    </a:cubicBezTo>
                    <a:cubicBezTo>
                      <a:pt x="6281" y="11493"/>
                      <a:pt x="6583" y="11245"/>
                      <a:pt x="6917" y="11047"/>
                    </a:cubicBezTo>
                    <a:cubicBezTo>
                      <a:pt x="7467" y="10718"/>
                      <a:pt x="8079" y="10505"/>
                      <a:pt x="8714" y="10420"/>
                    </a:cubicBezTo>
                    <a:cubicBezTo>
                      <a:pt x="8970" y="10384"/>
                      <a:pt x="9228" y="10366"/>
                      <a:pt x="9486" y="10366"/>
                    </a:cubicBezTo>
                    <a:close/>
                    <a:moveTo>
                      <a:pt x="2323" y="7563"/>
                    </a:moveTo>
                    <a:cubicBezTo>
                      <a:pt x="2361" y="7563"/>
                      <a:pt x="2401" y="7571"/>
                      <a:pt x="2441" y="7587"/>
                    </a:cubicBezTo>
                    <a:cubicBezTo>
                      <a:pt x="2666" y="7684"/>
                      <a:pt x="2875" y="7812"/>
                      <a:pt x="3058" y="7975"/>
                    </a:cubicBezTo>
                    <a:cubicBezTo>
                      <a:pt x="3856" y="8672"/>
                      <a:pt x="4336" y="9552"/>
                      <a:pt x="4545" y="10582"/>
                    </a:cubicBezTo>
                    <a:cubicBezTo>
                      <a:pt x="4669" y="11175"/>
                      <a:pt x="4665" y="11787"/>
                      <a:pt x="4534" y="12376"/>
                    </a:cubicBezTo>
                    <a:cubicBezTo>
                      <a:pt x="4514" y="12438"/>
                      <a:pt x="4491" y="12496"/>
                      <a:pt x="4464" y="12555"/>
                    </a:cubicBezTo>
                    <a:lnTo>
                      <a:pt x="4429" y="12555"/>
                    </a:lnTo>
                    <a:cubicBezTo>
                      <a:pt x="4406" y="12508"/>
                      <a:pt x="4386" y="12462"/>
                      <a:pt x="4371" y="12411"/>
                    </a:cubicBezTo>
                    <a:cubicBezTo>
                      <a:pt x="4131" y="11485"/>
                      <a:pt x="3770" y="10598"/>
                      <a:pt x="3302" y="9761"/>
                    </a:cubicBezTo>
                    <a:cubicBezTo>
                      <a:pt x="3243" y="9664"/>
                      <a:pt x="3181" y="9567"/>
                      <a:pt x="3112" y="9474"/>
                    </a:cubicBezTo>
                    <a:cubicBezTo>
                      <a:pt x="3081" y="9439"/>
                      <a:pt x="3046" y="9408"/>
                      <a:pt x="3003" y="9385"/>
                    </a:cubicBezTo>
                    <a:cubicBezTo>
                      <a:pt x="2992" y="9376"/>
                      <a:pt x="2978" y="9372"/>
                      <a:pt x="2964" y="9372"/>
                    </a:cubicBezTo>
                    <a:cubicBezTo>
                      <a:pt x="2953" y="9372"/>
                      <a:pt x="2943" y="9374"/>
                      <a:pt x="2934" y="9377"/>
                    </a:cubicBezTo>
                    <a:cubicBezTo>
                      <a:pt x="2918" y="9401"/>
                      <a:pt x="2914" y="9428"/>
                      <a:pt x="2922" y="9451"/>
                    </a:cubicBezTo>
                    <a:cubicBezTo>
                      <a:pt x="2937" y="9494"/>
                      <a:pt x="2957" y="9536"/>
                      <a:pt x="2984" y="9575"/>
                    </a:cubicBezTo>
                    <a:cubicBezTo>
                      <a:pt x="3507" y="10427"/>
                      <a:pt x="3879" y="11346"/>
                      <a:pt x="4158" y="12303"/>
                    </a:cubicBezTo>
                    <a:cubicBezTo>
                      <a:pt x="4208" y="12462"/>
                      <a:pt x="4239" y="12624"/>
                      <a:pt x="4278" y="12787"/>
                    </a:cubicBezTo>
                    <a:cubicBezTo>
                      <a:pt x="4282" y="12818"/>
                      <a:pt x="4282" y="12853"/>
                      <a:pt x="4278" y="12884"/>
                    </a:cubicBezTo>
                    <a:cubicBezTo>
                      <a:pt x="4270" y="12950"/>
                      <a:pt x="4233" y="12978"/>
                      <a:pt x="4188" y="12978"/>
                    </a:cubicBezTo>
                    <a:cubicBezTo>
                      <a:pt x="4167" y="12978"/>
                      <a:pt x="4145" y="12972"/>
                      <a:pt x="4123" y="12961"/>
                    </a:cubicBezTo>
                    <a:cubicBezTo>
                      <a:pt x="3933" y="12872"/>
                      <a:pt x="3755" y="12756"/>
                      <a:pt x="3600" y="12613"/>
                    </a:cubicBezTo>
                    <a:cubicBezTo>
                      <a:pt x="3003" y="12082"/>
                      <a:pt x="2534" y="11427"/>
                      <a:pt x="2217" y="10691"/>
                    </a:cubicBezTo>
                    <a:cubicBezTo>
                      <a:pt x="2058" y="10307"/>
                      <a:pt x="1953" y="9901"/>
                      <a:pt x="1914" y="9486"/>
                    </a:cubicBezTo>
                    <a:cubicBezTo>
                      <a:pt x="1880" y="9157"/>
                      <a:pt x="1880" y="8827"/>
                      <a:pt x="1914" y="8502"/>
                    </a:cubicBezTo>
                    <a:cubicBezTo>
                      <a:pt x="1945" y="8242"/>
                      <a:pt x="2004" y="7986"/>
                      <a:pt x="2089" y="7742"/>
                    </a:cubicBezTo>
                    <a:cubicBezTo>
                      <a:pt x="2129" y="7625"/>
                      <a:pt x="2217" y="7563"/>
                      <a:pt x="2323" y="7563"/>
                    </a:cubicBezTo>
                    <a:close/>
                    <a:moveTo>
                      <a:pt x="425" y="11898"/>
                    </a:moveTo>
                    <a:cubicBezTo>
                      <a:pt x="443" y="11898"/>
                      <a:pt x="461" y="11900"/>
                      <a:pt x="481" y="11904"/>
                    </a:cubicBezTo>
                    <a:cubicBezTo>
                      <a:pt x="1167" y="12043"/>
                      <a:pt x="1729" y="12384"/>
                      <a:pt x="2186" y="12907"/>
                    </a:cubicBezTo>
                    <a:cubicBezTo>
                      <a:pt x="2779" y="13574"/>
                      <a:pt x="3181" y="14387"/>
                      <a:pt x="3352" y="15263"/>
                    </a:cubicBezTo>
                    <a:cubicBezTo>
                      <a:pt x="3429" y="15650"/>
                      <a:pt x="3484" y="16046"/>
                      <a:pt x="3511" y="16441"/>
                    </a:cubicBezTo>
                    <a:cubicBezTo>
                      <a:pt x="3515" y="16507"/>
                      <a:pt x="3538" y="16592"/>
                      <a:pt x="3445" y="16654"/>
                    </a:cubicBezTo>
                    <a:cubicBezTo>
                      <a:pt x="3410" y="16615"/>
                      <a:pt x="3379" y="16573"/>
                      <a:pt x="3348" y="16534"/>
                    </a:cubicBezTo>
                    <a:cubicBezTo>
                      <a:pt x="3027" y="16007"/>
                      <a:pt x="2720" y="15472"/>
                      <a:pt x="2376" y="14957"/>
                    </a:cubicBezTo>
                    <a:cubicBezTo>
                      <a:pt x="2112" y="14558"/>
                      <a:pt x="1802" y="14190"/>
                      <a:pt x="1512" y="13806"/>
                    </a:cubicBezTo>
                    <a:cubicBezTo>
                      <a:pt x="1473" y="13760"/>
                      <a:pt x="1426" y="13717"/>
                      <a:pt x="1380" y="13678"/>
                    </a:cubicBezTo>
                    <a:cubicBezTo>
                      <a:pt x="1366" y="13662"/>
                      <a:pt x="1348" y="13654"/>
                      <a:pt x="1329" y="13654"/>
                    </a:cubicBezTo>
                    <a:cubicBezTo>
                      <a:pt x="1312" y="13654"/>
                      <a:pt x="1294" y="13661"/>
                      <a:pt x="1279" y="13674"/>
                    </a:cubicBezTo>
                    <a:cubicBezTo>
                      <a:pt x="1248" y="13698"/>
                      <a:pt x="1244" y="13744"/>
                      <a:pt x="1267" y="13775"/>
                    </a:cubicBezTo>
                    <a:cubicBezTo>
                      <a:pt x="1298" y="13822"/>
                      <a:pt x="1333" y="13868"/>
                      <a:pt x="1372" y="13915"/>
                    </a:cubicBezTo>
                    <a:cubicBezTo>
                      <a:pt x="1833" y="14453"/>
                      <a:pt x="2244" y="15027"/>
                      <a:pt x="2608" y="15635"/>
                    </a:cubicBezTo>
                    <a:cubicBezTo>
                      <a:pt x="2829" y="16007"/>
                      <a:pt x="3050" y="16375"/>
                      <a:pt x="3267" y="16747"/>
                    </a:cubicBezTo>
                    <a:cubicBezTo>
                      <a:pt x="3290" y="16786"/>
                      <a:pt x="3333" y="16828"/>
                      <a:pt x="3294" y="16875"/>
                    </a:cubicBezTo>
                    <a:cubicBezTo>
                      <a:pt x="3273" y="16901"/>
                      <a:pt x="3249" y="16910"/>
                      <a:pt x="3223" y="16910"/>
                    </a:cubicBezTo>
                    <a:cubicBezTo>
                      <a:pt x="3196" y="16910"/>
                      <a:pt x="3167" y="16900"/>
                      <a:pt x="3139" y="16890"/>
                    </a:cubicBezTo>
                    <a:cubicBezTo>
                      <a:pt x="2748" y="16770"/>
                      <a:pt x="2387" y="16569"/>
                      <a:pt x="2077" y="16301"/>
                    </a:cubicBezTo>
                    <a:cubicBezTo>
                      <a:pt x="1419" y="15736"/>
                      <a:pt x="903" y="15015"/>
                      <a:pt x="578" y="14209"/>
                    </a:cubicBezTo>
                    <a:cubicBezTo>
                      <a:pt x="384" y="13744"/>
                      <a:pt x="260" y="13256"/>
                      <a:pt x="210" y="12756"/>
                    </a:cubicBezTo>
                    <a:cubicBezTo>
                      <a:pt x="186" y="12539"/>
                      <a:pt x="183" y="12322"/>
                      <a:pt x="206" y="12105"/>
                    </a:cubicBezTo>
                    <a:cubicBezTo>
                      <a:pt x="223" y="11974"/>
                      <a:pt x="307" y="11898"/>
                      <a:pt x="425" y="11898"/>
                    </a:cubicBezTo>
                    <a:close/>
                    <a:moveTo>
                      <a:pt x="8621" y="14275"/>
                    </a:moveTo>
                    <a:cubicBezTo>
                      <a:pt x="8717" y="14275"/>
                      <a:pt x="8813" y="14277"/>
                      <a:pt x="8908" y="14283"/>
                    </a:cubicBezTo>
                    <a:cubicBezTo>
                      <a:pt x="9172" y="14306"/>
                      <a:pt x="9431" y="14352"/>
                      <a:pt x="9683" y="14430"/>
                    </a:cubicBezTo>
                    <a:cubicBezTo>
                      <a:pt x="9811" y="14469"/>
                      <a:pt x="9857" y="14550"/>
                      <a:pt x="9819" y="14690"/>
                    </a:cubicBezTo>
                    <a:cubicBezTo>
                      <a:pt x="9745" y="14926"/>
                      <a:pt x="9633" y="15147"/>
                      <a:pt x="9489" y="15348"/>
                    </a:cubicBezTo>
                    <a:cubicBezTo>
                      <a:pt x="9191" y="15782"/>
                      <a:pt x="8792" y="16092"/>
                      <a:pt x="8335" y="16340"/>
                    </a:cubicBezTo>
                    <a:cubicBezTo>
                      <a:pt x="7796" y="16638"/>
                      <a:pt x="7207" y="16828"/>
                      <a:pt x="6595" y="16902"/>
                    </a:cubicBezTo>
                    <a:cubicBezTo>
                      <a:pt x="6424" y="16922"/>
                      <a:pt x="6252" y="16932"/>
                      <a:pt x="6080" y="16932"/>
                    </a:cubicBezTo>
                    <a:cubicBezTo>
                      <a:pt x="5786" y="16932"/>
                      <a:pt x="5491" y="16903"/>
                      <a:pt x="5200" y="16844"/>
                    </a:cubicBezTo>
                    <a:cubicBezTo>
                      <a:pt x="5123" y="16832"/>
                      <a:pt x="5053" y="16786"/>
                      <a:pt x="5014" y="16716"/>
                    </a:cubicBezTo>
                    <a:cubicBezTo>
                      <a:pt x="5065" y="16685"/>
                      <a:pt x="5111" y="16658"/>
                      <a:pt x="5165" y="16635"/>
                    </a:cubicBezTo>
                    <a:cubicBezTo>
                      <a:pt x="6107" y="16309"/>
                      <a:pt x="7017" y="15906"/>
                      <a:pt x="7893" y="15426"/>
                    </a:cubicBezTo>
                    <a:cubicBezTo>
                      <a:pt x="7951" y="15391"/>
                      <a:pt x="8009" y="15356"/>
                      <a:pt x="8064" y="15321"/>
                    </a:cubicBezTo>
                    <a:cubicBezTo>
                      <a:pt x="8087" y="15309"/>
                      <a:pt x="8102" y="15290"/>
                      <a:pt x="8114" y="15271"/>
                    </a:cubicBezTo>
                    <a:cubicBezTo>
                      <a:pt x="8129" y="15240"/>
                      <a:pt x="8141" y="15189"/>
                      <a:pt x="8129" y="15170"/>
                    </a:cubicBezTo>
                    <a:cubicBezTo>
                      <a:pt x="8108" y="15157"/>
                      <a:pt x="8085" y="15149"/>
                      <a:pt x="8063" y="15149"/>
                    </a:cubicBezTo>
                    <a:cubicBezTo>
                      <a:pt x="8053" y="15149"/>
                      <a:pt x="8042" y="15151"/>
                      <a:pt x="8033" y="15154"/>
                    </a:cubicBezTo>
                    <a:cubicBezTo>
                      <a:pt x="7959" y="15178"/>
                      <a:pt x="7893" y="15213"/>
                      <a:pt x="7827" y="15251"/>
                    </a:cubicBezTo>
                    <a:cubicBezTo>
                      <a:pt x="6971" y="15720"/>
                      <a:pt x="6076" y="16123"/>
                      <a:pt x="5154" y="16456"/>
                    </a:cubicBezTo>
                    <a:cubicBezTo>
                      <a:pt x="5111" y="16472"/>
                      <a:pt x="5065" y="16487"/>
                      <a:pt x="5018" y="16499"/>
                    </a:cubicBezTo>
                    <a:cubicBezTo>
                      <a:pt x="5003" y="16502"/>
                      <a:pt x="4990" y="16504"/>
                      <a:pt x="4978" y="16504"/>
                    </a:cubicBezTo>
                    <a:cubicBezTo>
                      <a:pt x="4924" y="16504"/>
                      <a:pt x="4899" y="16468"/>
                      <a:pt x="4906" y="16398"/>
                    </a:cubicBezTo>
                    <a:cubicBezTo>
                      <a:pt x="4913" y="16363"/>
                      <a:pt x="4925" y="16332"/>
                      <a:pt x="4941" y="16301"/>
                    </a:cubicBezTo>
                    <a:cubicBezTo>
                      <a:pt x="5169" y="15825"/>
                      <a:pt x="5514" y="15414"/>
                      <a:pt x="5944" y="15108"/>
                    </a:cubicBezTo>
                    <a:cubicBezTo>
                      <a:pt x="6506" y="14693"/>
                      <a:pt x="7168" y="14426"/>
                      <a:pt x="7862" y="14333"/>
                    </a:cubicBezTo>
                    <a:cubicBezTo>
                      <a:pt x="8113" y="14294"/>
                      <a:pt x="8367" y="14275"/>
                      <a:pt x="8621" y="14275"/>
                    </a:cubicBezTo>
                    <a:close/>
                    <a:moveTo>
                      <a:pt x="8238" y="3682"/>
                    </a:moveTo>
                    <a:lnTo>
                      <a:pt x="8261" y="3693"/>
                    </a:lnTo>
                    <a:cubicBezTo>
                      <a:pt x="8250" y="3736"/>
                      <a:pt x="8234" y="3779"/>
                      <a:pt x="8219" y="3821"/>
                    </a:cubicBezTo>
                    <a:cubicBezTo>
                      <a:pt x="7800" y="4724"/>
                      <a:pt x="7440" y="5654"/>
                      <a:pt x="7091" y="6584"/>
                    </a:cubicBezTo>
                    <a:cubicBezTo>
                      <a:pt x="6800" y="7359"/>
                      <a:pt x="6556" y="8149"/>
                      <a:pt x="6281" y="8928"/>
                    </a:cubicBezTo>
                    <a:cubicBezTo>
                      <a:pt x="5940" y="9901"/>
                      <a:pt x="5715" y="10908"/>
                      <a:pt x="5479" y="11908"/>
                    </a:cubicBezTo>
                    <a:cubicBezTo>
                      <a:pt x="5231" y="12961"/>
                      <a:pt x="4995" y="14015"/>
                      <a:pt x="4809" y="15081"/>
                    </a:cubicBezTo>
                    <a:cubicBezTo>
                      <a:pt x="4689" y="15755"/>
                      <a:pt x="4572" y="16429"/>
                      <a:pt x="4483" y="17107"/>
                    </a:cubicBezTo>
                    <a:cubicBezTo>
                      <a:pt x="4425" y="17541"/>
                      <a:pt x="4406" y="17983"/>
                      <a:pt x="4386" y="18425"/>
                    </a:cubicBezTo>
                    <a:cubicBezTo>
                      <a:pt x="4359" y="18975"/>
                      <a:pt x="4352" y="19521"/>
                      <a:pt x="4336" y="20071"/>
                    </a:cubicBezTo>
                    <a:cubicBezTo>
                      <a:pt x="4336" y="20114"/>
                      <a:pt x="4332" y="20153"/>
                      <a:pt x="4325" y="20191"/>
                    </a:cubicBezTo>
                    <a:cubicBezTo>
                      <a:pt x="4305" y="20312"/>
                      <a:pt x="4243" y="20405"/>
                      <a:pt x="4119" y="20428"/>
                    </a:cubicBezTo>
                    <a:cubicBezTo>
                      <a:pt x="3980" y="20455"/>
                      <a:pt x="3840" y="20478"/>
                      <a:pt x="3697" y="20490"/>
                    </a:cubicBezTo>
                    <a:cubicBezTo>
                      <a:pt x="3643" y="20490"/>
                      <a:pt x="3592" y="20478"/>
                      <a:pt x="3542" y="20455"/>
                    </a:cubicBezTo>
                    <a:cubicBezTo>
                      <a:pt x="3480" y="20432"/>
                      <a:pt x="3441" y="20370"/>
                      <a:pt x="3449" y="20300"/>
                    </a:cubicBezTo>
                    <a:cubicBezTo>
                      <a:pt x="3460" y="19897"/>
                      <a:pt x="3468" y="19490"/>
                      <a:pt x="3484" y="19083"/>
                    </a:cubicBezTo>
                    <a:cubicBezTo>
                      <a:pt x="3495" y="18769"/>
                      <a:pt x="3515" y="18460"/>
                      <a:pt x="3538" y="18150"/>
                    </a:cubicBezTo>
                    <a:cubicBezTo>
                      <a:pt x="3573" y="17642"/>
                      <a:pt x="3643" y="17138"/>
                      <a:pt x="3747" y="16638"/>
                    </a:cubicBezTo>
                    <a:cubicBezTo>
                      <a:pt x="3898" y="15879"/>
                      <a:pt x="4049" y="15120"/>
                      <a:pt x="4216" y="14364"/>
                    </a:cubicBezTo>
                    <a:cubicBezTo>
                      <a:pt x="4325" y="13884"/>
                      <a:pt x="4476" y="13415"/>
                      <a:pt x="4592" y="12938"/>
                    </a:cubicBezTo>
                    <a:cubicBezTo>
                      <a:pt x="4820" y="12032"/>
                      <a:pt x="5061" y="11129"/>
                      <a:pt x="5371" y="10249"/>
                    </a:cubicBezTo>
                    <a:cubicBezTo>
                      <a:pt x="5677" y="9381"/>
                      <a:pt x="5971" y="8513"/>
                      <a:pt x="6301" y="7657"/>
                    </a:cubicBezTo>
                    <a:cubicBezTo>
                      <a:pt x="6676" y="6677"/>
                      <a:pt x="7110" y="5720"/>
                      <a:pt x="7606" y="4794"/>
                    </a:cubicBezTo>
                    <a:cubicBezTo>
                      <a:pt x="7769" y="4488"/>
                      <a:pt x="7920" y="4178"/>
                      <a:pt x="8079" y="3868"/>
                    </a:cubicBezTo>
                    <a:cubicBezTo>
                      <a:pt x="8110" y="3790"/>
                      <a:pt x="8164" y="3724"/>
                      <a:pt x="8238" y="3682"/>
                    </a:cubicBezTo>
                    <a:close/>
                    <a:moveTo>
                      <a:pt x="9491" y="1"/>
                    </a:moveTo>
                    <a:cubicBezTo>
                      <a:pt x="9458" y="1"/>
                      <a:pt x="9417" y="15"/>
                      <a:pt x="9362" y="47"/>
                    </a:cubicBezTo>
                    <a:cubicBezTo>
                      <a:pt x="9323" y="67"/>
                      <a:pt x="9288" y="82"/>
                      <a:pt x="9249" y="98"/>
                    </a:cubicBezTo>
                    <a:cubicBezTo>
                      <a:pt x="8195" y="605"/>
                      <a:pt x="7416" y="1384"/>
                      <a:pt x="6944" y="2461"/>
                    </a:cubicBezTo>
                    <a:cubicBezTo>
                      <a:pt x="6727" y="2942"/>
                      <a:pt x="6599" y="3457"/>
                      <a:pt x="6568" y="3984"/>
                    </a:cubicBezTo>
                    <a:cubicBezTo>
                      <a:pt x="6545" y="4433"/>
                      <a:pt x="6622" y="4887"/>
                      <a:pt x="6797" y="5305"/>
                    </a:cubicBezTo>
                    <a:cubicBezTo>
                      <a:pt x="6893" y="5538"/>
                      <a:pt x="6890" y="5801"/>
                      <a:pt x="6785" y="6034"/>
                    </a:cubicBezTo>
                    <a:cubicBezTo>
                      <a:pt x="6576" y="6526"/>
                      <a:pt x="6363" y="7018"/>
                      <a:pt x="6149" y="7506"/>
                    </a:cubicBezTo>
                    <a:cubicBezTo>
                      <a:pt x="6138" y="7529"/>
                      <a:pt x="6126" y="7549"/>
                      <a:pt x="6111" y="7568"/>
                    </a:cubicBezTo>
                    <a:lnTo>
                      <a:pt x="6087" y="7564"/>
                    </a:lnTo>
                    <a:cubicBezTo>
                      <a:pt x="6080" y="7514"/>
                      <a:pt x="6068" y="7463"/>
                      <a:pt x="6064" y="7409"/>
                    </a:cubicBezTo>
                    <a:cubicBezTo>
                      <a:pt x="6053" y="7266"/>
                      <a:pt x="6060" y="7119"/>
                      <a:pt x="6033" y="6975"/>
                    </a:cubicBezTo>
                    <a:cubicBezTo>
                      <a:pt x="5925" y="6340"/>
                      <a:pt x="5704" y="5728"/>
                      <a:pt x="5378" y="5170"/>
                    </a:cubicBezTo>
                    <a:cubicBezTo>
                      <a:pt x="5049" y="4616"/>
                      <a:pt x="4619" y="4131"/>
                      <a:pt x="4111" y="3736"/>
                    </a:cubicBezTo>
                    <a:cubicBezTo>
                      <a:pt x="3856" y="3531"/>
                      <a:pt x="3561" y="3387"/>
                      <a:pt x="3274" y="3232"/>
                    </a:cubicBezTo>
                    <a:cubicBezTo>
                      <a:pt x="3244" y="3216"/>
                      <a:pt x="3218" y="3208"/>
                      <a:pt x="3197" y="3208"/>
                    </a:cubicBezTo>
                    <a:cubicBezTo>
                      <a:pt x="3156" y="3208"/>
                      <a:pt x="3128" y="3237"/>
                      <a:pt x="3100" y="3298"/>
                    </a:cubicBezTo>
                    <a:cubicBezTo>
                      <a:pt x="3069" y="3360"/>
                      <a:pt x="3046" y="3426"/>
                      <a:pt x="3023" y="3488"/>
                    </a:cubicBezTo>
                    <a:cubicBezTo>
                      <a:pt x="2837" y="3953"/>
                      <a:pt x="2767" y="4457"/>
                      <a:pt x="2829" y="4953"/>
                    </a:cubicBezTo>
                    <a:cubicBezTo>
                      <a:pt x="2887" y="5410"/>
                      <a:pt x="3023" y="5848"/>
                      <a:pt x="3232" y="6258"/>
                    </a:cubicBezTo>
                    <a:cubicBezTo>
                      <a:pt x="3681" y="7184"/>
                      <a:pt x="4390" y="7839"/>
                      <a:pt x="5351" y="8219"/>
                    </a:cubicBezTo>
                    <a:cubicBezTo>
                      <a:pt x="5440" y="8250"/>
                      <a:pt x="5530" y="8285"/>
                      <a:pt x="5615" y="8324"/>
                    </a:cubicBezTo>
                    <a:cubicBezTo>
                      <a:pt x="5770" y="8405"/>
                      <a:pt x="5789" y="8463"/>
                      <a:pt x="5735" y="8626"/>
                    </a:cubicBezTo>
                    <a:cubicBezTo>
                      <a:pt x="5448" y="9474"/>
                      <a:pt x="5161" y="10319"/>
                      <a:pt x="4875" y="11168"/>
                    </a:cubicBezTo>
                    <a:cubicBezTo>
                      <a:pt x="4863" y="11202"/>
                      <a:pt x="4848" y="11233"/>
                      <a:pt x="4832" y="11264"/>
                    </a:cubicBezTo>
                    <a:lnTo>
                      <a:pt x="4805" y="11260"/>
                    </a:lnTo>
                    <a:cubicBezTo>
                      <a:pt x="4797" y="11230"/>
                      <a:pt x="4786" y="11199"/>
                      <a:pt x="4782" y="11164"/>
                    </a:cubicBezTo>
                    <a:cubicBezTo>
                      <a:pt x="4743" y="10904"/>
                      <a:pt x="4727" y="10637"/>
                      <a:pt x="4669" y="10381"/>
                    </a:cubicBezTo>
                    <a:cubicBezTo>
                      <a:pt x="4460" y="9416"/>
                      <a:pt x="3956" y="8541"/>
                      <a:pt x="3220" y="7882"/>
                    </a:cubicBezTo>
                    <a:cubicBezTo>
                      <a:pt x="2953" y="7638"/>
                      <a:pt x="2635" y="7448"/>
                      <a:pt x="2290" y="7332"/>
                    </a:cubicBezTo>
                    <a:cubicBezTo>
                      <a:pt x="2268" y="7324"/>
                      <a:pt x="2245" y="7320"/>
                      <a:pt x="2222" y="7320"/>
                    </a:cubicBezTo>
                    <a:cubicBezTo>
                      <a:pt x="2209" y="7320"/>
                      <a:pt x="2196" y="7321"/>
                      <a:pt x="2182" y="7324"/>
                    </a:cubicBezTo>
                    <a:cubicBezTo>
                      <a:pt x="2062" y="7336"/>
                      <a:pt x="2007" y="7421"/>
                      <a:pt x="1969" y="7525"/>
                    </a:cubicBezTo>
                    <a:cubicBezTo>
                      <a:pt x="1732" y="8169"/>
                      <a:pt x="1655" y="8854"/>
                      <a:pt x="1736" y="9536"/>
                    </a:cubicBezTo>
                    <a:cubicBezTo>
                      <a:pt x="1814" y="10207"/>
                      <a:pt x="2038" y="10854"/>
                      <a:pt x="2395" y="11431"/>
                    </a:cubicBezTo>
                    <a:cubicBezTo>
                      <a:pt x="2608" y="11780"/>
                      <a:pt x="2860" y="12105"/>
                      <a:pt x="3139" y="12407"/>
                    </a:cubicBezTo>
                    <a:cubicBezTo>
                      <a:pt x="3356" y="12651"/>
                      <a:pt x="3612" y="12865"/>
                      <a:pt x="3894" y="13031"/>
                    </a:cubicBezTo>
                    <a:cubicBezTo>
                      <a:pt x="3968" y="13074"/>
                      <a:pt x="4042" y="13120"/>
                      <a:pt x="4104" y="13175"/>
                    </a:cubicBezTo>
                    <a:cubicBezTo>
                      <a:pt x="4150" y="13213"/>
                      <a:pt x="4185" y="13264"/>
                      <a:pt x="4197" y="13322"/>
                    </a:cubicBezTo>
                    <a:cubicBezTo>
                      <a:pt x="4212" y="13450"/>
                      <a:pt x="4208" y="13581"/>
                      <a:pt x="4189" y="13709"/>
                    </a:cubicBezTo>
                    <a:cubicBezTo>
                      <a:pt x="4135" y="13961"/>
                      <a:pt x="4057" y="14213"/>
                      <a:pt x="3999" y="14465"/>
                    </a:cubicBezTo>
                    <a:cubicBezTo>
                      <a:pt x="3902" y="14918"/>
                      <a:pt x="3805" y="15375"/>
                      <a:pt x="3708" y="15829"/>
                    </a:cubicBezTo>
                    <a:cubicBezTo>
                      <a:pt x="3697" y="15864"/>
                      <a:pt x="3708" y="15910"/>
                      <a:pt x="3650" y="15941"/>
                    </a:cubicBezTo>
                    <a:cubicBezTo>
                      <a:pt x="3639" y="15914"/>
                      <a:pt x="3627" y="15887"/>
                      <a:pt x="3623" y="15860"/>
                    </a:cubicBezTo>
                    <a:cubicBezTo>
                      <a:pt x="3592" y="15689"/>
                      <a:pt x="3569" y="15523"/>
                      <a:pt x="3542" y="15356"/>
                    </a:cubicBezTo>
                    <a:cubicBezTo>
                      <a:pt x="3402" y="14500"/>
                      <a:pt x="3046" y="13694"/>
                      <a:pt x="2507" y="13012"/>
                    </a:cubicBezTo>
                    <a:cubicBezTo>
                      <a:pt x="2073" y="12454"/>
                      <a:pt x="1543" y="12024"/>
                      <a:pt x="857" y="11811"/>
                    </a:cubicBezTo>
                    <a:cubicBezTo>
                      <a:pt x="667" y="11756"/>
                      <a:pt x="473" y="11710"/>
                      <a:pt x="276" y="11679"/>
                    </a:cubicBezTo>
                    <a:cubicBezTo>
                      <a:pt x="254" y="11675"/>
                      <a:pt x="236" y="11673"/>
                      <a:pt x="220" y="11673"/>
                    </a:cubicBezTo>
                    <a:cubicBezTo>
                      <a:pt x="163" y="11673"/>
                      <a:pt x="140" y="11703"/>
                      <a:pt x="113" y="11776"/>
                    </a:cubicBezTo>
                    <a:cubicBezTo>
                      <a:pt x="86" y="11838"/>
                      <a:pt x="66" y="11904"/>
                      <a:pt x="55" y="11970"/>
                    </a:cubicBezTo>
                    <a:cubicBezTo>
                      <a:pt x="0" y="12345"/>
                      <a:pt x="12" y="12729"/>
                      <a:pt x="82" y="13101"/>
                    </a:cubicBezTo>
                    <a:cubicBezTo>
                      <a:pt x="225" y="13934"/>
                      <a:pt x="551" y="14724"/>
                      <a:pt x="1043" y="15410"/>
                    </a:cubicBezTo>
                    <a:cubicBezTo>
                      <a:pt x="1326" y="15813"/>
                      <a:pt x="1659" y="16177"/>
                      <a:pt x="2035" y="16491"/>
                    </a:cubicBezTo>
                    <a:cubicBezTo>
                      <a:pt x="2403" y="16790"/>
                      <a:pt x="2829" y="17007"/>
                      <a:pt x="3282" y="17134"/>
                    </a:cubicBezTo>
                    <a:cubicBezTo>
                      <a:pt x="3375" y="17154"/>
                      <a:pt x="3437" y="17239"/>
                      <a:pt x="3429" y="17332"/>
                    </a:cubicBezTo>
                    <a:cubicBezTo>
                      <a:pt x="3429" y="17378"/>
                      <a:pt x="3426" y="17425"/>
                      <a:pt x="3422" y="17475"/>
                    </a:cubicBezTo>
                    <a:cubicBezTo>
                      <a:pt x="3410" y="17557"/>
                      <a:pt x="3395" y="17642"/>
                      <a:pt x="3391" y="17727"/>
                    </a:cubicBezTo>
                    <a:cubicBezTo>
                      <a:pt x="3356" y="18212"/>
                      <a:pt x="3317" y="18700"/>
                      <a:pt x="3294" y="19188"/>
                    </a:cubicBezTo>
                    <a:cubicBezTo>
                      <a:pt x="3274" y="19591"/>
                      <a:pt x="3271" y="19994"/>
                      <a:pt x="3267" y="20397"/>
                    </a:cubicBezTo>
                    <a:cubicBezTo>
                      <a:pt x="3263" y="20587"/>
                      <a:pt x="3344" y="20668"/>
                      <a:pt x="3534" y="20680"/>
                    </a:cubicBezTo>
                    <a:lnTo>
                      <a:pt x="3615" y="20680"/>
                    </a:lnTo>
                    <a:cubicBezTo>
                      <a:pt x="3852" y="20672"/>
                      <a:pt x="4088" y="20637"/>
                      <a:pt x="4317" y="20567"/>
                    </a:cubicBezTo>
                    <a:cubicBezTo>
                      <a:pt x="4487" y="20521"/>
                      <a:pt x="4526" y="20467"/>
                      <a:pt x="4526" y="20284"/>
                    </a:cubicBezTo>
                    <a:cubicBezTo>
                      <a:pt x="4518" y="19409"/>
                      <a:pt x="4565" y="18533"/>
                      <a:pt x="4619" y="17661"/>
                    </a:cubicBezTo>
                    <a:cubicBezTo>
                      <a:pt x="4627" y="17491"/>
                      <a:pt x="4650" y="17320"/>
                      <a:pt x="4681" y="17150"/>
                    </a:cubicBezTo>
                    <a:cubicBezTo>
                      <a:pt x="4709" y="17003"/>
                      <a:pt x="4754" y="16947"/>
                      <a:pt x="4852" y="16947"/>
                    </a:cubicBezTo>
                    <a:cubicBezTo>
                      <a:pt x="4888" y="16947"/>
                      <a:pt x="4931" y="16954"/>
                      <a:pt x="4983" y="16968"/>
                    </a:cubicBezTo>
                    <a:cubicBezTo>
                      <a:pt x="5336" y="17057"/>
                      <a:pt x="5698" y="17102"/>
                      <a:pt x="6062" y="17102"/>
                    </a:cubicBezTo>
                    <a:cubicBezTo>
                      <a:pt x="6233" y="17102"/>
                      <a:pt x="6405" y="17092"/>
                      <a:pt x="6576" y="17072"/>
                    </a:cubicBezTo>
                    <a:cubicBezTo>
                      <a:pt x="7083" y="17018"/>
                      <a:pt x="7575" y="16886"/>
                      <a:pt x="8040" y="16681"/>
                    </a:cubicBezTo>
                    <a:cubicBezTo>
                      <a:pt x="8575" y="16445"/>
                      <a:pt x="9055" y="16139"/>
                      <a:pt x="9439" y="15693"/>
                    </a:cubicBezTo>
                    <a:cubicBezTo>
                      <a:pt x="9699" y="15399"/>
                      <a:pt x="9892" y="15050"/>
                      <a:pt x="9997" y="14674"/>
                    </a:cubicBezTo>
                    <a:cubicBezTo>
                      <a:pt x="10059" y="14449"/>
                      <a:pt x="9993" y="14318"/>
                      <a:pt x="9768" y="14232"/>
                    </a:cubicBezTo>
                    <a:cubicBezTo>
                      <a:pt x="9609" y="14178"/>
                      <a:pt x="9447" y="14147"/>
                      <a:pt x="9284" y="14135"/>
                    </a:cubicBezTo>
                    <a:cubicBezTo>
                      <a:pt x="9056" y="14106"/>
                      <a:pt x="8828" y="14092"/>
                      <a:pt x="8599" y="14092"/>
                    </a:cubicBezTo>
                    <a:cubicBezTo>
                      <a:pt x="8430" y="14092"/>
                      <a:pt x="8262" y="14100"/>
                      <a:pt x="8095" y="14116"/>
                    </a:cubicBezTo>
                    <a:cubicBezTo>
                      <a:pt x="7618" y="14159"/>
                      <a:pt x="7145" y="14275"/>
                      <a:pt x="6704" y="14461"/>
                    </a:cubicBezTo>
                    <a:cubicBezTo>
                      <a:pt x="5960" y="14786"/>
                      <a:pt x="5344" y="15259"/>
                      <a:pt x="4921" y="15964"/>
                    </a:cubicBezTo>
                    <a:cubicBezTo>
                      <a:pt x="4902" y="15988"/>
                      <a:pt x="4886" y="16011"/>
                      <a:pt x="4867" y="16030"/>
                    </a:cubicBezTo>
                    <a:lnTo>
                      <a:pt x="4840" y="16007"/>
                    </a:lnTo>
                    <a:cubicBezTo>
                      <a:pt x="4844" y="15972"/>
                      <a:pt x="4844" y="15933"/>
                      <a:pt x="4851" y="15898"/>
                    </a:cubicBezTo>
                    <a:cubicBezTo>
                      <a:pt x="4968" y="15263"/>
                      <a:pt x="5084" y="14624"/>
                      <a:pt x="5212" y="13992"/>
                    </a:cubicBezTo>
                    <a:cubicBezTo>
                      <a:pt x="5289" y="13585"/>
                      <a:pt x="5378" y="13182"/>
                      <a:pt x="5475" y="12779"/>
                    </a:cubicBezTo>
                    <a:cubicBezTo>
                      <a:pt x="5499" y="12682"/>
                      <a:pt x="5545" y="12589"/>
                      <a:pt x="5603" y="12508"/>
                    </a:cubicBezTo>
                    <a:cubicBezTo>
                      <a:pt x="5633" y="12449"/>
                      <a:pt x="5692" y="12417"/>
                      <a:pt x="5753" y="12417"/>
                    </a:cubicBezTo>
                    <a:cubicBezTo>
                      <a:pt x="5788" y="12417"/>
                      <a:pt x="5824" y="12427"/>
                      <a:pt x="5855" y="12450"/>
                    </a:cubicBezTo>
                    <a:cubicBezTo>
                      <a:pt x="6440" y="12810"/>
                      <a:pt x="7083" y="12973"/>
                      <a:pt x="7765" y="13000"/>
                    </a:cubicBezTo>
                    <a:cubicBezTo>
                      <a:pt x="7848" y="13004"/>
                      <a:pt x="7932" y="13006"/>
                      <a:pt x="8015" y="13006"/>
                    </a:cubicBezTo>
                    <a:cubicBezTo>
                      <a:pt x="8332" y="13006"/>
                      <a:pt x="8650" y="12977"/>
                      <a:pt x="8962" y="12919"/>
                    </a:cubicBezTo>
                    <a:cubicBezTo>
                      <a:pt x="9594" y="12806"/>
                      <a:pt x="10191" y="12593"/>
                      <a:pt x="10722" y="12221"/>
                    </a:cubicBezTo>
                    <a:cubicBezTo>
                      <a:pt x="11140" y="11923"/>
                      <a:pt x="11465" y="11512"/>
                      <a:pt x="11663" y="11036"/>
                    </a:cubicBezTo>
                    <a:cubicBezTo>
                      <a:pt x="11721" y="10896"/>
                      <a:pt x="11694" y="10815"/>
                      <a:pt x="11578" y="10718"/>
                    </a:cubicBezTo>
                    <a:cubicBezTo>
                      <a:pt x="11551" y="10695"/>
                      <a:pt x="11520" y="10672"/>
                      <a:pt x="11485" y="10656"/>
                    </a:cubicBezTo>
                    <a:cubicBezTo>
                      <a:pt x="11144" y="10482"/>
                      <a:pt x="10791" y="10331"/>
                      <a:pt x="10408" y="10265"/>
                    </a:cubicBezTo>
                    <a:cubicBezTo>
                      <a:pt x="10109" y="10214"/>
                      <a:pt x="9807" y="10187"/>
                      <a:pt x="9504" y="10187"/>
                    </a:cubicBezTo>
                    <a:cubicBezTo>
                      <a:pt x="9370" y="10187"/>
                      <a:pt x="9236" y="10192"/>
                      <a:pt x="9102" y="10203"/>
                    </a:cubicBezTo>
                    <a:cubicBezTo>
                      <a:pt x="8590" y="10230"/>
                      <a:pt x="8087" y="10334"/>
                      <a:pt x="7606" y="10513"/>
                    </a:cubicBezTo>
                    <a:cubicBezTo>
                      <a:pt x="6936" y="10768"/>
                      <a:pt x="6347" y="11144"/>
                      <a:pt x="5867" y="11679"/>
                    </a:cubicBezTo>
                    <a:cubicBezTo>
                      <a:pt x="5841" y="11707"/>
                      <a:pt x="5824" y="11757"/>
                      <a:pt x="5786" y="11757"/>
                    </a:cubicBezTo>
                    <a:cubicBezTo>
                      <a:pt x="5778" y="11757"/>
                      <a:pt x="5769" y="11754"/>
                      <a:pt x="5758" y="11749"/>
                    </a:cubicBezTo>
                    <a:cubicBezTo>
                      <a:pt x="5696" y="11722"/>
                      <a:pt x="5731" y="11656"/>
                      <a:pt x="5739" y="11613"/>
                    </a:cubicBezTo>
                    <a:cubicBezTo>
                      <a:pt x="5874" y="11067"/>
                      <a:pt x="6010" y="10520"/>
                      <a:pt x="6146" y="9974"/>
                    </a:cubicBezTo>
                    <a:cubicBezTo>
                      <a:pt x="6184" y="9831"/>
                      <a:pt x="6235" y="9684"/>
                      <a:pt x="6285" y="9540"/>
                    </a:cubicBezTo>
                    <a:cubicBezTo>
                      <a:pt x="6320" y="9436"/>
                      <a:pt x="6413" y="9358"/>
                      <a:pt x="6525" y="9346"/>
                    </a:cubicBezTo>
                    <a:cubicBezTo>
                      <a:pt x="6549" y="9344"/>
                      <a:pt x="6572" y="9342"/>
                      <a:pt x="6596" y="9342"/>
                    </a:cubicBezTo>
                    <a:cubicBezTo>
                      <a:pt x="6640" y="9342"/>
                      <a:pt x="6684" y="9347"/>
                      <a:pt x="6727" y="9354"/>
                    </a:cubicBezTo>
                    <a:cubicBezTo>
                      <a:pt x="6983" y="9409"/>
                      <a:pt x="7239" y="9440"/>
                      <a:pt x="7497" y="9440"/>
                    </a:cubicBezTo>
                    <a:cubicBezTo>
                      <a:pt x="7680" y="9440"/>
                      <a:pt x="7863" y="9424"/>
                      <a:pt x="8048" y="9389"/>
                    </a:cubicBezTo>
                    <a:cubicBezTo>
                      <a:pt x="8656" y="9269"/>
                      <a:pt x="9226" y="9013"/>
                      <a:pt x="9722" y="8641"/>
                    </a:cubicBezTo>
                    <a:cubicBezTo>
                      <a:pt x="10330" y="8196"/>
                      <a:pt x="10780" y="7622"/>
                      <a:pt x="11035" y="6913"/>
                    </a:cubicBezTo>
                    <a:cubicBezTo>
                      <a:pt x="11132" y="6646"/>
                      <a:pt x="11206" y="6367"/>
                      <a:pt x="11248" y="6088"/>
                    </a:cubicBezTo>
                    <a:cubicBezTo>
                      <a:pt x="11276" y="5906"/>
                      <a:pt x="11194" y="5817"/>
                      <a:pt x="11028" y="5817"/>
                    </a:cubicBezTo>
                    <a:lnTo>
                      <a:pt x="10691" y="5817"/>
                    </a:lnTo>
                    <a:cubicBezTo>
                      <a:pt x="10681" y="5817"/>
                      <a:pt x="10671" y="5817"/>
                      <a:pt x="10661" y="5817"/>
                    </a:cubicBezTo>
                    <a:cubicBezTo>
                      <a:pt x="10148" y="5817"/>
                      <a:pt x="9639" y="5917"/>
                      <a:pt x="9168" y="6119"/>
                    </a:cubicBezTo>
                    <a:cubicBezTo>
                      <a:pt x="8424" y="6417"/>
                      <a:pt x="7816" y="6898"/>
                      <a:pt x="7296" y="7502"/>
                    </a:cubicBezTo>
                    <a:cubicBezTo>
                      <a:pt x="7145" y="7680"/>
                      <a:pt x="7006" y="7874"/>
                      <a:pt x="6862" y="8064"/>
                    </a:cubicBezTo>
                    <a:cubicBezTo>
                      <a:pt x="6838" y="8095"/>
                      <a:pt x="6820" y="8139"/>
                      <a:pt x="6768" y="8139"/>
                    </a:cubicBezTo>
                    <a:cubicBezTo>
                      <a:pt x="6763" y="8139"/>
                      <a:pt x="6757" y="8139"/>
                      <a:pt x="6750" y="8138"/>
                    </a:cubicBezTo>
                    <a:cubicBezTo>
                      <a:pt x="6758" y="8110"/>
                      <a:pt x="6762" y="8091"/>
                      <a:pt x="6769" y="8072"/>
                    </a:cubicBezTo>
                    <a:cubicBezTo>
                      <a:pt x="6971" y="7506"/>
                      <a:pt x="7176" y="6940"/>
                      <a:pt x="7370" y="6367"/>
                    </a:cubicBezTo>
                    <a:cubicBezTo>
                      <a:pt x="7440" y="6146"/>
                      <a:pt x="7595" y="5960"/>
                      <a:pt x="7796" y="5848"/>
                    </a:cubicBezTo>
                    <a:cubicBezTo>
                      <a:pt x="7819" y="5832"/>
                      <a:pt x="7847" y="5817"/>
                      <a:pt x="7874" y="5801"/>
                    </a:cubicBezTo>
                    <a:cubicBezTo>
                      <a:pt x="8079" y="5677"/>
                      <a:pt x="8296" y="5565"/>
                      <a:pt x="8494" y="5429"/>
                    </a:cubicBezTo>
                    <a:cubicBezTo>
                      <a:pt x="9071" y="5030"/>
                      <a:pt x="9520" y="4472"/>
                      <a:pt x="9792" y="3825"/>
                    </a:cubicBezTo>
                    <a:cubicBezTo>
                      <a:pt x="10109" y="3085"/>
                      <a:pt x="10257" y="2318"/>
                      <a:pt x="10133" y="1512"/>
                    </a:cubicBezTo>
                    <a:cubicBezTo>
                      <a:pt x="10051" y="1024"/>
                      <a:pt x="9885" y="559"/>
                      <a:pt x="9633" y="137"/>
                    </a:cubicBezTo>
                    <a:cubicBezTo>
                      <a:pt x="9586" y="57"/>
                      <a:pt x="9555" y="1"/>
                      <a:pt x="94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675;p41"/>
              <p:cNvSpPr/>
              <p:nvPr/>
            </p:nvSpPr>
            <p:spPr>
              <a:xfrm>
                <a:off x="2664188" y="2812718"/>
                <a:ext cx="269932" cy="436481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5383" extrusionOk="0">
                    <a:moveTo>
                      <a:pt x="2698" y="0"/>
                    </a:moveTo>
                    <a:cubicBezTo>
                      <a:pt x="2640" y="0"/>
                      <a:pt x="2589" y="27"/>
                      <a:pt x="2538" y="54"/>
                    </a:cubicBezTo>
                    <a:cubicBezTo>
                      <a:pt x="1376" y="620"/>
                      <a:pt x="519" y="1670"/>
                      <a:pt x="194" y="2925"/>
                    </a:cubicBezTo>
                    <a:cubicBezTo>
                      <a:pt x="47" y="3472"/>
                      <a:pt x="0" y="4026"/>
                      <a:pt x="155" y="4580"/>
                    </a:cubicBezTo>
                    <a:cubicBezTo>
                      <a:pt x="186" y="4708"/>
                      <a:pt x="229" y="4832"/>
                      <a:pt x="291" y="4952"/>
                    </a:cubicBezTo>
                    <a:cubicBezTo>
                      <a:pt x="328" y="5021"/>
                      <a:pt x="360" y="5055"/>
                      <a:pt x="392" y="5055"/>
                    </a:cubicBezTo>
                    <a:cubicBezTo>
                      <a:pt x="426" y="5055"/>
                      <a:pt x="460" y="5016"/>
                      <a:pt x="500" y="4940"/>
                    </a:cubicBezTo>
                    <a:cubicBezTo>
                      <a:pt x="663" y="4622"/>
                      <a:pt x="822" y="4301"/>
                      <a:pt x="988" y="3983"/>
                    </a:cubicBezTo>
                    <a:cubicBezTo>
                      <a:pt x="1101" y="3766"/>
                      <a:pt x="1217" y="3553"/>
                      <a:pt x="1352" y="3352"/>
                    </a:cubicBezTo>
                    <a:cubicBezTo>
                      <a:pt x="1430" y="3243"/>
                      <a:pt x="1523" y="3150"/>
                      <a:pt x="1627" y="3069"/>
                    </a:cubicBezTo>
                    <a:cubicBezTo>
                      <a:pt x="1654" y="3044"/>
                      <a:pt x="1685" y="3033"/>
                      <a:pt x="1716" y="3033"/>
                    </a:cubicBezTo>
                    <a:cubicBezTo>
                      <a:pt x="1785" y="3033"/>
                      <a:pt x="1850" y="3089"/>
                      <a:pt x="1844" y="3169"/>
                    </a:cubicBezTo>
                    <a:cubicBezTo>
                      <a:pt x="1848" y="3243"/>
                      <a:pt x="1841" y="3317"/>
                      <a:pt x="1813" y="3386"/>
                    </a:cubicBezTo>
                    <a:cubicBezTo>
                      <a:pt x="1720" y="3607"/>
                      <a:pt x="1616" y="3824"/>
                      <a:pt x="1523" y="4045"/>
                    </a:cubicBezTo>
                    <a:cubicBezTo>
                      <a:pt x="1356" y="4444"/>
                      <a:pt x="1194" y="4847"/>
                      <a:pt x="1027" y="5246"/>
                    </a:cubicBezTo>
                    <a:cubicBezTo>
                      <a:pt x="1011" y="5285"/>
                      <a:pt x="996" y="5324"/>
                      <a:pt x="1035" y="5359"/>
                    </a:cubicBezTo>
                    <a:cubicBezTo>
                      <a:pt x="1052" y="5376"/>
                      <a:pt x="1070" y="5382"/>
                      <a:pt x="1087" y="5382"/>
                    </a:cubicBezTo>
                    <a:cubicBezTo>
                      <a:pt x="1110" y="5382"/>
                      <a:pt x="1133" y="5372"/>
                      <a:pt x="1155" y="5359"/>
                    </a:cubicBezTo>
                    <a:cubicBezTo>
                      <a:pt x="1213" y="5328"/>
                      <a:pt x="1275" y="5293"/>
                      <a:pt x="1333" y="5258"/>
                    </a:cubicBezTo>
                    <a:cubicBezTo>
                      <a:pt x="1802" y="5002"/>
                      <a:pt x="2213" y="4646"/>
                      <a:pt x="2534" y="4212"/>
                    </a:cubicBezTo>
                    <a:cubicBezTo>
                      <a:pt x="3057" y="3491"/>
                      <a:pt x="3290" y="2670"/>
                      <a:pt x="3328" y="1713"/>
                    </a:cubicBezTo>
                    <a:cubicBezTo>
                      <a:pt x="3309" y="1589"/>
                      <a:pt x="3290" y="1387"/>
                      <a:pt x="3259" y="1193"/>
                    </a:cubicBezTo>
                    <a:cubicBezTo>
                      <a:pt x="3193" y="818"/>
                      <a:pt x="3065" y="457"/>
                      <a:pt x="2883" y="124"/>
                    </a:cubicBezTo>
                    <a:cubicBezTo>
                      <a:pt x="2856" y="66"/>
                      <a:pt x="2809" y="27"/>
                      <a:pt x="2751" y="8"/>
                    </a:cubicBezTo>
                    <a:cubicBezTo>
                      <a:pt x="2733" y="3"/>
                      <a:pt x="2715" y="0"/>
                      <a:pt x="26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676;p41"/>
              <p:cNvSpPr/>
              <p:nvPr/>
            </p:nvSpPr>
            <p:spPr>
              <a:xfrm>
                <a:off x="2401226" y="3088815"/>
                <a:ext cx="390911" cy="1363282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16813" extrusionOk="0">
                    <a:moveTo>
                      <a:pt x="4793" y="1"/>
                    </a:moveTo>
                    <a:cubicBezTo>
                      <a:pt x="4723" y="47"/>
                      <a:pt x="4669" y="113"/>
                      <a:pt x="4638" y="191"/>
                    </a:cubicBezTo>
                    <a:cubicBezTo>
                      <a:pt x="4479" y="497"/>
                      <a:pt x="4328" y="811"/>
                      <a:pt x="4165" y="1113"/>
                    </a:cubicBezTo>
                    <a:cubicBezTo>
                      <a:pt x="3669" y="2039"/>
                      <a:pt x="3235" y="2996"/>
                      <a:pt x="2856" y="3976"/>
                    </a:cubicBezTo>
                    <a:cubicBezTo>
                      <a:pt x="2530" y="4836"/>
                      <a:pt x="2236" y="5704"/>
                      <a:pt x="1930" y="6568"/>
                    </a:cubicBezTo>
                    <a:cubicBezTo>
                      <a:pt x="1620" y="7452"/>
                      <a:pt x="1376" y="8354"/>
                      <a:pt x="1151" y="9261"/>
                    </a:cubicBezTo>
                    <a:cubicBezTo>
                      <a:pt x="1035" y="9738"/>
                      <a:pt x="884" y="10206"/>
                      <a:pt x="775" y="10683"/>
                    </a:cubicBezTo>
                    <a:cubicBezTo>
                      <a:pt x="605" y="11439"/>
                      <a:pt x="457" y="12202"/>
                      <a:pt x="306" y="12961"/>
                    </a:cubicBezTo>
                    <a:cubicBezTo>
                      <a:pt x="202" y="13457"/>
                      <a:pt x="132" y="13961"/>
                      <a:pt x="97" y="14469"/>
                    </a:cubicBezTo>
                    <a:cubicBezTo>
                      <a:pt x="74" y="14782"/>
                      <a:pt x="54" y="15092"/>
                      <a:pt x="43" y="15402"/>
                    </a:cubicBezTo>
                    <a:cubicBezTo>
                      <a:pt x="27" y="15809"/>
                      <a:pt x="19" y="16216"/>
                      <a:pt x="8" y="16623"/>
                    </a:cubicBezTo>
                    <a:cubicBezTo>
                      <a:pt x="0" y="16689"/>
                      <a:pt x="39" y="16751"/>
                      <a:pt x="101" y="16774"/>
                    </a:cubicBezTo>
                    <a:cubicBezTo>
                      <a:pt x="151" y="16801"/>
                      <a:pt x="202" y="16813"/>
                      <a:pt x="256" y="16813"/>
                    </a:cubicBezTo>
                    <a:cubicBezTo>
                      <a:pt x="399" y="16797"/>
                      <a:pt x="539" y="16778"/>
                      <a:pt x="678" y="16751"/>
                    </a:cubicBezTo>
                    <a:cubicBezTo>
                      <a:pt x="802" y="16724"/>
                      <a:pt x="864" y="16634"/>
                      <a:pt x="884" y="16514"/>
                    </a:cubicBezTo>
                    <a:cubicBezTo>
                      <a:pt x="891" y="16476"/>
                      <a:pt x="895" y="16433"/>
                      <a:pt x="895" y="16390"/>
                    </a:cubicBezTo>
                    <a:cubicBezTo>
                      <a:pt x="911" y="15844"/>
                      <a:pt x="918" y="15294"/>
                      <a:pt x="945" y="14744"/>
                    </a:cubicBezTo>
                    <a:cubicBezTo>
                      <a:pt x="965" y="14306"/>
                      <a:pt x="984" y="13864"/>
                      <a:pt x="1042" y="13426"/>
                    </a:cubicBezTo>
                    <a:cubicBezTo>
                      <a:pt x="1131" y="12748"/>
                      <a:pt x="1248" y="12074"/>
                      <a:pt x="1368" y="11400"/>
                    </a:cubicBezTo>
                    <a:cubicBezTo>
                      <a:pt x="1554" y="10334"/>
                      <a:pt x="1790" y="9280"/>
                      <a:pt x="2038" y="8230"/>
                    </a:cubicBezTo>
                    <a:cubicBezTo>
                      <a:pt x="2274" y="7227"/>
                      <a:pt x="2499" y="6223"/>
                      <a:pt x="2840" y="5251"/>
                    </a:cubicBezTo>
                    <a:cubicBezTo>
                      <a:pt x="3115" y="4468"/>
                      <a:pt x="3359" y="3678"/>
                      <a:pt x="3650" y="2907"/>
                    </a:cubicBezTo>
                    <a:cubicBezTo>
                      <a:pt x="3999" y="1973"/>
                      <a:pt x="4359" y="1047"/>
                      <a:pt x="4778" y="140"/>
                    </a:cubicBezTo>
                    <a:cubicBezTo>
                      <a:pt x="4793" y="98"/>
                      <a:pt x="4809" y="55"/>
                      <a:pt x="4820" y="12"/>
                    </a:cubicBezTo>
                    <a:lnTo>
                      <a:pt x="479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677;p41"/>
              <p:cNvSpPr/>
              <p:nvPr/>
            </p:nvSpPr>
            <p:spPr>
              <a:xfrm>
                <a:off x="2601914" y="3630792"/>
                <a:ext cx="454400" cy="201253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2482" extrusionOk="0">
                    <a:moveTo>
                      <a:pt x="3570" y="1"/>
                    </a:moveTo>
                    <a:cubicBezTo>
                      <a:pt x="3312" y="1"/>
                      <a:pt x="3054" y="19"/>
                      <a:pt x="2798" y="55"/>
                    </a:cubicBezTo>
                    <a:cubicBezTo>
                      <a:pt x="2163" y="140"/>
                      <a:pt x="1551" y="353"/>
                      <a:pt x="997" y="682"/>
                    </a:cubicBezTo>
                    <a:cubicBezTo>
                      <a:pt x="667" y="880"/>
                      <a:pt x="365" y="1128"/>
                      <a:pt x="106" y="1415"/>
                    </a:cubicBezTo>
                    <a:cubicBezTo>
                      <a:pt x="51" y="1469"/>
                      <a:pt x="1" y="1523"/>
                      <a:pt x="9" y="1632"/>
                    </a:cubicBezTo>
                    <a:cubicBezTo>
                      <a:pt x="55" y="1624"/>
                      <a:pt x="98" y="1612"/>
                      <a:pt x="144" y="1597"/>
                    </a:cubicBezTo>
                    <a:cubicBezTo>
                      <a:pt x="419" y="1484"/>
                      <a:pt x="695" y="1368"/>
                      <a:pt x="974" y="1264"/>
                    </a:cubicBezTo>
                    <a:cubicBezTo>
                      <a:pt x="1861" y="922"/>
                      <a:pt x="2800" y="748"/>
                      <a:pt x="3752" y="748"/>
                    </a:cubicBezTo>
                    <a:cubicBezTo>
                      <a:pt x="3772" y="748"/>
                      <a:pt x="3793" y="748"/>
                      <a:pt x="3814" y="748"/>
                    </a:cubicBezTo>
                    <a:cubicBezTo>
                      <a:pt x="3961" y="748"/>
                      <a:pt x="4104" y="768"/>
                      <a:pt x="4251" y="783"/>
                    </a:cubicBezTo>
                    <a:cubicBezTo>
                      <a:pt x="4302" y="787"/>
                      <a:pt x="4348" y="810"/>
                      <a:pt x="4337" y="872"/>
                    </a:cubicBezTo>
                    <a:cubicBezTo>
                      <a:pt x="4330" y="922"/>
                      <a:pt x="4291" y="935"/>
                      <a:pt x="4249" y="935"/>
                    </a:cubicBezTo>
                    <a:cubicBezTo>
                      <a:pt x="4242" y="935"/>
                      <a:pt x="4235" y="935"/>
                      <a:pt x="4228" y="934"/>
                    </a:cubicBezTo>
                    <a:cubicBezTo>
                      <a:pt x="4178" y="930"/>
                      <a:pt x="4120" y="919"/>
                      <a:pt x="4065" y="919"/>
                    </a:cubicBezTo>
                    <a:cubicBezTo>
                      <a:pt x="3977" y="916"/>
                      <a:pt x="3888" y="914"/>
                      <a:pt x="3799" y="914"/>
                    </a:cubicBezTo>
                    <a:cubicBezTo>
                      <a:pt x="3210" y="914"/>
                      <a:pt x="2623" y="981"/>
                      <a:pt x="2051" y="1112"/>
                    </a:cubicBezTo>
                    <a:cubicBezTo>
                      <a:pt x="1407" y="1260"/>
                      <a:pt x="795" y="1496"/>
                      <a:pt x="187" y="1748"/>
                    </a:cubicBezTo>
                    <a:cubicBezTo>
                      <a:pt x="160" y="1760"/>
                      <a:pt x="133" y="1775"/>
                      <a:pt x="106" y="1791"/>
                    </a:cubicBezTo>
                    <a:cubicBezTo>
                      <a:pt x="51" y="1814"/>
                      <a:pt x="28" y="1880"/>
                      <a:pt x="55" y="1934"/>
                    </a:cubicBezTo>
                    <a:cubicBezTo>
                      <a:pt x="75" y="1980"/>
                      <a:pt x="113" y="2019"/>
                      <a:pt x="164" y="2035"/>
                    </a:cubicBezTo>
                    <a:cubicBezTo>
                      <a:pt x="656" y="2290"/>
                      <a:pt x="1194" y="2438"/>
                      <a:pt x="1748" y="2472"/>
                    </a:cubicBezTo>
                    <a:cubicBezTo>
                      <a:pt x="1856" y="2479"/>
                      <a:pt x="1964" y="2482"/>
                      <a:pt x="2072" y="2482"/>
                    </a:cubicBezTo>
                    <a:cubicBezTo>
                      <a:pt x="2309" y="2482"/>
                      <a:pt x="2546" y="2467"/>
                      <a:pt x="2783" y="2438"/>
                    </a:cubicBezTo>
                    <a:cubicBezTo>
                      <a:pt x="3384" y="2364"/>
                      <a:pt x="3961" y="2174"/>
                      <a:pt x="4488" y="1876"/>
                    </a:cubicBezTo>
                    <a:cubicBezTo>
                      <a:pt x="4976" y="1601"/>
                      <a:pt x="5325" y="1198"/>
                      <a:pt x="5569" y="698"/>
                    </a:cubicBezTo>
                    <a:cubicBezTo>
                      <a:pt x="5604" y="644"/>
                      <a:pt x="5592" y="570"/>
                      <a:pt x="5542" y="527"/>
                    </a:cubicBezTo>
                    <a:cubicBezTo>
                      <a:pt x="5522" y="504"/>
                      <a:pt x="5499" y="485"/>
                      <a:pt x="5472" y="469"/>
                    </a:cubicBezTo>
                    <a:cubicBezTo>
                      <a:pt x="5170" y="268"/>
                      <a:pt x="4829" y="132"/>
                      <a:pt x="4468" y="78"/>
                    </a:cubicBezTo>
                    <a:cubicBezTo>
                      <a:pt x="4172" y="26"/>
                      <a:pt x="3871" y="1"/>
                      <a:pt x="35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678;p41"/>
              <p:cNvSpPr/>
              <p:nvPr/>
            </p:nvSpPr>
            <p:spPr>
              <a:xfrm>
                <a:off x="2274570" y="3403590"/>
                <a:ext cx="226308" cy="439156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5416" extrusionOk="0">
                    <a:moveTo>
                      <a:pt x="444" y="0"/>
                    </a:moveTo>
                    <a:cubicBezTo>
                      <a:pt x="338" y="0"/>
                      <a:pt x="250" y="62"/>
                      <a:pt x="210" y="179"/>
                    </a:cubicBezTo>
                    <a:cubicBezTo>
                      <a:pt x="125" y="423"/>
                      <a:pt x="66" y="679"/>
                      <a:pt x="35" y="939"/>
                    </a:cubicBezTo>
                    <a:cubicBezTo>
                      <a:pt x="1" y="1264"/>
                      <a:pt x="1" y="1594"/>
                      <a:pt x="35" y="1923"/>
                    </a:cubicBezTo>
                    <a:cubicBezTo>
                      <a:pt x="74" y="2338"/>
                      <a:pt x="179" y="2744"/>
                      <a:pt x="338" y="3128"/>
                    </a:cubicBezTo>
                    <a:cubicBezTo>
                      <a:pt x="652" y="3864"/>
                      <a:pt x="1124" y="4519"/>
                      <a:pt x="1721" y="5050"/>
                    </a:cubicBezTo>
                    <a:cubicBezTo>
                      <a:pt x="1876" y="5193"/>
                      <a:pt x="2054" y="5309"/>
                      <a:pt x="2244" y="5398"/>
                    </a:cubicBezTo>
                    <a:cubicBezTo>
                      <a:pt x="2266" y="5409"/>
                      <a:pt x="2288" y="5415"/>
                      <a:pt x="2309" y="5415"/>
                    </a:cubicBezTo>
                    <a:cubicBezTo>
                      <a:pt x="2354" y="5415"/>
                      <a:pt x="2391" y="5387"/>
                      <a:pt x="2399" y="5321"/>
                    </a:cubicBezTo>
                    <a:cubicBezTo>
                      <a:pt x="2403" y="5290"/>
                      <a:pt x="2403" y="5255"/>
                      <a:pt x="2399" y="5224"/>
                    </a:cubicBezTo>
                    <a:cubicBezTo>
                      <a:pt x="2360" y="5061"/>
                      <a:pt x="2325" y="4899"/>
                      <a:pt x="2279" y="4740"/>
                    </a:cubicBezTo>
                    <a:cubicBezTo>
                      <a:pt x="2000" y="3783"/>
                      <a:pt x="1628" y="2864"/>
                      <a:pt x="1105" y="2012"/>
                    </a:cubicBezTo>
                    <a:cubicBezTo>
                      <a:pt x="1078" y="1973"/>
                      <a:pt x="1058" y="1931"/>
                      <a:pt x="1043" y="1888"/>
                    </a:cubicBezTo>
                    <a:cubicBezTo>
                      <a:pt x="1035" y="1865"/>
                      <a:pt x="1039" y="1838"/>
                      <a:pt x="1051" y="1814"/>
                    </a:cubicBezTo>
                    <a:cubicBezTo>
                      <a:pt x="1062" y="1811"/>
                      <a:pt x="1073" y="1809"/>
                      <a:pt x="1084" y="1809"/>
                    </a:cubicBezTo>
                    <a:cubicBezTo>
                      <a:pt x="1099" y="1809"/>
                      <a:pt x="1113" y="1813"/>
                      <a:pt x="1124" y="1822"/>
                    </a:cubicBezTo>
                    <a:cubicBezTo>
                      <a:pt x="1167" y="1845"/>
                      <a:pt x="1202" y="1876"/>
                      <a:pt x="1233" y="1911"/>
                    </a:cubicBezTo>
                    <a:cubicBezTo>
                      <a:pt x="1299" y="2004"/>
                      <a:pt x="1364" y="2101"/>
                      <a:pt x="1423" y="2198"/>
                    </a:cubicBezTo>
                    <a:cubicBezTo>
                      <a:pt x="1891" y="3035"/>
                      <a:pt x="2248" y="3922"/>
                      <a:pt x="2492" y="4848"/>
                    </a:cubicBezTo>
                    <a:cubicBezTo>
                      <a:pt x="2507" y="4899"/>
                      <a:pt x="2527" y="4945"/>
                      <a:pt x="2550" y="4992"/>
                    </a:cubicBezTo>
                    <a:lnTo>
                      <a:pt x="2585" y="4992"/>
                    </a:lnTo>
                    <a:cubicBezTo>
                      <a:pt x="2612" y="4933"/>
                      <a:pt x="2635" y="4875"/>
                      <a:pt x="2651" y="4813"/>
                    </a:cubicBezTo>
                    <a:cubicBezTo>
                      <a:pt x="2786" y="4224"/>
                      <a:pt x="2790" y="3612"/>
                      <a:pt x="2666" y="3019"/>
                    </a:cubicBezTo>
                    <a:cubicBezTo>
                      <a:pt x="2457" y="1989"/>
                      <a:pt x="1977" y="1109"/>
                      <a:pt x="1179" y="412"/>
                    </a:cubicBezTo>
                    <a:cubicBezTo>
                      <a:pt x="996" y="249"/>
                      <a:pt x="787" y="121"/>
                      <a:pt x="562" y="24"/>
                    </a:cubicBezTo>
                    <a:cubicBezTo>
                      <a:pt x="522" y="8"/>
                      <a:pt x="482" y="0"/>
                      <a:pt x="4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79;p41"/>
              <p:cNvSpPr/>
              <p:nvPr/>
            </p:nvSpPr>
            <p:spPr>
              <a:xfrm>
                <a:off x="2136967" y="3755096"/>
                <a:ext cx="272121" cy="40647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5013" extrusionOk="0">
                    <a:moveTo>
                      <a:pt x="243" y="0"/>
                    </a:moveTo>
                    <a:cubicBezTo>
                      <a:pt x="125" y="0"/>
                      <a:pt x="41" y="76"/>
                      <a:pt x="24" y="207"/>
                    </a:cubicBezTo>
                    <a:cubicBezTo>
                      <a:pt x="1" y="424"/>
                      <a:pt x="4" y="641"/>
                      <a:pt x="28" y="858"/>
                    </a:cubicBezTo>
                    <a:cubicBezTo>
                      <a:pt x="78" y="1358"/>
                      <a:pt x="202" y="1846"/>
                      <a:pt x="396" y="2311"/>
                    </a:cubicBezTo>
                    <a:cubicBezTo>
                      <a:pt x="721" y="3117"/>
                      <a:pt x="1237" y="3838"/>
                      <a:pt x="1895" y="4403"/>
                    </a:cubicBezTo>
                    <a:cubicBezTo>
                      <a:pt x="2205" y="4671"/>
                      <a:pt x="2566" y="4872"/>
                      <a:pt x="2953" y="4992"/>
                    </a:cubicBezTo>
                    <a:cubicBezTo>
                      <a:pt x="2983" y="5002"/>
                      <a:pt x="3013" y="5012"/>
                      <a:pt x="3040" y="5012"/>
                    </a:cubicBezTo>
                    <a:cubicBezTo>
                      <a:pt x="3067" y="5012"/>
                      <a:pt x="3091" y="5003"/>
                      <a:pt x="3112" y="4977"/>
                    </a:cubicBezTo>
                    <a:cubicBezTo>
                      <a:pt x="3151" y="4930"/>
                      <a:pt x="3108" y="4888"/>
                      <a:pt x="3085" y="4849"/>
                    </a:cubicBezTo>
                    <a:cubicBezTo>
                      <a:pt x="2868" y="4477"/>
                      <a:pt x="2647" y="4109"/>
                      <a:pt x="2426" y="3737"/>
                    </a:cubicBezTo>
                    <a:cubicBezTo>
                      <a:pt x="2062" y="3129"/>
                      <a:pt x="1647" y="2555"/>
                      <a:pt x="1190" y="2017"/>
                    </a:cubicBezTo>
                    <a:cubicBezTo>
                      <a:pt x="1151" y="1970"/>
                      <a:pt x="1116" y="1924"/>
                      <a:pt x="1085" y="1877"/>
                    </a:cubicBezTo>
                    <a:cubicBezTo>
                      <a:pt x="1062" y="1846"/>
                      <a:pt x="1066" y="1800"/>
                      <a:pt x="1097" y="1776"/>
                    </a:cubicBezTo>
                    <a:cubicBezTo>
                      <a:pt x="1110" y="1763"/>
                      <a:pt x="1128" y="1756"/>
                      <a:pt x="1146" y="1756"/>
                    </a:cubicBezTo>
                    <a:cubicBezTo>
                      <a:pt x="1165" y="1756"/>
                      <a:pt x="1184" y="1764"/>
                      <a:pt x="1198" y="1780"/>
                    </a:cubicBezTo>
                    <a:cubicBezTo>
                      <a:pt x="1244" y="1819"/>
                      <a:pt x="1291" y="1862"/>
                      <a:pt x="1330" y="1908"/>
                    </a:cubicBezTo>
                    <a:cubicBezTo>
                      <a:pt x="1620" y="2292"/>
                      <a:pt x="1930" y="2660"/>
                      <a:pt x="2194" y="3059"/>
                    </a:cubicBezTo>
                    <a:cubicBezTo>
                      <a:pt x="2535" y="3574"/>
                      <a:pt x="2845" y="4109"/>
                      <a:pt x="3166" y="4636"/>
                    </a:cubicBezTo>
                    <a:cubicBezTo>
                      <a:pt x="3197" y="4675"/>
                      <a:pt x="3228" y="4717"/>
                      <a:pt x="3263" y="4756"/>
                    </a:cubicBezTo>
                    <a:cubicBezTo>
                      <a:pt x="3356" y="4694"/>
                      <a:pt x="3333" y="4609"/>
                      <a:pt x="3329" y="4543"/>
                    </a:cubicBezTo>
                    <a:cubicBezTo>
                      <a:pt x="3298" y="4148"/>
                      <a:pt x="3247" y="3752"/>
                      <a:pt x="3170" y="3365"/>
                    </a:cubicBezTo>
                    <a:cubicBezTo>
                      <a:pt x="2999" y="2489"/>
                      <a:pt x="2597" y="1676"/>
                      <a:pt x="2004" y="1009"/>
                    </a:cubicBezTo>
                    <a:cubicBezTo>
                      <a:pt x="1547" y="486"/>
                      <a:pt x="985" y="145"/>
                      <a:pt x="299" y="6"/>
                    </a:cubicBezTo>
                    <a:cubicBezTo>
                      <a:pt x="279" y="2"/>
                      <a:pt x="261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80;p41"/>
              <p:cNvSpPr/>
              <p:nvPr/>
            </p:nvSpPr>
            <p:spPr>
              <a:xfrm>
                <a:off x="2519450" y="3947756"/>
                <a:ext cx="402101" cy="215524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2658" extrusionOk="0">
                    <a:moveTo>
                      <a:pt x="3722" y="1"/>
                    </a:moveTo>
                    <a:cubicBezTo>
                      <a:pt x="3468" y="1"/>
                      <a:pt x="3214" y="20"/>
                      <a:pt x="2963" y="59"/>
                    </a:cubicBezTo>
                    <a:cubicBezTo>
                      <a:pt x="2269" y="152"/>
                      <a:pt x="1607" y="419"/>
                      <a:pt x="1045" y="834"/>
                    </a:cubicBezTo>
                    <a:cubicBezTo>
                      <a:pt x="615" y="1140"/>
                      <a:pt x="270" y="1551"/>
                      <a:pt x="42" y="2027"/>
                    </a:cubicBezTo>
                    <a:cubicBezTo>
                      <a:pt x="26" y="2058"/>
                      <a:pt x="14" y="2089"/>
                      <a:pt x="7" y="2124"/>
                    </a:cubicBezTo>
                    <a:cubicBezTo>
                      <a:pt x="0" y="2194"/>
                      <a:pt x="25" y="2230"/>
                      <a:pt x="79" y="2230"/>
                    </a:cubicBezTo>
                    <a:cubicBezTo>
                      <a:pt x="91" y="2230"/>
                      <a:pt x="104" y="2228"/>
                      <a:pt x="119" y="2225"/>
                    </a:cubicBezTo>
                    <a:cubicBezTo>
                      <a:pt x="166" y="2213"/>
                      <a:pt x="212" y="2198"/>
                      <a:pt x="255" y="2182"/>
                    </a:cubicBezTo>
                    <a:cubicBezTo>
                      <a:pt x="1177" y="1849"/>
                      <a:pt x="2072" y="1446"/>
                      <a:pt x="2928" y="977"/>
                    </a:cubicBezTo>
                    <a:cubicBezTo>
                      <a:pt x="2994" y="939"/>
                      <a:pt x="3060" y="904"/>
                      <a:pt x="3134" y="880"/>
                    </a:cubicBezTo>
                    <a:cubicBezTo>
                      <a:pt x="3143" y="877"/>
                      <a:pt x="3154" y="875"/>
                      <a:pt x="3164" y="875"/>
                    </a:cubicBezTo>
                    <a:cubicBezTo>
                      <a:pt x="3186" y="875"/>
                      <a:pt x="3209" y="883"/>
                      <a:pt x="3230" y="896"/>
                    </a:cubicBezTo>
                    <a:cubicBezTo>
                      <a:pt x="3242" y="915"/>
                      <a:pt x="3230" y="966"/>
                      <a:pt x="3215" y="997"/>
                    </a:cubicBezTo>
                    <a:cubicBezTo>
                      <a:pt x="3203" y="1016"/>
                      <a:pt x="3188" y="1035"/>
                      <a:pt x="3165" y="1047"/>
                    </a:cubicBezTo>
                    <a:cubicBezTo>
                      <a:pt x="3110" y="1082"/>
                      <a:pt x="3052" y="1117"/>
                      <a:pt x="2994" y="1152"/>
                    </a:cubicBezTo>
                    <a:cubicBezTo>
                      <a:pt x="2118" y="1632"/>
                      <a:pt x="1208" y="2035"/>
                      <a:pt x="266" y="2361"/>
                    </a:cubicBezTo>
                    <a:cubicBezTo>
                      <a:pt x="212" y="2384"/>
                      <a:pt x="166" y="2411"/>
                      <a:pt x="115" y="2442"/>
                    </a:cubicBezTo>
                    <a:cubicBezTo>
                      <a:pt x="154" y="2512"/>
                      <a:pt x="224" y="2558"/>
                      <a:pt x="301" y="2570"/>
                    </a:cubicBezTo>
                    <a:cubicBezTo>
                      <a:pt x="590" y="2629"/>
                      <a:pt x="885" y="2658"/>
                      <a:pt x="1180" y="2658"/>
                    </a:cubicBezTo>
                    <a:cubicBezTo>
                      <a:pt x="1352" y="2658"/>
                      <a:pt x="1525" y="2648"/>
                      <a:pt x="1696" y="2628"/>
                    </a:cubicBezTo>
                    <a:cubicBezTo>
                      <a:pt x="2308" y="2554"/>
                      <a:pt x="2897" y="2364"/>
                      <a:pt x="3436" y="2066"/>
                    </a:cubicBezTo>
                    <a:cubicBezTo>
                      <a:pt x="3889" y="1818"/>
                      <a:pt x="4292" y="1508"/>
                      <a:pt x="4587" y="1074"/>
                    </a:cubicBezTo>
                    <a:cubicBezTo>
                      <a:pt x="4734" y="873"/>
                      <a:pt x="4846" y="652"/>
                      <a:pt x="4920" y="416"/>
                    </a:cubicBezTo>
                    <a:cubicBezTo>
                      <a:pt x="4958" y="276"/>
                      <a:pt x="4912" y="195"/>
                      <a:pt x="4784" y="156"/>
                    </a:cubicBezTo>
                    <a:cubicBezTo>
                      <a:pt x="4532" y="78"/>
                      <a:pt x="4273" y="32"/>
                      <a:pt x="4009" y="9"/>
                    </a:cubicBezTo>
                    <a:cubicBezTo>
                      <a:pt x="3914" y="3"/>
                      <a:pt x="3818" y="1"/>
                      <a:pt x="37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81;p41"/>
              <p:cNvSpPr/>
              <p:nvPr/>
            </p:nvSpPr>
            <p:spPr>
              <a:xfrm>
                <a:off x="2657053" y="3277988"/>
                <a:ext cx="363423" cy="2649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267" extrusionOk="0">
                    <a:moveTo>
                      <a:pt x="4370" y="0"/>
                    </a:moveTo>
                    <a:cubicBezTo>
                      <a:pt x="4367" y="0"/>
                      <a:pt x="4365" y="0"/>
                      <a:pt x="4362" y="0"/>
                    </a:cubicBezTo>
                    <a:cubicBezTo>
                      <a:pt x="4296" y="1"/>
                      <a:pt x="4230" y="1"/>
                      <a:pt x="4164" y="1"/>
                    </a:cubicBezTo>
                    <a:lnTo>
                      <a:pt x="4164" y="1"/>
                    </a:lnTo>
                    <a:cubicBezTo>
                      <a:pt x="3967" y="1"/>
                      <a:pt x="3771" y="1"/>
                      <a:pt x="3579" y="27"/>
                    </a:cubicBezTo>
                    <a:cubicBezTo>
                      <a:pt x="2967" y="117"/>
                      <a:pt x="2382" y="341"/>
                      <a:pt x="1870" y="694"/>
                    </a:cubicBezTo>
                    <a:cubicBezTo>
                      <a:pt x="1084" y="1221"/>
                      <a:pt x="495" y="1922"/>
                      <a:pt x="38" y="2744"/>
                    </a:cubicBezTo>
                    <a:cubicBezTo>
                      <a:pt x="1" y="2811"/>
                      <a:pt x="17" y="2856"/>
                      <a:pt x="91" y="2856"/>
                    </a:cubicBezTo>
                    <a:cubicBezTo>
                      <a:pt x="94" y="2856"/>
                      <a:pt x="97" y="2856"/>
                      <a:pt x="100" y="2856"/>
                    </a:cubicBezTo>
                    <a:cubicBezTo>
                      <a:pt x="177" y="2852"/>
                      <a:pt x="259" y="2836"/>
                      <a:pt x="332" y="2805"/>
                    </a:cubicBezTo>
                    <a:cubicBezTo>
                      <a:pt x="514" y="2720"/>
                      <a:pt x="689" y="2623"/>
                      <a:pt x="867" y="2530"/>
                    </a:cubicBezTo>
                    <a:cubicBezTo>
                      <a:pt x="1619" y="2127"/>
                      <a:pt x="2281" y="1608"/>
                      <a:pt x="2890" y="1012"/>
                    </a:cubicBezTo>
                    <a:cubicBezTo>
                      <a:pt x="2913" y="984"/>
                      <a:pt x="2940" y="961"/>
                      <a:pt x="2967" y="946"/>
                    </a:cubicBezTo>
                    <a:cubicBezTo>
                      <a:pt x="2981" y="942"/>
                      <a:pt x="3000" y="939"/>
                      <a:pt x="3017" y="939"/>
                    </a:cubicBezTo>
                    <a:cubicBezTo>
                      <a:pt x="3035" y="939"/>
                      <a:pt x="3050" y="942"/>
                      <a:pt x="3056" y="950"/>
                    </a:cubicBezTo>
                    <a:cubicBezTo>
                      <a:pt x="3075" y="977"/>
                      <a:pt x="3083" y="1012"/>
                      <a:pt x="3075" y="1046"/>
                    </a:cubicBezTo>
                    <a:cubicBezTo>
                      <a:pt x="3064" y="1081"/>
                      <a:pt x="3041" y="1112"/>
                      <a:pt x="3013" y="1136"/>
                    </a:cubicBezTo>
                    <a:cubicBezTo>
                      <a:pt x="2878" y="1267"/>
                      <a:pt x="2742" y="1403"/>
                      <a:pt x="2599" y="1527"/>
                    </a:cubicBezTo>
                    <a:cubicBezTo>
                      <a:pt x="1948" y="2104"/>
                      <a:pt x="1216" y="2589"/>
                      <a:pt x="425" y="2957"/>
                    </a:cubicBezTo>
                    <a:cubicBezTo>
                      <a:pt x="325" y="3007"/>
                      <a:pt x="224" y="3050"/>
                      <a:pt x="123" y="3100"/>
                    </a:cubicBezTo>
                    <a:cubicBezTo>
                      <a:pt x="127" y="3174"/>
                      <a:pt x="173" y="3189"/>
                      <a:pt x="220" y="3197"/>
                    </a:cubicBezTo>
                    <a:cubicBezTo>
                      <a:pt x="431" y="3243"/>
                      <a:pt x="648" y="3266"/>
                      <a:pt x="865" y="3266"/>
                    </a:cubicBezTo>
                    <a:cubicBezTo>
                      <a:pt x="1011" y="3266"/>
                      <a:pt x="1156" y="3256"/>
                      <a:pt x="1301" y="3236"/>
                    </a:cubicBezTo>
                    <a:cubicBezTo>
                      <a:pt x="1781" y="3162"/>
                      <a:pt x="2246" y="2995"/>
                      <a:pt x="2665" y="2740"/>
                    </a:cubicBezTo>
                    <a:cubicBezTo>
                      <a:pt x="3513" y="2228"/>
                      <a:pt x="4106" y="1515"/>
                      <a:pt x="4373" y="554"/>
                    </a:cubicBezTo>
                    <a:cubicBezTo>
                      <a:pt x="4408" y="423"/>
                      <a:pt x="4435" y="291"/>
                      <a:pt x="4463" y="159"/>
                    </a:cubicBezTo>
                    <a:cubicBezTo>
                      <a:pt x="4481" y="58"/>
                      <a:pt x="4449" y="0"/>
                      <a:pt x="43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82;p41"/>
              <p:cNvSpPr/>
              <p:nvPr/>
            </p:nvSpPr>
            <p:spPr>
              <a:xfrm>
                <a:off x="2361575" y="3073165"/>
                <a:ext cx="239201" cy="374694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21" extrusionOk="0">
                    <a:moveTo>
                      <a:pt x="361" y="0"/>
                    </a:moveTo>
                    <a:cubicBezTo>
                      <a:pt x="304" y="0"/>
                      <a:pt x="260" y="39"/>
                      <a:pt x="233" y="109"/>
                    </a:cubicBezTo>
                    <a:cubicBezTo>
                      <a:pt x="55" y="562"/>
                      <a:pt x="1" y="1050"/>
                      <a:pt x="71" y="1527"/>
                    </a:cubicBezTo>
                    <a:cubicBezTo>
                      <a:pt x="133" y="1937"/>
                      <a:pt x="260" y="2333"/>
                      <a:pt x="446" y="2705"/>
                    </a:cubicBezTo>
                    <a:cubicBezTo>
                      <a:pt x="842" y="3553"/>
                      <a:pt x="1551" y="4219"/>
                      <a:pt x="2423" y="4560"/>
                    </a:cubicBezTo>
                    <a:cubicBezTo>
                      <a:pt x="2477" y="4584"/>
                      <a:pt x="2535" y="4603"/>
                      <a:pt x="2593" y="4619"/>
                    </a:cubicBezTo>
                    <a:cubicBezTo>
                      <a:pt x="2602" y="4620"/>
                      <a:pt x="2611" y="4620"/>
                      <a:pt x="2620" y="4620"/>
                    </a:cubicBezTo>
                    <a:cubicBezTo>
                      <a:pt x="2642" y="4620"/>
                      <a:pt x="2664" y="4617"/>
                      <a:pt x="2686" y="4615"/>
                    </a:cubicBezTo>
                    <a:cubicBezTo>
                      <a:pt x="2655" y="4572"/>
                      <a:pt x="2640" y="4553"/>
                      <a:pt x="2624" y="4533"/>
                    </a:cubicBezTo>
                    <a:cubicBezTo>
                      <a:pt x="2461" y="4320"/>
                      <a:pt x="2295" y="4111"/>
                      <a:pt x="2136" y="3894"/>
                    </a:cubicBezTo>
                    <a:cubicBezTo>
                      <a:pt x="1651" y="3239"/>
                      <a:pt x="1272" y="2515"/>
                      <a:pt x="1004" y="1744"/>
                    </a:cubicBezTo>
                    <a:cubicBezTo>
                      <a:pt x="977" y="1662"/>
                      <a:pt x="954" y="1577"/>
                      <a:pt x="931" y="1492"/>
                    </a:cubicBezTo>
                    <a:cubicBezTo>
                      <a:pt x="915" y="1445"/>
                      <a:pt x="939" y="1399"/>
                      <a:pt x="985" y="1383"/>
                    </a:cubicBezTo>
                    <a:cubicBezTo>
                      <a:pt x="993" y="1381"/>
                      <a:pt x="1000" y="1380"/>
                      <a:pt x="1007" y="1380"/>
                    </a:cubicBezTo>
                    <a:cubicBezTo>
                      <a:pt x="1046" y="1380"/>
                      <a:pt x="1065" y="1417"/>
                      <a:pt x="1082" y="1453"/>
                    </a:cubicBezTo>
                    <a:cubicBezTo>
                      <a:pt x="1105" y="1507"/>
                      <a:pt x="1125" y="1565"/>
                      <a:pt x="1144" y="1623"/>
                    </a:cubicBezTo>
                    <a:cubicBezTo>
                      <a:pt x="1411" y="2340"/>
                      <a:pt x="1744" y="3018"/>
                      <a:pt x="2190" y="3638"/>
                    </a:cubicBezTo>
                    <a:cubicBezTo>
                      <a:pt x="2376" y="3894"/>
                      <a:pt x="2570" y="4142"/>
                      <a:pt x="2763" y="4390"/>
                    </a:cubicBezTo>
                    <a:cubicBezTo>
                      <a:pt x="2794" y="4425"/>
                      <a:pt x="2837" y="4444"/>
                      <a:pt x="2884" y="4444"/>
                    </a:cubicBezTo>
                    <a:cubicBezTo>
                      <a:pt x="2942" y="4444"/>
                      <a:pt x="2934" y="4374"/>
                      <a:pt x="2934" y="4340"/>
                    </a:cubicBezTo>
                    <a:cubicBezTo>
                      <a:pt x="2938" y="4092"/>
                      <a:pt x="2949" y="3844"/>
                      <a:pt x="2930" y="3600"/>
                    </a:cubicBezTo>
                    <a:cubicBezTo>
                      <a:pt x="2907" y="3297"/>
                      <a:pt x="2810" y="3018"/>
                      <a:pt x="2717" y="2732"/>
                    </a:cubicBezTo>
                    <a:cubicBezTo>
                      <a:pt x="2392" y="1747"/>
                      <a:pt x="1803" y="953"/>
                      <a:pt x="977" y="333"/>
                    </a:cubicBezTo>
                    <a:cubicBezTo>
                      <a:pt x="807" y="217"/>
                      <a:pt x="629" y="112"/>
                      <a:pt x="443" y="23"/>
                    </a:cubicBezTo>
                    <a:cubicBezTo>
                      <a:pt x="413" y="8"/>
                      <a:pt x="385" y="0"/>
                      <a:pt x="3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3119;p74"/>
          <p:cNvGrpSpPr/>
          <p:nvPr/>
        </p:nvGrpSpPr>
        <p:grpSpPr>
          <a:xfrm>
            <a:off x="185840" y="4193653"/>
            <a:ext cx="597931" cy="751763"/>
            <a:chOff x="2313228" y="1215890"/>
            <a:chExt cx="1113160" cy="1365127"/>
          </a:xfrm>
        </p:grpSpPr>
        <p:sp>
          <p:nvSpPr>
            <p:cNvPr id="30" name="Google Shape;3120;p74"/>
            <p:cNvSpPr/>
            <p:nvPr/>
          </p:nvSpPr>
          <p:spPr>
            <a:xfrm>
              <a:off x="2313497" y="1215890"/>
              <a:ext cx="1112643" cy="1365127"/>
            </a:xfrm>
            <a:custGeom>
              <a:avLst/>
              <a:gdLst/>
              <a:ahLst/>
              <a:cxnLst/>
              <a:rect l="l" t="t" r="r" b="b"/>
              <a:pathLst>
                <a:path w="19368" h="23762" extrusionOk="0">
                  <a:moveTo>
                    <a:pt x="10272" y="1"/>
                  </a:moveTo>
                  <a:cubicBezTo>
                    <a:pt x="10175" y="1"/>
                    <a:pt x="10077" y="2"/>
                    <a:pt x="9979" y="5"/>
                  </a:cubicBezTo>
                  <a:cubicBezTo>
                    <a:pt x="9513" y="5"/>
                    <a:pt x="9055" y="67"/>
                    <a:pt x="8616" y="172"/>
                  </a:cubicBezTo>
                  <a:cubicBezTo>
                    <a:pt x="8001" y="330"/>
                    <a:pt x="7376" y="462"/>
                    <a:pt x="6779" y="647"/>
                  </a:cubicBezTo>
                  <a:cubicBezTo>
                    <a:pt x="5776" y="946"/>
                    <a:pt x="4836" y="1412"/>
                    <a:pt x="3983" y="2018"/>
                  </a:cubicBezTo>
                  <a:cubicBezTo>
                    <a:pt x="2594" y="3038"/>
                    <a:pt x="1469" y="4374"/>
                    <a:pt x="704" y="5922"/>
                  </a:cubicBezTo>
                  <a:cubicBezTo>
                    <a:pt x="335" y="6642"/>
                    <a:pt x="106" y="7434"/>
                    <a:pt x="36" y="8242"/>
                  </a:cubicBezTo>
                  <a:cubicBezTo>
                    <a:pt x="1" y="8787"/>
                    <a:pt x="53" y="9315"/>
                    <a:pt x="387" y="9772"/>
                  </a:cubicBezTo>
                  <a:cubicBezTo>
                    <a:pt x="704" y="10229"/>
                    <a:pt x="1091" y="10642"/>
                    <a:pt x="1548" y="10968"/>
                  </a:cubicBezTo>
                  <a:cubicBezTo>
                    <a:pt x="2348" y="11522"/>
                    <a:pt x="3236" y="11935"/>
                    <a:pt x="4176" y="12190"/>
                  </a:cubicBezTo>
                  <a:cubicBezTo>
                    <a:pt x="4897" y="12383"/>
                    <a:pt x="5636" y="12462"/>
                    <a:pt x="6365" y="12594"/>
                  </a:cubicBezTo>
                  <a:cubicBezTo>
                    <a:pt x="6568" y="12620"/>
                    <a:pt x="6612" y="12708"/>
                    <a:pt x="6506" y="12893"/>
                  </a:cubicBezTo>
                  <a:cubicBezTo>
                    <a:pt x="6488" y="12928"/>
                    <a:pt x="6462" y="12955"/>
                    <a:pt x="6436" y="12990"/>
                  </a:cubicBezTo>
                  <a:cubicBezTo>
                    <a:pt x="6295" y="13201"/>
                    <a:pt x="6216" y="13456"/>
                    <a:pt x="6190" y="13711"/>
                  </a:cubicBezTo>
                  <a:cubicBezTo>
                    <a:pt x="6154" y="14062"/>
                    <a:pt x="6418" y="14379"/>
                    <a:pt x="6770" y="14405"/>
                  </a:cubicBezTo>
                  <a:cubicBezTo>
                    <a:pt x="6816" y="14412"/>
                    <a:pt x="6861" y="14415"/>
                    <a:pt x="6906" y="14415"/>
                  </a:cubicBezTo>
                  <a:cubicBezTo>
                    <a:pt x="7032" y="14415"/>
                    <a:pt x="7154" y="14389"/>
                    <a:pt x="7271" y="14344"/>
                  </a:cubicBezTo>
                  <a:cubicBezTo>
                    <a:pt x="7350" y="14317"/>
                    <a:pt x="7429" y="14300"/>
                    <a:pt x="7508" y="14291"/>
                  </a:cubicBezTo>
                  <a:cubicBezTo>
                    <a:pt x="7517" y="14326"/>
                    <a:pt x="7517" y="14352"/>
                    <a:pt x="7526" y="14379"/>
                  </a:cubicBezTo>
                  <a:cubicBezTo>
                    <a:pt x="7517" y="14423"/>
                    <a:pt x="7508" y="14467"/>
                    <a:pt x="7499" y="14502"/>
                  </a:cubicBezTo>
                  <a:cubicBezTo>
                    <a:pt x="7130" y="16260"/>
                    <a:pt x="6981" y="18062"/>
                    <a:pt x="7060" y="19864"/>
                  </a:cubicBezTo>
                  <a:cubicBezTo>
                    <a:pt x="7095" y="20585"/>
                    <a:pt x="7201" y="21297"/>
                    <a:pt x="7368" y="22009"/>
                  </a:cubicBezTo>
                  <a:cubicBezTo>
                    <a:pt x="7499" y="22590"/>
                    <a:pt x="7851" y="22968"/>
                    <a:pt x="8370" y="23214"/>
                  </a:cubicBezTo>
                  <a:cubicBezTo>
                    <a:pt x="8695" y="23372"/>
                    <a:pt x="9038" y="23486"/>
                    <a:pt x="9390" y="23557"/>
                  </a:cubicBezTo>
                  <a:cubicBezTo>
                    <a:pt x="10080" y="23702"/>
                    <a:pt x="10770" y="23761"/>
                    <a:pt x="11461" y="23761"/>
                  </a:cubicBezTo>
                  <a:cubicBezTo>
                    <a:pt x="12152" y="23761"/>
                    <a:pt x="12845" y="23702"/>
                    <a:pt x="13539" y="23609"/>
                  </a:cubicBezTo>
                  <a:cubicBezTo>
                    <a:pt x="13970" y="23548"/>
                    <a:pt x="14392" y="23442"/>
                    <a:pt x="14805" y="23284"/>
                  </a:cubicBezTo>
                  <a:cubicBezTo>
                    <a:pt x="15561" y="23003"/>
                    <a:pt x="16256" y="22625"/>
                    <a:pt x="16713" y="21921"/>
                  </a:cubicBezTo>
                  <a:cubicBezTo>
                    <a:pt x="16827" y="21763"/>
                    <a:pt x="16880" y="21561"/>
                    <a:pt x="16871" y="21368"/>
                  </a:cubicBezTo>
                  <a:cubicBezTo>
                    <a:pt x="16845" y="21016"/>
                    <a:pt x="16721" y="20682"/>
                    <a:pt x="16510" y="20401"/>
                  </a:cubicBezTo>
                  <a:cubicBezTo>
                    <a:pt x="16053" y="19776"/>
                    <a:pt x="15658" y="19108"/>
                    <a:pt x="15341" y="18405"/>
                  </a:cubicBezTo>
                  <a:cubicBezTo>
                    <a:pt x="14796" y="17174"/>
                    <a:pt x="14418" y="15873"/>
                    <a:pt x="14216" y="14546"/>
                  </a:cubicBezTo>
                  <a:cubicBezTo>
                    <a:pt x="14181" y="14361"/>
                    <a:pt x="14163" y="14176"/>
                    <a:pt x="14154" y="13992"/>
                  </a:cubicBezTo>
                  <a:cubicBezTo>
                    <a:pt x="14142" y="13862"/>
                    <a:pt x="14177" y="13802"/>
                    <a:pt x="14254" y="13802"/>
                  </a:cubicBezTo>
                  <a:cubicBezTo>
                    <a:pt x="14287" y="13802"/>
                    <a:pt x="14327" y="13813"/>
                    <a:pt x="14374" y="13834"/>
                  </a:cubicBezTo>
                  <a:lnTo>
                    <a:pt x="14418" y="13851"/>
                  </a:lnTo>
                  <a:cubicBezTo>
                    <a:pt x="14552" y="13908"/>
                    <a:pt x="14684" y="13936"/>
                    <a:pt x="14807" y="13936"/>
                  </a:cubicBezTo>
                  <a:cubicBezTo>
                    <a:pt x="15161" y="13936"/>
                    <a:pt x="15452" y="13710"/>
                    <a:pt x="15570" y="13306"/>
                  </a:cubicBezTo>
                  <a:cubicBezTo>
                    <a:pt x="15587" y="13236"/>
                    <a:pt x="15605" y="13165"/>
                    <a:pt x="15614" y="13086"/>
                  </a:cubicBezTo>
                  <a:cubicBezTo>
                    <a:pt x="15631" y="12858"/>
                    <a:pt x="15605" y="12629"/>
                    <a:pt x="15543" y="12418"/>
                  </a:cubicBezTo>
                  <a:cubicBezTo>
                    <a:pt x="15491" y="12225"/>
                    <a:pt x="15543" y="12137"/>
                    <a:pt x="15710" y="12049"/>
                  </a:cubicBezTo>
                  <a:cubicBezTo>
                    <a:pt x="15798" y="12005"/>
                    <a:pt x="15895" y="11970"/>
                    <a:pt x="15983" y="11935"/>
                  </a:cubicBezTo>
                  <a:cubicBezTo>
                    <a:pt x="16343" y="11803"/>
                    <a:pt x="16713" y="11689"/>
                    <a:pt x="17064" y="11548"/>
                  </a:cubicBezTo>
                  <a:cubicBezTo>
                    <a:pt x="17662" y="11319"/>
                    <a:pt x="18207" y="10985"/>
                    <a:pt x="18673" y="10555"/>
                  </a:cubicBezTo>
                  <a:cubicBezTo>
                    <a:pt x="18910" y="10335"/>
                    <a:pt x="19086" y="10045"/>
                    <a:pt x="19183" y="9737"/>
                  </a:cubicBezTo>
                  <a:cubicBezTo>
                    <a:pt x="19341" y="9192"/>
                    <a:pt x="19368" y="8629"/>
                    <a:pt x="19262" y="8075"/>
                  </a:cubicBezTo>
                  <a:cubicBezTo>
                    <a:pt x="19025" y="6827"/>
                    <a:pt x="18550" y="5631"/>
                    <a:pt x="17873" y="4559"/>
                  </a:cubicBezTo>
                  <a:cubicBezTo>
                    <a:pt x="17381" y="3750"/>
                    <a:pt x="16721" y="3073"/>
                    <a:pt x="16053" y="2405"/>
                  </a:cubicBezTo>
                  <a:cubicBezTo>
                    <a:pt x="15517" y="1869"/>
                    <a:pt x="14919" y="1403"/>
                    <a:pt x="14260" y="1016"/>
                  </a:cubicBezTo>
                  <a:cubicBezTo>
                    <a:pt x="13019" y="301"/>
                    <a:pt x="11677" y="1"/>
                    <a:pt x="10272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3121;p74"/>
            <p:cNvGrpSpPr/>
            <p:nvPr/>
          </p:nvGrpSpPr>
          <p:grpSpPr>
            <a:xfrm>
              <a:off x="2313228" y="1216150"/>
              <a:ext cx="1113160" cy="1364610"/>
              <a:chOff x="2313228" y="1216150"/>
              <a:chExt cx="1113160" cy="1364610"/>
            </a:xfrm>
          </p:grpSpPr>
          <p:sp>
            <p:nvSpPr>
              <p:cNvPr id="32" name="Google Shape;3122;p74"/>
              <p:cNvSpPr/>
              <p:nvPr/>
            </p:nvSpPr>
            <p:spPr>
              <a:xfrm>
                <a:off x="2313228" y="1216150"/>
                <a:ext cx="1113160" cy="1364610"/>
              </a:xfrm>
              <a:custGeom>
                <a:avLst/>
                <a:gdLst/>
                <a:ahLst/>
                <a:cxnLst/>
                <a:rect l="l" t="t" r="r" b="b"/>
                <a:pathLst>
                  <a:path w="19377" h="23753" extrusionOk="0">
                    <a:moveTo>
                      <a:pt x="10471" y="287"/>
                    </a:moveTo>
                    <a:cubicBezTo>
                      <a:pt x="10928" y="287"/>
                      <a:pt x="11376" y="339"/>
                      <a:pt x="11825" y="418"/>
                    </a:cubicBezTo>
                    <a:cubicBezTo>
                      <a:pt x="12879" y="612"/>
                      <a:pt x="13882" y="1043"/>
                      <a:pt x="14743" y="1676"/>
                    </a:cubicBezTo>
                    <a:cubicBezTo>
                      <a:pt x="14770" y="1693"/>
                      <a:pt x="14805" y="1720"/>
                      <a:pt x="14831" y="1737"/>
                    </a:cubicBezTo>
                    <a:cubicBezTo>
                      <a:pt x="15104" y="1913"/>
                      <a:pt x="15016" y="2115"/>
                      <a:pt x="14814" y="2247"/>
                    </a:cubicBezTo>
                    <a:cubicBezTo>
                      <a:pt x="14576" y="2405"/>
                      <a:pt x="14304" y="2528"/>
                      <a:pt x="14022" y="2599"/>
                    </a:cubicBezTo>
                    <a:cubicBezTo>
                      <a:pt x="13864" y="2643"/>
                      <a:pt x="13697" y="2669"/>
                      <a:pt x="13512" y="2704"/>
                    </a:cubicBezTo>
                    <a:cubicBezTo>
                      <a:pt x="13444" y="2707"/>
                      <a:pt x="13377" y="2708"/>
                      <a:pt x="13309" y="2708"/>
                    </a:cubicBezTo>
                    <a:cubicBezTo>
                      <a:pt x="12258" y="2708"/>
                      <a:pt x="11319" y="2380"/>
                      <a:pt x="10567" y="1570"/>
                    </a:cubicBezTo>
                    <a:cubicBezTo>
                      <a:pt x="10374" y="1359"/>
                      <a:pt x="10216" y="1122"/>
                      <a:pt x="10110" y="849"/>
                    </a:cubicBezTo>
                    <a:cubicBezTo>
                      <a:pt x="10075" y="753"/>
                      <a:pt x="10066" y="647"/>
                      <a:pt x="10084" y="550"/>
                    </a:cubicBezTo>
                    <a:cubicBezTo>
                      <a:pt x="10128" y="357"/>
                      <a:pt x="10251" y="287"/>
                      <a:pt x="10471" y="287"/>
                    </a:cubicBezTo>
                    <a:close/>
                    <a:moveTo>
                      <a:pt x="5273" y="1850"/>
                    </a:moveTo>
                    <a:cubicBezTo>
                      <a:pt x="5507" y="1850"/>
                      <a:pt x="5741" y="1900"/>
                      <a:pt x="5961" y="2001"/>
                    </a:cubicBezTo>
                    <a:cubicBezTo>
                      <a:pt x="6471" y="2212"/>
                      <a:pt x="6919" y="2537"/>
                      <a:pt x="7279" y="2950"/>
                    </a:cubicBezTo>
                    <a:cubicBezTo>
                      <a:pt x="7745" y="3495"/>
                      <a:pt x="7930" y="4120"/>
                      <a:pt x="7930" y="4823"/>
                    </a:cubicBezTo>
                    <a:cubicBezTo>
                      <a:pt x="7948" y="5438"/>
                      <a:pt x="7710" y="6036"/>
                      <a:pt x="7279" y="6484"/>
                    </a:cubicBezTo>
                    <a:cubicBezTo>
                      <a:pt x="6910" y="6862"/>
                      <a:pt x="6436" y="7135"/>
                      <a:pt x="5917" y="7249"/>
                    </a:cubicBezTo>
                    <a:cubicBezTo>
                      <a:pt x="5732" y="7302"/>
                      <a:pt x="5530" y="7328"/>
                      <a:pt x="5337" y="7363"/>
                    </a:cubicBezTo>
                    <a:cubicBezTo>
                      <a:pt x="5208" y="7375"/>
                      <a:pt x="5080" y="7381"/>
                      <a:pt x="4952" y="7381"/>
                    </a:cubicBezTo>
                    <a:cubicBezTo>
                      <a:pt x="4697" y="7381"/>
                      <a:pt x="4443" y="7358"/>
                      <a:pt x="4185" y="7311"/>
                    </a:cubicBezTo>
                    <a:cubicBezTo>
                      <a:pt x="3429" y="7188"/>
                      <a:pt x="2840" y="6774"/>
                      <a:pt x="2365" y="6185"/>
                    </a:cubicBezTo>
                    <a:cubicBezTo>
                      <a:pt x="2225" y="6001"/>
                      <a:pt x="2101" y="5816"/>
                      <a:pt x="1987" y="5623"/>
                    </a:cubicBezTo>
                    <a:cubicBezTo>
                      <a:pt x="1820" y="5333"/>
                      <a:pt x="1785" y="4981"/>
                      <a:pt x="1873" y="4665"/>
                    </a:cubicBezTo>
                    <a:cubicBezTo>
                      <a:pt x="1899" y="4577"/>
                      <a:pt x="1943" y="4489"/>
                      <a:pt x="1996" y="4418"/>
                    </a:cubicBezTo>
                    <a:cubicBezTo>
                      <a:pt x="2629" y="3557"/>
                      <a:pt x="3403" y="2810"/>
                      <a:pt x="4273" y="2194"/>
                    </a:cubicBezTo>
                    <a:cubicBezTo>
                      <a:pt x="4565" y="1966"/>
                      <a:pt x="4918" y="1850"/>
                      <a:pt x="5273" y="1850"/>
                    </a:cubicBezTo>
                    <a:close/>
                    <a:moveTo>
                      <a:pt x="18128" y="6436"/>
                    </a:moveTo>
                    <a:cubicBezTo>
                      <a:pt x="18157" y="6436"/>
                      <a:pt x="18186" y="6437"/>
                      <a:pt x="18216" y="6440"/>
                    </a:cubicBezTo>
                    <a:cubicBezTo>
                      <a:pt x="18392" y="6458"/>
                      <a:pt x="18541" y="6572"/>
                      <a:pt x="18603" y="6739"/>
                    </a:cubicBezTo>
                    <a:cubicBezTo>
                      <a:pt x="18849" y="7434"/>
                      <a:pt x="19051" y="8137"/>
                      <a:pt x="19033" y="8884"/>
                    </a:cubicBezTo>
                    <a:cubicBezTo>
                      <a:pt x="19033" y="9210"/>
                      <a:pt x="18972" y="9535"/>
                      <a:pt x="18840" y="9834"/>
                    </a:cubicBezTo>
                    <a:cubicBezTo>
                      <a:pt x="18752" y="9992"/>
                      <a:pt x="18655" y="10141"/>
                      <a:pt x="18523" y="10273"/>
                    </a:cubicBezTo>
                    <a:cubicBezTo>
                      <a:pt x="18216" y="10590"/>
                      <a:pt x="17855" y="10845"/>
                      <a:pt x="17451" y="11029"/>
                    </a:cubicBezTo>
                    <a:cubicBezTo>
                      <a:pt x="17170" y="11161"/>
                      <a:pt x="16897" y="11284"/>
                      <a:pt x="16589" y="11407"/>
                    </a:cubicBezTo>
                    <a:cubicBezTo>
                      <a:pt x="16508" y="11440"/>
                      <a:pt x="16430" y="11456"/>
                      <a:pt x="16357" y="11456"/>
                    </a:cubicBezTo>
                    <a:cubicBezTo>
                      <a:pt x="16155" y="11456"/>
                      <a:pt x="15992" y="11334"/>
                      <a:pt x="15895" y="11109"/>
                    </a:cubicBezTo>
                    <a:cubicBezTo>
                      <a:pt x="15763" y="10810"/>
                      <a:pt x="15693" y="10484"/>
                      <a:pt x="15666" y="10159"/>
                    </a:cubicBezTo>
                    <a:cubicBezTo>
                      <a:pt x="15517" y="8735"/>
                      <a:pt x="16405" y="7144"/>
                      <a:pt x="17715" y="6546"/>
                    </a:cubicBezTo>
                    <a:cubicBezTo>
                      <a:pt x="17839" y="6473"/>
                      <a:pt x="17982" y="6436"/>
                      <a:pt x="18128" y="6436"/>
                    </a:cubicBezTo>
                    <a:close/>
                    <a:moveTo>
                      <a:pt x="9372" y="383"/>
                    </a:moveTo>
                    <a:cubicBezTo>
                      <a:pt x="9521" y="383"/>
                      <a:pt x="9662" y="471"/>
                      <a:pt x="9706" y="612"/>
                    </a:cubicBezTo>
                    <a:cubicBezTo>
                      <a:pt x="9741" y="726"/>
                      <a:pt x="9776" y="832"/>
                      <a:pt x="9820" y="946"/>
                    </a:cubicBezTo>
                    <a:cubicBezTo>
                      <a:pt x="10101" y="1588"/>
                      <a:pt x="10594" y="2124"/>
                      <a:pt x="11209" y="2458"/>
                    </a:cubicBezTo>
                    <a:cubicBezTo>
                      <a:pt x="11809" y="2819"/>
                      <a:pt x="12492" y="3002"/>
                      <a:pt x="13180" y="3002"/>
                    </a:cubicBezTo>
                    <a:cubicBezTo>
                      <a:pt x="13329" y="3002"/>
                      <a:pt x="13478" y="2994"/>
                      <a:pt x="13627" y="2977"/>
                    </a:cubicBezTo>
                    <a:cubicBezTo>
                      <a:pt x="14110" y="2924"/>
                      <a:pt x="14567" y="2766"/>
                      <a:pt x="14963" y="2502"/>
                    </a:cubicBezTo>
                    <a:cubicBezTo>
                      <a:pt x="15016" y="2476"/>
                      <a:pt x="15068" y="2440"/>
                      <a:pt x="15112" y="2405"/>
                    </a:cubicBezTo>
                    <a:cubicBezTo>
                      <a:pt x="15203" y="2338"/>
                      <a:pt x="15292" y="2305"/>
                      <a:pt x="15379" y="2305"/>
                    </a:cubicBezTo>
                    <a:cubicBezTo>
                      <a:pt x="15488" y="2305"/>
                      <a:pt x="15595" y="2356"/>
                      <a:pt x="15701" y="2458"/>
                    </a:cubicBezTo>
                    <a:cubicBezTo>
                      <a:pt x="16194" y="2933"/>
                      <a:pt x="16651" y="3460"/>
                      <a:pt x="17108" y="3961"/>
                    </a:cubicBezTo>
                    <a:cubicBezTo>
                      <a:pt x="17556" y="4471"/>
                      <a:pt x="17847" y="5069"/>
                      <a:pt x="18145" y="5667"/>
                    </a:cubicBezTo>
                    <a:cubicBezTo>
                      <a:pt x="18216" y="5807"/>
                      <a:pt x="18172" y="5983"/>
                      <a:pt x="18049" y="6071"/>
                    </a:cubicBezTo>
                    <a:cubicBezTo>
                      <a:pt x="18005" y="6098"/>
                      <a:pt x="17970" y="6115"/>
                      <a:pt x="17926" y="6133"/>
                    </a:cubicBezTo>
                    <a:cubicBezTo>
                      <a:pt x="16739" y="6563"/>
                      <a:pt x="16000" y="7425"/>
                      <a:pt x="15578" y="8577"/>
                    </a:cubicBezTo>
                    <a:cubicBezTo>
                      <a:pt x="15403" y="9034"/>
                      <a:pt x="15323" y="9517"/>
                      <a:pt x="15341" y="10001"/>
                    </a:cubicBezTo>
                    <a:cubicBezTo>
                      <a:pt x="15367" y="10370"/>
                      <a:pt x="15438" y="10739"/>
                      <a:pt x="15552" y="11091"/>
                    </a:cubicBezTo>
                    <a:cubicBezTo>
                      <a:pt x="15649" y="11372"/>
                      <a:pt x="15578" y="11566"/>
                      <a:pt x="15341" y="11741"/>
                    </a:cubicBezTo>
                    <a:cubicBezTo>
                      <a:pt x="15130" y="11900"/>
                      <a:pt x="14884" y="11935"/>
                      <a:pt x="14638" y="11988"/>
                    </a:cubicBezTo>
                    <a:cubicBezTo>
                      <a:pt x="13934" y="12128"/>
                      <a:pt x="13231" y="12251"/>
                      <a:pt x="12537" y="12383"/>
                    </a:cubicBezTo>
                    <a:lnTo>
                      <a:pt x="11367" y="12436"/>
                    </a:lnTo>
                    <a:cubicBezTo>
                      <a:pt x="11165" y="12445"/>
                      <a:pt x="10963" y="12462"/>
                      <a:pt x="10761" y="12471"/>
                    </a:cubicBezTo>
                    <a:cubicBezTo>
                      <a:pt x="10749" y="12472"/>
                      <a:pt x="10737" y="12472"/>
                      <a:pt x="10725" y="12472"/>
                    </a:cubicBezTo>
                    <a:cubicBezTo>
                      <a:pt x="10432" y="12472"/>
                      <a:pt x="10178" y="12266"/>
                      <a:pt x="10119" y="11979"/>
                    </a:cubicBezTo>
                    <a:cubicBezTo>
                      <a:pt x="10049" y="11706"/>
                      <a:pt x="9970" y="11443"/>
                      <a:pt x="9890" y="11170"/>
                    </a:cubicBezTo>
                    <a:cubicBezTo>
                      <a:pt x="9741" y="10643"/>
                      <a:pt x="9416" y="10229"/>
                      <a:pt x="9029" y="9860"/>
                    </a:cubicBezTo>
                    <a:cubicBezTo>
                      <a:pt x="8440" y="9306"/>
                      <a:pt x="7763" y="8937"/>
                      <a:pt x="6937" y="8884"/>
                    </a:cubicBezTo>
                    <a:cubicBezTo>
                      <a:pt x="6856" y="8879"/>
                      <a:pt x="6775" y="8876"/>
                      <a:pt x="6694" y="8876"/>
                    </a:cubicBezTo>
                    <a:cubicBezTo>
                      <a:pt x="5906" y="8876"/>
                      <a:pt x="5132" y="9146"/>
                      <a:pt x="4510" y="9640"/>
                    </a:cubicBezTo>
                    <a:cubicBezTo>
                      <a:pt x="4009" y="10010"/>
                      <a:pt x="3614" y="10502"/>
                      <a:pt x="3359" y="11065"/>
                    </a:cubicBezTo>
                    <a:cubicBezTo>
                      <a:pt x="3274" y="11257"/>
                      <a:pt x="3161" y="11363"/>
                      <a:pt x="2994" y="11363"/>
                    </a:cubicBezTo>
                    <a:cubicBezTo>
                      <a:pt x="2917" y="11363"/>
                      <a:pt x="2828" y="11340"/>
                      <a:pt x="2726" y="11293"/>
                    </a:cubicBezTo>
                    <a:cubicBezTo>
                      <a:pt x="1785" y="10862"/>
                      <a:pt x="967" y="10282"/>
                      <a:pt x="510" y="9298"/>
                    </a:cubicBezTo>
                    <a:cubicBezTo>
                      <a:pt x="370" y="9007"/>
                      <a:pt x="308" y="8691"/>
                      <a:pt x="326" y="8374"/>
                    </a:cubicBezTo>
                    <a:cubicBezTo>
                      <a:pt x="387" y="7557"/>
                      <a:pt x="607" y="6766"/>
                      <a:pt x="985" y="6036"/>
                    </a:cubicBezTo>
                    <a:cubicBezTo>
                      <a:pt x="1055" y="5895"/>
                      <a:pt x="1134" y="5755"/>
                      <a:pt x="1205" y="5623"/>
                    </a:cubicBezTo>
                    <a:cubicBezTo>
                      <a:pt x="1231" y="5579"/>
                      <a:pt x="1249" y="5535"/>
                      <a:pt x="1284" y="5500"/>
                    </a:cubicBezTo>
                    <a:cubicBezTo>
                      <a:pt x="1337" y="5438"/>
                      <a:pt x="1385" y="5407"/>
                      <a:pt x="1431" y="5407"/>
                    </a:cubicBezTo>
                    <a:cubicBezTo>
                      <a:pt x="1482" y="5407"/>
                      <a:pt x="1531" y="5447"/>
                      <a:pt x="1583" y="5526"/>
                    </a:cubicBezTo>
                    <a:cubicBezTo>
                      <a:pt x="1609" y="5553"/>
                      <a:pt x="1627" y="5596"/>
                      <a:pt x="1644" y="5632"/>
                    </a:cubicBezTo>
                    <a:cubicBezTo>
                      <a:pt x="1864" y="6098"/>
                      <a:pt x="2172" y="6511"/>
                      <a:pt x="2559" y="6845"/>
                    </a:cubicBezTo>
                    <a:cubicBezTo>
                      <a:pt x="3068" y="7320"/>
                      <a:pt x="3719" y="7610"/>
                      <a:pt x="4405" y="7671"/>
                    </a:cubicBezTo>
                    <a:cubicBezTo>
                      <a:pt x="4590" y="7698"/>
                      <a:pt x="4777" y="7711"/>
                      <a:pt x="4963" y="7711"/>
                    </a:cubicBezTo>
                    <a:cubicBezTo>
                      <a:pt x="5519" y="7711"/>
                      <a:pt x="6072" y="7594"/>
                      <a:pt x="6585" y="7363"/>
                    </a:cubicBezTo>
                    <a:cubicBezTo>
                      <a:pt x="7447" y="6968"/>
                      <a:pt x="8044" y="6326"/>
                      <a:pt x="8203" y="5377"/>
                    </a:cubicBezTo>
                    <a:cubicBezTo>
                      <a:pt x="8387" y="4339"/>
                      <a:pt x="8132" y="3407"/>
                      <a:pt x="7403" y="2625"/>
                    </a:cubicBezTo>
                    <a:cubicBezTo>
                      <a:pt x="6989" y="2185"/>
                      <a:pt x="6488" y="1860"/>
                      <a:pt x="5926" y="1658"/>
                    </a:cubicBezTo>
                    <a:cubicBezTo>
                      <a:pt x="5882" y="1649"/>
                      <a:pt x="5838" y="1632"/>
                      <a:pt x="5794" y="1605"/>
                    </a:cubicBezTo>
                    <a:cubicBezTo>
                      <a:pt x="5732" y="1570"/>
                      <a:pt x="5671" y="1526"/>
                      <a:pt x="5688" y="1447"/>
                    </a:cubicBezTo>
                    <a:cubicBezTo>
                      <a:pt x="5715" y="1394"/>
                      <a:pt x="5750" y="1359"/>
                      <a:pt x="5803" y="1333"/>
                    </a:cubicBezTo>
                    <a:cubicBezTo>
                      <a:pt x="6189" y="1183"/>
                      <a:pt x="6576" y="1016"/>
                      <a:pt x="6972" y="884"/>
                    </a:cubicBezTo>
                    <a:cubicBezTo>
                      <a:pt x="7701" y="647"/>
                      <a:pt x="8457" y="480"/>
                      <a:pt x="9214" y="401"/>
                    </a:cubicBezTo>
                    <a:cubicBezTo>
                      <a:pt x="9266" y="392"/>
                      <a:pt x="9319" y="383"/>
                      <a:pt x="9372" y="383"/>
                    </a:cubicBezTo>
                    <a:close/>
                    <a:moveTo>
                      <a:pt x="6781" y="9204"/>
                    </a:moveTo>
                    <a:cubicBezTo>
                      <a:pt x="7473" y="9204"/>
                      <a:pt x="8084" y="9461"/>
                      <a:pt x="8625" y="9904"/>
                    </a:cubicBezTo>
                    <a:cubicBezTo>
                      <a:pt x="8827" y="10080"/>
                      <a:pt x="9020" y="10273"/>
                      <a:pt x="9187" y="10476"/>
                    </a:cubicBezTo>
                    <a:cubicBezTo>
                      <a:pt x="9433" y="10774"/>
                      <a:pt x="9600" y="11126"/>
                      <a:pt x="9679" y="11504"/>
                    </a:cubicBezTo>
                    <a:cubicBezTo>
                      <a:pt x="9723" y="11654"/>
                      <a:pt x="9759" y="11803"/>
                      <a:pt x="9803" y="11944"/>
                    </a:cubicBezTo>
                    <a:cubicBezTo>
                      <a:pt x="9898" y="12246"/>
                      <a:pt x="9611" y="12489"/>
                      <a:pt x="9367" y="12489"/>
                    </a:cubicBezTo>
                    <a:cubicBezTo>
                      <a:pt x="9363" y="12489"/>
                      <a:pt x="9358" y="12489"/>
                      <a:pt x="9354" y="12489"/>
                    </a:cubicBezTo>
                    <a:cubicBezTo>
                      <a:pt x="8923" y="12462"/>
                      <a:pt x="8493" y="12454"/>
                      <a:pt x="8062" y="12436"/>
                    </a:cubicBezTo>
                    <a:cubicBezTo>
                      <a:pt x="6796" y="12392"/>
                      <a:pt x="5556" y="12172"/>
                      <a:pt x="4326" y="11909"/>
                    </a:cubicBezTo>
                    <a:cubicBezTo>
                      <a:pt x="4150" y="11873"/>
                      <a:pt x="3983" y="11821"/>
                      <a:pt x="3825" y="11759"/>
                    </a:cubicBezTo>
                    <a:cubicBezTo>
                      <a:pt x="3622" y="11698"/>
                      <a:pt x="3526" y="11487"/>
                      <a:pt x="3605" y="11293"/>
                    </a:cubicBezTo>
                    <a:cubicBezTo>
                      <a:pt x="3719" y="10994"/>
                      <a:pt x="3886" y="10722"/>
                      <a:pt x="4097" y="10476"/>
                    </a:cubicBezTo>
                    <a:cubicBezTo>
                      <a:pt x="4589" y="9860"/>
                      <a:pt x="5275" y="9429"/>
                      <a:pt x="6040" y="9262"/>
                    </a:cubicBezTo>
                    <a:cubicBezTo>
                      <a:pt x="6057" y="9262"/>
                      <a:pt x="6084" y="9254"/>
                      <a:pt x="6110" y="9254"/>
                    </a:cubicBezTo>
                    <a:lnTo>
                      <a:pt x="6418" y="9218"/>
                    </a:lnTo>
                    <a:lnTo>
                      <a:pt x="6418" y="9227"/>
                    </a:lnTo>
                    <a:cubicBezTo>
                      <a:pt x="6541" y="9212"/>
                      <a:pt x="6662" y="9204"/>
                      <a:pt x="6781" y="9204"/>
                    </a:cubicBezTo>
                    <a:close/>
                    <a:moveTo>
                      <a:pt x="14797" y="12272"/>
                    </a:moveTo>
                    <a:cubicBezTo>
                      <a:pt x="14825" y="12272"/>
                      <a:pt x="14854" y="12274"/>
                      <a:pt x="14884" y="12278"/>
                    </a:cubicBezTo>
                    <a:cubicBezTo>
                      <a:pt x="15148" y="12322"/>
                      <a:pt x="15236" y="12383"/>
                      <a:pt x="15288" y="12647"/>
                    </a:cubicBezTo>
                    <a:cubicBezTo>
                      <a:pt x="15297" y="12709"/>
                      <a:pt x="15306" y="12761"/>
                      <a:pt x="15306" y="12823"/>
                    </a:cubicBezTo>
                    <a:cubicBezTo>
                      <a:pt x="15332" y="12990"/>
                      <a:pt x="15315" y="13157"/>
                      <a:pt x="15244" y="13306"/>
                    </a:cubicBezTo>
                    <a:cubicBezTo>
                      <a:pt x="15173" y="13502"/>
                      <a:pt x="14984" y="13625"/>
                      <a:pt x="14788" y="13625"/>
                    </a:cubicBezTo>
                    <a:cubicBezTo>
                      <a:pt x="14720" y="13625"/>
                      <a:pt x="14651" y="13611"/>
                      <a:pt x="14585" y="13579"/>
                    </a:cubicBezTo>
                    <a:cubicBezTo>
                      <a:pt x="14427" y="13509"/>
                      <a:pt x="14286" y="13394"/>
                      <a:pt x="14189" y="13245"/>
                    </a:cubicBezTo>
                    <a:cubicBezTo>
                      <a:pt x="14131" y="13179"/>
                      <a:pt x="14067" y="13102"/>
                      <a:pt x="13987" y="13102"/>
                    </a:cubicBezTo>
                    <a:cubicBezTo>
                      <a:pt x="13970" y="13102"/>
                      <a:pt x="13953" y="13105"/>
                      <a:pt x="13934" y="13113"/>
                    </a:cubicBezTo>
                    <a:cubicBezTo>
                      <a:pt x="13820" y="13157"/>
                      <a:pt x="13820" y="13262"/>
                      <a:pt x="13820" y="13359"/>
                    </a:cubicBezTo>
                    <a:cubicBezTo>
                      <a:pt x="13820" y="13509"/>
                      <a:pt x="13811" y="13658"/>
                      <a:pt x="13794" y="13799"/>
                    </a:cubicBezTo>
                    <a:cubicBezTo>
                      <a:pt x="13785" y="13878"/>
                      <a:pt x="13776" y="13948"/>
                      <a:pt x="13750" y="14018"/>
                    </a:cubicBezTo>
                    <a:cubicBezTo>
                      <a:pt x="13695" y="14175"/>
                      <a:pt x="13620" y="14247"/>
                      <a:pt x="13494" y="14247"/>
                    </a:cubicBezTo>
                    <a:cubicBezTo>
                      <a:pt x="13458" y="14247"/>
                      <a:pt x="13417" y="14241"/>
                      <a:pt x="13372" y="14229"/>
                    </a:cubicBezTo>
                    <a:cubicBezTo>
                      <a:pt x="12985" y="14141"/>
                      <a:pt x="12668" y="13869"/>
                      <a:pt x="12519" y="13491"/>
                    </a:cubicBezTo>
                    <a:cubicBezTo>
                      <a:pt x="12501" y="13447"/>
                      <a:pt x="12440" y="13377"/>
                      <a:pt x="12396" y="13377"/>
                    </a:cubicBezTo>
                    <a:cubicBezTo>
                      <a:pt x="12334" y="13385"/>
                      <a:pt x="12290" y="13429"/>
                      <a:pt x="12264" y="13482"/>
                    </a:cubicBezTo>
                    <a:cubicBezTo>
                      <a:pt x="12229" y="13570"/>
                      <a:pt x="12211" y="13667"/>
                      <a:pt x="12194" y="13755"/>
                    </a:cubicBezTo>
                    <a:cubicBezTo>
                      <a:pt x="12167" y="13913"/>
                      <a:pt x="12132" y="14071"/>
                      <a:pt x="12079" y="14229"/>
                    </a:cubicBezTo>
                    <a:cubicBezTo>
                      <a:pt x="12004" y="14427"/>
                      <a:pt x="11878" y="14529"/>
                      <a:pt x="11717" y="14529"/>
                    </a:cubicBezTo>
                    <a:cubicBezTo>
                      <a:pt x="11635" y="14529"/>
                      <a:pt x="11544" y="14503"/>
                      <a:pt x="11447" y="14449"/>
                    </a:cubicBezTo>
                    <a:cubicBezTo>
                      <a:pt x="11288" y="14352"/>
                      <a:pt x="11156" y="14194"/>
                      <a:pt x="11086" y="14018"/>
                    </a:cubicBezTo>
                    <a:cubicBezTo>
                      <a:pt x="11025" y="13878"/>
                      <a:pt x="10981" y="13737"/>
                      <a:pt x="10928" y="13588"/>
                    </a:cubicBezTo>
                    <a:cubicBezTo>
                      <a:pt x="10901" y="13500"/>
                      <a:pt x="10866" y="13421"/>
                      <a:pt x="10743" y="13421"/>
                    </a:cubicBezTo>
                    <a:cubicBezTo>
                      <a:pt x="10629" y="13421"/>
                      <a:pt x="10594" y="13509"/>
                      <a:pt x="10567" y="13605"/>
                    </a:cubicBezTo>
                    <a:cubicBezTo>
                      <a:pt x="10532" y="13737"/>
                      <a:pt x="10497" y="13878"/>
                      <a:pt x="10462" y="14010"/>
                    </a:cubicBezTo>
                    <a:cubicBezTo>
                      <a:pt x="10409" y="14185"/>
                      <a:pt x="10312" y="14352"/>
                      <a:pt x="10181" y="14484"/>
                    </a:cubicBezTo>
                    <a:cubicBezTo>
                      <a:pt x="10088" y="14573"/>
                      <a:pt x="9992" y="14618"/>
                      <a:pt x="9903" y="14618"/>
                    </a:cubicBezTo>
                    <a:cubicBezTo>
                      <a:pt x="9789" y="14618"/>
                      <a:pt x="9687" y="14544"/>
                      <a:pt x="9618" y="14396"/>
                    </a:cubicBezTo>
                    <a:cubicBezTo>
                      <a:pt x="9548" y="14221"/>
                      <a:pt x="9504" y="14045"/>
                      <a:pt x="9468" y="13860"/>
                    </a:cubicBezTo>
                    <a:cubicBezTo>
                      <a:pt x="9460" y="13825"/>
                      <a:pt x="9468" y="13772"/>
                      <a:pt x="9460" y="13737"/>
                    </a:cubicBezTo>
                    <a:cubicBezTo>
                      <a:pt x="9442" y="13684"/>
                      <a:pt x="9407" y="13632"/>
                      <a:pt x="9354" y="13596"/>
                    </a:cubicBezTo>
                    <a:cubicBezTo>
                      <a:pt x="9339" y="13589"/>
                      <a:pt x="9324" y="13585"/>
                      <a:pt x="9309" y="13585"/>
                    </a:cubicBezTo>
                    <a:cubicBezTo>
                      <a:pt x="9258" y="13585"/>
                      <a:pt x="9215" y="13629"/>
                      <a:pt x="9187" y="13684"/>
                    </a:cubicBezTo>
                    <a:cubicBezTo>
                      <a:pt x="9134" y="13772"/>
                      <a:pt x="9082" y="13869"/>
                      <a:pt x="9020" y="13966"/>
                    </a:cubicBezTo>
                    <a:cubicBezTo>
                      <a:pt x="8967" y="14071"/>
                      <a:pt x="8897" y="14168"/>
                      <a:pt x="8827" y="14256"/>
                    </a:cubicBezTo>
                    <a:cubicBezTo>
                      <a:pt x="8800" y="14300"/>
                      <a:pt x="8756" y="14335"/>
                      <a:pt x="8721" y="14370"/>
                    </a:cubicBezTo>
                    <a:cubicBezTo>
                      <a:pt x="8629" y="14436"/>
                      <a:pt x="8526" y="14497"/>
                      <a:pt x="8421" y="14497"/>
                    </a:cubicBezTo>
                    <a:cubicBezTo>
                      <a:pt x="8386" y="14497"/>
                      <a:pt x="8352" y="14491"/>
                      <a:pt x="8317" y="14476"/>
                    </a:cubicBezTo>
                    <a:cubicBezTo>
                      <a:pt x="8167" y="14423"/>
                      <a:pt x="8150" y="14265"/>
                      <a:pt x="8132" y="14124"/>
                    </a:cubicBezTo>
                    <a:cubicBezTo>
                      <a:pt x="8123" y="14018"/>
                      <a:pt x="8141" y="13904"/>
                      <a:pt x="8123" y="13799"/>
                    </a:cubicBezTo>
                    <a:cubicBezTo>
                      <a:pt x="8115" y="13719"/>
                      <a:pt x="8071" y="13649"/>
                      <a:pt x="8018" y="13596"/>
                    </a:cubicBezTo>
                    <a:cubicBezTo>
                      <a:pt x="7995" y="13578"/>
                      <a:pt x="7972" y="13571"/>
                      <a:pt x="7949" y="13571"/>
                    </a:cubicBezTo>
                    <a:cubicBezTo>
                      <a:pt x="7893" y="13571"/>
                      <a:pt x="7839" y="13614"/>
                      <a:pt x="7789" y="13658"/>
                    </a:cubicBezTo>
                    <a:cubicBezTo>
                      <a:pt x="7605" y="13790"/>
                      <a:pt x="7420" y="13922"/>
                      <a:pt x="7227" y="14036"/>
                    </a:cubicBezTo>
                    <a:cubicBezTo>
                      <a:pt x="7112" y="14089"/>
                      <a:pt x="6998" y="14115"/>
                      <a:pt x="6875" y="14115"/>
                    </a:cubicBezTo>
                    <a:cubicBezTo>
                      <a:pt x="6620" y="14115"/>
                      <a:pt x="6488" y="13983"/>
                      <a:pt x="6506" y="13728"/>
                    </a:cubicBezTo>
                    <a:cubicBezTo>
                      <a:pt x="6541" y="13289"/>
                      <a:pt x="6814" y="12832"/>
                      <a:pt x="7359" y="12744"/>
                    </a:cubicBezTo>
                    <a:cubicBezTo>
                      <a:pt x="7449" y="12731"/>
                      <a:pt x="7543" y="12723"/>
                      <a:pt x="7636" y="12723"/>
                    </a:cubicBezTo>
                    <a:cubicBezTo>
                      <a:pt x="7670" y="12723"/>
                      <a:pt x="7704" y="12724"/>
                      <a:pt x="7737" y="12726"/>
                    </a:cubicBezTo>
                    <a:cubicBezTo>
                      <a:pt x="8554" y="12744"/>
                      <a:pt x="9363" y="12779"/>
                      <a:pt x="10181" y="12796"/>
                    </a:cubicBezTo>
                    <a:cubicBezTo>
                      <a:pt x="10302" y="12800"/>
                      <a:pt x="10424" y="12802"/>
                      <a:pt x="10545" y="12802"/>
                    </a:cubicBezTo>
                    <a:cubicBezTo>
                      <a:pt x="11824" y="12802"/>
                      <a:pt x="13077" y="12598"/>
                      <a:pt x="14330" y="12357"/>
                    </a:cubicBezTo>
                    <a:cubicBezTo>
                      <a:pt x="14487" y="12327"/>
                      <a:pt x="14637" y="12272"/>
                      <a:pt x="14797" y="12272"/>
                    </a:cubicBezTo>
                    <a:close/>
                    <a:moveTo>
                      <a:pt x="12493" y="14080"/>
                    </a:moveTo>
                    <a:cubicBezTo>
                      <a:pt x="12799" y="14326"/>
                      <a:pt x="13095" y="14552"/>
                      <a:pt x="13453" y="14552"/>
                    </a:cubicBezTo>
                    <a:cubicBezTo>
                      <a:pt x="13568" y="14552"/>
                      <a:pt x="13690" y="14529"/>
                      <a:pt x="13820" y="14476"/>
                    </a:cubicBezTo>
                    <a:cubicBezTo>
                      <a:pt x="13908" y="14511"/>
                      <a:pt x="13908" y="14599"/>
                      <a:pt x="13917" y="14678"/>
                    </a:cubicBezTo>
                    <a:cubicBezTo>
                      <a:pt x="14101" y="15856"/>
                      <a:pt x="14427" y="16999"/>
                      <a:pt x="14884" y="18097"/>
                    </a:cubicBezTo>
                    <a:cubicBezTo>
                      <a:pt x="15139" y="18739"/>
                      <a:pt x="15455" y="19355"/>
                      <a:pt x="15825" y="19944"/>
                    </a:cubicBezTo>
                    <a:cubicBezTo>
                      <a:pt x="16000" y="20199"/>
                      <a:pt x="16176" y="20471"/>
                      <a:pt x="16334" y="20735"/>
                    </a:cubicBezTo>
                    <a:cubicBezTo>
                      <a:pt x="16493" y="20990"/>
                      <a:pt x="16589" y="21271"/>
                      <a:pt x="16501" y="21579"/>
                    </a:cubicBezTo>
                    <a:cubicBezTo>
                      <a:pt x="16422" y="21807"/>
                      <a:pt x="16282" y="22018"/>
                      <a:pt x="16097" y="22177"/>
                    </a:cubicBezTo>
                    <a:cubicBezTo>
                      <a:pt x="15640" y="22581"/>
                      <a:pt x="15104" y="22880"/>
                      <a:pt x="14515" y="23038"/>
                    </a:cubicBezTo>
                    <a:cubicBezTo>
                      <a:pt x="14242" y="23126"/>
                      <a:pt x="13952" y="23179"/>
                      <a:pt x="13671" y="23240"/>
                    </a:cubicBezTo>
                    <a:cubicBezTo>
                      <a:pt x="12967" y="23377"/>
                      <a:pt x="12256" y="23446"/>
                      <a:pt x="11546" y="23446"/>
                    </a:cubicBezTo>
                    <a:cubicBezTo>
                      <a:pt x="10933" y="23446"/>
                      <a:pt x="10321" y="23395"/>
                      <a:pt x="9715" y="23293"/>
                    </a:cubicBezTo>
                    <a:cubicBezTo>
                      <a:pt x="9275" y="23223"/>
                      <a:pt x="8862" y="23100"/>
                      <a:pt x="8466" y="22906"/>
                    </a:cubicBezTo>
                    <a:cubicBezTo>
                      <a:pt x="8079" y="22722"/>
                      <a:pt x="7798" y="22370"/>
                      <a:pt x="7701" y="21957"/>
                    </a:cubicBezTo>
                    <a:cubicBezTo>
                      <a:pt x="7473" y="21051"/>
                      <a:pt x="7359" y="20128"/>
                      <a:pt x="7359" y="19205"/>
                    </a:cubicBezTo>
                    <a:cubicBezTo>
                      <a:pt x="7341" y="17702"/>
                      <a:pt x="7482" y="16199"/>
                      <a:pt x="7781" y="14713"/>
                    </a:cubicBezTo>
                    <a:cubicBezTo>
                      <a:pt x="7798" y="14634"/>
                      <a:pt x="7825" y="14555"/>
                      <a:pt x="7842" y="14476"/>
                    </a:cubicBezTo>
                    <a:lnTo>
                      <a:pt x="7895" y="14476"/>
                    </a:lnTo>
                    <a:cubicBezTo>
                      <a:pt x="7930" y="14511"/>
                      <a:pt x="7965" y="14555"/>
                      <a:pt x="7983" y="14590"/>
                    </a:cubicBezTo>
                    <a:cubicBezTo>
                      <a:pt x="8076" y="14724"/>
                      <a:pt x="8226" y="14796"/>
                      <a:pt x="8385" y="14796"/>
                    </a:cubicBezTo>
                    <a:cubicBezTo>
                      <a:pt x="8435" y="14796"/>
                      <a:pt x="8486" y="14789"/>
                      <a:pt x="8537" y="14774"/>
                    </a:cubicBezTo>
                    <a:cubicBezTo>
                      <a:pt x="8704" y="14730"/>
                      <a:pt x="8862" y="14643"/>
                      <a:pt x="8976" y="14511"/>
                    </a:cubicBezTo>
                    <a:cubicBezTo>
                      <a:pt x="9011" y="14484"/>
                      <a:pt x="9038" y="14458"/>
                      <a:pt x="9064" y="14423"/>
                    </a:cubicBezTo>
                    <a:cubicBezTo>
                      <a:pt x="9117" y="14370"/>
                      <a:pt x="9155" y="14343"/>
                      <a:pt x="9187" y="14343"/>
                    </a:cubicBezTo>
                    <a:cubicBezTo>
                      <a:pt x="9225" y="14343"/>
                      <a:pt x="9255" y="14379"/>
                      <a:pt x="9293" y="14449"/>
                    </a:cubicBezTo>
                    <a:cubicBezTo>
                      <a:pt x="9310" y="14484"/>
                      <a:pt x="9319" y="14519"/>
                      <a:pt x="9337" y="14546"/>
                    </a:cubicBezTo>
                    <a:cubicBezTo>
                      <a:pt x="9474" y="14801"/>
                      <a:pt x="9687" y="14932"/>
                      <a:pt x="9909" y="14932"/>
                    </a:cubicBezTo>
                    <a:cubicBezTo>
                      <a:pt x="10085" y="14932"/>
                      <a:pt x="10266" y="14849"/>
                      <a:pt x="10418" y="14678"/>
                    </a:cubicBezTo>
                    <a:cubicBezTo>
                      <a:pt x="10506" y="14572"/>
                      <a:pt x="10567" y="14458"/>
                      <a:pt x="10647" y="14344"/>
                    </a:cubicBezTo>
                    <a:cubicBezTo>
                      <a:pt x="10690" y="14291"/>
                      <a:pt x="10734" y="14247"/>
                      <a:pt x="10787" y="14177"/>
                    </a:cubicBezTo>
                    <a:cubicBezTo>
                      <a:pt x="10840" y="14256"/>
                      <a:pt x="10875" y="14300"/>
                      <a:pt x="10910" y="14352"/>
                    </a:cubicBezTo>
                    <a:cubicBezTo>
                      <a:pt x="11042" y="14572"/>
                      <a:pt x="11253" y="14722"/>
                      <a:pt x="11499" y="14792"/>
                    </a:cubicBezTo>
                    <a:cubicBezTo>
                      <a:pt x="11575" y="14814"/>
                      <a:pt x="11647" y="14824"/>
                      <a:pt x="11717" y="14824"/>
                    </a:cubicBezTo>
                    <a:cubicBezTo>
                      <a:pt x="11988" y="14824"/>
                      <a:pt x="12210" y="14664"/>
                      <a:pt x="12343" y="14370"/>
                    </a:cubicBezTo>
                    <a:cubicBezTo>
                      <a:pt x="12387" y="14282"/>
                      <a:pt x="12440" y="14185"/>
                      <a:pt x="12493" y="14080"/>
                    </a:cubicBezTo>
                    <a:close/>
                    <a:moveTo>
                      <a:pt x="10281" y="1"/>
                    </a:moveTo>
                    <a:cubicBezTo>
                      <a:pt x="10183" y="1"/>
                      <a:pt x="10085" y="2"/>
                      <a:pt x="9987" y="5"/>
                    </a:cubicBezTo>
                    <a:cubicBezTo>
                      <a:pt x="9521" y="5"/>
                      <a:pt x="9064" y="67"/>
                      <a:pt x="8616" y="172"/>
                    </a:cubicBezTo>
                    <a:cubicBezTo>
                      <a:pt x="8009" y="331"/>
                      <a:pt x="7385" y="462"/>
                      <a:pt x="6778" y="647"/>
                    </a:cubicBezTo>
                    <a:cubicBezTo>
                      <a:pt x="5785" y="946"/>
                      <a:pt x="4836" y="1412"/>
                      <a:pt x="3992" y="2018"/>
                    </a:cubicBezTo>
                    <a:cubicBezTo>
                      <a:pt x="2603" y="3038"/>
                      <a:pt x="1468" y="4374"/>
                      <a:pt x="712" y="5922"/>
                    </a:cubicBezTo>
                    <a:cubicBezTo>
                      <a:pt x="343" y="6643"/>
                      <a:pt x="115" y="7434"/>
                      <a:pt x="44" y="8243"/>
                    </a:cubicBezTo>
                    <a:cubicBezTo>
                      <a:pt x="0" y="8779"/>
                      <a:pt x="62" y="9315"/>
                      <a:pt x="396" y="9772"/>
                    </a:cubicBezTo>
                    <a:cubicBezTo>
                      <a:pt x="712" y="10229"/>
                      <a:pt x="1099" y="10643"/>
                      <a:pt x="1556" y="10968"/>
                    </a:cubicBezTo>
                    <a:cubicBezTo>
                      <a:pt x="2356" y="11522"/>
                      <a:pt x="3244" y="11935"/>
                      <a:pt x="4185" y="12190"/>
                    </a:cubicBezTo>
                    <a:cubicBezTo>
                      <a:pt x="4906" y="12392"/>
                      <a:pt x="5644" y="12471"/>
                      <a:pt x="6374" y="12594"/>
                    </a:cubicBezTo>
                    <a:cubicBezTo>
                      <a:pt x="6576" y="12629"/>
                      <a:pt x="6620" y="12717"/>
                      <a:pt x="6515" y="12893"/>
                    </a:cubicBezTo>
                    <a:cubicBezTo>
                      <a:pt x="6497" y="12928"/>
                      <a:pt x="6471" y="12955"/>
                      <a:pt x="6444" y="12990"/>
                    </a:cubicBezTo>
                    <a:cubicBezTo>
                      <a:pt x="6304" y="13210"/>
                      <a:pt x="6216" y="13456"/>
                      <a:pt x="6198" y="13711"/>
                    </a:cubicBezTo>
                    <a:cubicBezTo>
                      <a:pt x="6163" y="14062"/>
                      <a:pt x="6427" y="14379"/>
                      <a:pt x="6778" y="14414"/>
                    </a:cubicBezTo>
                    <a:cubicBezTo>
                      <a:pt x="6814" y="14418"/>
                      <a:pt x="6850" y="14419"/>
                      <a:pt x="6885" y="14419"/>
                    </a:cubicBezTo>
                    <a:cubicBezTo>
                      <a:pt x="7022" y="14419"/>
                      <a:pt x="7154" y="14393"/>
                      <a:pt x="7279" y="14344"/>
                    </a:cubicBezTo>
                    <a:cubicBezTo>
                      <a:pt x="7359" y="14317"/>
                      <a:pt x="7438" y="14300"/>
                      <a:pt x="7517" y="14291"/>
                    </a:cubicBezTo>
                    <a:cubicBezTo>
                      <a:pt x="7526" y="14326"/>
                      <a:pt x="7526" y="14352"/>
                      <a:pt x="7526" y="14388"/>
                    </a:cubicBezTo>
                    <a:cubicBezTo>
                      <a:pt x="7526" y="14423"/>
                      <a:pt x="7517" y="14467"/>
                      <a:pt x="7508" y="14502"/>
                    </a:cubicBezTo>
                    <a:cubicBezTo>
                      <a:pt x="7130" y="16269"/>
                      <a:pt x="6989" y="18062"/>
                      <a:pt x="7068" y="19865"/>
                    </a:cubicBezTo>
                    <a:cubicBezTo>
                      <a:pt x="7104" y="20585"/>
                      <a:pt x="7200" y="21297"/>
                      <a:pt x="7367" y="22001"/>
                    </a:cubicBezTo>
                    <a:cubicBezTo>
                      <a:pt x="7508" y="22581"/>
                      <a:pt x="7851" y="22959"/>
                      <a:pt x="8370" y="23205"/>
                    </a:cubicBezTo>
                    <a:cubicBezTo>
                      <a:pt x="8695" y="23363"/>
                      <a:pt x="9038" y="23478"/>
                      <a:pt x="9398" y="23548"/>
                    </a:cubicBezTo>
                    <a:cubicBezTo>
                      <a:pt x="10084" y="23693"/>
                      <a:pt x="10774" y="23752"/>
                      <a:pt x="11465" y="23752"/>
                    </a:cubicBezTo>
                    <a:cubicBezTo>
                      <a:pt x="12156" y="23752"/>
                      <a:pt x="12849" y="23693"/>
                      <a:pt x="13539" y="23601"/>
                    </a:cubicBezTo>
                    <a:cubicBezTo>
                      <a:pt x="13978" y="23539"/>
                      <a:pt x="14400" y="23434"/>
                      <a:pt x="14805" y="23275"/>
                    </a:cubicBezTo>
                    <a:cubicBezTo>
                      <a:pt x="15570" y="22994"/>
                      <a:pt x="16255" y="22625"/>
                      <a:pt x="16721" y="21922"/>
                    </a:cubicBezTo>
                    <a:cubicBezTo>
                      <a:pt x="16827" y="21755"/>
                      <a:pt x="16879" y="21561"/>
                      <a:pt x="16879" y="21359"/>
                    </a:cubicBezTo>
                    <a:cubicBezTo>
                      <a:pt x="16853" y="21007"/>
                      <a:pt x="16730" y="20673"/>
                      <a:pt x="16510" y="20401"/>
                    </a:cubicBezTo>
                    <a:cubicBezTo>
                      <a:pt x="16053" y="19768"/>
                      <a:pt x="15666" y="19100"/>
                      <a:pt x="15350" y="18396"/>
                    </a:cubicBezTo>
                    <a:cubicBezTo>
                      <a:pt x="14796" y="17166"/>
                      <a:pt x="14418" y="15873"/>
                      <a:pt x="14216" y="14537"/>
                    </a:cubicBezTo>
                    <a:cubicBezTo>
                      <a:pt x="14189" y="14352"/>
                      <a:pt x="14172" y="14159"/>
                      <a:pt x="14154" y="13983"/>
                    </a:cubicBezTo>
                    <a:cubicBezTo>
                      <a:pt x="14148" y="13862"/>
                      <a:pt x="14188" y="13796"/>
                      <a:pt x="14267" y="13796"/>
                    </a:cubicBezTo>
                    <a:cubicBezTo>
                      <a:pt x="14297" y="13796"/>
                      <a:pt x="14333" y="13806"/>
                      <a:pt x="14374" y="13825"/>
                    </a:cubicBezTo>
                    <a:lnTo>
                      <a:pt x="14427" y="13843"/>
                    </a:lnTo>
                    <a:cubicBezTo>
                      <a:pt x="14561" y="13899"/>
                      <a:pt x="14692" y="13927"/>
                      <a:pt x="14816" y="13927"/>
                    </a:cubicBezTo>
                    <a:cubicBezTo>
                      <a:pt x="15170" y="13927"/>
                      <a:pt x="15461" y="13702"/>
                      <a:pt x="15578" y="13298"/>
                    </a:cubicBezTo>
                    <a:cubicBezTo>
                      <a:pt x="15596" y="13227"/>
                      <a:pt x="15605" y="13157"/>
                      <a:pt x="15614" y="13078"/>
                    </a:cubicBezTo>
                    <a:cubicBezTo>
                      <a:pt x="15631" y="12858"/>
                      <a:pt x="15605" y="12629"/>
                      <a:pt x="15543" y="12410"/>
                    </a:cubicBezTo>
                    <a:cubicBezTo>
                      <a:pt x="15499" y="12216"/>
                      <a:pt x="15543" y="12128"/>
                      <a:pt x="15719" y="12040"/>
                    </a:cubicBezTo>
                    <a:cubicBezTo>
                      <a:pt x="15807" y="11996"/>
                      <a:pt x="15895" y="11961"/>
                      <a:pt x="15992" y="11926"/>
                    </a:cubicBezTo>
                    <a:cubicBezTo>
                      <a:pt x="16352" y="11803"/>
                      <a:pt x="16712" y="11680"/>
                      <a:pt x="17073" y="11539"/>
                    </a:cubicBezTo>
                    <a:cubicBezTo>
                      <a:pt x="17662" y="11320"/>
                      <a:pt x="18216" y="10977"/>
                      <a:pt x="18682" y="10546"/>
                    </a:cubicBezTo>
                    <a:cubicBezTo>
                      <a:pt x="18919" y="10326"/>
                      <a:pt x="19095" y="10045"/>
                      <a:pt x="19183" y="9728"/>
                    </a:cubicBezTo>
                    <a:cubicBezTo>
                      <a:pt x="19341" y="9192"/>
                      <a:pt x="19376" y="8621"/>
                      <a:pt x="19271" y="8067"/>
                    </a:cubicBezTo>
                    <a:cubicBezTo>
                      <a:pt x="19033" y="6818"/>
                      <a:pt x="18559" y="5632"/>
                      <a:pt x="17882" y="4550"/>
                    </a:cubicBezTo>
                    <a:cubicBezTo>
                      <a:pt x="17389" y="3750"/>
                      <a:pt x="16730" y="3065"/>
                      <a:pt x="16053" y="2405"/>
                    </a:cubicBezTo>
                    <a:cubicBezTo>
                      <a:pt x="15526" y="1869"/>
                      <a:pt x="14919" y="1403"/>
                      <a:pt x="14268" y="1016"/>
                    </a:cubicBezTo>
                    <a:cubicBezTo>
                      <a:pt x="13027" y="301"/>
                      <a:pt x="11686" y="1"/>
                      <a:pt x="102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123;p74"/>
              <p:cNvSpPr/>
              <p:nvPr/>
            </p:nvSpPr>
            <p:spPr>
              <a:xfrm>
                <a:off x="2330922" y="1238153"/>
                <a:ext cx="1028770" cy="694570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12090" extrusionOk="0">
                    <a:moveTo>
                      <a:pt x="9064" y="0"/>
                    </a:moveTo>
                    <a:cubicBezTo>
                      <a:pt x="9011" y="0"/>
                      <a:pt x="8958" y="9"/>
                      <a:pt x="8906" y="18"/>
                    </a:cubicBezTo>
                    <a:cubicBezTo>
                      <a:pt x="8149" y="97"/>
                      <a:pt x="7393" y="264"/>
                      <a:pt x="6664" y="501"/>
                    </a:cubicBezTo>
                    <a:cubicBezTo>
                      <a:pt x="6268" y="633"/>
                      <a:pt x="5881" y="800"/>
                      <a:pt x="5495" y="950"/>
                    </a:cubicBezTo>
                    <a:cubicBezTo>
                      <a:pt x="5442" y="976"/>
                      <a:pt x="5407" y="1011"/>
                      <a:pt x="5380" y="1064"/>
                    </a:cubicBezTo>
                    <a:cubicBezTo>
                      <a:pt x="5363" y="1143"/>
                      <a:pt x="5424" y="1187"/>
                      <a:pt x="5486" y="1222"/>
                    </a:cubicBezTo>
                    <a:cubicBezTo>
                      <a:pt x="5530" y="1249"/>
                      <a:pt x="5574" y="1266"/>
                      <a:pt x="5618" y="1275"/>
                    </a:cubicBezTo>
                    <a:cubicBezTo>
                      <a:pt x="6180" y="1477"/>
                      <a:pt x="6681" y="1802"/>
                      <a:pt x="7095" y="2242"/>
                    </a:cubicBezTo>
                    <a:cubicBezTo>
                      <a:pt x="7824" y="3024"/>
                      <a:pt x="8079" y="3956"/>
                      <a:pt x="7895" y="4994"/>
                    </a:cubicBezTo>
                    <a:cubicBezTo>
                      <a:pt x="7736" y="5943"/>
                      <a:pt x="7139" y="6585"/>
                      <a:pt x="6277" y="6980"/>
                    </a:cubicBezTo>
                    <a:cubicBezTo>
                      <a:pt x="5764" y="7211"/>
                      <a:pt x="5211" y="7328"/>
                      <a:pt x="4655" y="7328"/>
                    </a:cubicBezTo>
                    <a:cubicBezTo>
                      <a:pt x="4469" y="7328"/>
                      <a:pt x="4282" y="7315"/>
                      <a:pt x="4097" y="7288"/>
                    </a:cubicBezTo>
                    <a:cubicBezTo>
                      <a:pt x="3411" y="7227"/>
                      <a:pt x="2760" y="6937"/>
                      <a:pt x="2251" y="6462"/>
                    </a:cubicBezTo>
                    <a:cubicBezTo>
                      <a:pt x="1864" y="6128"/>
                      <a:pt x="1556" y="5715"/>
                      <a:pt x="1336" y="5249"/>
                    </a:cubicBezTo>
                    <a:cubicBezTo>
                      <a:pt x="1319" y="5213"/>
                      <a:pt x="1301" y="5170"/>
                      <a:pt x="1275" y="5143"/>
                    </a:cubicBezTo>
                    <a:cubicBezTo>
                      <a:pt x="1223" y="5064"/>
                      <a:pt x="1174" y="5024"/>
                      <a:pt x="1123" y="5024"/>
                    </a:cubicBezTo>
                    <a:cubicBezTo>
                      <a:pt x="1077" y="5024"/>
                      <a:pt x="1029" y="5055"/>
                      <a:pt x="976" y="5117"/>
                    </a:cubicBezTo>
                    <a:cubicBezTo>
                      <a:pt x="941" y="5152"/>
                      <a:pt x="923" y="5196"/>
                      <a:pt x="897" y="5240"/>
                    </a:cubicBezTo>
                    <a:cubicBezTo>
                      <a:pt x="826" y="5372"/>
                      <a:pt x="747" y="5512"/>
                      <a:pt x="677" y="5653"/>
                    </a:cubicBezTo>
                    <a:cubicBezTo>
                      <a:pt x="299" y="6383"/>
                      <a:pt x="79" y="7174"/>
                      <a:pt x="18" y="7991"/>
                    </a:cubicBezTo>
                    <a:cubicBezTo>
                      <a:pt x="0" y="8308"/>
                      <a:pt x="62" y="8624"/>
                      <a:pt x="202" y="8915"/>
                    </a:cubicBezTo>
                    <a:cubicBezTo>
                      <a:pt x="659" y="9899"/>
                      <a:pt x="1477" y="10479"/>
                      <a:pt x="2418" y="10910"/>
                    </a:cubicBezTo>
                    <a:cubicBezTo>
                      <a:pt x="2520" y="10957"/>
                      <a:pt x="2609" y="10980"/>
                      <a:pt x="2686" y="10980"/>
                    </a:cubicBezTo>
                    <a:cubicBezTo>
                      <a:pt x="2853" y="10980"/>
                      <a:pt x="2966" y="10874"/>
                      <a:pt x="3051" y="10682"/>
                    </a:cubicBezTo>
                    <a:cubicBezTo>
                      <a:pt x="3306" y="10119"/>
                      <a:pt x="3701" y="9627"/>
                      <a:pt x="4202" y="9257"/>
                    </a:cubicBezTo>
                    <a:cubicBezTo>
                      <a:pt x="4824" y="8763"/>
                      <a:pt x="5598" y="8493"/>
                      <a:pt x="6386" y="8493"/>
                    </a:cubicBezTo>
                    <a:cubicBezTo>
                      <a:pt x="6467" y="8493"/>
                      <a:pt x="6548" y="8496"/>
                      <a:pt x="6629" y="8501"/>
                    </a:cubicBezTo>
                    <a:cubicBezTo>
                      <a:pt x="7455" y="8554"/>
                      <a:pt x="8132" y="8923"/>
                      <a:pt x="8721" y="9477"/>
                    </a:cubicBezTo>
                    <a:cubicBezTo>
                      <a:pt x="9108" y="9846"/>
                      <a:pt x="9433" y="10260"/>
                      <a:pt x="9582" y="10787"/>
                    </a:cubicBezTo>
                    <a:cubicBezTo>
                      <a:pt x="9662" y="11060"/>
                      <a:pt x="9741" y="11323"/>
                      <a:pt x="9811" y="11596"/>
                    </a:cubicBezTo>
                    <a:cubicBezTo>
                      <a:pt x="9870" y="11883"/>
                      <a:pt x="10124" y="12089"/>
                      <a:pt x="10417" y="12089"/>
                    </a:cubicBezTo>
                    <a:cubicBezTo>
                      <a:pt x="10429" y="12089"/>
                      <a:pt x="10441" y="12089"/>
                      <a:pt x="10453" y="12088"/>
                    </a:cubicBezTo>
                    <a:cubicBezTo>
                      <a:pt x="10655" y="12079"/>
                      <a:pt x="10857" y="12062"/>
                      <a:pt x="11059" y="12053"/>
                    </a:cubicBezTo>
                    <a:lnTo>
                      <a:pt x="12229" y="12000"/>
                    </a:lnTo>
                    <a:cubicBezTo>
                      <a:pt x="12923" y="11868"/>
                      <a:pt x="13626" y="11745"/>
                      <a:pt x="14330" y="11605"/>
                    </a:cubicBezTo>
                    <a:cubicBezTo>
                      <a:pt x="14576" y="11552"/>
                      <a:pt x="14822" y="11517"/>
                      <a:pt x="15033" y="11358"/>
                    </a:cubicBezTo>
                    <a:cubicBezTo>
                      <a:pt x="15270" y="11183"/>
                      <a:pt x="15341" y="10989"/>
                      <a:pt x="15244" y="10708"/>
                    </a:cubicBezTo>
                    <a:cubicBezTo>
                      <a:pt x="15130" y="10356"/>
                      <a:pt x="15059" y="9987"/>
                      <a:pt x="15033" y="9618"/>
                    </a:cubicBezTo>
                    <a:cubicBezTo>
                      <a:pt x="15015" y="9134"/>
                      <a:pt x="15095" y="8651"/>
                      <a:pt x="15270" y="8194"/>
                    </a:cubicBezTo>
                    <a:cubicBezTo>
                      <a:pt x="15692" y="7042"/>
                      <a:pt x="16431" y="6180"/>
                      <a:pt x="17618" y="5750"/>
                    </a:cubicBezTo>
                    <a:cubicBezTo>
                      <a:pt x="17662" y="5732"/>
                      <a:pt x="17697" y="5715"/>
                      <a:pt x="17741" y="5688"/>
                    </a:cubicBezTo>
                    <a:cubicBezTo>
                      <a:pt x="17864" y="5600"/>
                      <a:pt x="17908" y="5424"/>
                      <a:pt x="17837" y="5284"/>
                    </a:cubicBezTo>
                    <a:cubicBezTo>
                      <a:pt x="17539" y="4686"/>
                      <a:pt x="17248" y="4088"/>
                      <a:pt x="16800" y="3578"/>
                    </a:cubicBezTo>
                    <a:cubicBezTo>
                      <a:pt x="16343" y="3077"/>
                      <a:pt x="15886" y="2550"/>
                      <a:pt x="15393" y="2075"/>
                    </a:cubicBezTo>
                    <a:cubicBezTo>
                      <a:pt x="15287" y="1973"/>
                      <a:pt x="15180" y="1922"/>
                      <a:pt x="15071" y="1922"/>
                    </a:cubicBezTo>
                    <a:cubicBezTo>
                      <a:pt x="14984" y="1922"/>
                      <a:pt x="14895" y="1955"/>
                      <a:pt x="14804" y="2022"/>
                    </a:cubicBezTo>
                    <a:cubicBezTo>
                      <a:pt x="14760" y="2057"/>
                      <a:pt x="14708" y="2093"/>
                      <a:pt x="14655" y="2119"/>
                    </a:cubicBezTo>
                    <a:cubicBezTo>
                      <a:pt x="14259" y="2383"/>
                      <a:pt x="13802" y="2541"/>
                      <a:pt x="13319" y="2594"/>
                    </a:cubicBezTo>
                    <a:cubicBezTo>
                      <a:pt x="13170" y="2611"/>
                      <a:pt x="13021" y="2619"/>
                      <a:pt x="12872" y="2619"/>
                    </a:cubicBezTo>
                    <a:cubicBezTo>
                      <a:pt x="12184" y="2619"/>
                      <a:pt x="11501" y="2436"/>
                      <a:pt x="10901" y="2075"/>
                    </a:cubicBezTo>
                    <a:cubicBezTo>
                      <a:pt x="10286" y="1741"/>
                      <a:pt x="9793" y="1205"/>
                      <a:pt x="9512" y="563"/>
                    </a:cubicBezTo>
                    <a:cubicBezTo>
                      <a:pt x="9468" y="449"/>
                      <a:pt x="9433" y="343"/>
                      <a:pt x="9398" y="229"/>
                    </a:cubicBezTo>
                    <a:cubicBezTo>
                      <a:pt x="9354" y="88"/>
                      <a:pt x="9213" y="0"/>
                      <a:pt x="9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124;p74"/>
              <p:cNvSpPr/>
              <p:nvPr/>
            </p:nvSpPr>
            <p:spPr>
              <a:xfrm>
                <a:off x="2734959" y="2024971"/>
                <a:ext cx="531332" cy="538134"/>
              </a:xfrm>
              <a:custGeom>
                <a:avLst/>
                <a:gdLst/>
                <a:ahLst/>
                <a:cxnLst/>
                <a:rect l="l" t="t" r="r" b="b"/>
                <a:pathLst>
                  <a:path w="9249" h="9367" extrusionOk="0">
                    <a:moveTo>
                      <a:pt x="5152" y="1"/>
                    </a:moveTo>
                    <a:cubicBezTo>
                      <a:pt x="5099" y="115"/>
                      <a:pt x="5046" y="203"/>
                      <a:pt x="5002" y="300"/>
                    </a:cubicBezTo>
                    <a:cubicBezTo>
                      <a:pt x="4868" y="596"/>
                      <a:pt x="4644" y="751"/>
                      <a:pt x="4370" y="751"/>
                    </a:cubicBezTo>
                    <a:cubicBezTo>
                      <a:pt x="4302" y="751"/>
                      <a:pt x="4232" y="741"/>
                      <a:pt x="4158" y="722"/>
                    </a:cubicBezTo>
                    <a:cubicBezTo>
                      <a:pt x="3912" y="651"/>
                      <a:pt x="3701" y="493"/>
                      <a:pt x="3569" y="282"/>
                    </a:cubicBezTo>
                    <a:cubicBezTo>
                      <a:pt x="3534" y="230"/>
                      <a:pt x="3499" y="177"/>
                      <a:pt x="3446" y="98"/>
                    </a:cubicBezTo>
                    <a:cubicBezTo>
                      <a:pt x="3393" y="168"/>
                      <a:pt x="3349" y="212"/>
                      <a:pt x="3306" y="273"/>
                    </a:cubicBezTo>
                    <a:cubicBezTo>
                      <a:pt x="3226" y="379"/>
                      <a:pt x="3165" y="493"/>
                      <a:pt x="3077" y="599"/>
                    </a:cubicBezTo>
                    <a:cubicBezTo>
                      <a:pt x="2923" y="772"/>
                      <a:pt x="2740" y="857"/>
                      <a:pt x="2562" y="857"/>
                    </a:cubicBezTo>
                    <a:cubicBezTo>
                      <a:pt x="2342" y="857"/>
                      <a:pt x="2131" y="728"/>
                      <a:pt x="1996" y="476"/>
                    </a:cubicBezTo>
                    <a:cubicBezTo>
                      <a:pt x="1978" y="440"/>
                      <a:pt x="1969" y="405"/>
                      <a:pt x="1952" y="379"/>
                    </a:cubicBezTo>
                    <a:cubicBezTo>
                      <a:pt x="1914" y="304"/>
                      <a:pt x="1884" y="266"/>
                      <a:pt x="1847" y="266"/>
                    </a:cubicBezTo>
                    <a:cubicBezTo>
                      <a:pt x="1814" y="266"/>
                      <a:pt x="1776" y="295"/>
                      <a:pt x="1723" y="353"/>
                    </a:cubicBezTo>
                    <a:cubicBezTo>
                      <a:pt x="1697" y="379"/>
                      <a:pt x="1670" y="414"/>
                      <a:pt x="1635" y="440"/>
                    </a:cubicBezTo>
                    <a:cubicBezTo>
                      <a:pt x="1521" y="564"/>
                      <a:pt x="1363" y="651"/>
                      <a:pt x="1196" y="695"/>
                    </a:cubicBezTo>
                    <a:cubicBezTo>
                      <a:pt x="1145" y="710"/>
                      <a:pt x="1093" y="717"/>
                      <a:pt x="1043" y="717"/>
                    </a:cubicBezTo>
                    <a:cubicBezTo>
                      <a:pt x="884" y="717"/>
                      <a:pt x="735" y="646"/>
                      <a:pt x="642" y="520"/>
                    </a:cubicBezTo>
                    <a:cubicBezTo>
                      <a:pt x="624" y="476"/>
                      <a:pt x="589" y="432"/>
                      <a:pt x="554" y="397"/>
                    </a:cubicBezTo>
                    <a:lnTo>
                      <a:pt x="501" y="397"/>
                    </a:lnTo>
                    <a:cubicBezTo>
                      <a:pt x="484" y="476"/>
                      <a:pt x="457" y="555"/>
                      <a:pt x="440" y="643"/>
                    </a:cubicBezTo>
                    <a:cubicBezTo>
                      <a:pt x="141" y="2120"/>
                      <a:pt x="0" y="3623"/>
                      <a:pt x="18" y="5126"/>
                    </a:cubicBezTo>
                    <a:cubicBezTo>
                      <a:pt x="18" y="6058"/>
                      <a:pt x="132" y="6981"/>
                      <a:pt x="360" y="7878"/>
                    </a:cubicBezTo>
                    <a:cubicBezTo>
                      <a:pt x="457" y="8300"/>
                      <a:pt x="738" y="8643"/>
                      <a:pt x="1125" y="8827"/>
                    </a:cubicBezTo>
                    <a:cubicBezTo>
                      <a:pt x="1521" y="9021"/>
                      <a:pt x="1934" y="9153"/>
                      <a:pt x="2374" y="9214"/>
                    </a:cubicBezTo>
                    <a:cubicBezTo>
                      <a:pt x="2980" y="9316"/>
                      <a:pt x="3592" y="9367"/>
                      <a:pt x="4205" y="9367"/>
                    </a:cubicBezTo>
                    <a:cubicBezTo>
                      <a:pt x="4915" y="9367"/>
                      <a:pt x="5626" y="9298"/>
                      <a:pt x="6330" y="9161"/>
                    </a:cubicBezTo>
                    <a:cubicBezTo>
                      <a:pt x="6611" y="9100"/>
                      <a:pt x="6901" y="9047"/>
                      <a:pt x="7174" y="8968"/>
                    </a:cubicBezTo>
                    <a:cubicBezTo>
                      <a:pt x="7763" y="8801"/>
                      <a:pt x="8299" y="8511"/>
                      <a:pt x="8756" y="8098"/>
                    </a:cubicBezTo>
                    <a:cubicBezTo>
                      <a:pt x="8941" y="7939"/>
                      <a:pt x="9081" y="7737"/>
                      <a:pt x="9160" y="7500"/>
                    </a:cubicBezTo>
                    <a:cubicBezTo>
                      <a:pt x="9248" y="7192"/>
                      <a:pt x="9152" y="6920"/>
                      <a:pt x="8993" y="6656"/>
                    </a:cubicBezTo>
                    <a:cubicBezTo>
                      <a:pt x="8835" y="6401"/>
                      <a:pt x="8659" y="6128"/>
                      <a:pt x="8484" y="5865"/>
                    </a:cubicBezTo>
                    <a:cubicBezTo>
                      <a:pt x="8114" y="5284"/>
                      <a:pt x="7798" y="4660"/>
                      <a:pt x="7543" y="4018"/>
                    </a:cubicBezTo>
                    <a:cubicBezTo>
                      <a:pt x="7086" y="2920"/>
                      <a:pt x="6760" y="1777"/>
                      <a:pt x="6576" y="608"/>
                    </a:cubicBezTo>
                    <a:cubicBezTo>
                      <a:pt x="6567" y="528"/>
                      <a:pt x="6567" y="440"/>
                      <a:pt x="6479" y="397"/>
                    </a:cubicBezTo>
                    <a:cubicBezTo>
                      <a:pt x="6349" y="450"/>
                      <a:pt x="6227" y="473"/>
                      <a:pt x="6112" y="473"/>
                    </a:cubicBezTo>
                    <a:cubicBezTo>
                      <a:pt x="5754" y="473"/>
                      <a:pt x="5458" y="247"/>
                      <a:pt x="51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125;p74"/>
              <p:cNvSpPr/>
              <p:nvPr/>
            </p:nvSpPr>
            <p:spPr>
              <a:xfrm>
                <a:off x="2415716" y="1322488"/>
                <a:ext cx="354106" cy="317756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531" extrusionOk="0">
                    <a:moveTo>
                      <a:pt x="3481" y="1"/>
                    </a:moveTo>
                    <a:cubicBezTo>
                      <a:pt x="3128" y="1"/>
                      <a:pt x="2778" y="117"/>
                      <a:pt x="2489" y="343"/>
                    </a:cubicBezTo>
                    <a:cubicBezTo>
                      <a:pt x="1619" y="959"/>
                      <a:pt x="845" y="1706"/>
                      <a:pt x="212" y="2567"/>
                    </a:cubicBezTo>
                    <a:cubicBezTo>
                      <a:pt x="159" y="2638"/>
                      <a:pt x="115" y="2726"/>
                      <a:pt x="89" y="2814"/>
                    </a:cubicBezTo>
                    <a:cubicBezTo>
                      <a:pt x="1" y="3130"/>
                      <a:pt x="36" y="3482"/>
                      <a:pt x="203" y="3772"/>
                    </a:cubicBezTo>
                    <a:cubicBezTo>
                      <a:pt x="317" y="3965"/>
                      <a:pt x="441" y="4150"/>
                      <a:pt x="581" y="4334"/>
                    </a:cubicBezTo>
                    <a:cubicBezTo>
                      <a:pt x="1056" y="4923"/>
                      <a:pt x="1645" y="5337"/>
                      <a:pt x="2401" y="5460"/>
                    </a:cubicBezTo>
                    <a:cubicBezTo>
                      <a:pt x="2659" y="5507"/>
                      <a:pt x="2913" y="5530"/>
                      <a:pt x="3168" y="5530"/>
                    </a:cubicBezTo>
                    <a:cubicBezTo>
                      <a:pt x="3296" y="5530"/>
                      <a:pt x="3424" y="5524"/>
                      <a:pt x="3553" y="5512"/>
                    </a:cubicBezTo>
                    <a:cubicBezTo>
                      <a:pt x="3746" y="5477"/>
                      <a:pt x="3948" y="5451"/>
                      <a:pt x="4133" y="5407"/>
                    </a:cubicBezTo>
                    <a:cubicBezTo>
                      <a:pt x="4652" y="5284"/>
                      <a:pt x="5126" y="5020"/>
                      <a:pt x="5495" y="4633"/>
                    </a:cubicBezTo>
                    <a:cubicBezTo>
                      <a:pt x="5926" y="4194"/>
                      <a:pt x="6164" y="3596"/>
                      <a:pt x="6146" y="2972"/>
                    </a:cubicBezTo>
                    <a:cubicBezTo>
                      <a:pt x="6146" y="2277"/>
                      <a:pt x="5961" y="1644"/>
                      <a:pt x="5495" y="1108"/>
                    </a:cubicBezTo>
                    <a:cubicBezTo>
                      <a:pt x="5135" y="695"/>
                      <a:pt x="4687" y="370"/>
                      <a:pt x="4177" y="159"/>
                    </a:cubicBezTo>
                    <a:cubicBezTo>
                      <a:pt x="3955" y="53"/>
                      <a:pt x="3717" y="1"/>
                      <a:pt x="34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126;p74"/>
              <p:cNvSpPr/>
              <p:nvPr/>
            </p:nvSpPr>
            <p:spPr>
              <a:xfrm>
                <a:off x="2515735" y="1744908"/>
                <a:ext cx="366055" cy="188781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3286" extrusionOk="0">
                    <a:moveTo>
                      <a:pt x="3255" y="0"/>
                    </a:moveTo>
                    <a:cubicBezTo>
                      <a:pt x="3137" y="0"/>
                      <a:pt x="3016" y="8"/>
                      <a:pt x="2893" y="23"/>
                    </a:cubicBezTo>
                    <a:lnTo>
                      <a:pt x="2576" y="50"/>
                    </a:lnTo>
                    <a:cubicBezTo>
                      <a:pt x="2559" y="50"/>
                      <a:pt x="2532" y="58"/>
                      <a:pt x="2515" y="67"/>
                    </a:cubicBezTo>
                    <a:cubicBezTo>
                      <a:pt x="1750" y="234"/>
                      <a:pt x="1064" y="656"/>
                      <a:pt x="572" y="1272"/>
                    </a:cubicBezTo>
                    <a:cubicBezTo>
                      <a:pt x="361" y="1518"/>
                      <a:pt x="194" y="1799"/>
                      <a:pt x="80" y="2098"/>
                    </a:cubicBezTo>
                    <a:cubicBezTo>
                      <a:pt x="1" y="2283"/>
                      <a:pt x="97" y="2502"/>
                      <a:pt x="300" y="2555"/>
                    </a:cubicBezTo>
                    <a:cubicBezTo>
                      <a:pt x="458" y="2617"/>
                      <a:pt x="625" y="2669"/>
                      <a:pt x="801" y="2713"/>
                    </a:cubicBezTo>
                    <a:cubicBezTo>
                      <a:pt x="2031" y="2968"/>
                      <a:pt x="3271" y="3188"/>
                      <a:pt x="4537" y="3232"/>
                    </a:cubicBezTo>
                    <a:cubicBezTo>
                      <a:pt x="4968" y="3250"/>
                      <a:pt x="5398" y="3258"/>
                      <a:pt x="5829" y="3285"/>
                    </a:cubicBezTo>
                    <a:cubicBezTo>
                      <a:pt x="5837" y="3285"/>
                      <a:pt x="5845" y="3286"/>
                      <a:pt x="5854" y="3286"/>
                    </a:cubicBezTo>
                    <a:cubicBezTo>
                      <a:pt x="6094" y="3286"/>
                      <a:pt x="6371" y="3038"/>
                      <a:pt x="6278" y="2748"/>
                    </a:cubicBezTo>
                    <a:cubicBezTo>
                      <a:pt x="6234" y="2599"/>
                      <a:pt x="6190" y="2458"/>
                      <a:pt x="6154" y="2309"/>
                    </a:cubicBezTo>
                    <a:cubicBezTo>
                      <a:pt x="6075" y="1931"/>
                      <a:pt x="5908" y="1579"/>
                      <a:pt x="5662" y="1280"/>
                    </a:cubicBezTo>
                    <a:cubicBezTo>
                      <a:pt x="5495" y="1069"/>
                      <a:pt x="5302" y="885"/>
                      <a:pt x="5100" y="709"/>
                    </a:cubicBezTo>
                    <a:cubicBezTo>
                      <a:pt x="4559" y="258"/>
                      <a:pt x="3948" y="0"/>
                      <a:pt x="32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127;p74"/>
              <p:cNvSpPr/>
              <p:nvPr/>
            </p:nvSpPr>
            <p:spPr>
              <a:xfrm>
                <a:off x="3204602" y="1585890"/>
                <a:ext cx="203077" cy="288514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5022" extrusionOk="0">
                    <a:moveTo>
                      <a:pt x="2623" y="1"/>
                    </a:moveTo>
                    <a:cubicBezTo>
                      <a:pt x="2473" y="1"/>
                      <a:pt x="2326" y="44"/>
                      <a:pt x="2199" y="119"/>
                    </a:cubicBezTo>
                    <a:cubicBezTo>
                      <a:pt x="889" y="708"/>
                      <a:pt x="1" y="2299"/>
                      <a:pt x="150" y="3723"/>
                    </a:cubicBezTo>
                    <a:cubicBezTo>
                      <a:pt x="177" y="4048"/>
                      <a:pt x="247" y="4374"/>
                      <a:pt x="379" y="4673"/>
                    </a:cubicBezTo>
                    <a:cubicBezTo>
                      <a:pt x="475" y="4903"/>
                      <a:pt x="636" y="5021"/>
                      <a:pt x="835" y="5021"/>
                    </a:cubicBezTo>
                    <a:cubicBezTo>
                      <a:pt x="910" y="5021"/>
                      <a:pt x="990" y="5005"/>
                      <a:pt x="1073" y="4971"/>
                    </a:cubicBezTo>
                    <a:cubicBezTo>
                      <a:pt x="1381" y="4848"/>
                      <a:pt x="1654" y="4734"/>
                      <a:pt x="1935" y="4602"/>
                    </a:cubicBezTo>
                    <a:cubicBezTo>
                      <a:pt x="2339" y="4418"/>
                      <a:pt x="2700" y="4154"/>
                      <a:pt x="3007" y="3837"/>
                    </a:cubicBezTo>
                    <a:cubicBezTo>
                      <a:pt x="3139" y="3705"/>
                      <a:pt x="3236" y="3556"/>
                      <a:pt x="3324" y="3398"/>
                    </a:cubicBezTo>
                    <a:cubicBezTo>
                      <a:pt x="3456" y="3099"/>
                      <a:pt x="3517" y="2774"/>
                      <a:pt x="3517" y="2448"/>
                    </a:cubicBezTo>
                    <a:cubicBezTo>
                      <a:pt x="3535" y="1710"/>
                      <a:pt x="3333" y="1007"/>
                      <a:pt x="3087" y="312"/>
                    </a:cubicBezTo>
                    <a:cubicBezTo>
                      <a:pt x="3025" y="136"/>
                      <a:pt x="2876" y="22"/>
                      <a:pt x="2700" y="4"/>
                    </a:cubicBezTo>
                    <a:cubicBezTo>
                      <a:pt x="2674" y="2"/>
                      <a:pt x="2648" y="1"/>
                      <a:pt x="26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128;p74"/>
              <p:cNvSpPr/>
              <p:nvPr/>
            </p:nvSpPr>
            <p:spPr>
              <a:xfrm>
                <a:off x="2685955" y="1921621"/>
                <a:ext cx="508123" cy="134318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2338" extrusionOk="0">
                    <a:moveTo>
                      <a:pt x="8300" y="0"/>
                    </a:moveTo>
                    <a:cubicBezTo>
                      <a:pt x="8143" y="0"/>
                      <a:pt x="7996" y="48"/>
                      <a:pt x="7842" y="77"/>
                    </a:cubicBezTo>
                    <a:cubicBezTo>
                      <a:pt x="6571" y="329"/>
                      <a:pt x="5301" y="529"/>
                      <a:pt x="4002" y="529"/>
                    </a:cubicBezTo>
                    <a:cubicBezTo>
                      <a:pt x="3899" y="529"/>
                      <a:pt x="3796" y="528"/>
                      <a:pt x="3693" y="525"/>
                    </a:cubicBezTo>
                    <a:cubicBezTo>
                      <a:pt x="2875" y="499"/>
                      <a:pt x="2066" y="472"/>
                      <a:pt x="1249" y="446"/>
                    </a:cubicBezTo>
                    <a:cubicBezTo>
                      <a:pt x="1216" y="444"/>
                      <a:pt x="1182" y="443"/>
                      <a:pt x="1148" y="443"/>
                    </a:cubicBezTo>
                    <a:cubicBezTo>
                      <a:pt x="1055" y="443"/>
                      <a:pt x="961" y="451"/>
                      <a:pt x="871" y="464"/>
                    </a:cubicBezTo>
                    <a:cubicBezTo>
                      <a:pt x="317" y="552"/>
                      <a:pt x="53" y="1018"/>
                      <a:pt x="18" y="1457"/>
                    </a:cubicBezTo>
                    <a:cubicBezTo>
                      <a:pt x="1" y="1696"/>
                      <a:pt x="124" y="1835"/>
                      <a:pt x="365" y="1835"/>
                    </a:cubicBezTo>
                    <a:cubicBezTo>
                      <a:pt x="372" y="1835"/>
                      <a:pt x="380" y="1835"/>
                      <a:pt x="387" y="1835"/>
                    </a:cubicBezTo>
                    <a:cubicBezTo>
                      <a:pt x="510" y="1835"/>
                      <a:pt x="624" y="1809"/>
                      <a:pt x="739" y="1756"/>
                    </a:cubicBezTo>
                    <a:cubicBezTo>
                      <a:pt x="932" y="1642"/>
                      <a:pt x="1117" y="1510"/>
                      <a:pt x="1301" y="1378"/>
                    </a:cubicBezTo>
                    <a:cubicBezTo>
                      <a:pt x="1351" y="1334"/>
                      <a:pt x="1405" y="1291"/>
                      <a:pt x="1461" y="1291"/>
                    </a:cubicBezTo>
                    <a:cubicBezTo>
                      <a:pt x="1484" y="1291"/>
                      <a:pt x="1507" y="1298"/>
                      <a:pt x="1530" y="1316"/>
                    </a:cubicBezTo>
                    <a:cubicBezTo>
                      <a:pt x="1583" y="1369"/>
                      <a:pt x="1627" y="1439"/>
                      <a:pt x="1635" y="1519"/>
                    </a:cubicBezTo>
                    <a:cubicBezTo>
                      <a:pt x="1653" y="1624"/>
                      <a:pt x="1635" y="1738"/>
                      <a:pt x="1644" y="1844"/>
                    </a:cubicBezTo>
                    <a:cubicBezTo>
                      <a:pt x="1662" y="1985"/>
                      <a:pt x="1679" y="2143"/>
                      <a:pt x="1829" y="2196"/>
                    </a:cubicBezTo>
                    <a:cubicBezTo>
                      <a:pt x="1864" y="2211"/>
                      <a:pt x="1898" y="2217"/>
                      <a:pt x="1933" y="2217"/>
                    </a:cubicBezTo>
                    <a:cubicBezTo>
                      <a:pt x="2038" y="2217"/>
                      <a:pt x="2141" y="2156"/>
                      <a:pt x="2233" y="2090"/>
                    </a:cubicBezTo>
                    <a:cubicBezTo>
                      <a:pt x="2268" y="2055"/>
                      <a:pt x="2312" y="2020"/>
                      <a:pt x="2339" y="1976"/>
                    </a:cubicBezTo>
                    <a:cubicBezTo>
                      <a:pt x="2409" y="1888"/>
                      <a:pt x="2479" y="1791"/>
                      <a:pt x="2532" y="1686"/>
                    </a:cubicBezTo>
                    <a:cubicBezTo>
                      <a:pt x="2594" y="1589"/>
                      <a:pt x="2646" y="1492"/>
                      <a:pt x="2699" y="1404"/>
                    </a:cubicBezTo>
                    <a:cubicBezTo>
                      <a:pt x="2727" y="1349"/>
                      <a:pt x="2770" y="1305"/>
                      <a:pt x="2821" y="1305"/>
                    </a:cubicBezTo>
                    <a:cubicBezTo>
                      <a:pt x="2836" y="1305"/>
                      <a:pt x="2851" y="1309"/>
                      <a:pt x="2866" y="1316"/>
                    </a:cubicBezTo>
                    <a:cubicBezTo>
                      <a:pt x="2919" y="1352"/>
                      <a:pt x="2954" y="1404"/>
                      <a:pt x="2972" y="1457"/>
                    </a:cubicBezTo>
                    <a:cubicBezTo>
                      <a:pt x="2980" y="1492"/>
                      <a:pt x="2972" y="1545"/>
                      <a:pt x="2980" y="1580"/>
                    </a:cubicBezTo>
                    <a:cubicBezTo>
                      <a:pt x="3016" y="1765"/>
                      <a:pt x="3060" y="1941"/>
                      <a:pt x="3130" y="2116"/>
                    </a:cubicBezTo>
                    <a:cubicBezTo>
                      <a:pt x="3199" y="2264"/>
                      <a:pt x="3301" y="2338"/>
                      <a:pt x="3415" y="2338"/>
                    </a:cubicBezTo>
                    <a:cubicBezTo>
                      <a:pt x="3504" y="2338"/>
                      <a:pt x="3600" y="2293"/>
                      <a:pt x="3693" y="2204"/>
                    </a:cubicBezTo>
                    <a:cubicBezTo>
                      <a:pt x="3824" y="2072"/>
                      <a:pt x="3921" y="1905"/>
                      <a:pt x="3974" y="1730"/>
                    </a:cubicBezTo>
                    <a:cubicBezTo>
                      <a:pt x="4009" y="1598"/>
                      <a:pt x="4044" y="1457"/>
                      <a:pt x="4079" y="1325"/>
                    </a:cubicBezTo>
                    <a:cubicBezTo>
                      <a:pt x="4106" y="1229"/>
                      <a:pt x="4141" y="1141"/>
                      <a:pt x="4255" y="1141"/>
                    </a:cubicBezTo>
                    <a:cubicBezTo>
                      <a:pt x="4378" y="1141"/>
                      <a:pt x="4413" y="1220"/>
                      <a:pt x="4440" y="1308"/>
                    </a:cubicBezTo>
                    <a:cubicBezTo>
                      <a:pt x="4493" y="1457"/>
                      <a:pt x="4537" y="1598"/>
                      <a:pt x="4598" y="1738"/>
                    </a:cubicBezTo>
                    <a:cubicBezTo>
                      <a:pt x="4668" y="1914"/>
                      <a:pt x="4800" y="2072"/>
                      <a:pt x="4959" y="2169"/>
                    </a:cubicBezTo>
                    <a:cubicBezTo>
                      <a:pt x="5056" y="2223"/>
                      <a:pt x="5147" y="2249"/>
                      <a:pt x="5229" y="2249"/>
                    </a:cubicBezTo>
                    <a:cubicBezTo>
                      <a:pt x="5390" y="2249"/>
                      <a:pt x="5516" y="2147"/>
                      <a:pt x="5591" y="1949"/>
                    </a:cubicBezTo>
                    <a:cubicBezTo>
                      <a:pt x="5644" y="1791"/>
                      <a:pt x="5679" y="1633"/>
                      <a:pt x="5706" y="1475"/>
                    </a:cubicBezTo>
                    <a:cubicBezTo>
                      <a:pt x="5723" y="1387"/>
                      <a:pt x="5741" y="1290"/>
                      <a:pt x="5776" y="1202"/>
                    </a:cubicBezTo>
                    <a:cubicBezTo>
                      <a:pt x="5802" y="1149"/>
                      <a:pt x="5846" y="1105"/>
                      <a:pt x="5908" y="1097"/>
                    </a:cubicBezTo>
                    <a:cubicBezTo>
                      <a:pt x="5952" y="1097"/>
                      <a:pt x="6013" y="1167"/>
                      <a:pt x="6031" y="1211"/>
                    </a:cubicBezTo>
                    <a:cubicBezTo>
                      <a:pt x="6180" y="1589"/>
                      <a:pt x="6497" y="1861"/>
                      <a:pt x="6884" y="1949"/>
                    </a:cubicBezTo>
                    <a:cubicBezTo>
                      <a:pt x="6929" y="1961"/>
                      <a:pt x="6970" y="1967"/>
                      <a:pt x="7006" y="1967"/>
                    </a:cubicBezTo>
                    <a:cubicBezTo>
                      <a:pt x="7132" y="1967"/>
                      <a:pt x="7207" y="1895"/>
                      <a:pt x="7262" y="1738"/>
                    </a:cubicBezTo>
                    <a:cubicBezTo>
                      <a:pt x="7288" y="1668"/>
                      <a:pt x="7297" y="1598"/>
                      <a:pt x="7306" y="1519"/>
                    </a:cubicBezTo>
                    <a:cubicBezTo>
                      <a:pt x="7323" y="1378"/>
                      <a:pt x="7332" y="1229"/>
                      <a:pt x="7332" y="1079"/>
                    </a:cubicBezTo>
                    <a:cubicBezTo>
                      <a:pt x="7332" y="982"/>
                      <a:pt x="7332" y="877"/>
                      <a:pt x="7446" y="833"/>
                    </a:cubicBezTo>
                    <a:cubicBezTo>
                      <a:pt x="7465" y="825"/>
                      <a:pt x="7482" y="822"/>
                      <a:pt x="7499" y="822"/>
                    </a:cubicBezTo>
                    <a:cubicBezTo>
                      <a:pt x="7579" y="822"/>
                      <a:pt x="7643" y="899"/>
                      <a:pt x="7701" y="965"/>
                    </a:cubicBezTo>
                    <a:cubicBezTo>
                      <a:pt x="7798" y="1114"/>
                      <a:pt x="7939" y="1229"/>
                      <a:pt x="8097" y="1299"/>
                    </a:cubicBezTo>
                    <a:cubicBezTo>
                      <a:pt x="8163" y="1331"/>
                      <a:pt x="8232" y="1345"/>
                      <a:pt x="8300" y="1345"/>
                    </a:cubicBezTo>
                    <a:cubicBezTo>
                      <a:pt x="8496" y="1345"/>
                      <a:pt x="8685" y="1222"/>
                      <a:pt x="8756" y="1026"/>
                    </a:cubicBezTo>
                    <a:cubicBezTo>
                      <a:pt x="8827" y="877"/>
                      <a:pt x="8844" y="710"/>
                      <a:pt x="8818" y="543"/>
                    </a:cubicBezTo>
                    <a:cubicBezTo>
                      <a:pt x="8818" y="490"/>
                      <a:pt x="8809" y="429"/>
                      <a:pt x="8800" y="376"/>
                    </a:cubicBezTo>
                    <a:cubicBezTo>
                      <a:pt x="8748" y="112"/>
                      <a:pt x="8660" y="42"/>
                      <a:pt x="8396" y="7"/>
                    </a:cubicBezTo>
                    <a:cubicBezTo>
                      <a:pt x="8363" y="2"/>
                      <a:pt x="8331" y="0"/>
                      <a:pt x="8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129;p74"/>
              <p:cNvSpPr/>
              <p:nvPr/>
            </p:nvSpPr>
            <p:spPr>
              <a:xfrm>
                <a:off x="2891506" y="1232580"/>
                <a:ext cx="289421" cy="139201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2423" extrusionOk="0">
                    <a:moveTo>
                      <a:pt x="405" y="1"/>
                    </a:moveTo>
                    <a:cubicBezTo>
                      <a:pt x="185" y="1"/>
                      <a:pt x="62" y="71"/>
                      <a:pt x="18" y="264"/>
                    </a:cubicBezTo>
                    <a:cubicBezTo>
                      <a:pt x="0" y="361"/>
                      <a:pt x="9" y="467"/>
                      <a:pt x="44" y="563"/>
                    </a:cubicBezTo>
                    <a:cubicBezTo>
                      <a:pt x="150" y="836"/>
                      <a:pt x="308" y="1073"/>
                      <a:pt x="501" y="1284"/>
                    </a:cubicBezTo>
                    <a:cubicBezTo>
                      <a:pt x="1253" y="2094"/>
                      <a:pt x="2192" y="2422"/>
                      <a:pt x="3243" y="2422"/>
                    </a:cubicBezTo>
                    <a:cubicBezTo>
                      <a:pt x="3311" y="2422"/>
                      <a:pt x="3378" y="2421"/>
                      <a:pt x="3446" y="2418"/>
                    </a:cubicBezTo>
                    <a:cubicBezTo>
                      <a:pt x="3631" y="2383"/>
                      <a:pt x="3798" y="2357"/>
                      <a:pt x="3956" y="2313"/>
                    </a:cubicBezTo>
                    <a:cubicBezTo>
                      <a:pt x="4238" y="2242"/>
                      <a:pt x="4510" y="2119"/>
                      <a:pt x="4748" y="1961"/>
                    </a:cubicBezTo>
                    <a:cubicBezTo>
                      <a:pt x="4950" y="1829"/>
                      <a:pt x="5038" y="1627"/>
                      <a:pt x="4765" y="1451"/>
                    </a:cubicBezTo>
                    <a:cubicBezTo>
                      <a:pt x="4739" y="1434"/>
                      <a:pt x="4704" y="1407"/>
                      <a:pt x="4677" y="1390"/>
                    </a:cubicBezTo>
                    <a:cubicBezTo>
                      <a:pt x="3816" y="757"/>
                      <a:pt x="2813" y="326"/>
                      <a:pt x="1759" y="132"/>
                    </a:cubicBezTo>
                    <a:cubicBezTo>
                      <a:pt x="1310" y="53"/>
                      <a:pt x="862" y="1"/>
                      <a:pt x="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130;p74"/>
              <p:cNvSpPr/>
              <p:nvPr/>
            </p:nvSpPr>
            <p:spPr>
              <a:xfrm>
                <a:off x="2811193" y="1460077"/>
                <a:ext cx="356117" cy="319250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5557" extrusionOk="0">
                    <a:moveTo>
                      <a:pt x="3273" y="303"/>
                    </a:moveTo>
                    <a:cubicBezTo>
                      <a:pt x="3786" y="303"/>
                      <a:pt x="4289" y="439"/>
                      <a:pt x="4739" y="700"/>
                    </a:cubicBezTo>
                    <a:cubicBezTo>
                      <a:pt x="4783" y="726"/>
                      <a:pt x="4827" y="753"/>
                      <a:pt x="4862" y="788"/>
                    </a:cubicBezTo>
                    <a:cubicBezTo>
                      <a:pt x="5258" y="1166"/>
                      <a:pt x="5609" y="1579"/>
                      <a:pt x="5785" y="2098"/>
                    </a:cubicBezTo>
                    <a:cubicBezTo>
                      <a:pt x="5926" y="2502"/>
                      <a:pt x="5882" y="2906"/>
                      <a:pt x="5785" y="3311"/>
                    </a:cubicBezTo>
                    <a:cubicBezTo>
                      <a:pt x="5574" y="4216"/>
                      <a:pt x="4968" y="4761"/>
                      <a:pt x="4141" y="5060"/>
                    </a:cubicBezTo>
                    <a:cubicBezTo>
                      <a:pt x="3783" y="5188"/>
                      <a:pt x="3425" y="5249"/>
                      <a:pt x="3070" y="5249"/>
                    </a:cubicBezTo>
                    <a:cubicBezTo>
                      <a:pt x="2570" y="5249"/>
                      <a:pt x="2075" y="5128"/>
                      <a:pt x="1592" y="4902"/>
                    </a:cubicBezTo>
                    <a:cubicBezTo>
                      <a:pt x="660" y="4463"/>
                      <a:pt x="141" y="3337"/>
                      <a:pt x="466" y="2247"/>
                    </a:cubicBezTo>
                    <a:cubicBezTo>
                      <a:pt x="704" y="1456"/>
                      <a:pt x="1231" y="920"/>
                      <a:pt x="1970" y="586"/>
                    </a:cubicBezTo>
                    <a:cubicBezTo>
                      <a:pt x="2277" y="445"/>
                      <a:pt x="2603" y="357"/>
                      <a:pt x="2946" y="322"/>
                    </a:cubicBezTo>
                    <a:cubicBezTo>
                      <a:pt x="3055" y="310"/>
                      <a:pt x="3164" y="303"/>
                      <a:pt x="3273" y="303"/>
                    </a:cubicBezTo>
                    <a:close/>
                    <a:moveTo>
                      <a:pt x="3256" y="0"/>
                    </a:moveTo>
                    <a:cubicBezTo>
                      <a:pt x="3032" y="0"/>
                      <a:pt x="2807" y="25"/>
                      <a:pt x="2585" y="76"/>
                    </a:cubicBezTo>
                    <a:cubicBezTo>
                      <a:pt x="1715" y="260"/>
                      <a:pt x="1003" y="682"/>
                      <a:pt x="519" y="1447"/>
                    </a:cubicBezTo>
                    <a:cubicBezTo>
                      <a:pt x="141" y="1992"/>
                      <a:pt x="0" y="2669"/>
                      <a:pt x="106" y="3328"/>
                    </a:cubicBezTo>
                    <a:cubicBezTo>
                      <a:pt x="255" y="4243"/>
                      <a:pt x="783" y="4902"/>
                      <a:pt x="1644" y="5271"/>
                    </a:cubicBezTo>
                    <a:cubicBezTo>
                      <a:pt x="2115" y="5460"/>
                      <a:pt x="2614" y="5557"/>
                      <a:pt x="3116" y="5557"/>
                    </a:cubicBezTo>
                    <a:cubicBezTo>
                      <a:pt x="3176" y="5557"/>
                      <a:pt x="3237" y="5555"/>
                      <a:pt x="3297" y="5553"/>
                    </a:cubicBezTo>
                    <a:cubicBezTo>
                      <a:pt x="4124" y="5535"/>
                      <a:pt x="4906" y="5175"/>
                      <a:pt x="5460" y="4559"/>
                    </a:cubicBezTo>
                    <a:cubicBezTo>
                      <a:pt x="6031" y="3961"/>
                      <a:pt x="6198" y="3223"/>
                      <a:pt x="6163" y="2423"/>
                    </a:cubicBezTo>
                    <a:cubicBezTo>
                      <a:pt x="6146" y="2150"/>
                      <a:pt x="6066" y="1896"/>
                      <a:pt x="5935" y="1658"/>
                    </a:cubicBezTo>
                    <a:cubicBezTo>
                      <a:pt x="5724" y="1192"/>
                      <a:pt x="5381" y="788"/>
                      <a:pt x="4950" y="507"/>
                    </a:cubicBezTo>
                    <a:cubicBezTo>
                      <a:pt x="4439" y="175"/>
                      <a:pt x="3850" y="0"/>
                      <a:pt x="32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131;p74"/>
              <p:cNvSpPr/>
              <p:nvPr/>
            </p:nvSpPr>
            <p:spPr>
              <a:xfrm>
                <a:off x="2819293" y="1477484"/>
                <a:ext cx="332334" cy="284205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4947" extrusionOk="0">
                    <a:moveTo>
                      <a:pt x="3132" y="0"/>
                    </a:moveTo>
                    <a:cubicBezTo>
                      <a:pt x="3023" y="0"/>
                      <a:pt x="2914" y="7"/>
                      <a:pt x="2805" y="19"/>
                    </a:cubicBezTo>
                    <a:cubicBezTo>
                      <a:pt x="2462" y="54"/>
                      <a:pt x="2136" y="142"/>
                      <a:pt x="1829" y="283"/>
                    </a:cubicBezTo>
                    <a:cubicBezTo>
                      <a:pt x="1090" y="617"/>
                      <a:pt x="563" y="1153"/>
                      <a:pt x="325" y="1944"/>
                    </a:cubicBezTo>
                    <a:cubicBezTo>
                      <a:pt x="0" y="3034"/>
                      <a:pt x="519" y="4160"/>
                      <a:pt x="1451" y="4599"/>
                    </a:cubicBezTo>
                    <a:cubicBezTo>
                      <a:pt x="1934" y="4825"/>
                      <a:pt x="2429" y="4946"/>
                      <a:pt x="2929" y="4946"/>
                    </a:cubicBezTo>
                    <a:cubicBezTo>
                      <a:pt x="3284" y="4946"/>
                      <a:pt x="3642" y="4885"/>
                      <a:pt x="4000" y="4757"/>
                    </a:cubicBezTo>
                    <a:cubicBezTo>
                      <a:pt x="4827" y="4458"/>
                      <a:pt x="5433" y="3913"/>
                      <a:pt x="5644" y="3008"/>
                    </a:cubicBezTo>
                    <a:cubicBezTo>
                      <a:pt x="5741" y="2603"/>
                      <a:pt x="5785" y="2199"/>
                      <a:pt x="5644" y="1795"/>
                    </a:cubicBezTo>
                    <a:cubicBezTo>
                      <a:pt x="5468" y="1276"/>
                      <a:pt x="5117" y="863"/>
                      <a:pt x="4721" y="485"/>
                    </a:cubicBezTo>
                    <a:cubicBezTo>
                      <a:pt x="4686" y="450"/>
                      <a:pt x="4642" y="423"/>
                      <a:pt x="4598" y="397"/>
                    </a:cubicBezTo>
                    <a:cubicBezTo>
                      <a:pt x="4148" y="136"/>
                      <a:pt x="3645" y="0"/>
                      <a:pt x="3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132;p74"/>
              <p:cNvSpPr/>
              <p:nvPr/>
            </p:nvSpPr>
            <p:spPr>
              <a:xfrm>
                <a:off x="2912705" y="1630356"/>
                <a:ext cx="180328" cy="6894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200" extrusionOk="0">
                    <a:moveTo>
                      <a:pt x="2993" y="1"/>
                    </a:moveTo>
                    <a:cubicBezTo>
                      <a:pt x="2948" y="1"/>
                      <a:pt x="2905" y="9"/>
                      <a:pt x="2866" y="22"/>
                    </a:cubicBezTo>
                    <a:cubicBezTo>
                      <a:pt x="2831" y="39"/>
                      <a:pt x="2814" y="83"/>
                      <a:pt x="2796" y="118"/>
                    </a:cubicBezTo>
                    <a:cubicBezTo>
                      <a:pt x="2488" y="637"/>
                      <a:pt x="2014" y="874"/>
                      <a:pt x="1425" y="874"/>
                    </a:cubicBezTo>
                    <a:cubicBezTo>
                      <a:pt x="1413" y="875"/>
                      <a:pt x="1400" y="875"/>
                      <a:pt x="1388" y="875"/>
                    </a:cubicBezTo>
                    <a:cubicBezTo>
                      <a:pt x="938" y="875"/>
                      <a:pt x="556" y="714"/>
                      <a:pt x="291" y="312"/>
                    </a:cubicBezTo>
                    <a:cubicBezTo>
                      <a:pt x="273" y="285"/>
                      <a:pt x="255" y="250"/>
                      <a:pt x="229" y="233"/>
                    </a:cubicBezTo>
                    <a:cubicBezTo>
                      <a:pt x="195" y="219"/>
                      <a:pt x="146" y="200"/>
                      <a:pt x="113" y="200"/>
                    </a:cubicBezTo>
                    <a:cubicBezTo>
                      <a:pt x="103" y="200"/>
                      <a:pt x="95" y="202"/>
                      <a:pt x="88" y="206"/>
                    </a:cubicBezTo>
                    <a:cubicBezTo>
                      <a:pt x="44" y="241"/>
                      <a:pt x="9" y="285"/>
                      <a:pt x="9" y="338"/>
                    </a:cubicBezTo>
                    <a:cubicBezTo>
                      <a:pt x="1" y="391"/>
                      <a:pt x="18" y="444"/>
                      <a:pt x="44" y="488"/>
                    </a:cubicBezTo>
                    <a:cubicBezTo>
                      <a:pt x="141" y="619"/>
                      <a:pt x="247" y="742"/>
                      <a:pt x="361" y="857"/>
                    </a:cubicBezTo>
                    <a:cubicBezTo>
                      <a:pt x="674" y="1110"/>
                      <a:pt x="1031" y="1199"/>
                      <a:pt x="1416" y="1199"/>
                    </a:cubicBezTo>
                    <a:cubicBezTo>
                      <a:pt x="1485" y="1199"/>
                      <a:pt x="1556" y="1196"/>
                      <a:pt x="1627" y="1191"/>
                    </a:cubicBezTo>
                    <a:cubicBezTo>
                      <a:pt x="2137" y="1164"/>
                      <a:pt x="2612" y="910"/>
                      <a:pt x="2928" y="496"/>
                    </a:cubicBezTo>
                    <a:cubicBezTo>
                      <a:pt x="2998" y="391"/>
                      <a:pt x="3060" y="277"/>
                      <a:pt x="3104" y="162"/>
                    </a:cubicBezTo>
                    <a:cubicBezTo>
                      <a:pt x="3139" y="101"/>
                      <a:pt x="3113" y="22"/>
                      <a:pt x="3042" y="4"/>
                    </a:cubicBezTo>
                    <a:cubicBezTo>
                      <a:pt x="3026" y="2"/>
                      <a:pt x="3009" y="1"/>
                      <a:pt x="2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133;p74"/>
              <p:cNvSpPr/>
              <p:nvPr/>
            </p:nvSpPr>
            <p:spPr>
              <a:xfrm>
                <a:off x="2913739" y="1560325"/>
                <a:ext cx="21773" cy="31885"/>
              </a:xfrm>
              <a:custGeom>
                <a:avLst/>
                <a:gdLst/>
                <a:ahLst/>
                <a:cxnLst/>
                <a:rect l="l" t="t" r="r" b="b"/>
                <a:pathLst>
                  <a:path w="379" h="555" extrusionOk="0">
                    <a:moveTo>
                      <a:pt x="153" y="0"/>
                    </a:moveTo>
                    <a:cubicBezTo>
                      <a:pt x="117" y="0"/>
                      <a:pt x="60" y="74"/>
                      <a:pt x="35" y="115"/>
                    </a:cubicBezTo>
                    <a:cubicBezTo>
                      <a:pt x="18" y="177"/>
                      <a:pt x="0" y="238"/>
                      <a:pt x="0" y="300"/>
                    </a:cubicBezTo>
                    <a:cubicBezTo>
                      <a:pt x="18" y="476"/>
                      <a:pt x="88" y="555"/>
                      <a:pt x="194" y="555"/>
                    </a:cubicBezTo>
                    <a:cubicBezTo>
                      <a:pt x="290" y="537"/>
                      <a:pt x="361" y="458"/>
                      <a:pt x="369" y="362"/>
                    </a:cubicBezTo>
                    <a:cubicBezTo>
                      <a:pt x="378" y="274"/>
                      <a:pt x="369" y="186"/>
                      <a:pt x="334" y="107"/>
                    </a:cubicBezTo>
                    <a:cubicBezTo>
                      <a:pt x="299" y="45"/>
                      <a:pt x="229" y="10"/>
                      <a:pt x="158" y="1"/>
                    </a:cubicBezTo>
                    <a:cubicBezTo>
                      <a:pt x="157" y="1"/>
                      <a:pt x="155" y="0"/>
                      <a:pt x="1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134;p74"/>
              <p:cNvSpPr/>
              <p:nvPr/>
            </p:nvSpPr>
            <p:spPr>
              <a:xfrm>
                <a:off x="3055637" y="1545676"/>
                <a:ext cx="21773" cy="32402"/>
              </a:xfrm>
              <a:custGeom>
                <a:avLst/>
                <a:gdLst/>
                <a:ahLst/>
                <a:cxnLst/>
                <a:rect l="l" t="t" r="r" b="b"/>
                <a:pathLst>
                  <a:path w="379" h="564" extrusionOk="0">
                    <a:moveTo>
                      <a:pt x="152" y="0"/>
                    </a:moveTo>
                    <a:cubicBezTo>
                      <a:pt x="108" y="0"/>
                      <a:pt x="52" y="74"/>
                      <a:pt x="36" y="115"/>
                    </a:cubicBezTo>
                    <a:cubicBezTo>
                      <a:pt x="9" y="177"/>
                      <a:pt x="0" y="238"/>
                      <a:pt x="0" y="300"/>
                    </a:cubicBezTo>
                    <a:cubicBezTo>
                      <a:pt x="18" y="476"/>
                      <a:pt x="88" y="555"/>
                      <a:pt x="185" y="564"/>
                    </a:cubicBezTo>
                    <a:cubicBezTo>
                      <a:pt x="282" y="546"/>
                      <a:pt x="361" y="467"/>
                      <a:pt x="361" y="362"/>
                    </a:cubicBezTo>
                    <a:cubicBezTo>
                      <a:pt x="378" y="274"/>
                      <a:pt x="361" y="186"/>
                      <a:pt x="335" y="107"/>
                    </a:cubicBezTo>
                    <a:cubicBezTo>
                      <a:pt x="291" y="45"/>
                      <a:pt x="229" y="10"/>
                      <a:pt x="159" y="1"/>
                    </a:cubicBezTo>
                    <a:cubicBezTo>
                      <a:pt x="156" y="1"/>
                      <a:pt x="154" y="0"/>
                      <a:pt x="1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40948" y="526874"/>
            <a:ext cx="2501999" cy="44185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9017" y="1677873"/>
            <a:ext cx="64204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 học sinh lên bảng tính giá trị của biểu thức:</a:t>
            </a:r>
          </a:p>
          <a:p>
            <a:pPr algn="ctr"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=</a:t>
            </a:r>
          </a:p>
          <a:p>
            <a:pPr algn="ctr"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: 2 x 5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50" name="Google Shape;1318;p35"/>
          <p:cNvGrpSpPr/>
          <p:nvPr/>
        </p:nvGrpSpPr>
        <p:grpSpPr>
          <a:xfrm>
            <a:off x="6030154" y="4369481"/>
            <a:ext cx="949936" cy="539449"/>
            <a:chOff x="1925275" y="2294100"/>
            <a:chExt cx="1336611" cy="778771"/>
          </a:xfrm>
        </p:grpSpPr>
        <p:sp>
          <p:nvSpPr>
            <p:cNvPr id="51" name="Google Shape;1319;p35"/>
            <p:cNvSpPr/>
            <p:nvPr/>
          </p:nvSpPr>
          <p:spPr>
            <a:xfrm>
              <a:off x="1925275" y="2294134"/>
              <a:ext cx="1336611" cy="778703"/>
            </a:xfrm>
            <a:custGeom>
              <a:avLst/>
              <a:gdLst/>
              <a:ahLst/>
              <a:cxnLst/>
              <a:rect l="l" t="t" r="r" b="b"/>
              <a:pathLst>
                <a:path w="19638" h="11441" extrusionOk="0">
                  <a:moveTo>
                    <a:pt x="10584" y="1"/>
                  </a:moveTo>
                  <a:cubicBezTo>
                    <a:pt x="10049" y="1"/>
                    <a:pt x="9514" y="46"/>
                    <a:pt x="8997" y="187"/>
                  </a:cubicBezTo>
                  <a:cubicBezTo>
                    <a:pt x="8583" y="299"/>
                    <a:pt x="8211" y="485"/>
                    <a:pt x="7932" y="826"/>
                  </a:cubicBezTo>
                  <a:cubicBezTo>
                    <a:pt x="7455" y="1407"/>
                    <a:pt x="7382" y="2205"/>
                    <a:pt x="7854" y="2825"/>
                  </a:cubicBezTo>
                  <a:cubicBezTo>
                    <a:pt x="7885" y="2864"/>
                    <a:pt x="7924" y="2903"/>
                    <a:pt x="7951" y="2946"/>
                  </a:cubicBezTo>
                  <a:cubicBezTo>
                    <a:pt x="7967" y="2977"/>
                    <a:pt x="7978" y="3015"/>
                    <a:pt x="7986" y="3050"/>
                  </a:cubicBezTo>
                  <a:cubicBezTo>
                    <a:pt x="7951" y="3062"/>
                    <a:pt x="7920" y="3069"/>
                    <a:pt x="7882" y="3081"/>
                  </a:cubicBezTo>
                  <a:lnTo>
                    <a:pt x="7858" y="3081"/>
                  </a:lnTo>
                  <a:cubicBezTo>
                    <a:pt x="7544" y="3050"/>
                    <a:pt x="7235" y="3011"/>
                    <a:pt x="6925" y="3000"/>
                  </a:cubicBezTo>
                  <a:cubicBezTo>
                    <a:pt x="6682" y="2991"/>
                    <a:pt x="6441" y="2984"/>
                    <a:pt x="6199" y="2984"/>
                  </a:cubicBezTo>
                  <a:cubicBezTo>
                    <a:pt x="6024" y="2984"/>
                    <a:pt x="5849" y="2988"/>
                    <a:pt x="5673" y="2996"/>
                  </a:cubicBezTo>
                  <a:cubicBezTo>
                    <a:pt x="5057" y="3023"/>
                    <a:pt x="4460" y="3151"/>
                    <a:pt x="3922" y="3476"/>
                  </a:cubicBezTo>
                  <a:cubicBezTo>
                    <a:pt x="3437" y="3767"/>
                    <a:pt x="3205" y="4205"/>
                    <a:pt x="3201" y="4755"/>
                  </a:cubicBezTo>
                  <a:cubicBezTo>
                    <a:pt x="3197" y="5077"/>
                    <a:pt x="3348" y="5352"/>
                    <a:pt x="3557" y="5588"/>
                  </a:cubicBezTo>
                  <a:cubicBezTo>
                    <a:pt x="3650" y="5693"/>
                    <a:pt x="3759" y="5778"/>
                    <a:pt x="3856" y="5879"/>
                  </a:cubicBezTo>
                  <a:cubicBezTo>
                    <a:pt x="3891" y="5910"/>
                    <a:pt x="3910" y="5956"/>
                    <a:pt x="3910" y="5999"/>
                  </a:cubicBezTo>
                  <a:cubicBezTo>
                    <a:pt x="3898" y="6034"/>
                    <a:pt x="3844" y="6065"/>
                    <a:pt x="3802" y="6076"/>
                  </a:cubicBezTo>
                  <a:cubicBezTo>
                    <a:pt x="3685" y="6103"/>
                    <a:pt x="3565" y="6115"/>
                    <a:pt x="3445" y="6134"/>
                  </a:cubicBezTo>
                  <a:cubicBezTo>
                    <a:pt x="2387" y="6309"/>
                    <a:pt x="1461" y="6739"/>
                    <a:pt x="714" y="7521"/>
                  </a:cubicBezTo>
                  <a:cubicBezTo>
                    <a:pt x="407" y="7843"/>
                    <a:pt x="190" y="8211"/>
                    <a:pt x="117" y="8657"/>
                  </a:cubicBezTo>
                  <a:cubicBezTo>
                    <a:pt x="1" y="9381"/>
                    <a:pt x="307" y="9986"/>
                    <a:pt x="961" y="10319"/>
                  </a:cubicBezTo>
                  <a:cubicBezTo>
                    <a:pt x="1248" y="10466"/>
                    <a:pt x="1562" y="10551"/>
                    <a:pt x="1884" y="10578"/>
                  </a:cubicBezTo>
                  <a:cubicBezTo>
                    <a:pt x="2035" y="10592"/>
                    <a:pt x="2185" y="10599"/>
                    <a:pt x="2333" y="10599"/>
                  </a:cubicBezTo>
                  <a:cubicBezTo>
                    <a:pt x="3221" y="10599"/>
                    <a:pt x="4054" y="10356"/>
                    <a:pt x="4844" y="9928"/>
                  </a:cubicBezTo>
                  <a:cubicBezTo>
                    <a:pt x="4999" y="9846"/>
                    <a:pt x="5142" y="9745"/>
                    <a:pt x="5293" y="9660"/>
                  </a:cubicBezTo>
                  <a:cubicBezTo>
                    <a:pt x="5317" y="9644"/>
                    <a:pt x="5345" y="9635"/>
                    <a:pt x="5373" y="9635"/>
                  </a:cubicBezTo>
                  <a:cubicBezTo>
                    <a:pt x="5385" y="9635"/>
                    <a:pt x="5398" y="9637"/>
                    <a:pt x="5410" y="9641"/>
                  </a:cubicBezTo>
                  <a:cubicBezTo>
                    <a:pt x="5433" y="9660"/>
                    <a:pt x="5444" y="9714"/>
                    <a:pt x="5444" y="9753"/>
                  </a:cubicBezTo>
                  <a:cubicBezTo>
                    <a:pt x="5444" y="9823"/>
                    <a:pt x="5425" y="9893"/>
                    <a:pt x="5417" y="9962"/>
                  </a:cubicBezTo>
                  <a:cubicBezTo>
                    <a:pt x="5359" y="10629"/>
                    <a:pt x="5654" y="11094"/>
                    <a:pt x="6285" y="11322"/>
                  </a:cubicBezTo>
                  <a:cubicBezTo>
                    <a:pt x="6512" y="11407"/>
                    <a:pt x="6743" y="11440"/>
                    <a:pt x="6976" y="11440"/>
                  </a:cubicBezTo>
                  <a:cubicBezTo>
                    <a:pt x="7149" y="11440"/>
                    <a:pt x="7323" y="11422"/>
                    <a:pt x="7498" y="11392"/>
                  </a:cubicBezTo>
                  <a:cubicBezTo>
                    <a:pt x="8618" y="11198"/>
                    <a:pt x="9528" y="10625"/>
                    <a:pt x="10311" y="9831"/>
                  </a:cubicBezTo>
                  <a:cubicBezTo>
                    <a:pt x="10540" y="9598"/>
                    <a:pt x="10741" y="9339"/>
                    <a:pt x="10950" y="9091"/>
                  </a:cubicBezTo>
                  <a:cubicBezTo>
                    <a:pt x="10983" y="9055"/>
                    <a:pt x="11007" y="9016"/>
                    <a:pt x="11067" y="9016"/>
                  </a:cubicBezTo>
                  <a:cubicBezTo>
                    <a:pt x="11078" y="9016"/>
                    <a:pt x="11091" y="9018"/>
                    <a:pt x="11105" y="9021"/>
                  </a:cubicBezTo>
                  <a:cubicBezTo>
                    <a:pt x="11113" y="9064"/>
                    <a:pt x="11121" y="9106"/>
                    <a:pt x="11125" y="9149"/>
                  </a:cubicBezTo>
                  <a:cubicBezTo>
                    <a:pt x="11225" y="9997"/>
                    <a:pt x="11911" y="10660"/>
                    <a:pt x="12764" y="10733"/>
                  </a:cubicBezTo>
                  <a:cubicBezTo>
                    <a:pt x="12842" y="10740"/>
                    <a:pt x="12919" y="10744"/>
                    <a:pt x="12996" y="10744"/>
                  </a:cubicBezTo>
                  <a:cubicBezTo>
                    <a:pt x="13430" y="10744"/>
                    <a:pt x="13846" y="10636"/>
                    <a:pt x="14248" y="10454"/>
                  </a:cubicBezTo>
                  <a:cubicBezTo>
                    <a:pt x="15015" y="10106"/>
                    <a:pt x="15623" y="9563"/>
                    <a:pt x="16131" y="8905"/>
                  </a:cubicBezTo>
                  <a:cubicBezTo>
                    <a:pt x="17026" y="7742"/>
                    <a:pt x="17545" y="6421"/>
                    <a:pt x="17735" y="4968"/>
                  </a:cubicBezTo>
                  <a:cubicBezTo>
                    <a:pt x="17743" y="4891"/>
                    <a:pt x="17758" y="4813"/>
                    <a:pt x="17789" y="4739"/>
                  </a:cubicBezTo>
                  <a:cubicBezTo>
                    <a:pt x="17932" y="4414"/>
                    <a:pt x="18184" y="4185"/>
                    <a:pt x="18494" y="4023"/>
                  </a:cubicBezTo>
                  <a:cubicBezTo>
                    <a:pt x="18727" y="3903"/>
                    <a:pt x="18959" y="3786"/>
                    <a:pt x="19195" y="3674"/>
                  </a:cubicBezTo>
                  <a:cubicBezTo>
                    <a:pt x="19424" y="3573"/>
                    <a:pt x="19579" y="3356"/>
                    <a:pt x="19606" y="3108"/>
                  </a:cubicBezTo>
                  <a:cubicBezTo>
                    <a:pt x="19637" y="2876"/>
                    <a:pt x="19637" y="2639"/>
                    <a:pt x="19540" y="2419"/>
                  </a:cubicBezTo>
                  <a:cubicBezTo>
                    <a:pt x="19472" y="2259"/>
                    <a:pt x="19392" y="2206"/>
                    <a:pt x="19246" y="2206"/>
                  </a:cubicBezTo>
                  <a:cubicBezTo>
                    <a:pt x="19225" y="2206"/>
                    <a:pt x="19203" y="2207"/>
                    <a:pt x="19180" y="2209"/>
                  </a:cubicBezTo>
                  <a:cubicBezTo>
                    <a:pt x="19013" y="2225"/>
                    <a:pt x="18889" y="2322"/>
                    <a:pt x="18754" y="2399"/>
                  </a:cubicBezTo>
                  <a:cubicBezTo>
                    <a:pt x="18436" y="2585"/>
                    <a:pt x="18138" y="2806"/>
                    <a:pt x="17797" y="2949"/>
                  </a:cubicBezTo>
                  <a:cubicBezTo>
                    <a:pt x="17732" y="2975"/>
                    <a:pt x="17671" y="2988"/>
                    <a:pt x="17612" y="2988"/>
                  </a:cubicBezTo>
                  <a:cubicBezTo>
                    <a:pt x="17518" y="2988"/>
                    <a:pt x="17430" y="2955"/>
                    <a:pt x="17347" y="2884"/>
                  </a:cubicBezTo>
                  <a:cubicBezTo>
                    <a:pt x="17254" y="2806"/>
                    <a:pt x="17169" y="2721"/>
                    <a:pt x="17092" y="2628"/>
                  </a:cubicBezTo>
                  <a:cubicBezTo>
                    <a:pt x="16797" y="2252"/>
                    <a:pt x="16433" y="1961"/>
                    <a:pt x="16045" y="1694"/>
                  </a:cubicBezTo>
                  <a:cubicBezTo>
                    <a:pt x="15534" y="1349"/>
                    <a:pt x="14980" y="1086"/>
                    <a:pt x="14418" y="845"/>
                  </a:cubicBezTo>
                  <a:cubicBezTo>
                    <a:pt x="13213" y="334"/>
                    <a:pt x="11969" y="5"/>
                    <a:pt x="10652" y="1"/>
                  </a:cubicBezTo>
                  <a:cubicBezTo>
                    <a:pt x="10629" y="1"/>
                    <a:pt x="10607" y="1"/>
                    <a:pt x="10584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" name="Google Shape;1320;p35"/>
            <p:cNvGrpSpPr/>
            <p:nvPr/>
          </p:nvGrpSpPr>
          <p:grpSpPr>
            <a:xfrm>
              <a:off x="1925275" y="2294100"/>
              <a:ext cx="1336611" cy="778771"/>
              <a:chOff x="859825" y="2173988"/>
              <a:chExt cx="1336611" cy="778771"/>
            </a:xfrm>
          </p:grpSpPr>
          <p:sp>
            <p:nvSpPr>
              <p:cNvPr id="53" name="Google Shape;1321;p35"/>
              <p:cNvSpPr/>
              <p:nvPr/>
            </p:nvSpPr>
            <p:spPr>
              <a:xfrm>
                <a:off x="859825" y="2173988"/>
                <a:ext cx="1336611" cy="778771"/>
              </a:xfrm>
              <a:custGeom>
                <a:avLst/>
                <a:gdLst/>
                <a:ahLst/>
                <a:cxnLst/>
                <a:rect l="l" t="t" r="r" b="b"/>
                <a:pathLst>
                  <a:path w="19638" h="11442" extrusionOk="0">
                    <a:moveTo>
                      <a:pt x="19225" y="2442"/>
                    </a:moveTo>
                    <a:cubicBezTo>
                      <a:pt x="19316" y="2442"/>
                      <a:pt x="19360" y="2522"/>
                      <a:pt x="19370" y="2694"/>
                    </a:cubicBezTo>
                    <a:cubicBezTo>
                      <a:pt x="19374" y="2868"/>
                      <a:pt x="19366" y="3042"/>
                      <a:pt x="19339" y="3213"/>
                    </a:cubicBezTo>
                    <a:cubicBezTo>
                      <a:pt x="19327" y="3337"/>
                      <a:pt x="19234" y="3407"/>
                      <a:pt x="19130" y="3457"/>
                    </a:cubicBezTo>
                    <a:cubicBezTo>
                      <a:pt x="18479" y="3786"/>
                      <a:pt x="17812" y="4089"/>
                      <a:pt x="17134" y="4352"/>
                    </a:cubicBezTo>
                    <a:cubicBezTo>
                      <a:pt x="16630" y="4546"/>
                      <a:pt x="16127" y="4743"/>
                      <a:pt x="15619" y="4922"/>
                    </a:cubicBezTo>
                    <a:cubicBezTo>
                      <a:pt x="15406" y="4995"/>
                      <a:pt x="15278" y="5158"/>
                      <a:pt x="15170" y="5328"/>
                    </a:cubicBezTo>
                    <a:cubicBezTo>
                      <a:pt x="14666" y="6123"/>
                      <a:pt x="14054" y="6824"/>
                      <a:pt x="13395" y="7490"/>
                    </a:cubicBezTo>
                    <a:cubicBezTo>
                      <a:pt x="13236" y="7653"/>
                      <a:pt x="13058" y="7797"/>
                      <a:pt x="12888" y="7952"/>
                    </a:cubicBezTo>
                    <a:lnTo>
                      <a:pt x="12860" y="7928"/>
                    </a:lnTo>
                    <a:cubicBezTo>
                      <a:pt x="12884" y="7897"/>
                      <a:pt x="12911" y="7862"/>
                      <a:pt x="12938" y="7831"/>
                    </a:cubicBezTo>
                    <a:cubicBezTo>
                      <a:pt x="13287" y="7448"/>
                      <a:pt x="13639" y="7060"/>
                      <a:pt x="13934" y="6630"/>
                    </a:cubicBezTo>
                    <a:cubicBezTo>
                      <a:pt x="14089" y="6406"/>
                      <a:pt x="14224" y="6165"/>
                      <a:pt x="14360" y="5929"/>
                    </a:cubicBezTo>
                    <a:cubicBezTo>
                      <a:pt x="14395" y="5863"/>
                      <a:pt x="14418" y="5793"/>
                      <a:pt x="14422" y="5720"/>
                    </a:cubicBezTo>
                    <a:cubicBezTo>
                      <a:pt x="14444" y="5542"/>
                      <a:pt x="14346" y="5423"/>
                      <a:pt x="14197" y="5423"/>
                    </a:cubicBezTo>
                    <a:cubicBezTo>
                      <a:pt x="14164" y="5423"/>
                      <a:pt x="14129" y="5429"/>
                      <a:pt x="14093" y="5441"/>
                    </a:cubicBezTo>
                    <a:cubicBezTo>
                      <a:pt x="13845" y="5518"/>
                      <a:pt x="13597" y="5604"/>
                      <a:pt x="13349" y="5681"/>
                    </a:cubicBezTo>
                    <a:cubicBezTo>
                      <a:pt x="12446" y="5968"/>
                      <a:pt x="11543" y="6258"/>
                      <a:pt x="10633" y="6522"/>
                    </a:cubicBezTo>
                    <a:cubicBezTo>
                      <a:pt x="10323" y="6615"/>
                      <a:pt x="10113" y="6789"/>
                      <a:pt x="9935" y="7045"/>
                    </a:cubicBezTo>
                    <a:cubicBezTo>
                      <a:pt x="9645" y="7475"/>
                      <a:pt x="9307" y="7878"/>
                      <a:pt x="8932" y="8238"/>
                    </a:cubicBezTo>
                    <a:cubicBezTo>
                      <a:pt x="8688" y="8467"/>
                      <a:pt x="8436" y="8684"/>
                      <a:pt x="8184" y="8905"/>
                    </a:cubicBezTo>
                    <a:lnTo>
                      <a:pt x="8164" y="8885"/>
                    </a:lnTo>
                    <a:cubicBezTo>
                      <a:pt x="8300" y="8723"/>
                      <a:pt x="8436" y="8564"/>
                      <a:pt x="8567" y="8401"/>
                    </a:cubicBezTo>
                    <a:cubicBezTo>
                      <a:pt x="8831" y="8072"/>
                      <a:pt x="9067" y="7723"/>
                      <a:pt x="9280" y="7359"/>
                    </a:cubicBezTo>
                    <a:cubicBezTo>
                      <a:pt x="9346" y="7258"/>
                      <a:pt x="9377" y="7142"/>
                      <a:pt x="9369" y="7026"/>
                    </a:cubicBezTo>
                    <a:cubicBezTo>
                      <a:pt x="9366" y="6971"/>
                      <a:pt x="9346" y="6933"/>
                      <a:pt x="9288" y="6929"/>
                    </a:cubicBezTo>
                    <a:cubicBezTo>
                      <a:pt x="9238" y="6921"/>
                      <a:pt x="9188" y="6917"/>
                      <a:pt x="9139" y="6917"/>
                    </a:cubicBezTo>
                    <a:cubicBezTo>
                      <a:pt x="9112" y="6917"/>
                      <a:pt x="9086" y="6918"/>
                      <a:pt x="9059" y="6921"/>
                    </a:cubicBezTo>
                    <a:cubicBezTo>
                      <a:pt x="8622" y="7002"/>
                      <a:pt x="8188" y="7095"/>
                      <a:pt x="7750" y="7173"/>
                    </a:cubicBezTo>
                    <a:cubicBezTo>
                      <a:pt x="7374" y="7239"/>
                      <a:pt x="6994" y="7293"/>
                      <a:pt x="6618" y="7347"/>
                    </a:cubicBezTo>
                    <a:cubicBezTo>
                      <a:pt x="6577" y="7352"/>
                      <a:pt x="6532" y="7362"/>
                      <a:pt x="6486" y="7362"/>
                    </a:cubicBezTo>
                    <a:cubicBezTo>
                      <a:pt x="6430" y="7362"/>
                      <a:pt x="6372" y="7348"/>
                      <a:pt x="6312" y="7297"/>
                    </a:cubicBezTo>
                    <a:cubicBezTo>
                      <a:pt x="6363" y="7270"/>
                      <a:pt x="6417" y="7246"/>
                      <a:pt x="6467" y="7227"/>
                    </a:cubicBezTo>
                    <a:cubicBezTo>
                      <a:pt x="6936" y="7088"/>
                      <a:pt x="7405" y="6952"/>
                      <a:pt x="7870" y="6812"/>
                    </a:cubicBezTo>
                    <a:cubicBezTo>
                      <a:pt x="8718" y="6557"/>
                      <a:pt x="9567" y="6301"/>
                      <a:pt x="10416" y="6041"/>
                    </a:cubicBezTo>
                    <a:cubicBezTo>
                      <a:pt x="10470" y="6026"/>
                      <a:pt x="10536" y="6022"/>
                      <a:pt x="10555" y="5945"/>
                    </a:cubicBezTo>
                    <a:cubicBezTo>
                      <a:pt x="10582" y="5871"/>
                      <a:pt x="10551" y="5790"/>
                      <a:pt x="10481" y="5759"/>
                    </a:cubicBezTo>
                    <a:cubicBezTo>
                      <a:pt x="10361" y="5689"/>
                      <a:pt x="10233" y="5627"/>
                      <a:pt x="10106" y="5576"/>
                    </a:cubicBezTo>
                    <a:cubicBezTo>
                      <a:pt x="9741" y="5441"/>
                      <a:pt x="9369" y="5317"/>
                      <a:pt x="9001" y="5185"/>
                    </a:cubicBezTo>
                    <a:cubicBezTo>
                      <a:pt x="8959" y="5173"/>
                      <a:pt x="8920" y="5150"/>
                      <a:pt x="8889" y="5119"/>
                    </a:cubicBezTo>
                    <a:cubicBezTo>
                      <a:pt x="8912" y="5119"/>
                      <a:pt x="8935" y="5117"/>
                      <a:pt x="8959" y="5117"/>
                    </a:cubicBezTo>
                    <a:cubicBezTo>
                      <a:pt x="8970" y="5117"/>
                      <a:pt x="8982" y="5118"/>
                      <a:pt x="8994" y="5119"/>
                    </a:cubicBezTo>
                    <a:cubicBezTo>
                      <a:pt x="9691" y="5197"/>
                      <a:pt x="10381" y="5356"/>
                      <a:pt x="11043" y="5588"/>
                    </a:cubicBezTo>
                    <a:cubicBezTo>
                      <a:pt x="11140" y="5623"/>
                      <a:pt x="11237" y="5646"/>
                      <a:pt x="11334" y="5669"/>
                    </a:cubicBezTo>
                    <a:cubicBezTo>
                      <a:pt x="11376" y="5680"/>
                      <a:pt x="11419" y="5685"/>
                      <a:pt x="11463" y="5685"/>
                    </a:cubicBezTo>
                    <a:cubicBezTo>
                      <a:pt x="11532" y="5685"/>
                      <a:pt x="11601" y="5672"/>
                      <a:pt x="11667" y="5646"/>
                    </a:cubicBezTo>
                    <a:lnTo>
                      <a:pt x="15127" y="4410"/>
                    </a:lnTo>
                    <a:cubicBezTo>
                      <a:pt x="15216" y="4379"/>
                      <a:pt x="15317" y="4360"/>
                      <a:pt x="15332" y="4240"/>
                    </a:cubicBezTo>
                    <a:cubicBezTo>
                      <a:pt x="15348" y="4123"/>
                      <a:pt x="15290" y="4011"/>
                      <a:pt x="15189" y="3953"/>
                    </a:cubicBezTo>
                    <a:cubicBezTo>
                      <a:pt x="14902" y="3748"/>
                      <a:pt x="14623" y="3546"/>
                      <a:pt x="14329" y="3360"/>
                    </a:cubicBezTo>
                    <a:cubicBezTo>
                      <a:pt x="13872" y="3077"/>
                      <a:pt x="13403" y="2810"/>
                      <a:pt x="12938" y="2535"/>
                    </a:cubicBezTo>
                    <a:cubicBezTo>
                      <a:pt x="12903" y="2515"/>
                      <a:pt x="12868" y="2492"/>
                      <a:pt x="12833" y="2473"/>
                    </a:cubicBezTo>
                    <a:cubicBezTo>
                      <a:pt x="12837" y="2465"/>
                      <a:pt x="12841" y="2458"/>
                      <a:pt x="12845" y="2450"/>
                    </a:cubicBezTo>
                    <a:lnTo>
                      <a:pt x="12845" y="2450"/>
                    </a:lnTo>
                    <a:cubicBezTo>
                      <a:pt x="12886" y="2458"/>
                      <a:pt x="12924" y="2465"/>
                      <a:pt x="12969" y="2473"/>
                    </a:cubicBezTo>
                    <a:cubicBezTo>
                      <a:pt x="13539" y="2632"/>
                      <a:pt x="14089" y="2856"/>
                      <a:pt x="14608" y="3139"/>
                    </a:cubicBezTo>
                    <a:cubicBezTo>
                      <a:pt x="15026" y="3360"/>
                      <a:pt x="15437" y="3596"/>
                      <a:pt x="15844" y="3837"/>
                    </a:cubicBezTo>
                    <a:cubicBezTo>
                      <a:pt x="15956" y="3902"/>
                      <a:pt x="16066" y="3931"/>
                      <a:pt x="16177" y="3931"/>
                    </a:cubicBezTo>
                    <a:cubicBezTo>
                      <a:pt x="16270" y="3931"/>
                      <a:pt x="16363" y="3911"/>
                      <a:pt x="16456" y="3875"/>
                    </a:cubicBezTo>
                    <a:cubicBezTo>
                      <a:pt x="16925" y="3705"/>
                      <a:pt x="17378" y="3496"/>
                      <a:pt x="17812" y="3248"/>
                    </a:cubicBezTo>
                    <a:cubicBezTo>
                      <a:pt x="18219" y="3011"/>
                      <a:pt x="18618" y="2763"/>
                      <a:pt x="19017" y="2519"/>
                    </a:cubicBezTo>
                    <a:cubicBezTo>
                      <a:pt x="19104" y="2468"/>
                      <a:pt x="19172" y="2442"/>
                      <a:pt x="19225" y="2442"/>
                    </a:cubicBezTo>
                    <a:close/>
                    <a:moveTo>
                      <a:pt x="10608" y="248"/>
                    </a:moveTo>
                    <a:cubicBezTo>
                      <a:pt x="11560" y="248"/>
                      <a:pt x="12485" y="421"/>
                      <a:pt x="13391" y="725"/>
                    </a:cubicBezTo>
                    <a:cubicBezTo>
                      <a:pt x="14240" y="1012"/>
                      <a:pt x="15061" y="1369"/>
                      <a:pt x="15825" y="1845"/>
                    </a:cubicBezTo>
                    <a:cubicBezTo>
                      <a:pt x="16185" y="2074"/>
                      <a:pt x="16510" y="2353"/>
                      <a:pt x="16789" y="2678"/>
                    </a:cubicBezTo>
                    <a:cubicBezTo>
                      <a:pt x="16925" y="2833"/>
                      <a:pt x="16999" y="3000"/>
                      <a:pt x="16929" y="3213"/>
                    </a:cubicBezTo>
                    <a:cubicBezTo>
                      <a:pt x="16886" y="3349"/>
                      <a:pt x="16789" y="3457"/>
                      <a:pt x="16665" y="3519"/>
                    </a:cubicBezTo>
                    <a:cubicBezTo>
                      <a:pt x="16557" y="3577"/>
                      <a:pt x="16445" y="3627"/>
                      <a:pt x="16328" y="3666"/>
                    </a:cubicBezTo>
                    <a:cubicBezTo>
                      <a:pt x="16274" y="3684"/>
                      <a:pt x="16218" y="3692"/>
                      <a:pt x="16163" y="3692"/>
                    </a:cubicBezTo>
                    <a:cubicBezTo>
                      <a:pt x="16059" y="3692"/>
                      <a:pt x="15957" y="3662"/>
                      <a:pt x="15871" y="3604"/>
                    </a:cubicBezTo>
                    <a:cubicBezTo>
                      <a:pt x="15309" y="3252"/>
                      <a:pt x="14728" y="2934"/>
                      <a:pt x="14131" y="2655"/>
                    </a:cubicBezTo>
                    <a:cubicBezTo>
                      <a:pt x="13542" y="2380"/>
                      <a:pt x="12919" y="2194"/>
                      <a:pt x="12275" y="2097"/>
                    </a:cubicBezTo>
                    <a:cubicBezTo>
                      <a:pt x="12186" y="2085"/>
                      <a:pt x="12093" y="2085"/>
                      <a:pt x="12004" y="2085"/>
                    </a:cubicBezTo>
                    <a:cubicBezTo>
                      <a:pt x="12002" y="2085"/>
                      <a:pt x="12000" y="2085"/>
                      <a:pt x="11997" y="2085"/>
                    </a:cubicBezTo>
                    <a:cubicBezTo>
                      <a:pt x="11942" y="2085"/>
                      <a:pt x="11892" y="2130"/>
                      <a:pt x="11888" y="2186"/>
                    </a:cubicBezTo>
                    <a:cubicBezTo>
                      <a:pt x="11872" y="2248"/>
                      <a:pt x="11907" y="2310"/>
                      <a:pt x="11969" y="2333"/>
                    </a:cubicBezTo>
                    <a:cubicBezTo>
                      <a:pt x="12027" y="2357"/>
                      <a:pt x="12089" y="2380"/>
                      <a:pt x="12151" y="2403"/>
                    </a:cubicBezTo>
                    <a:cubicBezTo>
                      <a:pt x="12589" y="2585"/>
                      <a:pt x="13008" y="2806"/>
                      <a:pt x="13411" y="3062"/>
                    </a:cubicBezTo>
                    <a:cubicBezTo>
                      <a:pt x="13907" y="3364"/>
                      <a:pt x="14387" y="3689"/>
                      <a:pt x="14879" y="4007"/>
                    </a:cubicBezTo>
                    <a:cubicBezTo>
                      <a:pt x="14891" y="4015"/>
                      <a:pt x="14906" y="4027"/>
                      <a:pt x="14922" y="4038"/>
                    </a:cubicBezTo>
                    <a:cubicBezTo>
                      <a:pt x="15023" y="4123"/>
                      <a:pt x="15015" y="4193"/>
                      <a:pt x="14891" y="4240"/>
                    </a:cubicBezTo>
                    <a:cubicBezTo>
                      <a:pt x="14259" y="4468"/>
                      <a:pt x="13632" y="4693"/>
                      <a:pt x="13000" y="4922"/>
                    </a:cubicBezTo>
                    <a:cubicBezTo>
                      <a:pt x="12570" y="5073"/>
                      <a:pt x="12140" y="5220"/>
                      <a:pt x="11710" y="5375"/>
                    </a:cubicBezTo>
                    <a:cubicBezTo>
                      <a:pt x="11621" y="5406"/>
                      <a:pt x="11527" y="5423"/>
                      <a:pt x="11433" y="5423"/>
                    </a:cubicBezTo>
                    <a:cubicBezTo>
                      <a:pt x="11354" y="5423"/>
                      <a:pt x="11274" y="5411"/>
                      <a:pt x="11198" y="5387"/>
                    </a:cubicBezTo>
                    <a:cubicBezTo>
                      <a:pt x="10900" y="5297"/>
                      <a:pt x="10602" y="5201"/>
                      <a:pt x="10299" y="5123"/>
                    </a:cubicBezTo>
                    <a:cubicBezTo>
                      <a:pt x="9648" y="4945"/>
                      <a:pt x="8978" y="4852"/>
                      <a:pt x="8304" y="4844"/>
                    </a:cubicBezTo>
                    <a:cubicBezTo>
                      <a:pt x="8153" y="4844"/>
                      <a:pt x="8002" y="4863"/>
                      <a:pt x="7851" y="4879"/>
                    </a:cubicBezTo>
                    <a:cubicBezTo>
                      <a:pt x="7804" y="4887"/>
                      <a:pt x="7758" y="4894"/>
                      <a:pt x="7711" y="4910"/>
                    </a:cubicBezTo>
                    <a:cubicBezTo>
                      <a:pt x="7653" y="4922"/>
                      <a:pt x="7614" y="4980"/>
                      <a:pt x="7622" y="5038"/>
                    </a:cubicBezTo>
                    <a:cubicBezTo>
                      <a:pt x="7626" y="5092"/>
                      <a:pt x="7668" y="5135"/>
                      <a:pt x="7727" y="5135"/>
                    </a:cubicBezTo>
                    <a:cubicBezTo>
                      <a:pt x="7816" y="5154"/>
                      <a:pt x="7905" y="5158"/>
                      <a:pt x="7998" y="5173"/>
                    </a:cubicBezTo>
                    <a:cubicBezTo>
                      <a:pt x="8529" y="5259"/>
                      <a:pt x="9040" y="5425"/>
                      <a:pt x="9548" y="5604"/>
                    </a:cubicBezTo>
                    <a:cubicBezTo>
                      <a:pt x="9695" y="5654"/>
                      <a:pt x="9838" y="5708"/>
                      <a:pt x="9986" y="5770"/>
                    </a:cubicBezTo>
                    <a:cubicBezTo>
                      <a:pt x="10020" y="5782"/>
                      <a:pt x="10044" y="5821"/>
                      <a:pt x="10075" y="5848"/>
                    </a:cubicBezTo>
                    <a:cubicBezTo>
                      <a:pt x="10040" y="5871"/>
                      <a:pt x="10013" y="5910"/>
                      <a:pt x="9978" y="5921"/>
                    </a:cubicBezTo>
                    <a:cubicBezTo>
                      <a:pt x="9443" y="6084"/>
                      <a:pt x="8912" y="6247"/>
                      <a:pt x="8378" y="6409"/>
                    </a:cubicBezTo>
                    <a:cubicBezTo>
                      <a:pt x="7715" y="6607"/>
                      <a:pt x="7056" y="6809"/>
                      <a:pt x="6394" y="7014"/>
                    </a:cubicBezTo>
                    <a:cubicBezTo>
                      <a:pt x="6270" y="7057"/>
                      <a:pt x="6146" y="7111"/>
                      <a:pt x="6026" y="7177"/>
                    </a:cubicBezTo>
                    <a:cubicBezTo>
                      <a:pt x="5952" y="7208"/>
                      <a:pt x="5906" y="7285"/>
                      <a:pt x="5913" y="7366"/>
                    </a:cubicBezTo>
                    <a:cubicBezTo>
                      <a:pt x="5925" y="7456"/>
                      <a:pt x="5991" y="7506"/>
                      <a:pt x="6072" y="7537"/>
                    </a:cubicBezTo>
                    <a:cubicBezTo>
                      <a:pt x="6158" y="7572"/>
                      <a:pt x="6248" y="7590"/>
                      <a:pt x="6339" y="7590"/>
                    </a:cubicBezTo>
                    <a:cubicBezTo>
                      <a:pt x="6379" y="7590"/>
                      <a:pt x="6419" y="7587"/>
                      <a:pt x="6460" y="7580"/>
                    </a:cubicBezTo>
                    <a:cubicBezTo>
                      <a:pt x="6851" y="7533"/>
                      <a:pt x="7246" y="7487"/>
                      <a:pt x="7634" y="7425"/>
                    </a:cubicBezTo>
                    <a:cubicBezTo>
                      <a:pt x="8060" y="7359"/>
                      <a:pt x="8478" y="7270"/>
                      <a:pt x="8901" y="7192"/>
                    </a:cubicBezTo>
                    <a:cubicBezTo>
                      <a:pt x="8947" y="7181"/>
                      <a:pt x="8990" y="7177"/>
                      <a:pt x="9040" y="7173"/>
                    </a:cubicBezTo>
                    <a:lnTo>
                      <a:pt x="9067" y="7200"/>
                    </a:lnTo>
                    <a:cubicBezTo>
                      <a:pt x="9052" y="7246"/>
                      <a:pt x="9036" y="7297"/>
                      <a:pt x="9013" y="7339"/>
                    </a:cubicBezTo>
                    <a:cubicBezTo>
                      <a:pt x="8645" y="7955"/>
                      <a:pt x="8199" y="8521"/>
                      <a:pt x="7692" y="9029"/>
                    </a:cubicBezTo>
                    <a:cubicBezTo>
                      <a:pt x="7533" y="9191"/>
                      <a:pt x="7370" y="9346"/>
                      <a:pt x="7207" y="9505"/>
                    </a:cubicBezTo>
                    <a:cubicBezTo>
                      <a:pt x="7118" y="9598"/>
                      <a:pt x="7099" y="9672"/>
                      <a:pt x="7145" y="9734"/>
                    </a:cubicBezTo>
                    <a:cubicBezTo>
                      <a:pt x="7167" y="9760"/>
                      <a:pt x="7193" y="9774"/>
                      <a:pt x="7227" y="9774"/>
                    </a:cubicBezTo>
                    <a:cubicBezTo>
                      <a:pt x="7267" y="9774"/>
                      <a:pt x="7317" y="9755"/>
                      <a:pt x="7378" y="9715"/>
                    </a:cubicBezTo>
                    <a:cubicBezTo>
                      <a:pt x="7707" y="9490"/>
                      <a:pt x="8052" y="9281"/>
                      <a:pt x="8370" y="9040"/>
                    </a:cubicBezTo>
                    <a:cubicBezTo>
                      <a:pt x="9044" y="8525"/>
                      <a:pt x="9633" y="7901"/>
                      <a:pt x="10109" y="7200"/>
                    </a:cubicBezTo>
                    <a:cubicBezTo>
                      <a:pt x="10156" y="7126"/>
                      <a:pt x="10206" y="7057"/>
                      <a:pt x="10268" y="6995"/>
                    </a:cubicBezTo>
                    <a:cubicBezTo>
                      <a:pt x="10373" y="6890"/>
                      <a:pt x="10501" y="6812"/>
                      <a:pt x="10644" y="6770"/>
                    </a:cubicBezTo>
                    <a:cubicBezTo>
                      <a:pt x="11667" y="6448"/>
                      <a:pt x="12694" y="6130"/>
                      <a:pt x="13717" y="5809"/>
                    </a:cubicBezTo>
                    <a:cubicBezTo>
                      <a:pt x="13787" y="5786"/>
                      <a:pt x="13856" y="5762"/>
                      <a:pt x="13926" y="5743"/>
                    </a:cubicBezTo>
                    <a:cubicBezTo>
                      <a:pt x="13944" y="5738"/>
                      <a:pt x="13962" y="5735"/>
                      <a:pt x="13978" y="5735"/>
                    </a:cubicBezTo>
                    <a:cubicBezTo>
                      <a:pt x="14057" y="5735"/>
                      <a:pt x="14107" y="5796"/>
                      <a:pt x="14081" y="5886"/>
                    </a:cubicBezTo>
                    <a:cubicBezTo>
                      <a:pt x="14058" y="5983"/>
                      <a:pt x="14019" y="6076"/>
                      <a:pt x="13969" y="6161"/>
                    </a:cubicBezTo>
                    <a:cubicBezTo>
                      <a:pt x="13709" y="6584"/>
                      <a:pt x="13411" y="6983"/>
                      <a:pt x="13081" y="7351"/>
                    </a:cubicBezTo>
                    <a:cubicBezTo>
                      <a:pt x="12888" y="7568"/>
                      <a:pt x="12694" y="7781"/>
                      <a:pt x="12500" y="7998"/>
                    </a:cubicBezTo>
                    <a:cubicBezTo>
                      <a:pt x="12461" y="8041"/>
                      <a:pt x="12427" y="8087"/>
                      <a:pt x="12396" y="8134"/>
                    </a:cubicBezTo>
                    <a:cubicBezTo>
                      <a:pt x="12353" y="8203"/>
                      <a:pt x="12310" y="8277"/>
                      <a:pt x="12368" y="8362"/>
                    </a:cubicBezTo>
                    <a:cubicBezTo>
                      <a:pt x="12393" y="8400"/>
                      <a:pt x="12432" y="8420"/>
                      <a:pt x="12481" y="8420"/>
                    </a:cubicBezTo>
                    <a:cubicBezTo>
                      <a:pt x="12518" y="8420"/>
                      <a:pt x="12560" y="8409"/>
                      <a:pt x="12605" y="8386"/>
                    </a:cubicBezTo>
                    <a:cubicBezTo>
                      <a:pt x="12744" y="8320"/>
                      <a:pt x="12872" y="8238"/>
                      <a:pt x="12992" y="8145"/>
                    </a:cubicBezTo>
                    <a:cubicBezTo>
                      <a:pt x="13271" y="7913"/>
                      <a:pt x="13550" y="7673"/>
                      <a:pt x="13802" y="7413"/>
                    </a:cubicBezTo>
                    <a:cubicBezTo>
                      <a:pt x="14375" y="6828"/>
                      <a:pt x="14891" y="6189"/>
                      <a:pt x="15332" y="5503"/>
                    </a:cubicBezTo>
                    <a:cubicBezTo>
                      <a:pt x="15453" y="5313"/>
                      <a:pt x="15631" y="5173"/>
                      <a:pt x="15844" y="5100"/>
                    </a:cubicBezTo>
                    <a:cubicBezTo>
                      <a:pt x="16231" y="4953"/>
                      <a:pt x="16619" y="4813"/>
                      <a:pt x="16999" y="4658"/>
                    </a:cubicBezTo>
                    <a:cubicBezTo>
                      <a:pt x="17064" y="4631"/>
                      <a:pt x="17122" y="4618"/>
                      <a:pt x="17174" y="4618"/>
                    </a:cubicBezTo>
                    <a:cubicBezTo>
                      <a:pt x="17334" y="4618"/>
                      <a:pt x="17428" y="4739"/>
                      <a:pt x="17464" y="4918"/>
                    </a:cubicBezTo>
                    <a:cubicBezTo>
                      <a:pt x="17487" y="5030"/>
                      <a:pt x="17487" y="5150"/>
                      <a:pt x="17467" y="5266"/>
                    </a:cubicBezTo>
                    <a:cubicBezTo>
                      <a:pt x="17309" y="6200"/>
                      <a:pt x="16987" y="7103"/>
                      <a:pt x="16514" y="7928"/>
                    </a:cubicBezTo>
                    <a:cubicBezTo>
                      <a:pt x="16189" y="8517"/>
                      <a:pt x="15766" y="9052"/>
                      <a:pt x="15270" y="9509"/>
                    </a:cubicBezTo>
                    <a:cubicBezTo>
                      <a:pt x="14771" y="9966"/>
                      <a:pt x="14209" y="10323"/>
                      <a:pt x="13535" y="10470"/>
                    </a:cubicBezTo>
                    <a:cubicBezTo>
                      <a:pt x="13365" y="10507"/>
                      <a:pt x="13192" y="10527"/>
                      <a:pt x="13018" y="10527"/>
                    </a:cubicBezTo>
                    <a:cubicBezTo>
                      <a:pt x="12922" y="10527"/>
                      <a:pt x="12825" y="10521"/>
                      <a:pt x="12729" y="10509"/>
                    </a:cubicBezTo>
                    <a:cubicBezTo>
                      <a:pt x="12024" y="10416"/>
                      <a:pt x="11466" y="9862"/>
                      <a:pt x="11373" y="9157"/>
                    </a:cubicBezTo>
                    <a:cubicBezTo>
                      <a:pt x="11357" y="9033"/>
                      <a:pt x="11357" y="8912"/>
                      <a:pt x="11345" y="8792"/>
                    </a:cubicBezTo>
                    <a:cubicBezTo>
                      <a:pt x="11342" y="8742"/>
                      <a:pt x="11342" y="8695"/>
                      <a:pt x="11338" y="8645"/>
                    </a:cubicBezTo>
                    <a:cubicBezTo>
                      <a:pt x="11334" y="8579"/>
                      <a:pt x="11311" y="8513"/>
                      <a:pt x="11237" y="8494"/>
                    </a:cubicBezTo>
                    <a:cubicBezTo>
                      <a:pt x="11225" y="8491"/>
                      <a:pt x="11212" y="8490"/>
                      <a:pt x="11200" y="8490"/>
                    </a:cubicBezTo>
                    <a:cubicBezTo>
                      <a:pt x="11146" y="8490"/>
                      <a:pt x="11095" y="8516"/>
                      <a:pt x="11067" y="8564"/>
                    </a:cubicBezTo>
                    <a:cubicBezTo>
                      <a:pt x="10931" y="8742"/>
                      <a:pt x="10799" y="8920"/>
                      <a:pt x="10664" y="9095"/>
                    </a:cubicBezTo>
                    <a:cubicBezTo>
                      <a:pt x="10272" y="9602"/>
                      <a:pt x="9800" y="10052"/>
                      <a:pt x="9273" y="10420"/>
                    </a:cubicBezTo>
                    <a:cubicBezTo>
                      <a:pt x="8668" y="10838"/>
                      <a:pt x="8002" y="11121"/>
                      <a:pt x="7266" y="11206"/>
                    </a:cubicBezTo>
                    <a:cubicBezTo>
                      <a:pt x="7167" y="11219"/>
                      <a:pt x="7069" y="11226"/>
                      <a:pt x="6972" y="11226"/>
                    </a:cubicBezTo>
                    <a:cubicBezTo>
                      <a:pt x="6741" y="11226"/>
                      <a:pt x="6514" y="11187"/>
                      <a:pt x="6293" y="11094"/>
                    </a:cubicBezTo>
                    <a:cubicBezTo>
                      <a:pt x="5824" y="10900"/>
                      <a:pt x="5607" y="10567"/>
                      <a:pt x="5650" y="10063"/>
                    </a:cubicBezTo>
                    <a:cubicBezTo>
                      <a:pt x="5669" y="9838"/>
                      <a:pt x="5739" y="9622"/>
                      <a:pt x="5789" y="9401"/>
                    </a:cubicBezTo>
                    <a:cubicBezTo>
                      <a:pt x="5801" y="9354"/>
                      <a:pt x="5813" y="9308"/>
                      <a:pt x="5820" y="9261"/>
                    </a:cubicBezTo>
                    <a:cubicBezTo>
                      <a:pt x="5826" y="9174"/>
                      <a:pt x="5774" y="9113"/>
                      <a:pt x="5702" y="9113"/>
                    </a:cubicBezTo>
                    <a:cubicBezTo>
                      <a:pt x="5681" y="9113"/>
                      <a:pt x="5658" y="9118"/>
                      <a:pt x="5634" y="9129"/>
                    </a:cubicBezTo>
                    <a:cubicBezTo>
                      <a:pt x="5576" y="9157"/>
                      <a:pt x="5522" y="9191"/>
                      <a:pt x="5472" y="9234"/>
                    </a:cubicBezTo>
                    <a:cubicBezTo>
                      <a:pt x="4828" y="9757"/>
                      <a:pt x="4069" y="10117"/>
                      <a:pt x="3255" y="10280"/>
                    </a:cubicBezTo>
                    <a:cubicBezTo>
                      <a:pt x="2945" y="10346"/>
                      <a:pt x="2635" y="10385"/>
                      <a:pt x="2324" y="10385"/>
                    </a:cubicBezTo>
                    <a:cubicBezTo>
                      <a:pt x="2065" y="10385"/>
                      <a:pt x="1806" y="10357"/>
                      <a:pt x="1547" y="10296"/>
                    </a:cubicBezTo>
                    <a:cubicBezTo>
                      <a:pt x="1240" y="10222"/>
                      <a:pt x="961" y="10102"/>
                      <a:pt x="725" y="9889"/>
                    </a:cubicBezTo>
                    <a:cubicBezTo>
                      <a:pt x="504" y="9699"/>
                      <a:pt x="365" y="9432"/>
                      <a:pt x="338" y="9141"/>
                    </a:cubicBezTo>
                    <a:cubicBezTo>
                      <a:pt x="283" y="8602"/>
                      <a:pt x="469" y="8141"/>
                      <a:pt x="830" y="7746"/>
                    </a:cubicBezTo>
                    <a:cubicBezTo>
                      <a:pt x="1492" y="7026"/>
                      <a:pt x="2318" y="6595"/>
                      <a:pt x="3275" y="6421"/>
                    </a:cubicBezTo>
                    <a:cubicBezTo>
                      <a:pt x="3666" y="6347"/>
                      <a:pt x="4061" y="6289"/>
                      <a:pt x="4456" y="6227"/>
                    </a:cubicBezTo>
                    <a:cubicBezTo>
                      <a:pt x="4476" y="6223"/>
                      <a:pt x="4495" y="6223"/>
                      <a:pt x="4515" y="6223"/>
                    </a:cubicBezTo>
                    <a:cubicBezTo>
                      <a:pt x="4534" y="6223"/>
                      <a:pt x="4553" y="6223"/>
                      <a:pt x="4573" y="6223"/>
                    </a:cubicBezTo>
                    <a:cubicBezTo>
                      <a:pt x="4627" y="6223"/>
                      <a:pt x="4673" y="6185"/>
                      <a:pt x="4689" y="6134"/>
                    </a:cubicBezTo>
                    <a:cubicBezTo>
                      <a:pt x="4701" y="6080"/>
                      <a:pt x="4673" y="6026"/>
                      <a:pt x="4619" y="6007"/>
                    </a:cubicBezTo>
                    <a:cubicBezTo>
                      <a:pt x="4580" y="5987"/>
                      <a:pt x="4542" y="5968"/>
                      <a:pt x="4499" y="5956"/>
                    </a:cubicBezTo>
                    <a:cubicBezTo>
                      <a:pt x="4181" y="5840"/>
                      <a:pt x="3902" y="5642"/>
                      <a:pt x="3689" y="5383"/>
                    </a:cubicBezTo>
                    <a:cubicBezTo>
                      <a:pt x="3201" y="4786"/>
                      <a:pt x="3511" y="4030"/>
                      <a:pt x="3957" y="3736"/>
                    </a:cubicBezTo>
                    <a:cubicBezTo>
                      <a:pt x="4340" y="3484"/>
                      <a:pt x="4763" y="3352"/>
                      <a:pt x="5204" y="3279"/>
                    </a:cubicBezTo>
                    <a:cubicBezTo>
                      <a:pt x="5540" y="3224"/>
                      <a:pt x="5877" y="3210"/>
                      <a:pt x="6217" y="3210"/>
                    </a:cubicBezTo>
                    <a:cubicBezTo>
                      <a:pt x="6313" y="3210"/>
                      <a:pt x="6410" y="3211"/>
                      <a:pt x="6506" y="3213"/>
                    </a:cubicBezTo>
                    <a:cubicBezTo>
                      <a:pt x="7246" y="3232"/>
                      <a:pt x="7978" y="3329"/>
                      <a:pt x="8711" y="3426"/>
                    </a:cubicBezTo>
                    <a:cubicBezTo>
                      <a:pt x="8724" y="3429"/>
                      <a:pt x="8740" y="3431"/>
                      <a:pt x="8755" y="3431"/>
                    </a:cubicBezTo>
                    <a:cubicBezTo>
                      <a:pt x="8761" y="3431"/>
                      <a:pt x="8767" y="3431"/>
                      <a:pt x="8773" y="3430"/>
                    </a:cubicBezTo>
                    <a:cubicBezTo>
                      <a:pt x="8811" y="3414"/>
                      <a:pt x="8862" y="3395"/>
                      <a:pt x="8870" y="3364"/>
                    </a:cubicBezTo>
                    <a:cubicBezTo>
                      <a:pt x="8873" y="3325"/>
                      <a:pt x="8858" y="3287"/>
                      <a:pt x="8827" y="3259"/>
                    </a:cubicBezTo>
                    <a:cubicBezTo>
                      <a:pt x="8773" y="3225"/>
                      <a:pt x="8715" y="3194"/>
                      <a:pt x="8653" y="3174"/>
                    </a:cubicBezTo>
                    <a:cubicBezTo>
                      <a:pt x="8157" y="2938"/>
                      <a:pt x="7843" y="2566"/>
                      <a:pt x="7781" y="2012"/>
                    </a:cubicBezTo>
                    <a:cubicBezTo>
                      <a:pt x="7734" y="1593"/>
                      <a:pt x="7897" y="1245"/>
                      <a:pt x="8161" y="939"/>
                    </a:cubicBezTo>
                    <a:cubicBezTo>
                      <a:pt x="8366" y="698"/>
                      <a:pt x="8633" y="559"/>
                      <a:pt x="8928" y="466"/>
                    </a:cubicBezTo>
                    <a:cubicBezTo>
                      <a:pt x="9435" y="303"/>
                      <a:pt x="9958" y="257"/>
                      <a:pt x="10485" y="249"/>
                    </a:cubicBezTo>
                    <a:cubicBezTo>
                      <a:pt x="10526" y="248"/>
                      <a:pt x="10567" y="248"/>
                      <a:pt x="10608" y="248"/>
                    </a:cubicBezTo>
                    <a:close/>
                    <a:moveTo>
                      <a:pt x="10589" y="1"/>
                    </a:moveTo>
                    <a:cubicBezTo>
                      <a:pt x="10052" y="1"/>
                      <a:pt x="9519" y="49"/>
                      <a:pt x="8997" y="191"/>
                    </a:cubicBezTo>
                    <a:cubicBezTo>
                      <a:pt x="8583" y="303"/>
                      <a:pt x="8211" y="485"/>
                      <a:pt x="7932" y="826"/>
                    </a:cubicBezTo>
                    <a:cubicBezTo>
                      <a:pt x="7455" y="1411"/>
                      <a:pt x="7382" y="2209"/>
                      <a:pt x="7854" y="2825"/>
                    </a:cubicBezTo>
                    <a:cubicBezTo>
                      <a:pt x="7882" y="2868"/>
                      <a:pt x="7920" y="2903"/>
                      <a:pt x="7951" y="2946"/>
                    </a:cubicBezTo>
                    <a:cubicBezTo>
                      <a:pt x="7967" y="2980"/>
                      <a:pt x="7978" y="3015"/>
                      <a:pt x="7986" y="3050"/>
                    </a:cubicBezTo>
                    <a:cubicBezTo>
                      <a:pt x="7951" y="3062"/>
                      <a:pt x="7920" y="3073"/>
                      <a:pt x="7882" y="3081"/>
                    </a:cubicBezTo>
                    <a:cubicBezTo>
                      <a:pt x="7879" y="3082"/>
                      <a:pt x="7876" y="3083"/>
                      <a:pt x="7874" y="3083"/>
                    </a:cubicBezTo>
                    <a:cubicBezTo>
                      <a:pt x="7869" y="3083"/>
                      <a:pt x="7863" y="3081"/>
                      <a:pt x="7858" y="3081"/>
                    </a:cubicBezTo>
                    <a:cubicBezTo>
                      <a:pt x="7544" y="3054"/>
                      <a:pt x="7235" y="3011"/>
                      <a:pt x="6925" y="3000"/>
                    </a:cubicBezTo>
                    <a:cubicBezTo>
                      <a:pt x="6668" y="2993"/>
                      <a:pt x="6413" y="2986"/>
                      <a:pt x="6158" y="2986"/>
                    </a:cubicBezTo>
                    <a:cubicBezTo>
                      <a:pt x="5997" y="2986"/>
                      <a:pt x="5835" y="2988"/>
                      <a:pt x="5673" y="2996"/>
                    </a:cubicBezTo>
                    <a:cubicBezTo>
                      <a:pt x="5057" y="3027"/>
                      <a:pt x="4460" y="3151"/>
                      <a:pt x="3922" y="3476"/>
                    </a:cubicBezTo>
                    <a:cubicBezTo>
                      <a:pt x="3437" y="3771"/>
                      <a:pt x="3205" y="4205"/>
                      <a:pt x="3201" y="4759"/>
                    </a:cubicBezTo>
                    <a:cubicBezTo>
                      <a:pt x="3197" y="5080"/>
                      <a:pt x="3348" y="5356"/>
                      <a:pt x="3557" y="5592"/>
                    </a:cubicBezTo>
                    <a:cubicBezTo>
                      <a:pt x="3650" y="5697"/>
                      <a:pt x="3759" y="5782"/>
                      <a:pt x="3856" y="5883"/>
                    </a:cubicBezTo>
                    <a:cubicBezTo>
                      <a:pt x="3891" y="5914"/>
                      <a:pt x="3910" y="5956"/>
                      <a:pt x="3910" y="6003"/>
                    </a:cubicBezTo>
                    <a:cubicBezTo>
                      <a:pt x="3898" y="6034"/>
                      <a:pt x="3844" y="6068"/>
                      <a:pt x="3802" y="6076"/>
                    </a:cubicBezTo>
                    <a:cubicBezTo>
                      <a:pt x="3685" y="6103"/>
                      <a:pt x="3565" y="6119"/>
                      <a:pt x="3445" y="6138"/>
                    </a:cubicBezTo>
                    <a:cubicBezTo>
                      <a:pt x="2387" y="6309"/>
                      <a:pt x="1461" y="6739"/>
                      <a:pt x="714" y="7521"/>
                    </a:cubicBezTo>
                    <a:cubicBezTo>
                      <a:pt x="407" y="7843"/>
                      <a:pt x="190" y="8211"/>
                      <a:pt x="117" y="8657"/>
                    </a:cubicBezTo>
                    <a:cubicBezTo>
                      <a:pt x="1" y="9385"/>
                      <a:pt x="307" y="9990"/>
                      <a:pt x="961" y="10323"/>
                    </a:cubicBezTo>
                    <a:cubicBezTo>
                      <a:pt x="1248" y="10466"/>
                      <a:pt x="1562" y="10555"/>
                      <a:pt x="1884" y="10582"/>
                    </a:cubicBezTo>
                    <a:cubicBezTo>
                      <a:pt x="2035" y="10596"/>
                      <a:pt x="2185" y="10603"/>
                      <a:pt x="2333" y="10603"/>
                    </a:cubicBezTo>
                    <a:cubicBezTo>
                      <a:pt x="3221" y="10603"/>
                      <a:pt x="4054" y="10360"/>
                      <a:pt x="4844" y="9931"/>
                    </a:cubicBezTo>
                    <a:cubicBezTo>
                      <a:pt x="4999" y="9846"/>
                      <a:pt x="5142" y="9745"/>
                      <a:pt x="5293" y="9660"/>
                    </a:cubicBezTo>
                    <a:cubicBezTo>
                      <a:pt x="5316" y="9645"/>
                      <a:pt x="5341" y="9638"/>
                      <a:pt x="5367" y="9638"/>
                    </a:cubicBezTo>
                    <a:cubicBezTo>
                      <a:pt x="5381" y="9638"/>
                      <a:pt x="5396" y="9641"/>
                      <a:pt x="5410" y="9645"/>
                    </a:cubicBezTo>
                    <a:cubicBezTo>
                      <a:pt x="5433" y="9660"/>
                      <a:pt x="5444" y="9718"/>
                      <a:pt x="5444" y="9757"/>
                    </a:cubicBezTo>
                    <a:cubicBezTo>
                      <a:pt x="5441" y="9827"/>
                      <a:pt x="5425" y="9893"/>
                      <a:pt x="5417" y="9962"/>
                    </a:cubicBezTo>
                    <a:cubicBezTo>
                      <a:pt x="5359" y="10633"/>
                      <a:pt x="5658" y="11098"/>
                      <a:pt x="6285" y="11326"/>
                    </a:cubicBezTo>
                    <a:cubicBezTo>
                      <a:pt x="6516" y="11407"/>
                      <a:pt x="6749" y="11441"/>
                      <a:pt x="6983" y="11441"/>
                    </a:cubicBezTo>
                    <a:cubicBezTo>
                      <a:pt x="7154" y="11441"/>
                      <a:pt x="7325" y="11423"/>
                      <a:pt x="7498" y="11392"/>
                    </a:cubicBezTo>
                    <a:cubicBezTo>
                      <a:pt x="8618" y="11198"/>
                      <a:pt x="9528" y="10629"/>
                      <a:pt x="10311" y="9831"/>
                    </a:cubicBezTo>
                    <a:cubicBezTo>
                      <a:pt x="10540" y="9602"/>
                      <a:pt x="10741" y="9343"/>
                      <a:pt x="10950" y="9095"/>
                    </a:cubicBezTo>
                    <a:cubicBezTo>
                      <a:pt x="10982" y="9059"/>
                      <a:pt x="11006" y="9019"/>
                      <a:pt x="11066" y="9019"/>
                    </a:cubicBezTo>
                    <a:cubicBezTo>
                      <a:pt x="11079" y="9019"/>
                      <a:pt x="11093" y="9021"/>
                      <a:pt x="11109" y="9025"/>
                    </a:cubicBezTo>
                    <a:cubicBezTo>
                      <a:pt x="11113" y="9067"/>
                      <a:pt x="11121" y="9110"/>
                      <a:pt x="11125" y="9145"/>
                    </a:cubicBezTo>
                    <a:cubicBezTo>
                      <a:pt x="11229" y="9993"/>
                      <a:pt x="11911" y="10656"/>
                      <a:pt x="12764" y="10730"/>
                    </a:cubicBezTo>
                    <a:cubicBezTo>
                      <a:pt x="12842" y="10737"/>
                      <a:pt x="12919" y="10740"/>
                      <a:pt x="12996" y="10740"/>
                    </a:cubicBezTo>
                    <a:cubicBezTo>
                      <a:pt x="13430" y="10740"/>
                      <a:pt x="13846" y="10632"/>
                      <a:pt x="14248" y="10451"/>
                    </a:cubicBezTo>
                    <a:cubicBezTo>
                      <a:pt x="15015" y="10106"/>
                      <a:pt x="15623" y="9560"/>
                      <a:pt x="16131" y="8901"/>
                    </a:cubicBezTo>
                    <a:cubicBezTo>
                      <a:pt x="17026" y="7738"/>
                      <a:pt x="17545" y="6417"/>
                      <a:pt x="17735" y="4964"/>
                    </a:cubicBezTo>
                    <a:cubicBezTo>
                      <a:pt x="17743" y="4887"/>
                      <a:pt x="17758" y="4809"/>
                      <a:pt x="17789" y="4736"/>
                    </a:cubicBezTo>
                    <a:cubicBezTo>
                      <a:pt x="17932" y="4406"/>
                      <a:pt x="18184" y="4185"/>
                      <a:pt x="18494" y="4019"/>
                    </a:cubicBezTo>
                    <a:cubicBezTo>
                      <a:pt x="18727" y="3899"/>
                      <a:pt x="18959" y="3782"/>
                      <a:pt x="19195" y="3670"/>
                    </a:cubicBezTo>
                    <a:cubicBezTo>
                      <a:pt x="19424" y="3569"/>
                      <a:pt x="19579" y="3352"/>
                      <a:pt x="19606" y="3108"/>
                    </a:cubicBezTo>
                    <a:cubicBezTo>
                      <a:pt x="19637" y="2872"/>
                      <a:pt x="19637" y="2639"/>
                      <a:pt x="19540" y="2415"/>
                    </a:cubicBezTo>
                    <a:cubicBezTo>
                      <a:pt x="19474" y="2264"/>
                      <a:pt x="19392" y="2209"/>
                      <a:pt x="19252" y="2209"/>
                    </a:cubicBezTo>
                    <a:cubicBezTo>
                      <a:pt x="19230" y="2209"/>
                      <a:pt x="19206" y="2211"/>
                      <a:pt x="19180" y="2213"/>
                    </a:cubicBezTo>
                    <a:cubicBezTo>
                      <a:pt x="19013" y="2229"/>
                      <a:pt x="18889" y="2326"/>
                      <a:pt x="18754" y="2403"/>
                    </a:cubicBezTo>
                    <a:cubicBezTo>
                      <a:pt x="18436" y="2589"/>
                      <a:pt x="18138" y="2806"/>
                      <a:pt x="17793" y="2949"/>
                    </a:cubicBezTo>
                    <a:cubicBezTo>
                      <a:pt x="17730" y="2976"/>
                      <a:pt x="17669" y="2990"/>
                      <a:pt x="17611" y="2990"/>
                    </a:cubicBezTo>
                    <a:cubicBezTo>
                      <a:pt x="17517" y="2990"/>
                      <a:pt x="17428" y="2955"/>
                      <a:pt x="17347" y="2884"/>
                    </a:cubicBezTo>
                    <a:cubicBezTo>
                      <a:pt x="17254" y="2806"/>
                      <a:pt x="17169" y="2721"/>
                      <a:pt x="17092" y="2628"/>
                    </a:cubicBezTo>
                    <a:cubicBezTo>
                      <a:pt x="16797" y="2256"/>
                      <a:pt x="16433" y="1961"/>
                      <a:pt x="16045" y="1698"/>
                    </a:cubicBezTo>
                    <a:cubicBezTo>
                      <a:pt x="15534" y="1349"/>
                      <a:pt x="14980" y="1090"/>
                      <a:pt x="14418" y="849"/>
                    </a:cubicBezTo>
                    <a:cubicBezTo>
                      <a:pt x="13213" y="338"/>
                      <a:pt x="11969" y="5"/>
                      <a:pt x="10652" y="1"/>
                    </a:cubicBezTo>
                    <a:cubicBezTo>
                      <a:pt x="10631" y="1"/>
                      <a:pt x="10610" y="1"/>
                      <a:pt x="105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322;p35"/>
              <p:cNvSpPr/>
              <p:nvPr/>
            </p:nvSpPr>
            <p:spPr>
              <a:xfrm>
                <a:off x="879359" y="2190799"/>
                <a:ext cx="1170675" cy="747258"/>
              </a:xfrm>
              <a:custGeom>
                <a:avLst/>
                <a:gdLst/>
                <a:ahLst/>
                <a:cxnLst/>
                <a:rect l="l" t="t" r="r" b="b"/>
                <a:pathLst>
                  <a:path w="17200" h="10979" extrusionOk="0">
                    <a:moveTo>
                      <a:pt x="10321" y="1"/>
                    </a:moveTo>
                    <a:cubicBezTo>
                      <a:pt x="10280" y="1"/>
                      <a:pt x="10239" y="1"/>
                      <a:pt x="10198" y="2"/>
                    </a:cubicBezTo>
                    <a:cubicBezTo>
                      <a:pt x="9671" y="10"/>
                      <a:pt x="9148" y="56"/>
                      <a:pt x="8641" y="219"/>
                    </a:cubicBezTo>
                    <a:cubicBezTo>
                      <a:pt x="8346" y="312"/>
                      <a:pt x="8079" y="451"/>
                      <a:pt x="7874" y="692"/>
                    </a:cubicBezTo>
                    <a:cubicBezTo>
                      <a:pt x="7610" y="998"/>
                      <a:pt x="7447" y="1346"/>
                      <a:pt x="7494" y="1765"/>
                    </a:cubicBezTo>
                    <a:cubicBezTo>
                      <a:pt x="7560" y="2319"/>
                      <a:pt x="7874" y="2691"/>
                      <a:pt x="8366" y="2927"/>
                    </a:cubicBezTo>
                    <a:cubicBezTo>
                      <a:pt x="8428" y="2947"/>
                      <a:pt x="8486" y="2978"/>
                      <a:pt x="8540" y="3012"/>
                    </a:cubicBezTo>
                    <a:cubicBezTo>
                      <a:pt x="8571" y="3040"/>
                      <a:pt x="8586" y="3078"/>
                      <a:pt x="8586" y="3117"/>
                    </a:cubicBezTo>
                    <a:cubicBezTo>
                      <a:pt x="8575" y="3148"/>
                      <a:pt x="8524" y="3167"/>
                      <a:pt x="8490" y="3183"/>
                    </a:cubicBezTo>
                    <a:cubicBezTo>
                      <a:pt x="8483" y="3184"/>
                      <a:pt x="8476" y="3184"/>
                      <a:pt x="8469" y="3184"/>
                    </a:cubicBezTo>
                    <a:cubicBezTo>
                      <a:pt x="8453" y="3184"/>
                      <a:pt x="8437" y="3182"/>
                      <a:pt x="8424" y="3179"/>
                    </a:cubicBezTo>
                    <a:cubicBezTo>
                      <a:pt x="7691" y="3082"/>
                      <a:pt x="6959" y="2985"/>
                      <a:pt x="6219" y="2966"/>
                    </a:cubicBezTo>
                    <a:cubicBezTo>
                      <a:pt x="6124" y="2964"/>
                      <a:pt x="6028" y="2963"/>
                      <a:pt x="5932" y="2963"/>
                    </a:cubicBezTo>
                    <a:cubicBezTo>
                      <a:pt x="5593" y="2963"/>
                      <a:pt x="5253" y="2977"/>
                      <a:pt x="4921" y="3032"/>
                    </a:cubicBezTo>
                    <a:cubicBezTo>
                      <a:pt x="4476" y="3105"/>
                      <a:pt x="4053" y="3237"/>
                      <a:pt x="3670" y="3489"/>
                    </a:cubicBezTo>
                    <a:cubicBezTo>
                      <a:pt x="3224" y="3783"/>
                      <a:pt x="2914" y="4539"/>
                      <a:pt x="3406" y="5136"/>
                    </a:cubicBezTo>
                    <a:cubicBezTo>
                      <a:pt x="3615" y="5395"/>
                      <a:pt x="3898" y="5593"/>
                      <a:pt x="4212" y="5709"/>
                    </a:cubicBezTo>
                    <a:cubicBezTo>
                      <a:pt x="4255" y="5721"/>
                      <a:pt x="4293" y="5740"/>
                      <a:pt x="4336" y="5760"/>
                    </a:cubicBezTo>
                    <a:cubicBezTo>
                      <a:pt x="4386" y="5779"/>
                      <a:pt x="4414" y="5833"/>
                      <a:pt x="4402" y="5887"/>
                    </a:cubicBezTo>
                    <a:cubicBezTo>
                      <a:pt x="4390" y="5938"/>
                      <a:pt x="4340" y="5976"/>
                      <a:pt x="4286" y="5976"/>
                    </a:cubicBezTo>
                    <a:cubicBezTo>
                      <a:pt x="4266" y="5976"/>
                      <a:pt x="4247" y="5976"/>
                      <a:pt x="4228" y="5976"/>
                    </a:cubicBezTo>
                    <a:cubicBezTo>
                      <a:pt x="4208" y="5976"/>
                      <a:pt x="4189" y="5976"/>
                      <a:pt x="4169" y="5980"/>
                    </a:cubicBezTo>
                    <a:cubicBezTo>
                      <a:pt x="3774" y="6042"/>
                      <a:pt x="3379" y="6100"/>
                      <a:pt x="2988" y="6174"/>
                    </a:cubicBezTo>
                    <a:cubicBezTo>
                      <a:pt x="2031" y="6348"/>
                      <a:pt x="1205" y="6779"/>
                      <a:pt x="547" y="7499"/>
                    </a:cubicBezTo>
                    <a:cubicBezTo>
                      <a:pt x="186" y="7894"/>
                      <a:pt x="0" y="8355"/>
                      <a:pt x="51" y="8894"/>
                    </a:cubicBezTo>
                    <a:cubicBezTo>
                      <a:pt x="82" y="9185"/>
                      <a:pt x="217" y="9452"/>
                      <a:pt x="438" y="9642"/>
                    </a:cubicBezTo>
                    <a:cubicBezTo>
                      <a:pt x="674" y="9855"/>
                      <a:pt x="953" y="9975"/>
                      <a:pt x="1260" y="10049"/>
                    </a:cubicBezTo>
                    <a:cubicBezTo>
                      <a:pt x="1519" y="10110"/>
                      <a:pt x="1778" y="10138"/>
                      <a:pt x="2037" y="10138"/>
                    </a:cubicBezTo>
                    <a:cubicBezTo>
                      <a:pt x="2348" y="10138"/>
                      <a:pt x="2658" y="10099"/>
                      <a:pt x="2968" y="10033"/>
                    </a:cubicBezTo>
                    <a:cubicBezTo>
                      <a:pt x="3782" y="9870"/>
                      <a:pt x="4541" y="9510"/>
                      <a:pt x="5185" y="8987"/>
                    </a:cubicBezTo>
                    <a:cubicBezTo>
                      <a:pt x="5235" y="8944"/>
                      <a:pt x="5289" y="8910"/>
                      <a:pt x="5347" y="8882"/>
                    </a:cubicBezTo>
                    <a:cubicBezTo>
                      <a:pt x="5371" y="8871"/>
                      <a:pt x="5394" y="8866"/>
                      <a:pt x="5415" y="8866"/>
                    </a:cubicBezTo>
                    <a:cubicBezTo>
                      <a:pt x="5487" y="8866"/>
                      <a:pt x="5540" y="8927"/>
                      <a:pt x="5537" y="9014"/>
                    </a:cubicBezTo>
                    <a:cubicBezTo>
                      <a:pt x="5526" y="9061"/>
                      <a:pt x="5514" y="9107"/>
                      <a:pt x="5502" y="9154"/>
                    </a:cubicBezTo>
                    <a:cubicBezTo>
                      <a:pt x="5452" y="9375"/>
                      <a:pt x="5382" y="9591"/>
                      <a:pt x="5367" y="9816"/>
                    </a:cubicBezTo>
                    <a:cubicBezTo>
                      <a:pt x="5320" y="10320"/>
                      <a:pt x="5541" y="10653"/>
                      <a:pt x="6006" y="10847"/>
                    </a:cubicBezTo>
                    <a:cubicBezTo>
                      <a:pt x="6227" y="10940"/>
                      <a:pt x="6456" y="10979"/>
                      <a:pt x="6687" y="10979"/>
                    </a:cubicBezTo>
                    <a:cubicBezTo>
                      <a:pt x="6784" y="10979"/>
                      <a:pt x="6881" y="10972"/>
                      <a:pt x="6979" y="10959"/>
                    </a:cubicBezTo>
                    <a:cubicBezTo>
                      <a:pt x="7719" y="10874"/>
                      <a:pt x="8381" y="10591"/>
                      <a:pt x="8986" y="10173"/>
                    </a:cubicBezTo>
                    <a:cubicBezTo>
                      <a:pt x="9516" y="9805"/>
                      <a:pt x="9985" y="9355"/>
                      <a:pt x="10377" y="8848"/>
                    </a:cubicBezTo>
                    <a:cubicBezTo>
                      <a:pt x="10512" y="8673"/>
                      <a:pt x="10644" y="8495"/>
                      <a:pt x="10780" y="8317"/>
                    </a:cubicBezTo>
                    <a:cubicBezTo>
                      <a:pt x="10808" y="8269"/>
                      <a:pt x="10859" y="8243"/>
                      <a:pt x="10913" y="8243"/>
                    </a:cubicBezTo>
                    <a:cubicBezTo>
                      <a:pt x="10925" y="8243"/>
                      <a:pt x="10938" y="8244"/>
                      <a:pt x="10950" y="8247"/>
                    </a:cubicBezTo>
                    <a:cubicBezTo>
                      <a:pt x="11024" y="8266"/>
                      <a:pt x="11047" y="8332"/>
                      <a:pt x="11051" y="8398"/>
                    </a:cubicBezTo>
                    <a:cubicBezTo>
                      <a:pt x="11055" y="8448"/>
                      <a:pt x="11055" y="8495"/>
                      <a:pt x="11058" y="8545"/>
                    </a:cubicBezTo>
                    <a:cubicBezTo>
                      <a:pt x="11070" y="8665"/>
                      <a:pt x="11070" y="8786"/>
                      <a:pt x="11089" y="8910"/>
                    </a:cubicBezTo>
                    <a:cubicBezTo>
                      <a:pt x="11182" y="9615"/>
                      <a:pt x="11737" y="10169"/>
                      <a:pt x="12446" y="10262"/>
                    </a:cubicBezTo>
                    <a:cubicBezTo>
                      <a:pt x="12541" y="10274"/>
                      <a:pt x="12636" y="10280"/>
                      <a:pt x="12732" y="10280"/>
                    </a:cubicBezTo>
                    <a:cubicBezTo>
                      <a:pt x="12905" y="10280"/>
                      <a:pt x="13078" y="10260"/>
                      <a:pt x="13248" y="10223"/>
                    </a:cubicBezTo>
                    <a:cubicBezTo>
                      <a:pt x="13922" y="10076"/>
                      <a:pt x="14484" y="9719"/>
                      <a:pt x="14983" y="9262"/>
                    </a:cubicBezTo>
                    <a:cubicBezTo>
                      <a:pt x="15479" y="8805"/>
                      <a:pt x="15902" y="8270"/>
                      <a:pt x="16231" y="7681"/>
                    </a:cubicBezTo>
                    <a:cubicBezTo>
                      <a:pt x="16700" y="6856"/>
                      <a:pt x="17022" y="5953"/>
                      <a:pt x="17180" y="5019"/>
                    </a:cubicBezTo>
                    <a:cubicBezTo>
                      <a:pt x="17200" y="4903"/>
                      <a:pt x="17200" y="4783"/>
                      <a:pt x="17177" y="4671"/>
                    </a:cubicBezTo>
                    <a:cubicBezTo>
                      <a:pt x="17141" y="4492"/>
                      <a:pt x="17047" y="4371"/>
                      <a:pt x="16887" y="4371"/>
                    </a:cubicBezTo>
                    <a:cubicBezTo>
                      <a:pt x="16835" y="4371"/>
                      <a:pt x="16777" y="4384"/>
                      <a:pt x="16712" y="4411"/>
                    </a:cubicBezTo>
                    <a:cubicBezTo>
                      <a:pt x="16332" y="4566"/>
                      <a:pt x="15944" y="4706"/>
                      <a:pt x="15557" y="4853"/>
                    </a:cubicBezTo>
                    <a:cubicBezTo>
                      <a:pt x="15344" y="4926"/>
                      <a:pt x="15166" y="5066"/>
                      <a:pt x="15045" y="5256"/>
                    </a:cubicBezTo>
                    <a:cubicBezTo>
                      <a:pt x="14604" y="5942"/>
                      <a:pt x="14092" y="6581"/>
                      <a:pt x="13519" y="7166"/>
                    </a:cubicBezTo>
                    <a:cubicBezTo>
                      <a:pt x="13263" y="7426"/>
                      <a:pt x="12984" y="7666"/>
                      <a:pt x="12709" y="7898"/>
                    </a:cubicBezTo>
                    <a:cubicBezTo>
                      <a:pt x="12585" y="7991"/>
                      <a:pt x="12457" y="8073"/>
                      <a:pt x="12322" y="8139"/>
                    </a:cubicBezTo>
                    <a:cubicBezTo>
                      <a:pt x="12275" y="8162"/>
                      <a:pt x="12233" y="8173"/>
                      <a:pt x="12196" y="8173"/>
                    </a:cubicBezTo>
                    <a:cubicBezTo>
                      <a:pt x="12147" y="8173"/>
                      <a:pt x="12108" y="8153"/>
                      <a:pt x="12081" y="8115"/>
                    </a:cubicBezTo>
                    <a:cubicBezTo>
                      <a:pt x="12023" y="8030"/>
                      <a:pt x="12066" y="7956"/>
                      <a:pt x="12112" y="7887"/>
                    </a:cubicBezTo>
                    <a:cubicBezTo>
                      <a:pt x="12140" y="7840"/>
                      <a:pt x="12174" y="7794"/>
                      <a:pt x="12213" y="7751"/>
                    </a:cubicBezTo>
                    <a:cubicBezTo>
                      <a:pt x="12407" y="7534"/>
                      <a:pt x="12601" y="7321"/>
                      <a:pt x="12794" y="7104"/>
                    </a:cubicBezTo>
                    <a:cubicBezTo>
                      <a:pt x="13128" y="6736"/>
                      <a:pt x="13422" y="6337"/>
                      <a:pt x="13682" y="5914"/>
                    </a:cubicBezTo>
                    <a:cubicBezTo>
                      <a:pt x="13732" y="5829"/>
                      <a:pt x="13771" y="5736"/>
                      <a:pt x="13794" y="5639"/>
                    </a:cubicBezTo>
                    <a:cubicBezTo>
                      <a:pt x="13820" y="5549"/>
                      <a:pt x="13770" y="5488"/>
                      <a:pt x="13691" y="5488"/>
                    </a:cubicBezTo>
                    <a:cubicBezTo>
                      <a:pt x="13675" y="5488"/>
                      <a:pt x="13657" y="5491"/>
                      <a:pt x="13639" y="5496"/>
                    </a:cubicBezTo>
                    <a:cubicBezTo>
                      <a:pt x="13569" y="5515"/>
                      <a:pt x="13500" y="5539"/>
                      <a:pt x="13430" y="5562"/>
                    </a:cubicBezTo>
                    <a:cubicBezTo>
                      <a:pt x="12407" y="5883"/>
                      <a:pt x="11380" y="6201"/>
                      <a:pt x="10357" y="6523"/>
                    </a:cubicBezTo>
                    <a:cubicBezTo>
                      <a:pt x="10214" y="6565"/>
                      <a:pt x="10086" y="6643"/>
                      <a:pt x="9981" y="6748"/>
                    </a:cubicBezTo>
                    <a:cubicBezTo>
                      <a:pt x="9919" y="6810"/>
                      <a:pt x="9869" y="6879"/>
                      <a:pt x="9822" y="6953"/>
                    </a:cubicBezTo>
                    <a:cubicBezTo>
                      <a:pt x="9346" y="7654"/>
                      <a:pt x="8757" y="8278"/>
                      <a:pt x="8083" y="8793"/>
                    </a:cubicBezTo>
                    <a:cubicBezTo>
                      <a:pt x="7765" y="9034"/>
                      <a:pt x="7420" y="9243"/>
                      <a:pt x="7091" y="9468"/>
                    </a:cubicBezTo>
                    <a:cubicBezTo>
                      <a:pt x="7030" y="9508"/>
                      <a:pt x="6980" y="9527"/>
                      <a:pt x="6940" y="9527"/>
                    </a:cubicBezTo>
                    <a:cubicBezTo>
                      <a:pt x="6906" y="9527"/>
                      <a:pt x="6880" y="9513"/>
                      <a:pt x="6858" y="9487"/>
                    </a:cubicBezTo>
                    <a:cubicBezTo>
                      <a:pt x="6812" y="9425"/>
                      <a:pt x="6831" y="9351"/>
                      <a:pt x="6920" y="9258"/>
                    </a:cubicBezTo>
                    <a:cubicBezTo>
                      <a:pt x="7083" y="9099"/>
                      <a:pt x="7246" y="8944"/>
                      <a:pt x="7405" y="8782"/>
                    </a:cubicBezTo>
                    <a:cubicBezTo>
                      <a:pt x="7912" y="8274"/>
                      <a:pt x="8358" y="7708"/>
                      <a:pt x="8726" y="7092"/>
                    </a:cubicBezTo>
                    <a:cubicBezTo>
                      <a:pt x="8749" y="7050"/>
                      <a:pt x="8765" y="6999"/>
                      <a:pt x="8780" y="6953"/>
                    </a:cubicBezTo>
                    <a:lnTo>
                      <a:pt x="8753" y="6926"/>
                    </a:lnTo>
                    <a:cubicBezTo>
                      <a:pt x="8707" y="6930"/>
                      <a:pt x="8660" y="6934"/>
                      <a:pt x="8614" y="6945"/>
                    </a:cubicBezTo>
                    <a:cubicBezTo>
                      <a:pt x="8191" y="7023"/>
                      <a:pt x="7773" y="7112"/>
                      <a:pt x="7347" y="7178"/>
                    </a:cubicBezTo>
                    <a:cubicBezTo>
                      <a:pt x="6959" y="7240"/>
                      <a:pt x="6564" y="7286"/>
                      <a:pt x="6173" y="7333"/>
                    </a:cubicBezTo>
                    <a:cubicBezTo>
                      <a:pt x="6132" y="7340"/>
                      <a:pt x="6092" y="7343"/>
                      <a:pt x="6052" y="7343"/>
                    </a:cubicBezTo>
                    <a:cubicBezTo>
                      <a:pt x="5961" y="7343"/>
                      <a:pt x="5871" y="7325"/>
                      <a:pt x="5785" y="7290"/>
                    </a:cubicBezTo>
                    <a:cubicBezTo>
                      <a:pt x="5708" y="7259"/>
                      <a:pt x="5642" y="7209"/>
                      <a:pt x="5626" y="7119"/>
                    </a:cubicBezTo>
                    <a:cubicBezTo>
                      <a:pt x="5619" y="7038"/>
                      <a:pt x="5665" y="6961"/>
                      <a:pt x="5743" y="6930"/>
                    </a:cubicBezTo>
                    <a:cubicBezTo>
                      <a:pt x="5859" y="6864"/>
                      <a:pt x="5983" y="6810"/>
                      <a:pt x="6107" y="6767"/>
                    </a:cubicBezTo>
                    <a:cubicBezTo>
                      <a:pt x="6769" y="6562"/>
                      <a:pt x="7432" y="6360"/>
                      <a:pt x="8091" y="6162"/>
                    </a:cubicBezTo>
                    <a:cubicBezTo>
                      <a:pt x="8625" y="6000"/>
                      <a:pt x="9156" y="5837"/>
                      <a:pt x="9691" y="5674"/>
                    </a:cubicBezTo>
                    <a:cubicBezTo>
                      <a:pt x="9726" y="5663"/>
                      <a:pt x="9753" y="5624"/>
                      <a:pt x="9788" y="5601"/>
                    </a:cubicBezTo>
                    <a:cubicBezTo>
                      <a:pt x="9757" y="5574"/>
                      <a:pt x="9733" y="5535"/>
                      <a:pt x="9699" y="5523"/>
                    </a:cubicBezTo>
                    <a:cubicBezTo>
                      <a:pt x="9551" y="5461"/>
                      <a:pt x="9408" y="5407"/>
                      <a:pt x="9261" y="5357"/>
                    </a:cubicBezTo>
                    <a:cubicBezTo>
                      <a:pt x="8753" y="5178"/>
                      <a:pt x="8242" y="5012"/>
                      <a:pt x="7711" y="4926"/>
                    </a:cubicBezTo>
                    <a:cubicBezTo>
                      <a:pt x="7622" y="4911"/>
                      <a:pt x="7529" y="4907"/>
                      <a:pt x="7440" y="4888"/>
                    </a:cubicBezTo>
                    <a:cubicBezTo>
                      <a:pt x="7381" y="4888"/>
                      <a:pt x="7339" y="4845"/>
                      <a:pt x="7335" y="4791"/>
                    </a:cubicBezTo>
                    <a:cubicBezTo>
                      <a:pt x="7327" y="4733"/>
                      <a:pt x="7366" y="4675"/>
                      <a:pt x="7424" y="4663"/>
                    </a:cubicBezTo>
                    <a:cubicBezTo>
                      <a:pt x="7471" y="4647"/>
                      <a:pt x="7517" y="4640"/>
                      <a:pt x="7564" y="4632"/>
                    </a:cubicBezTo>
                    <a:cubicBezTo>
                      <a:pt x="7715" y="4616"/>
                      <a:pt x="7866" y="4597"/>
                      <a:pt x="8017" y="4597"/>
                    </a:cubicBezTo>
                    <a:cubicBezTo>
                      <a:pt x="8691" y="4605"/>
                      <a:pt x="9361" y="4698"/>
                      <a:pt x="10016" y="4876"/>
                    </a:cubicBezTo>
                    <a:cubicBezTo>
                      <a:pt x="10315" y="4954"/>
                      <a:pt x="10613" y="5050"/>
                      <a:pt x="10911" y="5140"/>
                    </a:cubicBezTo>
                    <a:cubicBezTo>
                      <a:pt x="10987" y="5164"/>
                      <a:pt x="11067" y="5176"/>
                      <a:pt x="11146" y="5176"/>
                    </a:cubicBezTo>
                    <a:cubicBezTo>
                      <a:pt x="11240" y="5176"/>
                      <a:pt x="11334" y="5159"/>
                      <a:pt x="11423" y="5128"/>
                    </a:cubicBezTo>
                    <a:cubicBezTo>
                      <a:pt x="11853" y="4973"/>
                      <a:pt x="12287" y="4826"/>
                      <a:pt x="12713" y="4675"/>
                    </a:cubicBezTo>
                    <a:cubicBezTo>
                      <a:pt x="13345" y="4446"/>
                      <a:pt x="13976" y="4221"/>
                      <a:pt x="14604" y="3993"/>
                    </a:cubicBezTo>
                    <a:cubicBezTo>
                      <a:pt x="14728" y="3946"/>
                      <a:pt x="14736" y="3876"/>
                      <a:pt x="14635" y="3791"/>
                    </a:cubicBezTo>
                    <a:cubicBezTo>
                      <a:pt x="14619" y="3780"/>
                      <a:pt x="14608" y="3768"/>
                      <a:pt x="14592" y="3760"/>
                    </a:cubicBezTo>
                    <a:cubicBezTo>
                      <a:pt x="14104" y="3442"/>
                      <a:pt x="13620" y="3117"/>
                      <a:pt x="13124" y="2815"/>
                    </a:cubicBezTo>
                    <a:cubicBezTo>
                      <a:pt x="12725" y="2559"/>
                      <a:pt x="12302" y="2338"/>
                      <a:pt x="11864" y="2156"/>
                    </a:cubicBezTo>
                    <a:cubicBezTo>
                      <a:pt x="11802" y="2133"/>
                      <a:pt x="11744" y="2110"/>
                      <a:pt x="11682" y="2086"/>
                    </a:cubicBezTo>
                    <a:cubicBezTo>
                      <a:pt x="11620" y="2063"/>
                      <a:pt x="11589" y="2001"/>
                      <a:pt x="11601" y="1939"/>
                    </a:cubicBezTo>
                    <a:cubicBezTo>
                      <a:pt x="11605" y="1883"/>
                      <a:pt x="11655" y="1838"/>
                      <a:pt x="11710" y="1838"/>
                    </a:cubicBezTo>
                    <a:cubicBezTo>
                      <a:pt x="11713" y="1838"/>
                      <a:pt x="11715" y="1838"/>
                      <a:pt x="11717" y="1838"/>
                    </a:cubicBezTo>
                    <a:cubicBezTo>
                      <a:pt x="11810" y="1838"/>
                      <a:pt x="11899" y="1838"/>
                      <a:pt x="11988" y="1850"/>
                    </a:cubicBezTo>
                    <a:cubicBezTo>
                      <a:pt x="12632" y="1947"/>
                      <a:pt x="13255" y="2133"/>
                      <a:pt x="13844" y="2408"/>
                    </a:cubicBezTo>
                    <a:cubicBezTo>
                      <a:pt x="14441" y="2687"/>
                      <a:pt x="15022" y="3005"/>
                      <a:pt x="15584" y="3357"/>
                    </a:cubicBezTo>
                    <a:cubicBezTo>
                      <a:pt x="15672" y="3415"/>
                      <a:pt x="15776" y="3445"/>
                      <a:pt x="15880" y="3445"/>
                    </a:cubicBezTo>
                    <a:cubicBezTo>
                      <a:pt x="15935" y="3445"/>
                      <a:pt x="15991" y="3437"/>
                      <a:pt x="16045" y="3419"/>
                    </a:cubicBezTo>
                    <a:cubicBezTo>
                      <a:pt x="16158" y="3380"/>
                      <a:pt x="16270" y="3330"/>
                      <a:pt x="16378" y="3272"/>
                    </a:cubicBezTo>
                    <a:cubicBezTo>
                      <a:pt x="16502" y="3210"/>
                      <a:pt x="16599" y="3102"/>
                      <a:pt x="16646" y="2966"/>
                    </a:cubicBezTo>
                    <a:cubicBezTo>
                      <a:pt x="16712" y="2753"/>
                      <a:pt x="16638" y="2586"/>
                      <a:pt x="16502" y="2431"/>
                    </a:cubicBezTo>
                    <a:cubicBezTo>
                      <a:pt x="16223" y="2106"/>
                      <a:pt x="15898" y="1827"/>
                      <a:pt x="15538" y="1598"/>
                    </a:cubicBezTo>
                    <a:cubicBezTo>
                      <a:pt x="14774" y="1122"/>
                      <a:pt x="13957" y="765"/>
                      <a:pt x="13104" y="478"/>
                    </a:cubicBezTo>
                    <a:cubicBezTo>
                      <a:pt x="12201" y="174"/>
                      <a:pt x="11274" y="1"/>
                      <a:pt x="10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323;p35"/>
              <p:cNvSpPr/>
              <p:nvPr/>
            </p:nvSpPr>
            <p:spPr>
              <a:xfrm>
                <a:off x="1289438" y="2340130"/>
                <a:ext cx="889032" cy="439956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6464" extrusionOk="0">
                    <a:moveTo>
                      <a:pt x="12911" y="1"/>
                    </a:moveTo>
                    <a:cubicBezTo>
                      <a:pt x="12858" y="1"/>
                      <a:pt x="12790" y="27"/>
                      <a:pt x="12705" y="78"/>
                    </a:cubicBezTo>
                    <a:cubicBezTo>
                      <a:pt x="12302" y="322"/>
                      <a:pt x="11903" y="570"/>
                      <a:pt x="11500" y="807"/>
                    </a:cubicBezTo>
                    <a:cubicBezTo>
                      <a:pt x="11066" y="1055"/>
                      <a:pt x="10613" y="1264"/>
                      <a:pt x="10144" y="1434"/>
                    </a:cubicBezTo>
                    <a:cubicBezTo>
                      <a:pt x="10049" y="1470"/>
                      <a:pt x="9955" y="1490"/>
                      <a:pt x="9862" y="1490"/>
                    </a:cubicBezTo>
                    <a:cubicBezTo>
                      <a:pt x="9751" y="1490"/>
                      <a:pt x="9642" y="1461"/>
                      <a:pt x="9532" y="1396"/>
                    </a:cubicBezTo>
                    <a:cubicBezTo>
                      <a:pt x="9125" y="1155"/>
                      <a:pt x="8714" y="919"/>
                      <a:pt x="8296" y="698"/>
                    </a:cubicBezTo>
                    <a:cubicBezTo>
                      <a:pt x="7777" y="415"/>
                      <a:pt x="7227" y="191"/>
                      <a:pt x="6657" y="32"/>
                    </a:cubicBezTo>
                    <a:cubicBezTo>
                      <a:pt x="6610" y="24"/>
                      <a:pt x="6572" y="16"/>
                      <a:pt x="6529" y="9"/>
                    </a:cubicBezTo>
                    <a:cubicBezTo>
                      <a:pt x="6525" y="16"/>
                      <a:pt x="6521" y="24"/>
                      <a:pt x="6521" y="32"/>
                    </a:cubicBezTo>
                    <a:cubicBezTo>
                      <a:pt x="6556" y="51"/>
                      <a:pt x="6591" y="74"/>
                      <a:pt x="6626" y="94"/>
                    </a:cubicBezTo>
                    <a:cubicBezTo>
                      <a:pt x="7087" y="369"/>
                      <a:pt x="7556" y="636"/>
                      <a:pt x="8013" y="919"/>
                    </a:cubicBezTo>
                    <a:cubicBezTo>
                      <a:pt x="8308" y="1105"/>
                      <a:pt x="8590" y="1307"/>
                      <a:pt x="8873" y="1512"/>
                    </a:cubicBezTo>
                    <a:cubicBezTo>
                      <a:pt x="8974" y="1570"/>
                      <a:pt x="9032" y="1682"/>
                      <a:pt x="9020" y="1799"/>
                    </a:cubicBezTo>
                    <a:cubicBezTo>
                      <a:pt x="9005" y="1919"/>
                      <a:pt x="8904" y="1938"/>
                      <a:pt x="8815" y="1969"/>
                    </a:cubicBezTo>
                    <a:lnTo>
                      <a:pt x="5351" y="3205"/>
                    </a:lnTo>
                    <a:cubicBezTo>
                      <a:pt x="5287" y="3231"/>
                      <a:pt x="5219" y="3244"/>
                      <a:pt x="5150" y="3244"/>
                    </a:cubicBezTo>
                    <a:cubicBezTo>
                      <a:pt x="5106" y="3244"/>
                      <a:pt x="5062" y="3239"/>
                      <a:pt x="5018" y="3228"/>
                    </a:cubicBezTo>
                    <a:cubicBezTo>
                      <a:pt x="4921" y="3205"/>
                      <a:pt x="4824" y="3182"/>
                      <a:pt x="4731" y="3147"/>
                    </a:cubicBezTo>
                    <a:cubicBezTo>
                      <a:pt x="4065" y="2915"/>
                      <a:pt x="3379" y="2756"/>
                      <a:pt x="2678" y="2678"/>
                    </a:cubicBezTo>
                    <a:cubicBezTo>
                      <a:pt x="2666" y="2677"/>
                      <a:pt x="2654" y="2676"/>
                      <a:pt x="2643" y="2676"/>
                    </a:cubicBezTo>
                    <a:cubicBezTo>
                      <a:pt x="2620" y="2676"/>
                      <a:pt x="2596" y="2678"/>
                      <a:pt x="2573" y="2678"/>
                    </a:cubicBezTo>
                    <a:cubicBezTo>
                      <a:pt x="2604" y="2709"/>
                      <a:pt x="2643" y="2732"/>
                      <a:pt x="2689" y="2744"/>
                    </a:cubicBezTo>
                    <a:cubicBezTo>
                      <a:pt x="3057" y="2876"/>
                      <a:pt x="3426" y="3000"/>
                      <a:pt x="3794" y="3135"/>
                    </a:cubicBezTo>
                    <a:cubicBezTo>
                      <a:pt x="3921" y="3186"/>
                      <a:pt x="4045" y="3248"/>
                      <a:pt x="4166" y="3318"/>
                    </a:cubicBezTo>
                    <a:cubicBezTo>
                      <a:pt x="4235" y="3349"/>
                      <a:pt x="4270" y="3430"/>
                      <a:pt x="4243" y="3504"/>
                    </a:cubicBezTo>
                    <a:cubicBezTo>
                      <a:pt x="4224" y="3581"/>
                      <a:pt x="4158" y="3585"/>
                      <a:pt x="4100" y="3600"/>
                    </a:cubicBezTo>
                    <a:cubicBezTo>
                      <a:pt x="3251" y="3860"/>
                      <a:pt x="2403" y="4116"/>
                      <a:pt x="1554" y="4371"/>
                    </a:cubicBezTo>
                    <a:cubicBezTo>
                      <a:pt x="1089" y="4511"/>
                      <a:pt x="620" y="4647"/>
                      <a:pt x="155" y="4786"/>
                    </a:cubicBezTo>
                    <a:cubicBezTo>
                      <a:pt x="101" y="4805"/>
                      <a:pt x="51" y="4829"/>
                      <a:pt x="0" y="4856"/>
                    </a:cubicBezTo>
                    <a:cubicBezTo>
                      <a:pt x="58" y="4907"/>
                      <a:pt x="115" y="4921"/>
                      <a:pt x="171" y="4921"/>
                    </a:cubicBezTo>
                    <a:cubicBezTo>
                      <a:pt x="216" y="4921"/>
                      <a:pt x="261" y="4911"/>
                      <a:pt x="303" y="4906"/>
                    </a:cubicBezTo>
                    <a:cubicBezTo>
                      <a:pt x="682" y="4852"/>
                      <a:pt x="1062" y="4798"/>
                      <a:pt x="1438" y="4732"/>
                    </a:cubicBezTo>
                    <a:cubicBezTo>
                      <a:pt x="1872" y="4654"/>
                      <a:pt x="2310" y="4561"/>
                      <a:pt x="2744" y="4480"/>
                    </a:cubicBezTo>
                    <a:cubicBezTo>
                      <a:pt x="2771" y="4477"/>
                      <a:pt x="2798" y="4476"/>
                      <a:pt x="2826" y="4476"/>
                    </a:cubicBezTo>
                    <a:cubicBezTo>
                      <a:pt x="2876" y="4476"/>
                      <a:pt x="2926" y="4480"/>
                      <a:pt x="2976" y="4488"/>
                    </a:cubicBezTo>
                    <a:cubicBezTo>
                      <a:pt x="3030" y="4492"/>
                      <a:pt x="3050" y="4530"/>
                      <a:pt x="3057" y="4585"/>
                    </a:cubicBezTo>
                    <a:cubicBezTo>
                      <a:pt x="3061" y="4701"/>
                      <a:pt x="3030" y="4817"/>
                      <a:pt x="2968" y="4918"/>
                    </a:cubicBezTo>
                    <a:cubicBezTo>
                      <a:pt x="2755" y="5282"/>
                      <a:pt x="2515" y="5631"/>
                      <a:pt x="2255" y="5960"/>
                    </a:cubicBezTo>
                    <a:cubicBezTo>
                      <a:pt x="2120" y="6123"/>
                      <a:pt x="1984" y="6282"/>
                      <a:pt x="1849" y="6444"/>
                    </a:cubicBezTo>
                    <a:lnTo>
                      <a:pt x="1872" y="6464"/>
                    </a:lnTo>
                    <a:cubicBezTo>
                      <a:pt x="2120" y="6243"/>
                      <a:pt x="2376" y="6026"/>
                      <a:pt x="2620" y="5797"/>
                    </a:cubicBezTo>
                    <a:cubicBezTo>
                      <a:pt x="2995" y="5437"/>
                      <a:pt x="3333" y="5034"/>
                      <a:pt x="3623" y="4604"/>
                    </a:cubicBezTo>
                    <a:cubicBezTo>
                      <a:pt x="3797" y="4348"/>
                      <a:pt x="4011" y="4174"/>
                      <a:pt x="4321" y="4081"/>
                    </a:cubicBezTo>
                    <a:cubicBezTo>
                      <a:pt x="5231" y="3817"/>
                      <a:pt x="6130" y="3527"/>
                      <a:pt x="7033" y="3240"/>
                    </a:cubicBezTo>
                    <a:cubicBezTo>
                      <a:pt x="7285" y="3163"/>
                      <a:pt x="7529" y="3077"/>
                      <a:pt x="7777" y="3000"/>
                    </a:cubicBezTo>
                    <a:cubicBezTo>
                      <a:pt x="7814" y="2988"/>
                      <a:pt x="7850" y="2982"/>
                      <a:pt x="7883" y="2982"/>
                    </a:cubicBezTo>
                    <a:cubicBezTo>
                      <a:pt x="8034" y="2982"/>
                      <a:pt x="8132" y="3101"/>
                      <a:pt x="8110" y="3279"/>
                    </a:cubicBezTo>
                    <a:cubicBezTo>
                      <a:pt x="8102" y="3352"/>
                      <a:pt x="8083" y="3422"/>
                      <a:pt x="8048" y="3488"/>
                    </a:cubicBezTo>
                    <a:cubicBezTo>
                      <a:pt x="7908" y="3724"/>
                      <a:pt x="7773" y="3965"/>
                      <a:pt x="7618" y="4189"/>
                    </a:cubicBezTo>
                    <a:cubicBezTo>
                      <a:pt x="7323" y="4619"/>
                      <a:pt x="6975" y="5007"/>
                      <a:pt x="6622" y="5390"/>
                    </a:cubicBezTo>
                    <a:cubicBezTo>
                      <a:pt x="6595" y="5421"/>
                      <a:pt x="6572" y="5456"/>
                      <a:pt x="6545" y="5487"/>
                    </a:cubicBezTo>
                    <a:lnTo>
                      <a:pt x="6572" y="5511"/>
                    </a:lnTo>
                    <a:cubicBezTo>
                      <a:pt x="6742" y="5356"/>
                      <a:pt x="6920" y="5212"/>
                      <a:pt x="7083" y="5049"/>
                    </a:cubicBezTo>
                    <a:cubicBezTo>
                      <a:pt x="7742" y="4383"/>
                      <a:pt x="8354" y="3682"/>
                      <a:pt x="8854" y="2887"/>
                    </a:cubicBezTo>
                    <a:cubicBezTo>
                      <a:pt x="8966" y="2717"/>
                      <a:pt x="9090" y="2554"/>
                      <a:pt x="9307" y="2481"/>
                    </a:cubicBezTo>
                    <a:cubicBezTo>
                      <a:pt x="9815" y="2302"/>
                      <a:pt x="10315" y="2105"/>
                      <a:pt x="10818" y="1911"/>
                    </a:cubicBezTo>
                    <a:cubicBezTo>
                      <a:pt x="11500" y="1648"/>
                      <a:pt x="12163" y="1345"/>
                      <a:pt x="12818" y="1016"/>
                    </a:cubicBezTo>
                    <a:cubicBezTo>
                      <a:pt x="12922" y="966"/>
                      <a:pt x="13011" y="896"/>
                      <a:pt x="13027" y="772"/>
                    </a:cubicBezTo>
                    <a:cubicBezTo>
                      <a:pt x="13050" y="601"/>
                      <a:pt x="13062" y="427"/>
                      <a:pt x="13058" y="253"/>
                    </a:cubicBezTo>
                    <a:cubicBezTo>
                      <a:pt x="13048" y="81"/>
                      <a:pt x="13002" y="1"/>
                      <a:pt x="129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332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678" y="1140303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TÍNH</a:t>
            </a:r>
            <a:r>
              <a:rPr kumimoji="0" lang="en-US" sz="4000" b="1" i="0" u="none" strike="noStrike" kern="0" cap="none" spc="0" normalizeH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GIÁ TRỊ CỦA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BIỂU THỨC SỐ</a:t>
            </a:r>
            <a:r>
              <a:rPr kumimoji="0" lang="en-US" sz="4000" b="1" i="0" u="none" strike="noStrike" kern="0" cap="none" spc="0" normalizeH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(tiếp theo)</a:t>
            </a:r>
            <a:endParaRPr kumimoji="0" lang="en-US" sz="4000" b="1" i="1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37197" y="192585"/>
            <a:ext cx="262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32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8852" y="747890"/>
            <a:ext cx="3703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smtClean="0"/>
              <a:t>Quan sát tranh minh họa:</a:t>
            </a:r>
            <a:endParaRPr lang="en-US" sz="2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0789" y="1239876"/>
            <a:ext cx="6456103" cy="3303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oogle Shape;1369;p35"/>
          <p:cNvGrpSpPr/>
          <p:nvPr/>
        </p:nvGrpSpPr>
        <p:grpSpPr>
          <a:xfrm>
            <a:off x="7768925" y="200269"/>
            <a:ext cx="1153174" cy="1095242"/>
            <a:chOff x="1763544" y="3259158"/>
            <a:chExt cx="1153174" cy="1095242"/>
          </a:xfrm>
        </p:grpSpPr>
        <p:sp>
          <p:nvSpPr>
            <p:cNvPr id="19" name="Google Shape;1370;p35"/>
            <p:cNvSpPr/>
            <p:nvPr/>
          </p:nvSpPr>
          <p:spPr>
            <a:xfrm>
              <a:off x="1763544" y="3259395"/>
              <a:ext cx="1153174" cy="1094778"/>
            </a:xfrm>
            <a:custGeom>
              <a:avLst/>
              <a:gdLst/>
              <a:ahLst/>
              <a:cxnLst/>
              <a:rect l="l" t="t" r="r" b="b"/>
              <a:pathLst>
                <a:path w="17390" h="16510" extrusionOk="0">
                  <a:moveTo>
                    <a:pt x="10247" y="0"/>
                  </a:moveTo>
                  <a:cubicBezTo>
                    <a:pt x="10094" y="0"/>
                    <a:pt x="9934" y="34"/>
                    <a:pt x="9772" y="104"/>
                  </a:cubicBezTo>
                  <a:cubicBezTo>
                    <a:pt x="9489" y="228"/>
                    <a:pt x="9237" y="414"/>
                    <a:pt x="9036" y="650"/>
                  </a:cubicBezTo>
                  <a:cubicBezTo>
                    <a:pt x="8745" y="979"/>
                    <a:pt x="8552" y="1359"/>
                    <a:pt x="8408" y="1770"/>
                  </a:cubicBezTo>
                  <a:cubicBezTo>
                    <a:pt x="8234" y="2266"/>
                    <a:pt x="8156" y="2781"/>
                    <a:pt x="8118" y="3300"/>
                  </a:cubicBezTo>
                  <a:cubicBezTo>
                    <a:pt x="8114" y="3351"/>
                    <a:pt x="8106" y="3393"/>
                    <a:pt x="8098" y="3451"/>
                  </a:cubicBezTo>
                  <a:cubicBezTo>
                    <a:pt x="7986" y="3432"/>
                    <a:pt x="7990" y="3351"/>
                    <a:pt x="7970" y="3289"/>
                  </a:cubicBezTo>
                  <a:cubicBezTo>
                    <a:pt x="7769" y="2634"/>
                    <a:pt x="7536" y="1995"/>
                    <a:pt x="7184" y="1402"/>
                  </a:cubicBezTo>
                  <a:cubicBezTo>
                    <a:pt x="7006" y="1103"/>
                    <a:pt x="6804" y="821"/>
                    <a:pt x="6545" y="580"/>
                  </a:cubicBezTo>
                  <a:cubicBezTo>
                    <a:pt x="6309" y="362"/>
                    <a:pt x="6028" y="250"/>
                    <a:pt x="5747" y="250"/>
                  </a:cubicBezTo>
                  <a:cubicBezTo>
                    <a:pt x="5544" y="250"/>
                    <a:pt x="5341" y="309"/>
                    <a:pt x="5154" y="429"/>
                  </a:cubicBezTo>
                  <a:cubicBezTo>
                    <a:pt x="4999" y="530"/>
                    <a:pt x="4867" y="654"/>
                    <a:pt x="4758" y="805"/>
                  </a:cubicBezTo>
                  <a:cubicBezTo>
                    <a:pt x="4445" y="1227"/>
                    <a:pt x="4359" y="1716"/>
                    <a:pt x="4375" y="2223"/>
                  </a:cubicBezTo>
                  <a:cubicBezTo>
                    <a:pt x="4394" y="2669"/>
                    <a:pt x="4479" y="3107"/>
                    <a:pt x="4630" y="3525"/>
                  </a:cubicBezTo>
                  <a:cubicBezTo>
                    <a:pt x="4805" y="4037"/>
                    <a:pt x="5088" y="4490"/>
                    <a:pt x="5402" y="4924"/>
                  </a:cubicBezTo>
                  <a:cubicBezTo>
                    <a:pt x="5425" y="4959"/>
                    <a:pt x="5452" y="4997"/>
                    <a:pt x="5475" y="5036"/>
                  </a:cubicBezTo>
                  <a:lnTo>
                    <a:pt x="5456" y="5063"/>
                  </a:lnTo>
                  <a:cubicBezTo>
                    <a:pt x="5409" y="5048"/>
                    <a:pt x="5363" y="5028"/>
                    <a:pt x="5316" y="5009"/>
                  </a:cubicBezTo>
                  <a:cubicBezTo>
                    <a:pt x="5076" y="4870"/>
                    <a:pt x="4844" y="4718"/>
                    <a:pt x="4599" y="4587"/>
                  </a:cubicBezTo>
                  <a:cubicBezTo>
                    <a:pt x="4115" y="4315"/>
                    <a:pt x="3619" y="4079"/>
                    <a:pt x="3081" y="3932"/>
                  </a:cubicBezTo>
                  <a:cubicBezTo>
                    <a:pt x="2803" y="3859"/>
                    <a:pt x="2525" y="3812"/>
                    <a:pt x="2244" y="3812"/>
                  </a:cubicBezTo>
                  <a:cubicBezTo>
                    <a:pt x="2077" y="3812"/>
                    <a:pt x="1909" y="3829"/>
                    <a:pt x="1740" y="3866"/>
                  </a:cubicBezTo>
                  <a:cubicBezTo>
                    <a:pt x="1132" y="4002"/>
                    <a:pt x="806" y="4424"/>
                    <a:pt x="864" y="5001"/>
                  </a:cubicBezTo>
                  <a:cubicBezTo>
                    <a:pt x="895" y="5288"/>
                    <a:pt x="981" y="5563"/>
                    <a:pt x="1112" y="5819"/>
                  </a:cubicBezTo>
                  <a:cubicBezTo>
                    <a:pt x="1395" y="6373"/>
                    <a:pt x="1821" y="6791"/>
                    <a:pt x="2333" y="7128"/>
                  </a:cubicBezTo>
                  <a:cubicBezTo>
                    <a:pt x="2829" y="7458"/>
                    <a:pt x="3367" y="7698"/>
                    <a:pt x="3925" y="7900"/>
                  </a:cubicBezTo>
                  <a:cubicBezTo>
                    <a:pt x="3983" y="7919"/>
                    <a:pt x="4042" y="7938"/>
                    <a:pt x="4100" y="7961"/>
                  </a:cubicBezTo>
                  <a:cubicBezTo>
                    <a:pt x="4119" y="7973"/>
                    <a:pt x="4135" y="7996"/>
                    <a:pt x="4138" y="8020"/>
                  </a:cubicBezTo>
                  <a:cubicBezTo>
                    <a:pt x="4138" y="8035"/>
                    <a:pt x="4104" y="8054"/>
                    <a:pt x="4084" y="8062"/>
                  </a:cubicBezTo>
                  <a:cubicBezTo>
                    <a:pt x="4074" y="8064"/>
                    <a:pt x="4066" y="8065"/>
                    <a:pt x="4057" y="8065"/>
                  </a:cubicBezTo>
                  <a:cubicBezTo>
                    <a:pt x="4048" y="8065"/>
                    <a:pt x="4040" y="8064"/>
                    <a:pt x="4030" y="8062"/>
                  </a:cubicBezTo>
                  <a:cubicBezTo>
                    <a:pt x="3623" y="8082"/>
                    <a:pt x="3216" y="8089"/>
                    <a:pt x="2809" y="8120"/>
                  </a:cubicBezTo>
                  <a:cubicBezTo>
                    <a:pt x="2302" y="8159"/>
                    <a:pt x="1798" y="8256"/>
                    <a:pt x="1314" y="8411"/>
                  </a:cubicBezTo>
                  <a:cubicBezTo>
                    <a:pt x="996" y="8508"/>
                    <a:pt x="705" y="8682"/>
                    <a:pt x="473" y="8915"/>
                  </a:cubicBezTo>
                  <a:cubicBezTo>
                    <a:pt x="62" y="9345"/>
                    <a:pt x="0" y="9953"/>
                    <a:pt x="330" y="10422"/>
                  </a:cubicBezTo>
                  <a:cubicBezTo>
                    <a:pt x="481" y="10639"/>
                    <a:pt x="690" y="10782"/>
                    <a:pt x="926" y="10891"/>
                  </a:cubicBezTo>
                  <a:cubicBezTo>
                    <a:pt x="1333" y="11073"/>
                    <a:pt x="1771" y="11170"/>
                    <a:pt x="2217" y="11177"/>
                  </a:cubicBezTo>
                  <a:cubicBezTo>
                    <a:pt x="2234" y="11178"/>
                    <a:pt x="2251" y="11178"/>
                    <a:pt x="2267" y="11178"/>
                  </a:cubicBezTo>
                  <a:cubicBezTo>
                    <a:pt x="2692" y="11178"/>
                    <a:pt x="3117" y="11131"/>
                    <a:pt x="3534" y="11034"/>
                  </a:cubicBezTo>
                  <a:cubicBezTo>
                    <a:pt x="3937" y="10945"/>
                    <a:pt x="4332" y="10817"/>
                    <a:pt x="4712" y="10658"/>
                  </a:cubicBezTo>
                  <a:cubicBezTo>
                    <a:pt x="4734" y="10649"/>
                    <a:pt x="4760" y="10635"/>
                    <a:pt x="4783" y="10635"/>
                  </a:cubicBezTo>
                  <a:cubicBezTo>
                    <a:pt x="4800" y="10635"/>
                    <a:pt x="4814" y="10643"/>
                    <a:pt x="4824" y="10666"/>
                  </a:cubicBezTo>
                  <a:cubicBezTo>
                    <a:pt x="4836" y="10693"/>
                    <a:pt x="4809" y="10743"/>
                    <a:pt x="4789" y="10778"/>
                  </a:cubicBezTo>
                  <a:cubicBezTo>
                    <a:pt x="4774" y="10802"/>
                    <a:pt x="4751" y="10825"/>
                    <a:pt x="4727" y="10844"/>
                  </a:cubicBezTo>
                  <a:cubicBezTo>
                    <a:pt x="4623" y="10941"/>
                    <a:pt x="4518" y="11042"/>
                    <a:pt x="4417" y="11143"/>
                  </a:cubicBezTo>
                  <a:cubicBezTo>
                    <a:pt x="3999" y="11561"/>
                    <a:pt x="3592" y="11991"/>
                    <a:pt x="3263" y="12483"/>
                  </a:cubicBezTo>
                  <a:cubicBezTo>
                    <a:pt x="2988" y="12898"/>
                    <a:pt x="2782" y="13336"/>
                    <a:pt x="2720" y="13839"/>
                  </a:cubicBezTo>
                  <a:cubicBezTo>
                    <a:pt x="2639" y="14521"/>
                    <a:pt x="3061" y="15168"/>
                    <a:pt x="3720" y="15343"/>
                  </a:cubicBezTo>
                  <a:cubicBezTo>
                    <a:pt x="3840" y="15372"/>
                    <a:pt x="3963" y="15386"/>
                    <a:pt x="4086" y="15386"/>
                  </a:cubicBezTo>
                  <a:cubicBezTo>
                    <a:pt x="4241" y="15386"/>
                    <a:pt x="4396" y="15363"/>
                    <a:pt x="4545" y="15315"/>
                  </a:cubicBezTo>
                  <a:cubicBezTo>
                    <a:pt x="5223" y="15114"/>
                    <a:pt x="5789" y="14730"/>
                    <a:pt x="6266" y="14211"/>
                  </a:cubicBezTo>
                  <a:cubicBezTo>
                    <a:pt x="6587" y="13859"/>
                    <a:pt x="6862" y="13467"/>
                    <a:pt x="7079" y="13049"/>
                  </a:cubicBezTo>
                  <a:cubicBezTo>
                    <a:pt x="7099" y="13015"/>
                    <a:pt x="7108" y="12959"/>
                    <a:pt x="7164" y="12959"/>
                  </a:cubicBezTo>
                  <a:cubicBezTo>
                    <a:pt x="7174" y="12959"/>
                    <a:pt x="7184" y="12960"/>
                    <a:pt x="7195" y="12964"/>
                  </a:cubicBezTo>
                  <a:cubicBezTo>
                    <a:pt x="7199" y="13002"/>
                    <a:pt x="7199" y="13045"/>
                    <a:pt x="7195" y="13084"/>
                  </a:cubicBezTo>
                  <a:cubicBezTo>
                    <a:pt x="7168" y="13270"/>
                    <a:pt x="7134" y="13456"/>
                    <a:pt x="7110" y="13638"/>
                  </a:cubicBezTo>
                  <a:cubicBezTo>
                    <a:pt x="7033" y="14207"/>
                    <a:pt x="7006" y="14773"/>
                    <a:pt x="7099" y="15343"/>
                  </a:cubicBezTo>
                  <a:cubicBezTo>
                    <a:pt x="7130" y="15575"/>
                    <a:pt x="7203" y="15800"/>
                    <a:pt x="7319" y="16005"/>
                  </a:cubicBezTo>
                  <a:cubicBezTo>
                    <a:pt x="7516" y="16326"/>
                    <a:pt x="7790" y="16509"/>
                    <a:pt x="8156" y="16509"/>
                  </a:cubicBezTo>
                  <a:cubicBezTo>
                    <a:pt x="8188" y="16509"/>
                    <a:pt x="8220" y="16508"/>
                    <a:pt x="8253" y="16505"/>
                  </a:cubicBezTo>
                  <a:cubicBezTo>
                    <a:pt x="8645" y="16470"/>
                    <a:pt x="8962" y="16273"/>
                    <a:pt x="9218" y="15982"/>
                  </a:cubicBezTo>
                  <a:cubicBezTo>
                    <a:pt x="9361" y="15808"/>
                    <a:pt x="9478" y="15614"/>
                    <a:pt x="9559" y="15401"/>
                  </a:cubicBezTo>
                  <a:cubicBezTo>
                    <a:pt x="9865" y="14688"/>
                    <a:pt x="10032" y="13948"/>
                    <a:pt x="10005" y="13169"/>
                  </a:cubicBezTo>
                  <a:lnTo>
                    <a:pt x="10005" y="13002"/>
                  </a:lnTo>
                  <a:cubicBezTo>
                    <a:pt x="10101" y="13018"/>
                    <a:pt x="10105" y="13080"/>
                    <a:pt x="10129" y="13126"/>
                  </a:cubicBezTo>
                  <a:cubicBezTo>
                    <a:pt x="10256" y="13421"/>
                    <a:pt x="10380" y="13719"/>
                    <a:pt x="10520" y="14010"/>
                  </a:cubicBezTo>
                  <a:cubicBezTo>
                    <a:pt x="10687" y="14355"/>
                    <a:pt x="10904" y="14672"/>
                    <a:pt x="11167" y="14951"/>
                  </a:cubicBezTo>
                  <a:cubicBezTo>
                    <a:pt x="11403" y="15188"/>
                    <a:pt x="11667" y="15385"/>
                    <a:pt x="11996" y="15470"/>
                  </a:cubicBezTo>
                  <a:cubicBezTo>
                    <a:pt x="12094" y="15496"/>
                    <a:pt x="12188" y="15508"/>
                    <a:pt x="12278" y="15508"/>
                  </a:cubicBezTo>
                  <a:cubicBezTo>
                    <a:pt x="12546" y="15508"/>
                    <a:pt x="12780" y="15397"/>
                    <a:pt x="12980" y="15180"/>
                  </a:cubicBezTo>
                  <a:cubicBezTo>
                    <a:pt x="13139" y="15006"/>
                    <a:pt x="13255" y="14796"/>
                    <a:pt x="13317" y="14568"/>
                  </a:cubicBezTo>
                  <a:cubicBezTo>
                    <a:pt x="13426" y="14192"/>
                    <a:pt x="13410" y="13812"/>
                    <a:pt x="13360" y="13429"/>
                  </a:cubicBezTo>
                  <a:cubicBezTo>
                    <a:pt x="13286" y="12894"/>
                    <a:pt x="13108" y="12394"/>
                    <a:pt x="12868" y="11910"/>
                  </a:cubicBezTo>
                  <a:cubicBezTo>
                    <a:pt x="12849" y="11871"/>
                    <a:pt x="12829" y="11828"/>
                    <a:pt x="12810" y="11782"/>
                  </a:cubicBezTo>
                  <a:cubicBezTo>
                    <a:pt x="12844" y="11780"/>
                    <a:pt x="12869" y="11778"/>
                    <a:pt x="12889" y="11778"/>
                  </a:cubicBezTo>
                  <a:cubicBezTo>
                    <a:pt x="12943" y="11778"/>
                    <a:pt x="12958" y="11790"/>
                    <a:pt x="13015" y="11832"/>
                  </a:cubicBezTo>
                  <a:cubicBezTo>
                    <a:pt x="13124" y="11914"/>
                    <a:pt x="13228" y="11995"/>
                    <a:pt x="13341" y="12072"/>
                  </a:cubicBezTo>
                  <a:cubicBezTo>
                    <a:pt x="13740" y="12344"/>
                    <a:pt x="14147" y="12603"/>
                    <a:pt x="14612" y="12754"/>
                  </a:cubicBezTo>
                  <a:cubicBezTo>
                    <a:pt x="14840" y="12829"/>
                    <a:pt x="15071" y="12884"/>
                    <a:pt x="15310" y="12884"/>
                  </a:cubicBezTo>
                  <a:cubicBezTo>
                    <a:pt x="15367" y="12884"/>
                    <a:pt x="15425" y="12881"/>
                    <a:pt x="15483" y="12874"/>
                  </a:cubicBezTo>
                  <a:cubicBezTo>
                    <a:pt x="15960" y="12828"/>
                    <a:pt x="16316" y="12530"/>
                    <a:pt x="16413" y="12092"/>
                  </a:cubicBezTo>
                  <a:cubicBezTo>
                    <a:pt x="16448" y="11914"/>
                    <a:pt x="16448" y="11735"/>
                    <a:pt x="16413" y="11557"/>
                  </a:cubicBezTo>
                  <a:cubicBezTo>
                    <a:pt x="16347" y="11212"/>
                    <a:pt x="16189" y="10910"/>
                    <a:pt x="15979" y="10635"/>
                  </a:cubicBezTo>
                  <a:cubicBezTo>
                    <a:pt x="15576" y="10093"/>
                    <a:pt x="15049" y="9697"/>
                    <a:pt x="14449" y="9403"/>
                  </a:cubicBezTo>
                  <a:cubicBezTo>
                    <a:pt x="14197" y="9275"/>
                    <a:pt x="13930" y="9182"/>
                    <a:pt x="13670" y="9070"/>
                  </a:cubicBezTo>
                  <a:cubicBezTo>
                    <a:pt x="13631" y="9054"/>
                    <a:pt x="13569" y="9062"/>
                    <a:pt x="13577" y="8977"/>
                  </a:cubicBezTo>
                  <a:lnTo>
                    <a:pt x="13732" y="8977"/>
                  </a:lnTo>
                  <a:cubicBezTo>
                    <a:pt x="13792" y="8978"/>
                    <a:pt x="13853" y="8978"/>
                    <a:pt x="13913" y="8978"/>
                  </a:cubicBezTo>
                  <a:cubicBezTo>
                    <a:pt x="14486" y="8978"/>
                    <a:pt x="15050" y="8926"/>
                    <a:pt x="15607" y="8775"/>
                  </a:cubicBezTo>
                  <a:cubicBezTo>
                    <a:pt x="16045" y="8655"/>
                    <a:pt x="16464" y="8485"/>
                    <a:pt x="16812" y="8182"/>
                  </a:cubicBezTo>
                  <a:cubicBezTo>
                    <a:pt x="17266" y="7795"/>
                    <a:pt x="17390" y="7283"/>
                    <a:pt x="17157" y="6729"/>
                  </a:cubicBezTo>
                  <a:cubicBezTo>
                    <a:pt x="16967" y="6268"/>
                    <a:pt x="16615" y="5970"/>
                    <a:pt x="16169" y="5776"/>
                  </a:cubicBezTo>
                  <a:cubicBezTo>
                    <a:pt x="15811" y="5615"/>
                    <a:pt x="15442" y="5549"/>
                    <a:pt x="15067" y="5549"/>
                  </a:cubicBezTo>
                  <a:cubicBezTo>
                    <a:pt x="14865" y="5549"/>
                    <a:pt x="14661" y="5568"/>
                    <a:pt x="14457" y="5602"/>
                  </a:cubicBezTo>
                  <a:cubicBezTo>
                    <a:pt x="14077" y="5672"/>
                    <a:pt x="13701" y="5780"/>
                    <a:pt x="13345" y="5923"/>
                  </a:cubicBezTo>
                  <a:cubicBezTo>
                    <a:pt x="13314" y="5933"/>
                    <a:pt x="13284" y="5955"/>
                    <a:pt x="13252" y="5955"/>
                  </a:cubicBezTo>
                  <a:cubicBezTo>
                    <a:pt x="13231" y="5955"/>
                    <a:pt x="13209" y="5945"/>
                    <a:pt x="13186" y="5916"/>
                  </a:cubicBezTo>
                  <a:cubicBezTo>
                    <a:pt x="13217" y="5889"/>
                    <a:pt x="13248" y="5858"/>
                    <a:pt x="13279" y="5827"/>
                  </a:cubicBezTo>
                  <a:cubicBezTo>
                    <a:pt x="13476" y="5637"/>
                    <a:pt x="13678" y="5455"/>
                    <a:pt x="13868" y="5253"/>
                  </a:cubicBezTo>
                  <a:cubicBezTo>
                    <a:pt x="14259" y="4839"/>
                    <a:pt x="14612" y="4389"/>
                    <a:pt x="14840" y="3858"/>
                  </a:cubicBezTo>
                  <a:cubicBezTo>
                    <a:pt x="14991" y="3506"/>
                    <a:pt x="15076" y="3141"/>
                    <a:pt x="15034" y="2754"/>
                  </a:cubicBezTo>
                  <a:cubicBezTo>
                    <a:pt x="14966" y="2000"/>
                    <a:pt x="14331" y="1459"/>
                    <a:pt x="13618" y="1459"/>
                  </a:cubicBezTo>
                  <a:cubicBezTo>
                    <a:pt x="13481" y="1459"/>
                    <a:pt x="13341" y="1479"/>
                    <a:pt x="13201" y="1522"/>
                  </a:cubicBezTo>
                  <a:cubicBezTo>
                    <a:pt x="12961" y="1592"/>
                    <a:pt x="12728" y="1700"/>
                    <a:pt x="12523" y="1843"/>
                  </a:cubicBezTo>
                  <a:cubicBezTo>
                    <a:pt x="12062" y="2165"/>
                    <a:pt x="11663" y="2572"/>
                    <a:pt x="11353" y="3041"/>
                  </a:cubicBezTo>
                  <a:cubicBezTo>
                    <a:pt x="11322" y="3087"/>
                    <a:pt x="11287" y="3126"/>
                    <a:pt x="11256" y="3169"/>
                  </a:cubicBezTo>
                  <a:lnTo>
                    <a:pt x="11225" y="3153"/>
                  </a:lnTo>
                  <a:cubicBezTo>
                    <a:pt x="11229" y="3107"/>
                    <a:pt x="11233" y="3064"/>
                    <a:pt x="11241" y="3018"/>
                  </a:cubicBezTo>
                  <a:cubicBezTo>
                    <a:pt x="11341" y="2568"/>
                    <a:pt x="11384" y="2107"/>
                    <a:pt x="11372" y="1646"/>
                  </a:cubicBezTo>
                  <a:cubicBezTo>
                    <a:pt x="11357" y="1309"/>
                    <a:pt x="11318" y="979"/>
                    <a:pt x="11182" y="666"/>
                  </a:cubicBezTo>
                  <a:cubicBezTo>
                    <a:pt x="11000" y="238"/>
                    <a:pt x="10651" y="0"/>
                    <a:pt x="10247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1371;p35"/>
            <p:cNvGrpSpPr/>
            <p:nvPr/>
          </p:nvGrpSpPr>
          <p:grpSpPr>
            <a:xfrm>
              <a:off x="1763809" y="3259158"/>
              <a:ext cx="1152644" cy="1095242"/>
              <a:chOff x="2020834" y="1085733"/>
              <a:chExt cx="1152644" cy="1095242"/>
            </a:xfrm>
          </p:grpSpPr>
          <p:sp>
            <p:nvSpPr>
              <p:cNvPr id="21" name="Google Shape;1372;p35"/>
              <p:cNvSpPr/>
              <p:nvPr/>
            </p:nvSpPr>
            <p:spPr>
              <a:xfrm>
                <a:off x="2020834" y="1085733"/>
                <a:ext cx="1152644" cy="1095242"/>
              </a:xfrm>
              <a:custGeom>
                <a:avLst/>
                <a:gdLst/>
                <a:ahLst/>
                <a:cxnLst/>
                <a:rect l="l" t="t" r="r" b="b"/>
                <a:pathLst>
                  <a:path w="17382" h="16517" extrusionOk="0">
                    <a:moveTo>
                      <a:pt x="10233" y="240"/>
                    </a:moveTo>
                    <a:cubicBezTo>
                      <a:pt x="10369" y="240"/>
                      <a:pt x="10502" y="278"/>
                      <a:pt x="10632" y="359"/>
                    </a:cubicBezTo>
                    <a:cubicBezTo>
                      <a:pt x="10780" y="452"/>
                      <a:pt x="10892" y="592"/>
                      <a:pt x="10958" y="755"/>
                    </a:cubicBezTo>
                    <a:cubicBezTo>
                      <a:pt x="11082" y="1049"/>
                      <a:pt x="11117" y="1359"/>
                      <a:pt x="11132" y="1673"/>
                    </a:cubicBezTo>
                    <a:lnTo>
                      <a:pt x="11132" y="1828"/>
                    </a:lnTo>
                    <a:cubicBezTo>
                      <a:pt x="11128" y="2475"/>
                      <a:pt x="10993" y="3095"/>
                      <a:pt x="10814" y="3715"/>
                    </a:cubicBezTo>
                    <a:cubicBezTo>
                      <a:pt x="10640" y="4288"/>
                      <a:pt x="10427" y="4846"/>
                      <a:pt x="10175" y="5393"/>
                    </a:cubicBezTo>
                    <a:cubicBezTo>
                      <a:pt x="10140" y="5462"/>
                      <a:pt x="10094" y="5524"/>
                      <a:pt x="10039" y="5582"/>
                    </a:cubicBezTo>
                    <a:cubicBezTo>
                      <a:pt x="10008" y="5613"/>
                      <a:pt x="9970" y="5629"/>
                      <a:pt x="9927" y="5629"/>
                    </a:cubicBezTo>
                    <a:cubicBezTo>
                      <a:pt x="9917" y="5629"/>
                      <a:pt x="9906" y="5630"/>
                      <a:pt x="9896" y="5630"/>
                    </a:cubicBezTo>
                    <a:cubicBezTo>
                      <a:pt x="9825" y="5630"/>
                      <a:pt x="9754" y="5619"/>
                      <a:pt x="9687" y="5602"/>
                    </a:cubicBezTo>
                    <a:cubicBezTo>
                      <a:pt x="9435" y="5523"/>
                      <a:pt x="9176" y="5483"/>
                      <a:pt x="8916" y="5483"/>
                    </a:cubicBezTo>
                    <a:cubicBezTo>
                      <a:pt x="8855" y="5483"/>
                      <a:pt x="8794" y="5485"/>
                      <a:pt x="8734" y="5489"/>
                    </a:cubicBezTo>
                    <a:cubicBezTo>
                      <a:pt x="8721" y="5490"/>
                      <a:pt x="8708" y="5490"/>
                      <a:pt x="8697" y="5490"/>
                    </a:cubicBezTo>
                    <a:cubicBezTo>
                      <a:pt x="8575" y="5490"/>
                      <a:pt x="8534" y="5451"/>
                      <a:pt x="8470" y="5331"/>
                    </a:cubicBezTo>
                    <a:cubicBezTo>
                      <a:pt x="8342" y="5094"/>
                      <a:pt x="8350" y="4835"/>
                      <a:pt x="8335" y="4583"/>
                    </a:cubicBezTo>
                    <a:cubicBezTo>
                      <a:pt x="8292" y="3881"/>
                      <a:pt x="8339" y="3180"/>
                      <a:pt x="8462" y="2490"/>
                    </a:cubicBezTo>
                    <a:cubicBezTo>
                      <a:pt x="8571" y="1929"/>
                      <a:pt x="8765" y="1402"/>
                      <a:pt x="9113" y="941"/>
                    </a:cubicBezTo>
                    <a:cubicBezTo>
                      <a:pt x="9311" y="669"/>
                      <a:pt x="9575" y="452"/>
                      <a:pt x="9884" y="317"/>
                    </a:cubicBezTo>
                    <a:cubicBezTo>
                      <a:pt x="10002" y="267"/>
                      <a:pt x="10118" y="240"/>
                      <a:pt x="10233" y="240"/>
                    </a:cubicBezTo>
                    <a:close/>
                    <a:moveTo>
                      <a:pt x="5750" y="487"/>
                    </a:moveTo>
                    <a:cubicBezTo>
                      <a:pt x="5987" y="499"/>
                      <a:pt x="6211" y="592"/>
                      <a:pt x="6386" y="755"/>
                    </a:cubicBezTo>
                    <a:cubicBezTo>
                      <a:pt x="6603" y="960"/>
                      <a:pt x="6789" y="1196"/>
                      <a:pt x="6940" y="1460"/>
                    </a:cubicBezTo>
                    <a:cubicBezTo>
                      <a:pt x="7292" y="2033"/>
                      <a:pt x="7525" y="2661"/>
                      <a:pt x="7722" y="3304"/>
                    </a:cubicBezTo>
                    <a:cubicBezTo>
                      <a:pt x="7916" y="3943"/>
                      <a:pt x="8029" y="4606"/>
                      <a:pt x="8156" y="5261"/>
                    </a:cubicBezTo>
                    <a:cubicBezTo>
                      <a:pt x="8168" y="5327"/>
                      <a:pt x="8168" y="5389"/>
                      <a:pt x="8156" y="5455"/>
                    </a:cubicBezTo>
                    <a:cubicBezTo>
                      <a:pt x="8149" y="5544"/>
                      <a:pt x="8087" y="5617"/>
                      <a:pt x="8001" y="5644"/>
                    </a:cubicBezTo>
                    <a:cubicBezTo>
                      <a:pt x="7703" y="5749"/>
                      <a:pt x="7424" y="5916"/>
                      <a:pt x="7188" y="6129"/>
                    </a:cubicBezTo>
                    <a:cubicBezTo>
                      <a:pt x="7151" y="6168"/>
                      <a:pt x="7100" y="6189"/>
                      <a:pt x="7049" y="6189"/>
                    </a:cubicBezTo>
                    <a:cubicBezTo>
                      <a:pt x="7020" y="6189"/>
                      <a:pt x="6990" y="6182"/>
                      <a:pt x="6963" y="6167"/>
                    </a:cubicBezTo>
                    <a:cubicBezTo>
                      <a:pt x="6858" y="6121"/>
                      <a:pt x="6758" y="6055"/>
                      <a:pt x="6672" y="5978"/>
                    </a:cubicBezTo>
                    <a:cubicBezTo>
                      <a:pt x="6068" y="5416"/>
                      <a:pt x="5529" y="4796"/>
                      <a:pt x="5130" y="4067"/>
                    </a:cubicBezTo>
                    <a:cubicBezTo>
                      <a:pt x="4789" y="3467"/>
                      <a:pt x="4607" y="2789"/>
                      <a:pt x="4599" y="2099"/>
                    </a:cubicBezTo>
                    <a:cubicBezTo>
                      <a:pt x="4599" y="1685"/>
                      <a:pt x="4685" y="1282"/>
                      <a:pt x="4952" y="937"/>
                    </a:cubicBezTo>
                    <a:cubicBezTo>
                      <a:pt x="5126" y="720"/>
                      <a:pt x="5328" y="553"/>
                      <a:pt x="5611" y="499"/>
                    </a:cubicBezTo>
                    <a:cubicBezTo>
                      <a:pt x="5630" y="495"/>
                      <a:pt x="5653" y="491"/>
                      <a:pt x="5673" y="487"/>
                    </a:cubicBezTo>
                    <a:close/>
                    <a:moveTo>
                      <a:pt x="13621" y="1703"/>
                    </a:moveTo>
                    <a:cubicBezTo>
                      <a:pt x="14186" y="1703"/>
                      <a:pt x="14696" y="2117"/>
                      <a:pt x="14782" y="2711"/>
                    </a:cubicBezTo>
                    <a:cubicBezTo>
                      <a:pt x="14794" y="2789"/>
                      <a:pt x="14798" y="2866"/>
                      <a:pt x="14805" y="2917"/>
                    </a:cubicBezTo>
                    <a:cubicBezTo>
                      <a:pt x="14790" y="3362"/>
                      <a:pt x="14654" y="3738"/>
                      <a:pt x="14449" y="4091"/>
                    </a:cubicBezTo>
                    <a:cubicBezTo>
                      <a:pt x="14131" y="4645"/>
                      <a:pt x="13705" y="5106"/>
                      <a:pt x="13240" y="5536"/>
                    </a:cubicBezTo>
                    <a:cubicBezTo>
                      <a:pt x="12713" y="6020"/>
                      <a:pt x="12140" y="6439"/>
                      <a:pt x="11558" y="6853"/>
                    </a:cubicBezTo>
                    <a:cubicBezTo>
                      <a:pt x="11492" y="6901"/>
                      <a:pt x="11433" y="6925"/>
                      <a:pt x="11378" y="6925"/>
                    </a:cubicBezTo>
                    <a:cubicBezTo>
                      <a:pt x="11300" y="6925"/>
                      <a:pt x="11230" y="6876"/>
                      <a:pt x="11159" y="6780"/>
                    </a:cubicBezTo>
                    <a:cubicBezTo>
                      <a:pt x="11035" y="6609"/>
                      <a:pt x="10911" y="6435"/>
                      <a:pt x="10772" y="6276"/>
                    </a:cubicBezTo>
                    <a:cubicBezTo>
                      <a:pt x="10683" y="6167"/>
                      <a:pt x="10566" y="6074"/>
                      <a:pt x="10466" y="5974"/>
                    </a:cubicBezTo>
                    <a:cubicBezTo>
                      <a:pt x="10330" y="5842"/>
                      <a:pt x="10307" y="5699"/>
                      <a:pt x="10388" y="5517"/>
                    </a:cubicBezTo>
                    <a:cubicBezTo>
                      <a:pt x="10590" y="5083"/>
                      <a:pt x="10768" y="4641"/>
                      <a:pt x="10969" y="4203"/>
                    </a:cubicBezTo>
                    <a:cubicBezTo>
                      <a:pt x="11151" y="3796"/>
                      <a:pt x="11380" y="3409"/>
                      <a:pt x="11644" y="3048"/>
                    </a:cubicBezTo>
                    <a:cubicBezTo>
                      <a:pt x="11911" y="2676"/>
                      <a:pt x="12236" y="2351"/>
                      <a:pt x="12608" y="2084"/>
                    </a:cubicBezTo>
                    <a:cubicBezTo>
                      <a:pt x="12802" y="1944"/>
                      <a:pt x="13015" y="1836"/>
                      <a:pt x="13244" y="1766"/>
                    </a:cubicBezTo>
                    <a:cubicBezTo>
                      <a:pt x="13370" y="1723"/>
                      <a:pt x="13497" y="1703"/>
                      <a:pt x="13621" y="1703"/>
                    </a:cubicBezTo>
                    <a:close/>
                    <a:moveTo>
                      <a:pt x="2255" y="4052"/>
                    </a:moveTo>
                    <a:cubicBezTo>
                      <a:pt x="2701" y="4064"/>
                      <a:pt x="3123" y="4180"/>
                      <a:pt x="3534" y="4343"/>
                    </a:cubicBezTo>
                    <a:cubicBezTo>
                      <a:pt x="4266" y="4641"/>
                      <a:pt x="4960" y="5032"/>
                      <a:pt x="5591" y="5513"/>
                    </a:cubicBezTo>
                    <a:cubicBezTo>
                      <a:pt x="5928" y="5761"/>
                      <a:pt x="6246" y="6040"/>
                      <a:pt x="6564" y="6311"/>
                    </a:cubicBezTo>
                    <a:cubicBezTo>
                      <a:pt x="6626" y="6373"/>
                      <a:pt x="6676" y="6443"/>
                      <a:pt x="6711" y="6524"/>
                    </a:cubicBezTo>
                    <a:cubicBezTo>
                      <a:pt x="6754" y="6598"/>
                      <a:pt x="6719" y="6671"/>
                      <a:pt x="6676" y="6741"/>
                    </a:cubicBezTo>
                    <a:cubicBezTo>
                      <a:pt x="6514" y="7008"/>
                      <a:pt x="6401" y="7307"/>
                      <a:pt x="6347" y="7613"/>
                    </a:cubicBezTo>
                    <a:cubicBezTo>
                      <a:pt x="6328" y="7717"/>
                      <a:pt x="6320" y="7822"/>
                      <a:pt x="6308" y="7927"/>
                    </a:cubicBezTo>
                    <a:cubicBezTo>
                      <a:pt x="6290" y="8062"/>
                      <a:pt x="6200" y="8145"/>
                      <a:pt x="6074" y="8145"/>
                    </a:cubicBezTo>
                    <a:cubicBezTo>
                      <a:pt x="6063" y="8145"/>
                      <a:pt x="6052" y="8145"/>
                      <a:pt x="6041" y="8144"/>
                    </a:cubicBezTo>
                    <a:cubicBezTo>
                      <a:pt x="4940" y="8031"/>
                      <a:pt x="3871" y="7710"/>
                      <a:pt x="2891" y="7194"/>
                    </a:cubicBezTo>
                    <a:cubicBezTo>
                      <a:pt x="2422" y="6946"/>
                      <a:pt x="1996" y="6644"/>
                      <a:pt x="1659" y="6229"/>
                    </a:cubicBezTo>
                    <a:cubicBezTo>
                      <a:pt x="1387" y="5900"/>
                      <a:pt x="1190" y="5528"/>
                      <a:pt x="1116" y="5106"/>
                    </a:cubicBezTo>
                    <a:cubicBezTo>
                      <a:pt x="1070" y="4842"/>
                      <a:pt x="1077" y="4579"/>
                      <a:pt x="1275" y="4370"/>
                    </a:cubicBezTo>
                    <a:cubicBezTo>
                      <a:pt x="1430" y="4203"/>
                      <a:pt x="1639" y="4129"/>
                      <a:pt x="1856" y="4095"/>
                    </a:cubicBezTo>
                    <a:cubicBezTo>
                      <a:pt x="1988" y="4071"/>
                      <a:pt x="2124" y="4064"/>
                      <a:pt x="2255" y="4052"/>
                    </a:cubicBezTo>
                    <a:close/>
                    <a:moveTo>
                      <a:pt x="15053" y="5787"/>
                    </a:moveTo>
                    <a:cubicBezTo>
                      <a:pt x="15272" y="5787"/>
                      <a:pt x="15492" y="5811"/>
                      <a:pt x="15712" y="5865"/>
                    </a:cubicBezTo>
                    <a:cubicBezTo>
                      <a:pt x="16103" y="5962"/>
                      <a:pt x="16452" y="6144"/>
                      <a:pt x="16719" y="6454"/>
                    </a:cubicBezTo>
                    <a:cubicBezTo>
                      <a:pt x="16890" y="6648"/>
                      <a:pt x="17002" y="6888"/>
                      <a:pt x="17033" y="7144"/>
                    </a:cubicBezTo>
                    <a:cubicBezTo>
                      <a:pt x="17072" y="7400"/>
                      <a:pt x="16991" y="7663"/>
                      <a:pt x="16812" y="7857"/>
                    </a:cubicBezTo>
                    <a:cubicBezTo>
                      <a:pt x="16588" y="8120"/>
                      <a:pt x="16289" y="8283"/>
                      <a:pt x="15975" y="8411"/>
                    </a:cubicBezTo>
                    <a:cubicBezTo>
                      <a:pt x="15491" y="8605"/>
                      <a:pt x="14987" y="8694"/>
                      <a:pt x="14476" y="8725"/>
                    </a:cubicBezTo>
                    <a:cubicBezTo>
                      <a:pt x="14406" y="8729"/>
                      <a:pt x="14336" y="8730"/>
                      <a:pt x="14267" y="8730"/>
                    </a:cubicBezTo>
                    <a:cubicBezTo>
                      <a:pt x="14127" y="8730"/>
                      <a:pt x="13988" y="8725"/>
                      <a:pt x="13848" y="8725"/>
                    </a:cubicBezTo>
                    <a:cubicBezTo>
                      <a:pt x="13791" y="8726"/>
                      <a:pt x="13733" y="8727"/>
                      <a:pt x="13676" y="8727"/>
                    </a:cubicBezTo>
                    <a:cubicBezTo>
                      <a:pt x="13091" y="8727"/>
                      <a:pt x="12509" y="8640"/>
                      <a:pt x="11934" y="8531"/>
                    </a:cubicBezTo>
                    <a:cubicBezTo>
                      <a:pt x="11864" y="8519"/>
                      <a:pt x="11791" y="8508"/>
                      <a:pt x="11717" y="8492"/>
                    </a:cubicBezTo>
                    <a:cubicBezTo>
                      <a:pt x="11593" y="8469"/>
                      <a:pt x="11504" y="8357"/>
                      <a:pt x="11508" y="8233"/>
                    </a:cubicBezTo>
                    <a:cubicBezTo>
                      <a:pt x="11516" y="7958"/>
                      <a:pt x="11489" y="7682"/>
                      <a:pt x="11427" y="7415"/>
                    </a:cubicBezTo>
                    <a:cubicBezTo>
                      <a:pt x="11399" y="7307"/>
                      <a:pt x="11461" y="7214"/>
                      <a:pt x="11558" y="7156"/>
                    </a:cubicBezTo>
                    <a:cubicBezTo>
                      <a:pt x="11783" y="7012"/>
                      <a:pt x="12012" y="6865"/>
                      <a:pt x="12244" y="6729"/>
                    </a:cubicBezTo>
                    <a:cubicBezTo>
                      <a:pt x="12821" y="6396"/>
                      <a:pt x="13418" y="6105"/>
                      <a:pt x="14065" y="5931"/>
                    </a:cubicBezTo>
                    <a:cubicBezTo>
                      <a:pt x="14392" y="5842"/>
                      <a:pt x="14722" y="5787"/>
                      <a:pt x="15053" y="5787"/>
                    </a:cubicBezTo>
                    <a:close/>
                    <a:moveTo>
                      <a:pt x="8964" y="5701"/>
                    </a:moveTo>
                    <a:cubicBezTo>
                      <a:pt x="10224" y="5701"/>
                      <a:pt x="11282" y="6693"/>
                      <a:pt x="11334" y="7973"/>
                    </a:cubicBezTo>
                    <a:cubicBezTo>
                      <a:pt x="11392" y="9310"/>
                      <a:pt x="10334" y="10430"/>
                      <a:pt x="8997" y="10449"/>
                    </a:cubicBezTo>
                    <a:cubicBezTo>
                      <a:pt x="8965" y="10450"/>
                      <a:pt x="8933" y="10451"/>
                      <a:pt x="8901" y="10451"/>
                    </a:cubicBezTo>
                    <a:cubicBezTo>
                      <a:pt x="7670" y="10451"/>
                      <a:pt x="6597" y="9448"/>
                      <a:pt x="6537" y="8213"/>
                    </a:cubicBezTo>
                    <a:cubicBezTo>
                      <a:pt x="6471" y="6877"/>
                      <a:pt x="7525" y="5745"/>
                      <a:pt x="8796" y="5706"/>
                    </a:cubicBezTo>
                    <a:cubicBezTo>
                      <a:pt x="8852" y="5702"/>
                      <a:pt x="8908" y="5701"/>
                      <a:pt x="8964" y="5701"/>
                    </a:cubicBezTo>
                    <a:close/>
                    <a:moveTo>
                      <a:pt x="3872" y="8312"/>
                    </a:moveTo>
                    <a:cubicBezTo>
                      <a:pt x="3943" y="8312"/>
                      <a:pt x="4013" y="8313"/>
                      <a:pt x="4084" y="8314"/>
                    </a:cubicBezTo>
                    <a:cubicBezTo>
                      <a:pt x="4131" y="8313"/>
                      <a:pt x="4178" y="8313"/>
                      <a:pt x="4226" y="8313"/>
                    </a:cubicBezTo>
                    <a:cubicBezTo>
                      <a:pt x="4749" y="8313"/>
                      <a:pt x="5296" y="8368"/>
                      <a:pt x="5843" y="8411"/>
                    </a:cubicBezTo>
                    <a:cubicBezTo>
                      <a:pt x="5921" y="8419"/>
                      <a:pt x="5998" y="8423"/>
                      <a:pt x="6076" y="8423"/>
                    </a:cubicBezTo>
                    <a:cubicBezTo>
                      <a:pt x="6079" y="8422"/>
                      <a:pt x="6082" y="8422"/>
                      <a:pt x="6085" y="8422"/>
                    </a:cubicBezTo>
                    <a:cubicBezTo>
                      <a:pt x="6201" y="8422"/>
                      <a:pt x="6301" y="8495"/>
                      <a:pt x="6339" y="8605"/>
                    </a:cubicBezTo>
                    <a:cubicBezTo>
                      <a:pt x="6409" y="8806"/>
                      <a:pt x="6502" y="9008"/>
                      <a:pt x="6498" y="9228"/>
                    </a:cubicBezTo>
                    <a:cubicBezTo>
                      <a:pt x="6502" y="9325"/>
                      <a:pt x="6455" y="9414"/>
                      <a:pt x="6382" y="9473"/>
                    </a:cubicBezTo>
                    <a:cubicBezTo>
                      <a:pt x="5789" y="9945"/>
                      <a:pt x="5111" y="10259"/>
                      <a:pt x="4414" y="10526"/>
                    </a:cubicBezTo>
                    <a:cubicBezTo>
                      <a:pt x="3921" y="10716"/>
                      <a:pt x="3410" y="10844"/>
                      <a:pt x="2887" y="10906"/>
                    </a:cubicBezTo>
                    <a:cubicBezTo>
                      <a:pt x="2700" y="10928"/>
                      <a:pt x="2515" y="10941"/>
                      <a:pt x="2330" y="10941"/>
                    </a:cubicBezTo>
                    <a:cubicBezTo>
                      <a:pt x="1905" y="10941"/>
                      <a:pt x="1487" y="10874"/>
                      <a:pt x="1081" y="10701"/>
                    </a:cubicBezTo>
                    <a:cubicBezTo>
                      <a:pt x="891" y="10627"/>
                      <a:pt x="717" y="10511"/>
                      <a:pt x="578" y="10360"/>
                    </a:cubicBezTo>
                    <a:cubicBezTo>
                      <a:pt x="295" y="10027"/>
                      <a:pt x="283" y="9554"/>
                      <a:pt x="558" y="9194"/>
                    </a:cubicBezTo>
                    <a:cubicBezTo>
                      <a:pt x="733" y="8961"/>
                      <a:pt x="969" y="8810"/>
                      <a:pt x="1236" y="8705"/>
                    </a:cubicBezTo>
                    <a:cubicBezTo>
                      <a:pt x="1604" y="8558"/>
                      <a:pt x="1992" y="8485"/>
                      <a:pt x="2383" y="8423"/>
                    </a:cubicBezTo>
                    <a:cubicBezTo>
                      <a:pt x="2875" y="8348"/>
                      <a:pt x="3373" y="8312"/>
                      <a:pt x="3872" y="8312"/>
                    </a:cubicBezTo>
                    <a:close/>
                    <a:moveTo>
                      <a:pt x="11666" y="8746"/>
                    </a:moveTo>
                    <a:cubicBezTo>
                      <a:pt x="11681" y="8746"/>
                      <a:pt x="11696" y="8748"/>
                      <a:pt x="11709" y="8752"/>
                    </a:cubicBezTo>
                    <a:cubicBezTo>
                      <a:pt x="12542" y="8996"/>
                      <a:pt x="13395" y="9174"/>
                      <a:pt x="14189" y="9546"/>
                    </a:cubicBezTo>
                    <a:cubicBezTo>
                      <a:pt x="14770" y="9821"/>
                      <a:pt x="15293" y="10178"/>
                      <a:pt x="15708" y="10685"/>
                    </a:cubicBezTo>
                    <a:cubicBezTo>
                      <a:pt x="15913" y="10933"/>
                      <a:pt x="16088" y="11208"/>
                      <a:pt x="16154" y="11530"/>
                    </a:cubicBezTo>
                    <a:cubicBezTo>
                      <a:pt x="16185" y="11669"/>
                      <a:pt x="16196" y="11817"/>
                      <a:pt x="16185" y="11964"/>
                    </a:cubicBezTo>
                    <a:cubicBezTo>
                      <a:pt x="16158" y="12309"/>
                      <a:pt x="15948" y="12514"/>
                      <a:pt x="15627" y="12607"/>
                    </a:cubicBezTo>
                    <a:cubicBezTo>
                      <a:pt x="15538" y="12630"/>
                      <a:pt x="15445" y="12646"/>
                      <a:pt x="15355" y="12657"/>
                    </a:cubicBezTo>
                    <a:lnTo>
                      <a:pt x="15355" y="12654"/>
                    </a:lnTo>
                    <a:cubicBezTo>
                      <a:pt x="15014" y="12642"/>
                      <a:pt x="14685" y="12557"/>
                      <a:pt x="14383" y="12409"/>
                    </a:cubicBezTo>
                    <a:cubicBezTo>
                      <a:pt x="13829" y="12150"/>
                      <a:pt x="13341" y="11797"/>
                      <a:pt x="12872" y="11418"/>
                    </a:cubicBezTo>
                    <a:cubicBezTo>
                      <a:pt x="12554" y="11166"/>
                      <a:pt x="12264" y="10887"/>
                      <a:pt x="11992" y="10585"/>
                    </a:cubicBezTo>
                    <a:cubicBezTo>
                      <a:pt x="11740" y="10298"/>
                      <a:pt x="11485" y="10011"/>
                      <a:pt x="11225" y="9732"/>
                    </a:cubicBezTo>
                    <a:cubicBezTo>
                      <a:pt x="11117" y="9612"/>
                      <a:pt x="11124" y="9488"/>
                      <a:pt x="11179" y="9356"/>
                    </a:cubicBezTo>
                    <a:cubicBezTo>
                      <a:pt x="11233" y="9213"/>
                      <a:pt x="11306" y="9073"/>
                      <a:pt x="11368" y="8930"/>
                    </a:cubicBezTo>
                    <a:cubicBezTo>
                      <a:pt x="11406" y="8838"/>
                      <a:pt x="11554" y="8746"/>
                      <a:pt x="11666" y="8746"/>
                    </a:cubicBezTo>
                    <a:close/>
                    <a:moveTo>
                      <a:pt x="6663" y="9621"/>
                    </a:moveTo>
                    <a:cubicBezTo>
                      <a:pt x="6704" y="9621"/>
                      <a:pt x="6745" y="9634"/>
                      <a:pt x="6781" y="9659"/>
                    </a:cubicBezTo>
                    <a:cubicBezTo>
                      <a:pt x="6843" y="9697"/>
                      <a:pt x="6901" y="9744"/>
                      <a:pt x="6951" y="9798"/>
                    </a:cubicBezTo>
                    <a:cubicBezTo>
                      <a:pt x="7137" y="10007"/>
                      <a:pt x="7350" y="10182"/>
                      <a:pt x="7591" y="10325"/>
                    </a:cubicBezTo>
                    <a:cubicBezTo>
                      <a:pt x="7781" y="10437"/>
                      <a:pt x="7831" y="10588"/>
                      <a:pt x="7761" y="10802"/>
                    </a:cubicBezTo>
                    <a:cubicBezTo>
                      <a:pt x="7719" y="10918"/>
                      <a:pt x="7684" y="11038"/>
                      <a:pt x="7649" y="11158"/>
                    </a:cubicBezTo>
                    <a:cubicBezTo>
                      <a:pt x="7381" y="12030"/>
                      <a:pt x="6982" y="12851"/>
                      <a:pt x="6467" y="13603"/>
                    </a:cubicBezTo>
                    <a:cubicBezTo>
                      <a:pt x="6111" y="14114"/>
                      <a:pt x="5669" y="14541"/>
                      <a:pt x="5115" y="14839"/>
                    </a:cubicBezTo>
                    <a:cubicBezTo>
                      <a:pt x="4824" y="14994"/>
                      <a:pt x="4526" y="15114"/>
                      <a:pt x="4193" y="15153"/>
                    </a:cubicBezTo>
                    <a:cubicBezTo>
                      <a:pt x="4150" y="15158"/>
                      <a:pt x="4107" y="15160"/>
                      <a:pt x="4065" y="15160"/>
                    </a:cubicBezTo>
                    <a:cubicBezTo>
                      <a:pt x="3451" y="15160"/>
                      <a:pt x="2920" y="14623"/>
                      <a:pt x="2953" y="14025"/>
                    </a:cubicBezTo>
                    <a:lnTo>
                      <a:pt x="2953" y="13998"/>
                    </a:lnTo>
                    <a:cubicBezTo>
                      <a:pt x="2953" y="13611"/>
                      <a:pt x="3081" y="13266"/>
                      <a:pt x="3267" y="12933"/>
                    </a:cubicBezTo>
                    <a:cubicBezTo>
                      <a:pt x="3534" y="12440"/>
                      <a:pt x="3902" y="12022"/>
                      <a:pt x="4290" y="11623"/>
                    </a:cubicBezTo>
                    <a:cubicBezTo>
                      <a:pt x="4979" y="10910"/>
                      <a:pt x="5727" y="10259"/>
                      <a:pt x="6529" y="9674"/>
                    </a:cubicBezTo>
                    <a:cubicBezTo>
                      <a:pt x="6567" y="9638"/>
                      <a:pt x="6615" y="9621"/>
                      <a:pt x="6663" y="9621"/>
                    </a:cubicBezTo>
                    <a:close/>
                    <a:moveTo>
                      <a:pt x="10894" y="9888"/>
                    </a:moveTo>
                    <a:cubicBezTo>
                      <a:pt x="10970" y="9888"/>
                      <a:pt x="11046" y="9919"/>
                      <a:pt x="11101" y="9980"/>
                    </a:cubicBezTo>
                    <a:cubicBezTo>
                      <a:pt x="11508" y="10414"/>
                      <a:pt x="11934" y="10833"/>
                      <a:pt x="12260" y="11336"/>
                    </a:cubicBezTo>
                    <a:cubicBezTo>
                      <a:pt x="12639" y="11917"/>
                      <a:pt x="12945" y="12533"/>
                      <a:pt x="13077" y="13223"/>
                    </a:cubicBezTo>
                    <a:cubicBezTo>
                      <a:pt x="13124" y="13459"/>
                      <a:pt x="13143" y="13696"/>
                      <a:pt x="13170" y="13932"/>
                    </a:cubicBezTo>
                    <a:cubicBezTo>
                      <a:pt x="13159" y="14172"/>
                      <a:pt x="13143" y="14405"/>
                      <a:pt x="13046" y="14626"/>
                    </a:cubicBezTo>
                    <a:cubicBezTo>
                      <a:pt x="12996" y="14750"/>
                      <a:pt x="12926" y="14866"/>
                      <a:pt x="12849" y="14974"/>
                    </a:cubicBezTo>
                    <a:cubicBezTo>
                      <a:pt x="12686" y="15181"/>
                      <a:pt x="12496" y="15281"/>
                      <a:pt x="12276" y="15281"/>
                    </a:cubicBezTo>
                    <a:cubicBezTo>
                      <a:pt x="12182" y="15281"/>
                      <a:pt x="12082" y="15262"/>
                      <a:pt x="11977" y="15226"/>
                    </a:cubicBezTo>
                    <a:cubicBezTo>
                      <a:pt x="11706" y="15133"/>
                      <a:pt x="11492" y="14959"/>
                      <a:pt x="11299" y="14754"/>
                    </a:cubicBezTo>
                    <a:cubicBezTo>
                      <a:pt x="11082" y="14521"/>
                      <a:pt x="10904" y="14258"/>
                      <a:pt x="10760" y="13975"/>
                    </a:cubicBezTo>
                    <a:cubicBezTo>
                      <a:pt x="10439" y="13370"/>
                      <a:pt x="10218" y="12731"/>
                      <a:pt x="10036" y="12076"/>
                    </a:cubicBezTo>
                    <a:cubicBezTo>
                      <a:pt x="9927" y="11689"/>
                      <a:pt x="9826" y="11297"/>
                      <a:pt x="9726" y="10906"/>
                    </a:cubicBezTo>
                    <a:cubicBezTo>
                      <a:pt x="9710" y="10860"/>
                      <a:pt x="9702" y="10813"/>
                      <a:pt x="9699" y="10767"/>
                    </a:cubicBezTo>
                    <a:cubicBezTo>
                      <a:pt x="9683" y="10654"/>
                      <a:pt x="9745" y="10550"/>
                      <a:pt x="9850" y="10507"/>
                    </a:cubicBezTo>
                    <a:cubicBezTo>
                      <a:pt x="10163" y="10383"/>
                      <a:pt x="10446" y="10201"/>
                      <a:pt x="10694" y="9972"/>
                    </a:cubicBezTo>
                    <a:cubicBezTo>
                      <a:pt x="10749" y="9916"/>
                      <a:pt x="10821" y="9888"/>
                      <a:pt x="10894" y="9888"/>
                    </a:cubicBezTo>
                    <a:close/>
                    <a:moveTo>
                      <a:pt x="8293" y="10621"/>
                    </a:moveTo>
                    <a:cubicBezTo>
                      <a:pt x="8313" y="10621"/>
                      <a:pt x="8333" y="10623"/>
                      <a:pt x="8354" y="10627"/>
                    </a:cubicBezTo>
                    <a:cubicBezTo>
                      <a:pt x="8544" y="10662"/>
                      <a:pt x="8733" y="10679"/>
                      <a:pt x="8924" y="10679"/>
                    </a:cubicBezTo>
                    <a:cubicBezTo>
                      <a:pt x="9006" y="10679"/>
                      <a:pt x="9089" y="10676"/>
                      <a:pt x="9172" y="10670"/>
                    </a:cubicBezTo>
                    <a:cubicBezTo>
                      <a:pt x="9184" y="10669"/>
                      <a:pt x="9197" y="10669"/>
                      <a:pt x="9209" y="10669"/>
                    </a:cubicBezTo>
                    <a:cubicBezTo>
                      <a:pt x="9365" y="10669"/>
                      <a:pt x="9437" y="10740"/>
                      <a:pt x="9470" y="10906"/>
                    </a:cubicBezTo>
                    <a:cubicBezTo>
                      <a:pt x="9594" y="11503"/>
                      <a:pt x="9687" y="12111"/>
                      <a:pt x="9749" y="12719"/>
                    </a:cubicBezTo>
                    <a:cubicBezTo>
                      <a:pt x="9764" y="12898"/>
                      <a:pt x="9764" y="13076"/>
                      <a:pt x="9772" y="13188"/>
                    </a:cubicBezTo>
                    <a:cubicBezTo>
                      <a:pt x="9780" y="13816"/>
                      <a:pt x="9671" y="14440"/>
                      <a:pt x="9451" y="15025"/>
                    </a:cubicBezTo>
                    <a:cubicBezTo>
                      <a:pt x="9377" y="15215"/>
                      <a:pt x="9296" y="15405"/>
                      <a:pt x="9203" y="15583"/>
                    </a:cubicBezTo>
                    <a:cubicBezTo>
                      <a:pt x="9048" y="15885"/>
                      <a:pt x="8784" y="16117"/>
                      <a:pt x="8466" y="16230"/>
                    </a:cubicBezTo>
                    <a:cubicBezTo>
                      <a:pt x="8366" y="16267"/>
                      <a:pt x="8266" y="16285"/>
                      <a:pt x="8170" y="16285"/>
                    </a:cubicBezTo>
                    <a:cubicBezTo>
                      <a:pt x="7893" y="16285"/>
                      <a:pt x="7648" y="16136"/>
                      <a:pt x="7502" y="15866"/>
                    </a:cubicBezTo>
                    <a:cubicBezTo>
                      <a:pt x="7385" y="15645"/>
                      <a:pt x="7343" y="15405"/>
                      <a:pt x="7312" y="15164"/>
                    </a:cubicBezTo>
                    <a:cubicBezTo>
                      <a:pt x="7234" y="14494"/>
                      <a:pt x="7304" y="13828"/>
                      <a:pt x="7428" y="13169"/>
                    </a:cubicBezTo>
                    <a:cubicBezTo>
                      <a:pt x="7529" y="12646"/>
                      <a:pt x="7653" y="12131"/>
                      <a:pt x="7781" y="11619"/>
                    </a:cubicBezTo>
                    <a:cubicBezTo>
                      <a:pt x="7854" y="11332"/>
                      <a:pt x="7967" y="11057"/>
                      <a:pt x="8056" y="10778"/>
                    </a:cubicBezTo>
                    <a:cubicBezTo>
                      <a:pt x="8085" y="10683"/>
                      <a:pt x="8182" y="10621"/>
                      <a:pt x="8293" y="10621"/>
                    </a:cubicBezTo>
                    <a:close/>
                    <a:moveTo>
                      <a:pt x="10244" y="0"/>
                    </a:moveTo>
                    <a:cubicBezTo>
                      <a:pt x="10092" y="0"/>
                      <a:pt x="9933" y="34"/>
                      <a:pt x="9772" y="104"/>
                    </a:cubicBezTo>
                    <a:cubicBezTo>
                      <a:pt x="9485" y="228"/>
                      <a:pt x="9234" y="418"/>
                      <a:pt x="9036" y="654"/>
                    </a:cubicBezTo>
                    <a:cubicBezTo>
                      <a:pt x="8745" y="979"/>
                      <a:pt x="8552" y="1363"/>
                      <a:pt x="8404" y="1770"/>
                    </a:cubicBezTo>
                    <a:cubicBezTo>
                      <a:pt x="8230" y="2266"/>
                      <a:pt x="8156" y="2781"/>
                      <a:pt x="8114" y="3304"/>
                    </a:cubicBezTo>
                    <a:cubicBezTo>
                      <a:pt x="8110" y="3351"/>
                      <a:pt x="8102" y="3397"/>
                      <a:pt x="8098" y="3455"/>
                    </a:cubicBezTo>
                    <a:cubicBezTo>
                      <a:pt x="7986" y="3432"/>
                      <a:pt x="7986" y="3351"/>
                      <a:pt x="7970" y="3296"/>
                    </a:cubicBezTo>
                    <a:cubicBezTo>
                      <a:pt x="7769" y="2642"/>
                      <a:pt x="7536" y="2002"/>
                      <a:pt x="7184" y="1413"/>
                    </a:cubicBezTo>
                    <a:cubicBezTo>
                      <a:pt x="7006" y="1111"/>
                      <a:pt x="6804" y="824"/>
                      <a:pt x="6545" y="588"/>
                    </a:cubicBezTo>
                    <a:cubicBezTo>
                      <a:pt x="6308" y="372"/>
                      <a:pt x="6027" y="260"/>
                      <a:pt x="5746" y="260"/>
                    </a:cubicBezTo>
                    <a:cubicBezTo>
                      <a:pt x="5543" y="260"/>
                      <a:pt x="5340" y="318"/>
                      <a:pt x="5154" y="437"/>
                    </a:cubicBezTo>
                    <a:cubicBezTo>
                      <a:pt x="4999" y="538"/>
                      <a:pt x="4867" y="666"/>
                      <a:pt x="4758" y="813"/>
                    </a:cubicBezTo>
                    <a:cubicBezTo>
                      <a:pt x="4441" y="1235"/>
                      <a:pt x="4355" y="1723"/>
                      <a:pt x="4371" y="2231"/>
                    </a:cubicBezTo>
                    <a:cubicBezTo>
                      <a:pt x="4390" y="2676"/>
                      <a:pt x="4476" y="3114"/>
                      <a:pt x="4627" y="3533"/>
                    </a:cubicBezTo>
                    <a:cubicBezTo>
                      <a:pt x="4805" y="4044"/>
                      <a:pt x="5084" y="4498"/>
                      <a:pt x="5398" y="4931"/>
                    </a:cubicBezTo>
                    <a:cubicBezTo>
                      <a:pt x="5425" y="4970"/>
                      <a:pt x="5448" y="5005"/>
                      <a:pt x="5475" y="5044"/>
                    </a:cubicBezTo>
                    <a:cubicBezTo>
                      <a:pt x="5467" y="5052"/>
                      <a:pt x="5460" y="5059"/>
                      <a:pt x="5452" y="5071"/>
                    </a:cubicBezTo>
                    <a:cubicBezTo>
                      <a:pt x="5405" y="5055"/>
                      <a:pt x="5359" y="5040"/>
                      <a:pt x="5316" y="5017"/>
                    </a:cubicBezTo>
                    <a:cubicBezTo>
                      <a:pt x="5076" y="4877"/>
                      <a:pt x="4840" y="4730"/>
                      <a:pt x="4596" y="4594"/>
                    </a:cubicBezTo>
                    <a:cubicBezTo>
                      <a:pt x="4115" y="4323"/>
                      <a:pt x="3615" y="4087"/>
                      <a:pt x="3081" y="3943"/>
                    </a:cubicBezTo>
                    <a:cubicBezTo>
                      <a:pt x="2802" y="3868"/>
                      <a:pt x="2523" y="3820"/>
                      <a:pt x="2241" y="3820"/>
                    </a:cubicBezTo>
                    <a:cubicBezTo>
                      <a:pt x="2075" y="3820"/>
                      <a:pt x="1908" y="3836"/>
                      <a:pt x="1740" y="3874"/>
                    </a:cubicBezTo>
                    <a:cubicBezTo>
                      <a:pt x="1132" y="4009"/>
                      <a:pt x="802" y="4432"/>
                      <a:pt x="860" y="5009"/>
                    </a:cubicBezTo>
                    <a:cubicBezTo>
                      <a:pt x="891" y="5296"/>
                      <a:pt x="977" y="5575"/>
                      <a:pt x="1112" y="5827"/>
                    </a:cubicBezTo>
                    <a:cubicBezTo>
                      <a:pt x="1391" y="6381"/>
                      <a:pt x="1821" y="6799"/>
                      <a:pt x="2333" y="7140"/>
                    </a:cubicBezTo>
                    <a:cubicBezTo>
                      <a:pt x="2829" y="7465"/>
                      <a:pt x="3367" y="7710"/>
                      <a:pt x="3925" y="7907"/>
                    </a:cubicBezTo>
                    <a:cubicBezTo>
                      <a:pt x="3983" y="7927"/>
                      <a:pt x="4042" y="7946"/>
                      <a:pt x="4096" y="7969"/>
                    </a:cubicBezTo>
                    <a:cubicBezTo>
                      <a:pt x="4115" y="7981"/>
                      <a:pt x="4131" y="8004"/>
                      <a:pt x="4135" y="8027"/>
                    </a:cubicBezTo>
                    <a:cubicBezTo>
                      <a:pt x="4131" y="8047"/>
                      <a:pt x="4100" y="8062"/>
                      <a:pt x="4080" y="8070"/>
                    </a:cubicBezTo>
                    <a:cubicBezTo>
                      <a:pt x="4073" y="8072"/>
                      <a:pt x="4064" y="8073"/>
                      <a:pt x="4055" y="8073"/>
                    </a:cubicBezTo>
                    <a:cubicBezTo>
                      <a:pt x="4046" y="8073"/>
                      <a:pt x="4038" y="8072"/>
                      <a:pt x="4030" y="8070"/>
                    </a:cubicBezTo>
                    <a:cubicBezTo>
                      <a:pt x="3619" y="8089"/>
                      <a:pt x="3212" y="8097"/>
                      <a:pt x="2806" y="8128"/>
                    </a:cubicBezTo>
                    <a:cubicBezTo>
                      <a:pt x="2298" y="8167"/>
                      <a:pt x="1798" y="8264"/>
                      <a:pt x="1310" y="8419"/>
                    </a:cubicBezTo>
                    <a:cubicBezTo>
                      <a:pt x="992" y="8516"/>
                      <a:pt x="705" y="8690"/>
                      <a:pt x="469" y="8922"/>
                    </a:cubicBezTo>
                    <a:cubicBezTo>
                      <a:pt x="58" y="9352"/>
                      <a:pt x="0" y="9961"/>
                      <a:pt x="326" y="10430"/>
                    </a:cubicBezTo>
                    <a:cubicBezTo>
                      <a:pt x="477" y="10647"/>
                      <a:pt x="686" y="10790"/>
                      <a:pt x="922" y="10898"/>
                    </a:cubicBezTo>
                    <a:cubicBezTo>
                      <a:pt x="1329" y="11080"/>
                      <a:pt x="1767" y="11181"/>
                      <a:pt x="2213" y="11185"/>
                    </a:cubicBezTo>
                    <a:cubicBezTo>
                      <a:pt x="2242" y="11186"/>
                      <a:pt x="2272" y="11186"/>
                      <a:pt x="2302" y="11186"/>
                    </a:cubicBezTo>
                    <a:cubicBezTo>
                      <a:pt x="2714" y="11186"/>
                      <a:pt x="3129" y="11136"/>
                      <a:pt x="3530" y="11042"/>
                    </a:cubicBezTo>
                    <a:cubicBezTo>
                      <a:pt x="3933" y="10953"/>
                      <a:pt x="4328" y="10825"/>
                      <a:pt x="4708" y="10666"/>
                    </a:cubicBezTo>
                    <a:cubicBezTo>
                      <a:pt x="4730" y="10657"/>
                      <a:pt x="4758" y="10643"/>
                      <a:pt x="4781" y="10643"/>
                    </a:cubicBezTo>
                    <a:cubicBezTo>
                      <a:pt x="4798" y="10643"/>
                      <a:pt x="4812" y="10651"/>
                      <a:pt x="4820" y="10674"/>
                    </a:cubicBezTo>
                    <a:cubicBezTo>
                      <a:pt x="4836" y="10701"/>
                      <a:pt x="4805" y="10751"/>
                      <a:pt x="4785" y="10786"/>
                    </a:cubicBezTo>
                    <a:cubicBezTo>
                      <a:pt x="4770" y="10809"/>
                      <a:pt x="4747" y="10833"/>
                      <a:pt x="4723" y="10852"/>
                    </a:cubicBezTo>
                    <a:cubicBezTo>
                      <a:pt x="4623" y="10949"/>
                      <a:pt x="4514" y="11049"/>
                      <a:pt x="4414" y="11150"/>
                    </a:cubicBezTo>
                    <a:cubicBezTo>
                      <a:pt x="3995" y="11569"/>
                      <a:pt x="3588" y="11999"/>
                      <a:pt x="3259" y="12495"/>
                    </a:cubicBezTo>
                    <a:cubicBezTo>
                      <a:pt x="2984" y="12909"/>
                      <a:pt x="2778" y="13347"/>
                      <a:pt x="2720" y="13851"/>
                    </a:cubicBezTo>
                    <a:cubicBezTo>
                      <a:pt x="2639" y="14529"/>
                      <a:pt x="3061" y="15176"/>
                      <a:pt x="3716" y="15350"/>
                    </a:cubicBezTo>
                    <a:cubicBezTo>
                      <a:pt x="3836" y="15381"/>
                      <a:pt x="3958" y="15396"/>
                      <a:pt x="4080" y="15396"/>
                    </a:cubicBezTo>
                    <a:cubicBezTo>
                      <a:pt x="4236" y="15396"/>
                      <a:pt x="4391" y="15371"/>
                      <a:pt x="4541" y="15323"/>
                    </a:cubicBezTo>
                    <a:cubicBezTo>
                      <a:pt x="5219" y="15122"/>
                      <a:pt x="5789" y="14738"/>
                      <a:pt x="6266" y="14219"/>
                    </a:cubicBezTo>
                    <a:cubicBezTo>
                      <a:pt x="6583" y="13866"/>
                      <a:pt x="6858" y="13479"/>
                      <a:pt x="7079" y="13057"/>
                    </a:cubicBezTo>
                    <a:cubicBezTo>
                      <a:pt x="7096" y="13023"/>
                      <a:pt x="7104" y="12967"/>
                      <a:pt x="7161" y="12967"/>
                    </a:cubicBezTo>
                    <a:cubicBezTo>
                      <a:pt x="7170" y="12967"/>
                      <a:pt x="7180" y="12968"/>
                      <a:pt x="7192" y="12971"/>
                    </a:cubicBezTo>
                    <a:cubicBezTo>
                      <a:pt x="7195" y="13010"/>
                      <a:pt x="7195" y="13053"/>
                      <a:pt x="7192" y="13095"/>
                    </a:cubicBezTo>
                    <a:cubicBezTo>
                      <a:pt x="7164" y="13277"/>
                      <a:pt x="7130" y="13463"/>
                      <a:pt x="7106" y="13645"/>
                    </a:cubicBezTo>
                    <a:cubicBezTo>
                      <a:pt x="7033" y="14215"/>
                      <a:pt x="7006" y="14781"/>
                      <a:pt x="7099" y="15350"/>
                    </a:cubicBezTo>
                    <a:cubicBezTo>
                      <a:pt x="7126" y="15583"/>
                      <a:pt x="7203" y="15808"/>
                      <a:pt x="7319" y="16013"/>
                    </a:cubicBezTo>
                    <a:cubicBezTo>
                      <a:pt x="7516" y="16334"/>
                      <a:pt x="7790" y="16517"/>
                      <a:pt x="8156" y="16517"/>
                    </a:cubicBezTo>
                    <a:cubicBezTo>
                      <a:pt x="8188" y="16517"/>
                      <a:pt x="8220" y="16515"/>
                      <a:pt x="8253" y="16513"/>
                    </a:cubicBezTo>
                    <a:cubicBezTo>
                      <a:pt x="8645" y="16474"/>
                      <a:pt x="8958" y="16280"/>
                      <a:pt x="9214" y="15990"/>
                    </a:cubicBezTo>
                    <a:cubicBezTo>
                      <a:pt x="9358" y="15815"/>
                      <a:pt x="9474" y="15622"/>
                      <a:pt x="9559" y="15408"/>
                    </a:cubicBezTo>
                    <a:cubicBezTo>
                      <a:pt x="9861" y="14695"/>
                      <a:pt x="10028" y="13955"/>
                      <a:pt x="10005" y="13177"/>
                    </a:cubicBezTo>
                    <a:lnTo>
                      <a:pt x="10005" y="13010"/>
                    </a:lnTo>
                    <a:cubicBezTo>
                      <a:pt x="10098" y="13026"/>
                      <a:pt x="10105" y="13088"/>
                      <a:pt x="10125" y="13134"/>
                    </a:cubicBezTo>
                    <a:cubicBezTo>
                      <a:pt x="10256" y="13428"/>
                      <a:pt x="10377" y="13727"/>
                      <a:pt x="10520" y="14017"/>
                    </a:cubicBezTo>
                    <a:cubicBezTo>
                      <a:pt x="10679" y="14362"/>
                      <a:pt x="10896" y="14680"/>
                      <a:pt x="11159" y="14959"/>
                    </a:cubicBezTo>
                    <a:cubicBezTo>
                      <a:pt x="11392" y="15195"/>
                      <a:pt x="11655" y="15393"/>
                      <a:pt x="11988" y="15478"/>
                    </a:cubicBezTo>
                    <a:cubicBezTo>
                      <a:pt x="12085" y="15504"/>
                      <a:pt x="12178" y="15516"/>
                      <a:pt x="12268" y="15516"/>
                    </a:cubicBezTo>
                    <a:cubicBezTo>
                      <a:pt x="12534" y="15516"/>
                      <a:pt x="12769" y="15405"/>
                      <a:pt x="12969" y="15188"/>
                    </a:cubicBezTo>
                    <a:cubicBezTo>
                      <a:pt x="13128" y="15013"/>
                      <a:pt x="13244" y="14804"/>
                      <a:pt x="13310" y="14575"/>
                    </a:cubicBezTo>
                    <a:cubicBezTo>
                      <a:pt x="13414" y="14200"/>
                      <a:pt x="13399" y="13820"/>
                      <a:pt x="13348" y="13436"/>
                    </a:cubicBezTo>
                    <a:cubicBezTo>
                      <a:pt x="13279" y="12902"/>
                      <a:pt x="13100" y="12402"/>
                      <a:pt x="12856" y="11917"/>
                    </a:cubicBezTo>
                    <a:cubicBezTo>
                      <a:pt x="12837" y="11879"/>
                      <a:pt x="12821" y="11836"/>
                      <a:pt x="12798" y="11790"/>
                    </a:cubicBezTo>
                    <a:cubicBezTo>
                      <a:pt x="12832" y="11787"/>
                      <a:pt x="12857" y="11786"/>
                      <a:pt x="12877" y="11786"/>
                    </a:cubicBezTo>
                    <a:cubicBezTo>
                      <a:pt x="12932" y="11786"/>
                      <a:pt x="12947" y="11797"/>
                      <a:pt x="13004" y="11840"/>
                    </a:cubicBezTo>
                    <a:cubicBezTo>
                      <a:pt x="13112" y="11921"/>
                      <a:pt x="13221" y="12003"/>
                      <a:pt x="13333" y="12080"/>
                    </a:cubicBezTo>
                    <a:cubicBezTo>
                      <a:pt x="13728" y="12351"/>
                      <a:pt x="14139" y="12611"/>
                      <a:pt x="14600" y="12762"/>
                    </a:cubicBezTo>
                    <a:cubicBezTo>
                      <a:pt x="14831" y="12837"/>
                      <a:pt x="15063" y="12892"/>
                      <a:pt x="15301" y="12892"/>
                    </a:cubicBezTo>
                    <a:cubicBezTo>
                      <a:pt x="15357" y="12892"/>
                      <a:pt x="15414" y="12889"/>
                      <a:pt x="15472" y="12882"/>
                    </a:cubicBezTo>
                    <a:cubicBezTo>
                      <a:pt x="15948" y="12836"/>
                      <a:pt x="16305" y="12537"/>
                      <a:pt x="16402" y="12100"/>
                    </a:cubicBezTo>
                    <a:cubicBezTo>
                      <a:pt x="16440" y="11921"/>
                      <a:pt x="16440" y="11743"/>
                      <a:pt x="16402" y="11565"/>
                    </a:cubicBezTo>
                    <a:cubicBezTo>
                      <a:pt x="16340" y="11224"/>
                      <a:pt x="16177" y="10918"/>
                      <a:pt x="15972" y="10643"/>
                    </a:cubicBezTo>
                    <a:cubicBezTo>
                      <a:pt x="15565" y="10100"/>
                      <a:pt x="15038" y="9705"/>
                      <a:pt x="14441" y="9411"/>
                    </a:cubicBezTo>
                    <a:cubicBezTo>
                      <a:pt x="14189" y="9283"/>
                      <a:pt x="13922" y="9190"/>
                      <a:pt x="13662" y="9077"/>
                    </a:cubicBezTo>
                    <a:cubicBezTo>
                      <a:pt x="13624" y="9062"/>
                      <a:pt x="13558" y="9070"/>
                      <a:pt x="13569" y="8984"/>
                    </a:cubicBezTo>
                    <a:lnTo>
                      <a:pt x="13724" y="8984"/>
                    </a:lnTo>
                    <a:cubicBezTo>
                      <a:pt x="13784" y="8985"/>
                      <a:pt x="13844" y="8986"/>
                      <a:pt x="13904" y="8986"/>
                    </a:cubicBezTo>
                    <a:cubicBezTo>
                      <a:pt x="14475" y="8986"/>
                      <a:pt x="15042" y="8934"/>
                      <a:pt x="15596" y="8783"/>
                    </a:cubicBezTo>
                    <a:cubicBezTo>
                      <a:pt x="16037" y="8663"/>
                      <a:pt x="16452" y="8488"/>
                      <a:pt x="16805" y="8190"/>
                    </a:cubicBezTo>
                    <a:cubicBezTo>
                      <a:pt x="17262" y="7795"/>
                      <a:pt x="17382" y="7283"/>
                      <a:pt x="17153" y="6729"/>
                    </a:cubicBezTo>
                    <a:cubicBezTo>
                      <a:pt x="16963" y="6268"/>
                      <a:pt x="16607" y="5974"/>
                      <a:pt x="16165" y="5776"/>
                    </a:cubicBezTo>
                    <a:cubicBezTo>
                      <a:pt x="15808" y="5618"/>
                      <a:pt x="15440" y="5552"/>
                      <a:pt x="15066" y="5552"/>
                    </a:cubicBezTo>
                    <a:cubicBezTo>
                      <a:pt x="14863" y="5552"/>
                      <a:pt x="14658" y="5572"/>
                      <a:pt x="14453" y="5606"/>
                    </a:cubicBezTo>
                    <a:cubicBezTo>
                      <a:pt x="14069" y="5675"/>
                      <a:pt x="13697" y="5780"/>
                      <a:pt x="13337" y="5923"/>
                    </a:cubicBezTo>
                    <a:cubicBezTo>
                      <a:pt x="13309" y="5935"/>
                      <a:pt x="13278" y="5957"/>
                      <a:pt x="13246" y="5957"/>
                    </a:cubicBezTo>
                    <a:cubicBezTo>
                      <a:pt x="13225" y="5957"/>
                      <a:pt x="13203" y="5947"/>
                      <a:pt x="13182" y="5920"/>
                    </a:cubicBezTo>
                    <a:cubicBezTo>
                      <a:pt x="13213" y="5889"/>
                      <a:pt x="13244" y="5861"/>
                      <a:pt x="13275" y="5830"/>
                    </a:cubicBezTo>
                    <a:cubicBezTo>
                      <a:pt x="13472" y="5641"/>
                      <a:pt x="13674" y="5455"/>
                      <a:pt x="13864" y="5257"/>
                    </a:cubicBezTo>
                    <a:cubicBezTo>
                      <a:pt x="14255" y="4842"/>
                      <a:pt x="14608" y="4393"/>
                      <a:pt x="14832" y="3862"/>
                    </a:cubicBezTo>
                    <a:cubicBezTo>
                      <a:pt x="14983" y="3510"/>
                      <a:pt x="15069" y="3145"/>
                      <a:pt x="15030" y="2758"/>
                    </a:cubicBezTo>
                    <a:cubicBezTo>
                      <a:pt x="14962" y="2004"/>
                      <a:pt x="14326" y="1459"/>
                      <a:pt x="13613" y="1459"/>
                    </a:cubicBezTo>
                    <a:cubicBezTo>
                      <a:pt x="13476" y="1459"/>
                      <a:pt x="13336" y="1479"/>
                      <a:pt x="13197" y="1522"/>
                    </a:cubicBezTo>
                    <a:cubicBezTo>
                      <a:pt x="12957" y="1595"/>
                      <a:pt x="12728" y="1704"/>
                      <a:pt x="12519" y="1847"/>
                    </a:cubicBezTo>
                    <a:cubicBezTo>
                      <a:pt x="12058" y="2169"/>
                      <a:pt x="11663" y="2576"/>
                      <a:pt x="11349" y="3045"/>
                    </a:cubicBezTo>
                    <a:cubicBezTo>
                      <a:pt x="11322" y="3087"/>
                      <a:pt x="11287" y="3126"/>
                      <a:pt x="11252" y="3169"/>
                    </a:cubicBezTo>
                    <a:lnTo>
                      <a:pt x="11221" y="3153"/>
                    </a:lnTo>
                    <a:cubicBezTo>
                      <a:pt x="11229" y="3110"/>
                      <a:pt x="11233" y="3064"/>
                      <a:pt x="11241" y="3021"/>
                    </a:cubicBezTo>
                    <a:cubicBezTo>
                      <a:pt x="11337" y="2572"/>
                      <a:pt x="11384" y="2111"/>
                      <a:pt x="11368" y="1646"/>
                    </a:cubicBezTo>
                    <a:cubicBezTo>
                      <a:pt x="11353" y="1313"/>
                      <a:pt x="11314" y="979"/>
                      <a:pt x="11179" y="669"/>
                    </a:cubicBezTo>
                    <a:cubicBezTo>
                      <a:pt x="10996" y="239"/>
                      <a:pt x="10647" y="0"/>
                      <a:pt x="102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73;p35"/>
              <p:cNvSpPr/>
              <p:nvPr/>
            </p:nvSpPr>
            <p:spPr>
              <a:xfrm>
                <a:off x="2449865" y="1463703"/>
                <a:ext cx="326390" cy="315039"/>
              </a:xfrm>
              <a:custGeom>
                <a:avLst/>
                <a:gdLst/>
                <a:ahLst/>
                <a:cxnLst/>
                <a:rect l="l" t="t" r="r" b="b"/>
                <a:pathLst>
                  <a:path w="4922" h="4751" extrusionOk="0">
                    <a:moveTo>
                      <a:pt x="2494" y="1"/>
                    </a:moveTo>
                    <a:cubicBezTo>
                      <a:pt x="2438" y="1"/>
                      <a:pt x="2382" y="2"/>
                      <a:pt x="2326" y="6"/>
                    </a:cubicBezTo>
                    <a:cubicBezTo>
                      <a:pt x="1055" y="49"/>
                      <a:pt x="1" y="1177"/>
                      <a:pt x="67" y="2513"/>
                    </a:cubicBezTo>
                    <a:cubicBezTo>
                      <a:pt x="131" y="3748"/>
                      <a:pt x="1200" y="4751"/>
                      <a:pt x="2431" y="4751"/>
                    </a:cubicBezTo>
                    <a:cubicBezTo>
                      <a:pt x="2463" y="4751"/>
                      <a:pt x="2495" y="4750"/>
                      <a:pt x="2527" y="4749"/>
                    </a:cubicBezTo>
                    <a:cubicBezTo>
                      <a:pt x="3864" y="4730"/>
                      <a:pt x="4922" y="3610"/>
                      <a:pt x="4867" y="2273"/>
                    </a:cubicBezTo>
                    <a:cubicBezTo>
                      <a:pt x="4812" y="993"/>
                      <a:pt x="3754" y="1"/>
                      <a:pt x="24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74;p35"/>
              <p:cNvSpPr/>
              <p:nvPr/>
            </p:nvSpPr>
            <p:spPr>
              <a:xfrm>
                <a:off x="2214462" y="1723640"/>
                <a:ext cx="325661" cy="367424"/>
              </a:xfrm>
              <a:custGeom>
                <a:avLst/>
                <a:gdLst/>
                <a:ahLst/>
                <a:cxnLst/>
                <a:rect l="l" t="t" r="r" b="b"/>
                <a:pathLst>
                  <a:path w="4911" h="5541" extrusionOk="0">
                    <a:moveTo>
                      <a:pt x="3743" y="1"/>
                    </a:moveTo>
                    <a:cubicBezTo>
                      <a:pt x="3695" y="1"/>
                      <a:pt x="3647" y="18"/>
                      <a:pt x="3609" y="54"/>
                    </a:cubicBezTo>
                    <a:cubicBezTo>
                      <a:pt x="2807" y="639"/>
                      <a:pt x="2059" y="1290"/>
                      <a:pt x="1370" y="2003"/>
                    </a:cubicBezTo>
                    <a:cubicBezTo>
                      <a:pt x="982" y="2402"/>
                      <a:pt x="614" y="2820"/>
                      <a:pt x="347" y="3313"/>
                    </a:cubicBezTo>
                    <a:cubicBezTo>
                      <a:pt x="161" y="3646"/>
                      <a:pt x="33" y="3991"/>
                      <a:pt x="33" y="4378"/>
                    </a:cubicBezTo>
                    <a:lnTo>
                      <a:pt x="33" y="4405"/>
                    </a:lnTo>
                    <a:cubicBezTo>
                      <a:pt x="0" y="5003"/>
                      <a:pt x="531" y="5540"/>
                      <a:pt x="1145" y="5540"/>
                    </a:cubicBezTo>
                    <a:cubicBezTo>
                      <a:pt x="1187" y="5540"/>
                      <a:pt x="1230" y="5538"/>
                      <a:pt x="1273" y="5533"/>
                    </a:cubicBezTo>
                    <a:cubicBezTo>
                      <a:pt x="1606" y="5494"/>
                      <a:pt x="1904" y="5374"/>
                      <a:pt x="2195" y="5219"/>
                    </a:cubicBezTo>
                    <a:cubicBezTo>
                      <a:pt x="2749" y="4921"/>
                      <a:pt x="3191" y="4494"/>
                      <a:pt x="3547" y="3983"/>
                    </a:cubicBezTo>
                    <a:cubicBezTo>
                      <a:pt x="4062" y="3231"/>
                      <a:pt x="4461" y="2410"/>
                      <a:pt x="4729" y="1538"/>
                    </a:cubicBezTo>
                    <a:cubicBezTo>
                      <a:pt x="4764" y="1418"/>
                      <a:pt x="4799" y="1298"/>
                      <a:pt x="4841" y="1182"/>
                    </a:cubicBezTo>
                    <a:cubicBezTo>
                      <a:pt x="4911" y="968"/>
                      <a:pt x="4861" y="817"/>
                      <a:pt x="4671" y="705"/>
                    </a:cubicBezTo>
                    <a:cubicBezTo>
                      <a:pt x="4430" y="562"/>
                      <a:pt x="4217" y="387"/>
                      <a:pt x="4031" y="178"/>
                    </a:cubicBezTo>
                    <a:cubicBezTo>
                      <a:pt x="3981" y="124"/>
                      <a:pt x="3923" y="77"/>
                      <a:pt x="3861" y="39"/>
                    </a:cubicBezTo>
                    <a:cubicBezTo>
                      <a:pt x="3825" y="14"/>
                      <a:pt x="3784" y="1"/>
                      <a:pt x="3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75;p35"/>
              <p:cNvSpPr/>
              <p:nvPr/>
            </p:nvSpPr>
            <p:spPr>
              <a:xfrm>
                <a:off x="2091721" y="1354357"/>
                <a:ext cx="376987" cy="271539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4095" extrusionOk="0">
                    <a:moveTo>
                      <a:pt x="1186" y="1"/>
                    </a:moveTo>
                    <a:cubicBezTo>
                      <a:pt x="1055" y="13"/>
                      <a:pt x="919" y="20"/>
                      <a:pt x="787" y="44"/>
                    </a:cubicBezTo>
                    <a:cubicBezTo>
                      <a:pt x="570" y="78"/>
                      <a:pt x="361" y="152"/>
                      <a:pt x="206" y="319"/>
                    </a:cubicBezTo>
                    <a:cubicBezTo>
                      <a:pt x="8" y="528"/>
                      <a:pt x="1" y="791"/>
                      <a:pt x="47" y="1055"/>
                    </a:cubicBezTo>
                    <a:cubicBezTo>
                      <a:pt x="121" y="1477"/>
                      <a:pt x="318" y="1849"/>
                      <a:pt x="590" y="2178"/>
                    </a:cubicBezTo>
                    <a:cubicBezTo>
                      <a:pt x="927" y="2593"/>
                      <a:pt x="1353" y="2895"/>
                      <a:pt x="1822" y="3143"/>
                    </a:cubicBezTo>
                    <a:cubicBezTo>
                      <a:pt x="2802" y="3659"/>
                      <a:pt x="3871" y="3980"/>
                      <a:pt x="4972" y="4093"/>
                    </a:cubicBezTo>
                    <a:cubicBezTo>
                      <a:pt x="4983" y="4094"/>
                      <a:pt x="4994" y="4094"/>
                      <a:pt x="5005" y="4094"/>
                    </a:cubicBezTo>
                    <a:cubicBezTo>
                      <a:pt x="5131" y="4094"/>
                      <a:pt x="5221" y="4011"/>
                      <a:pt x="5239" y="3876"/>
                    </a:cubicBezTo>
                    <a:cubicBezTo>
                      <a:pt x="5251" y="3771"/>
                      <a:pt x="5259" y="3666"/>
                      <a:pt x="5278" y="3562"/>
                    </a:cubicBezTo>
                    <a:cubicBezTo>
                      <a:pt x="5332" y="3256"/>
                      <a:pt x="5445" y="2957"/>
                      <a:pt x="5607" y="2690"/>
                    </a:cubicBezTo>
                    <a:cubicBezTo>
                      <a:pt x="5650" y="2620"/>
                      <a:pt x="5685" y="2547"/>
                      <a:pt x="5642" y="2473"/>
                    </a:cubicBezTo>
                    <a:cubicBezTo>
                      <a:pt x="5607" y="2392"/>
                      <a:pt x="5557" y="2322"/>
                      <a:pt x="5495" y="2260"/>
                    </a:cubicBezTo>
                    <a:cubicBezTo>
                      <a:pt x="5177" y="1989"/>
                      <a:pt x="4859" y="1710"/>
                      <a:pt x="4522" y="1462"/>
                    </a:cubicBezTo>
                    <a:cubicBezTo>
                      <a:pt x="3891" y="981"/>
                      <a:pt x="3197" y="590"/>
                      <a:pt x="2465" y="292"/>
                    </a:cubicBezTo>
                    <a:cubicBezTo>
                      <a:pt x="2054" y="129"/>
                      <a:pt x="1632" y="13"/>
                      <a:pt x="11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76;p35"/>
              <p:cNvSpPr/>
              <p:nvPr/>
            </p:nvSpPr>
            <p:spPr>
              <a:xfrm>
                <a:off x="2704234" y="1198660"/>
                <a:ext cx="298406" cy="346271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5222" extrusionOk="0">
                    <a:moveTo>
                      <a:pt x="3315" y="0"/>
                    </a:moveTo>
                    <a:cubicBezTo>
                      <a:pt x="3191" y="0"/>
                      <a:pt x="3064" y="20"/>
                      <a:pt x="2938" y="63"/>
                    </a:cubicBezTo>
                    <a:cubicBezTo>
                      <a:pt x="2709" y="133"/>
                      <a:pt x="2496" y="241"/>
                      <a:pt x="2302" y="381"/>
                    </a:cubicBezTo>
                    <a:cubicBezTo>
                      <a:pt x="1930" y="648"/>
                      <a:pt x="1605" y="973"/>
                      <a:pt x="1338" y="1345"/>
                    </a:cubicBezTo>
                    <a:cubicBezTo>
                      <a:pt x="1074" y="1706"/>
                      <a:pt x="845" y="2093"/>
                      <a:pt x="663" y="2500"/>
                    </a:cubicBezTo>
                    <a:cubicBezTo>
                      <a:pt x="462" y="2938"/>
                      <a:pt x="284" y="3380"/>
                      <a:pt x="82" y="3814"/>
                    </a:cubicBezTo>
                    <a:cubicBezTo>
                      <a:pt x="1" y="3996"/>
                      <a:pt x="24" y="4139"/>
                      <a:pt x="160" y="4271"/>
                    </a:cubicBezTo>
                    <a:cubicBezTo>
                      <a:pt x="260" y="4371"/>
                      <a:pt x="377" y="4464"/>
                      <a:pt x="466" y="4573"/>
                    </a:cubicBezTo>
                    <a:cubicBezTo>
                      <a:pt x="605" y="4732"/>
                      <a:pt x="729" y="4906"/>
                      <a:pt x="853" y="5077"/>
                    </a:cubicBezTo>
                    <a:cubicBezTo>
                      <a:pt x="924" y="5173"/>
                      <a:pt x="994" y="5222"/>
                      <a:pt x="1072" y="5222"/>
                    </a:cubicBezTo>
                    <a:cubicBezTo>
                      <a:pt x="1127" y="5222"/>
                      <a:pt x="1186" y="5198"/>
                      <a:pt x="1252" y="5150"/>
                    </a:cubicBezTo>
                    <a:cubicBezTo>
                      <a:pt x="1834" y="4736"/>
                      <a:pt x="2407" y="4317"/>
                      <a:pt x="2934" y="3833"/>
                    </a:cubicBezTo>
                    <a:cubicBezTo>
                      <a:pt x="3399" y="3403"/>
                      <a:pt x="3825" y="2942"/>
                      <a:pt x="4143" y="2388"/>
                    </a:cubicBezTo>
                    <a:cubicBezTo>
                      <a:pt x="4348" y="2035"/>
                      <a:pt x="4484" y="1659"/>
                      <a:pt x="4499" y="1214"/>
                    </a:cubicBezTo>
                    <a:cubicBezTo>
                      <a:pt x="4492" y="1163"/>
                      <a:pt x="4488" y="1086"/>
                      <a:pt x="4476" y="1008"/>
                    </a:cubicBezTo>
                    <a:cubicBezTo>
                      <a:pt x="4390" y="414"/>
                      <a:pt x="3880" y="0"/>
                      <a:pt x="3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77;p35"/>
              <p:cNvSpPr/>
              <p:nvPr/>
            </p:nvSpPr>
            <p:spPr>
              <a:xfrm>
                <a:off x="2325798" y="1118026"/>
                <a:ext cx="236736" cy="378100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5702" extrusionOk="0">
                    <a:moveTo>
                      <a:pt x="1074" y="0"/>
                    </a:moveTo>
                    <a:cubicBezTo>
                      <a:pt x="1054" y="4"/>
                      <a:pt x="1031" y="8"/>
                      <a:pt x="1012" y="12"/>
                    </a:cubicBezTo>
                    <a:cubicBezTo>
                      <a:pt x="729" y="66"/>
                      <a:pt x="527" y="233"/>
                      <a:pt x="353" y="450"/>
                    </a:cubicBezTo>
                    <a:cubicBezTo>
                      <a:pt x="86" y="795"/>
                      <a:pt x="0" y="1198"/>
                      <a:pt x="0" y="1612"/>
                    </a:cubicBezTo>
                    <a:cubicBezTo>
                      <a:pt x="8" y="2302"/>
                      <a:pt x="190" y="2980"/>
                      <a:pt x="531" y="3580"/>
                    </a:cubicBezTo>
                    <a:cubicBezTo>
                      <a:pt x="930" y="4309"/>
                      <a:pt x="1469" y="4929"/>
                      <a:pt x="2073" y="5491"/>
                    </a:cubicBezTo>
                    <a:cubicBezTo>
                      <a:pt x="2159" y="5568"/>
                      <a:pt x="2259" y="5634"/>
                      <a:pt x="2364" y="5680"/>
                    </a:cubicBezTo>
                    <a:cubicBezTo>
                      <a:pt x="2391" y="5695"/>
                      <a:pt x="2421" y="5702"/>
                      <a:pt x="2450" y="5702"/>
                    </a:cubicBezTo>
                    <a:cubicBezTo>
                      <a:pt x="2501" y="5702"/>
                      <a:pt x="2552" y="5681"/>
                      <a:pt x="2589" y="5642"/>
                    </a:cubicBezTo>
                    <a:cubicBezTo>
                      <a:pt x="2825" y="5429"/>
                      <a:pt x="3104" y="5262"/>
                      <a:pt x="3402" y="5157"/>
                    </a:cubicBezTo>
                    <a:cubicBezTo>
                      <a:pt x="3488" y="5130"/>
                      <a:pt x="3550" y="5057"/>
                      <a:pt x="3557" y="4968"/>
                    </a:cubicBezTo>
                    <a:cubicBezTo>
                      <a:pt x="3569" y="4902"/>
                      <a:pt x="3569" y="4840"/>
                      <a:pt x="3557" y="4774"/>
                    </a:cubicBezTo>
                    <a:cubicBezTo>
                      <a:pt x="3430" y="4119"/>
                      <a:pt x="3317" y="3456"/>
                      <a:pt x="3123" y="2817"/>
                    </a:cubicBezTo>
                    <a:cubicBezTo>
                      <a:pt x="2926" y="2174"/>
                      <a:pt x="2693" y="1546"/>
                      <a:pt x="2341" y="973"/>
                    </a:cubicBezTo>
                    <a:cubicBezTo>
                      <a:pt x="2190" y="709"/>
                      <a:pt x="2004" y="473"/>
                      <a:pt x="1787" y="268"/>
                    </a:cubicBezTo>
                    <a:cubicBezTo>
                      <a:pt x="1612" y="105"/>
                      <a:pt x="1388" y="12"/>
                      <a:pt x="1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78;p35"/>
              <p:cNvSpPr/>
              <p:nvPr/>
            </p:nvSpPr>
            <p:spPr>
              <a:xfrm>
                <a:off x="2776711" y="1469472"/>
                <a:ext cx="376191" cy="195150"/>
              </a:xfrm>
              <a:custGeom>
                <a:avLst/>
                <a:gdLst/>
                <a:ahLst/>
                <a:cxnLst/>
                <a:rect l="l" t="t" r="r" b="b"/>
                <a:pathLst>
                  <a:path w="5673" h="2943" extrusionOk="0">
                    <a:moveTo>
                      <a:pt x="3654" y="0"/>
                    </a:moveTo>
                    <a:cubicBezTo>
                      <a:pt x="3323" y="0"/>
                      <a:pt x="2993" y="55"/>
                      <a:pt x="2666" y="144"/>
                    </a:cubicBezTo>
                    <a:cubicBezTo>
                      <a:pt x="2019" y="318"/>
                      <a:pt x="1422" y="609"/>
                      <a:pt x="845" y="942"/>
                    </a:cubicBezTo>
                    <a:cubicBezTo>
                      <a:pt x="613" y="1078"/>
                      <a:pt x="384" y="1225"/>
                      <a:pt x="159" y="1369"/>
                    </a:cubicBezTo>
                    <a:cubicBezTo>
                      <a:pt x="62" y="1427"/>
                      <a:pt x="0" y="1520"/>
                      <a:pt x="28" y="1628"/>
                    </a:cubicBezTo>
                    <a:cubicBezTo>
                      <a:pt x="90" y="1895"/>
                      <a:pt x="117" y="2171"/>
                      <a:pt x="109" y="2446"/>
                    </a:cubicBezTo>
                    <a:cubicBezTo>
                      <a:pt x="105" y="2570"/>
                      <a:pt x="194" y="2682"/>
                      <a:pt x="318" y="2705"/>
                    </a:cubicBezTo>
                    <a:cubicBezTo>
                      <a:pt x="392" y="2721"/>
                      <a:pt x="465" y="2732"/>
                      <a:pt x="535" y="2744"/>
                    </a:cubicBezTo>
                    <a:cubicBezTo>
                      <a:pt x="1110" y="2853"/>
                      <a:pt x="1692" y="2940"/>
                      <a:pt x="2277" y="2940"/>
                    </a:cubicBezTo>
                    <a:cubicBezTo>
                      <a:pt x="2334" y="2940"/>
                      <a:pt x="2392" y="2939"/>
                      <a:pt x="2449" y="2938"/>
                    </a:cubicBezTo>
                    <a:cubicBezTo>
                      <a:pt x="2589" y="2938"/>
                      <a:pt x="2728" y="2943"/>
                      <a:pt x="2868" y="2943"/>
                    </a:cubicBezTo>
                    <a:cubicBezTo>
                      <a:pt x="2937" y="2943"/>
                      <a:pt x="3007" y="2942"/>
                      <a:pt x="3077" y="2938"/>
                    </a:cubicBezTo>
                    <a:cubicBezTo>
                      <a:pt x="3588" y="2907"/>
                      <a:pt x="4092" y="2818"/>
                      <a:pt x="4576" y="2624"/>
                    </a:cubicBezTo>
                    <a:cubicBezTo>
                      <a:pt x="4890" y="2496"/>
                      <a:pt x="5189" y="2333"/>
                      <a:pt x="5413" y="2070"/>
                    </a:cubicBezTo>
                    <a:cubicBezTo>
                      <a:pt x="5592" y="1876"/>
                      <a:pt x="5673" y="1613"/>
                      <a:pt x="5634" y="1357"/>
                    </a:cubicBezTo>
                    <a:cubicBezTo>
                      <a:pt x="5603" y="1101"/>
                      <a:pt x="5491" y="861"/>
                      <a:pt x="5320" y="667"/>
                    </a:cubicBezTo>
                    <a:cubicBezTo>
                      <a:pt x="5053" y="357"/>
                      <a:pt x="4704" y="175"/>
                      <a:pt x="4313" y="78"/>
                    </a:cubicBezTo>
                    <a:cubicBezTo>
                      <a:pt x="4093" y="24"/>
                      <a:pt x="3873" y="0"/>
                      <a:pt x="36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79;p35"/>
              <p:cNvSpPr/>
              <p:nvPr/>
            </p:nvSpPr>
            <p:spPr>
              <a:xfrm>
                <a:off x="2039600" y="1636840"/>
                <a:ext cx="412397" cy="174462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2631" extrusionOk="0">
                    <a:moveTo>
                      <a:pt x="3589" y="1"/>
                    </a:moveTo>
                    <a:cubicBezTo>
                      <a:pt x="3090" y="1"/>
                      <a:pt x="2592" y="37"/>
                      <a:pt x="2100" y="112"/>
                    </a:cubicBezTo>
                    <a:cubicBezTo>
                      <a:pt x="1709" y="174"/>
                      <a:pt x="1321" y="247"/>
                      <a:pt x="953" y="394"/>
                    </a:cubicBezTo>
                    <a:cubicBezTo>
                      <a:pt x="686" y="499"/>
                      <a:pt x="450" y="650"/>
                      <a:pt x="275" y="883"/>
                    </a:cubicBezTo>
                    <a:cubicBezTo>
                      <a:pt x="0" y="1243"/>
                      <a:pt x="12" y="1716"/>
                      <a:pt x="295" y="2049"/>
                    </a:cubicBezTo>
                    <a:cubicBezTo>
                      <a:pt x="434" y="2200"/>
                      <a:pt x="608" y="2316"/>
                      <a:pt x="798" y="2390"/>
                    </a:cubicBezTo>
                    <a:cubicBezTo>
                      <a:pt x="1204" y="2563"/>
                      <a:pt x="1622" y="2630"/>
                      <a:pt x="2047" y="2630"/>
                    </a:cubicBezTo>
                    <a:cubicBezTo>
                      <a:pt x="2232" y="2630"/>
                      <a:pt x="2417" y="2617"/>
                      <a:pt x="2604" y="2595"/>
                    </a:cubicBezTo>
                    <a:cubicBezTo>
                      <a:pt x="3127" y="2533"/>
                      <a:pt x="3638" y="2405"/>
                      <a:pt x="4131" y="2215"/>
                    </a:cubicBezTo>
                    <a:cubicBezTo>
                      <a:pt x="4828" y="1948"/>
                      <a:pt x="5506" y="1634"/>
                      <a:pt x="6099" y="1162"/>
                    </a:cubicBezTo>
                    <a:cubicBezTo>
                      <a:pt x="6172" y="1103"/>
                      <a:pt x="6219" y="1014"/>
                      <a:pt x="6215" y="917"/>
                    </a:cubicBezTo>
                    <a:cubicBezTo>
                      <a:pt x="6219" y="697"/>
                      <a:pt x="6126" y="495"/>
                      <a:pt x="6056" y="294"/>
                    </a:cubicBezTo>
                    <a:cubicBezTo>
                      <a:pt x="6018" y="184"/>
                      <a:pt x="5918" y="111"/>
                      <a:pt x="5802" y="111"/>
                    </a:cubicBezTo>
                    <a:cubicBezTo>
                      <a:pt x="5799" y="111"/>
                      <a:pt x="5796" y="111"/>
                      <a:pt x="5793" y="112"/>
                    </a:cubicBezTo>
                    <a:cubicBezTo>
                      <a:pt x="5715" y="112"/>
                      <a:pt x="5638" y="108"/>
                      <a:pt x="5560" y="100"/>
                    </a:cubicBezTo>
                    <a:cubicBezTo>
                      <a:pt x="5013" y="57"/>
                      <a:pt x="4466" y="2"/>
                      <a:pt x="3943" y="2"/>
                    </a:cubicBezTo>
                    <a:cubicBezTo>
                      <a:pt x="3895" y="2"/>
                      <a:pt x="3848" y="2"/>
                      <a:pt x="3801" y="3"/>
                    </a:cubicBezTo>
                    <a:cubicBezTo>
                      <a:pt x="3730" y="2"/>
                      <a:pt x="3660" y="1"/>
                      <a:pt x="35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80;p35"/>
              <p:cNvSpPr/>
              <p:nvPr/>
            </p:nvSpPr>
            <p:spPr>
              <a:xfrm>
                <a:off x="2570684" y="1101647"/>
                <a:ext cx="188394" cy="357411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5390" extrusionOk="0">
                    <a:moveTo>
                      <a:pt x="1941" y="0"/>
                    </a:moveTo>
                    <a:cubicBezTo>
                      <a:pt x="1826" y="0"/>
                      <a:pt x="1710" y="27"/>
                      <a:pt x="1592" y="77"/>
                    </a:cubicBezTo>
                    <a:cubicBezTo>
                      <a:pt x="1283" y="212"/>
                      <a:pt x="1019" y="429"/>
                      <a:pt x="821" y="701"/>
                    </a:cubicBezTo>
                    <a:cubicBezTo>
                      <a:pt x="473" y="1162"/>
                      <a:pt x="279" y="1689"/>
                      <a:pt x="170" y="2250"/>
                    </a:cubicBezTo>
                    <a:cubicBezTo>
                      <a:pt x="47" y="2940"/>
                      <a:pt x="0" y="3641"/>
                      <a:pt x="43" y="4343"/>
                    </a:cubicBezTo>
                    <a:cubicBezTo>
                      <a:pt x="58" y="4595"/>
                      <a:pt x="50" y="4854"/>
                      <a:pt x="178" y="5091"/>
                    </a:cubicBezTo>
                    <a:cubicBezTo>
                      <a:pt x="242" y="5211"/>
                      <a:pt x="283" y="5250"/>
                      <a:pt x="405" y="5250"/>
                    </a:cubicBezTo>
                    <a:cubicBezTo>
                      <a:pt x="416" y="5250"/>
                      <a:pt x="429" y="5250"/>
                      <a:pt x="442" y="5249"/>
                    </a:cubicBezTo>
                    <a:cubicBezTo>
                      <a:pt x="502" y="5245"/>
                      <a:pt x="563" y="5243"/>
                      <a:pt x="624" y="5243"/>
                    </a:cubicBezTo>
                    <a:cubicBezTo>
                      <a:pt x="884" y="5243"/>
                      <a:pt x="1143" y="5283"/>
                      <a:pt x="1395" y="5362"/>
                    </a:cubicBezTo>
                    <a:cubicBezTo>
                      <a:pt x="1462" y="5379"/>
                      <a:pt x="1533" y="5390"/>
                      <a:pt x="1604" y="5390"/>
                    </a:cubicBezTo>
                    <a:cubicBezTo>
                      <a:pt x="1614" y="5390"/>
                      <a:pt x="1625" y="5389"/>
                      <a:pt x="1635" y="5389"/>
                    </a:cubicBezTo>
                    <a:cubicBezTo>
                      <a:pt x="1678" y="5389"/>
                      <a:pt x="1716" y="5373"/>
                      <a:pt x="1747" y="5342"/>
                    </a:cubicBezTo>
                    <a:cubicBezTo>
                      <a:pt x="1802" y="5284"/>
                      <a:pt x="1848" y="5222"/>
                      <a:pt x="1883" y="5153"/>
                    </a:cubicBezTo>
                    <a:cubicBezTo>
                      <a:pt x="2135" y="4606"/>
                      <a:pt x="2348" y="4048"/>
                      <a:pt x="2522" y="3475"/>
                    </a:cubicBezTo>
                    <a:cubicBezTo>
                      <a:pt x="2701" y="2855"/>
                      <a:pt x="2836" y="2235"/>
                      <a:pt x="2840" y="1588"/>
                    </a:cubicBezTo>
                    <a:lnTo>
                      <a:pt x="2840" y="1433"/>
                    </a:lnTo>
                    <a:cubicBezTo>
                      <a:pt x="2825" y="1119"/>
                      <a:pt x="2790" y="809"/>
                      <a:pt x="2666" y="515"/>
                    </a:cubicBezTo>
                    <a:cubicBezTo>
                      <a:pt x="2600" y="352"/>
                      <a:pt x="2488" y="212"/>
                      <a:pt x="2340" y="119"/>
                    </a:cubicBezTo>
                    <a:cubicBezTo>
                      <a:pt x="2210" y="38"/>
                      <a:pt x="2077" y="0"/>
                      <a:pt x="19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81;p35"/>
              <p:cNvSpPr/>
              <p:nvPr/>
            </p:nvSpPr>
            <p:spPr>
              <a:xfrm>
                <a:off x="2662922" y="1741345"/>
                <a:ext cx="231298" cy="357676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5394" extrusionOk="0">
                    <a:moveTo>
                      <a:pt x="1211" y="1"/>
                    </a:moveTo>
                    <a:cubicBezTo>
                      <a:pt x="1138" y="1"/>
                      <a:pt x="1066" y="29"/>
                      <a:pt x="1011" y="85"/>
                    </a:cubicBezTo>
                    <a:cubicBezTo>
                      <a:pt x="763" y="314"/>
                      <a:pt x="480" y="496"/>
                      <a:pt x="167" y="620"/>
                    </a:cubicBezTo>
                    <a:cubicBezTo>
                      <a:pt x="62" y="663"/>
                      <a:pt x="0" y="767"/>
                      <a:pt x="16" y="880"/>
                    </a:cubicBezTo>
                    <a:cubicBezTo>
                      <a:pt x="19" y="926"/>
                      <a:pt x="27" y="973"/>
                      <a:pt x="43" y="1019"/>
                    </a:cubicBezTo>
                    <a:cubicBezTo>
                      <a:pt x="143" y="1410"/>
                      <a:pt x="244" y="1802"/>
                      <a:pt x="353" y="2189"/>
                    </a:cubicBezTo>
                    <a:cubicBezTo>
                      <a:pt x="535" y="2844"/>
                      <a:pt x="756" y="3483"/>
                      <a:pt x="1077" y="4088"/>
                    </a:cubicBezTo>
                    <a:cubicBezTo>
                      <a:pt x="1221" y="4371"/>
                      <a:pt x="1399" y="4634"/>
                      <a:pt x="1616" y="4867"/>
                    </a:cubicBezTo>
                    <a:cubicBezTo>
                      <a:pt x="1809" y="5072"/>
                      <a:pt x="2023" y="5246"/>
                      <a:pt x="2294" y="5339"/>
                    </a:cubicBezTo>
                    <a:cubicBezTo>
                      <a:pt x="2399" y="5375"/>
                      <a:pt x="2499" y="5394"/>
                      <a:pt x="2593" y="5394"/>
                    </a:cubicBezTo>
                    <a:cubicBezTo>
                      <a:pt x="2813" y="5394"/>
                      <a:pt x="3003" y="5294"/>
                      <a:pt x="3166" y="5087"/>
                    </a:cubicBezTo>
                    <a:cubicBezTo>
                      <a:pt x="3243" y="4979"/>
                      <a:pt x="3313" y="4863"/>
                      <a:pt x="3363" y="4739"/>
                    </a:cubicBezTo>
                    <a:cubicBezTo>
                      <a:pt x="3460" y="4518"/>
                      <a:pt x="3476" y="4285"/>
                      <a:pt x="3487" y="4045"/>
                    </a:cubicBezTo>
                    <a:cubicBezTo>
                      <a:pt x="3460" y="3809"/>
                      <a:pt x="3441" y="3572"/>
                      <a:pt x="3394" y="3336"/>
                    </a:cubicBezTo>
                    <a:cubicBezTo>
                      <a:pt x="3262" y="2646"/>
                      <a:pt x="2956" y="2030"/>
                      <a:pt x="2577" y="1449"/>
                    </a:cubicBezTo>
                    <a:cubicBezTo>
                      <a:pt x="2251" y="946"/>
                      <a:pt x="1825" y="527"/>
                      <a:pt x="1418" y="93"/>
                    </a:cubicBezTo>
                    <a:cubicBezTo>
                      <a:pt x="1363" y="32"/>
                      <a:pt x="1287" y="1"/>
                      <a:pt x="1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82;p35"/>
              <p:cNvSpPr/>
              <p:nvPr/>
            </p:nvSpPr>
            <p:spPr>
              <a:xfrm>
                <a:off x="2500527" y="1790017"/>
                <a:ext cx="168832" cy="37558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5664" extrusionOk="0">
                    <a:moveTo>
                      <a:pt x="1059" y="0"/>
                    </a:moveTo>
                    <a:cubicBezTo>
                      <a:pt x="948" y="0"/>
                      <a:pt x="851" y="62"/>
                      <a:pt x="822" y="157"/>
                    </a:cubicBezTo>
                    <a:cubicBezTo>
                      <a:pt x="733" y="436"/>
                      <a:pt x="620" y="711"/>
                      <a:pt x="547" y="998"/>
                    </a:cubicBezTo>
                    <a:cubicBezTo>
                      <a:pt x="419" y="1510"/>
                      <a:pt x="295" y="2025"/>
                      <a:pt x="194" y="2548"/>
                    </a:cubicBezTo>
                    <a:cubicBezTo>
                      <a:pt x="70" y="3207"/>
                      <a:pt x="0" y="3873"/>
                      <a:pt x="78" y="4543"/>
                    </a:cubicBezTo>
                    <a:cubicBezTo>
                      <a:pt x="109" y="4784"/>
                      <a:pt x="151" y="5024"/>
                      <a:pt x="268" y="5245"/>
                    </a:cubicBezTo>
                    <a:cubicBezTo>
                      <a:pt x="414" y="5515"/>
                      <a:pt x="659" y="5664"/>
                      <a:pt x="936" y="5664"/>
                    </a:cubicBezTo>
                    <a:cubicBezTo>
                      <a:pt x="1032" y="5664"/>
                      <a:pt x="1132" y="5646"/>
                      <a:pt x="1232" y="5609"/>
                    </a:cubicBezTo>
                    <a:cubicBezTo>
                      <a:pt x="1550" y="5496"/>
                      <a:pt x="1814" y="5264"/>
                      <a:pt x="1969" y="4962"/>
                    </a:cubicBezTo>
                    <a:cubicBezTo>
                      <a:pt x="2062" y="4784"/>
                      <a:pt x="2143" y="4594"/>
                      <a:pt x="2217" y="4404"/>
                    </a:cubicBezTo>
                    <a:cubicBezTo>
                      <a:pt x="2437" y="3819"/>
                      <a:pt x="2546" y="3195"/>
                      <a:pt x="2538" y="2567"/>
                    </a:cubicBezTo>
                    <a:cubicBezTo>
                      <a:pt x="2530" y="2455"/>
                      <a:pt x="2530" y="2277"/>
                      <a:pt x="2515" y="2098"/>
                    </a:cubicBezTo>
                    <a:cubicBezTo>
                      <a:pt x="2453" y="1490"/>
                      <a:pt x="2360" y="882"/>
                      <a:pt x="2236" y="285"/>
                    </a:cubicBezTo>
                    <a:cubicBezTo>
                      <a:pt x="2203" y="119"/>
                      <a:pt x="2131" y="48"/>
                      <a:pt x="1975" y="48"/>
                    </a:cubicBezTo>
                    <a:cubicBezTo>
                      <a:pt x="1963" y="48"/>
                      <a:pt x="1950" y="48"/>
                      <a:pt x="1938" y="49"/>
                    </a:cubicBezTo>
                    <a:cubicBezTo>
                      <a:pt x="1855" y="55"/>
                      <a:pt x="1772" y="58"/>
                      <a:pt x="1690" y="58"/>
                    </a:cubicBezTo>
                    <a:cubicBezTo>
                      <a:pt x="1499" y="58"/>
                      <a:pt x="1310" y="41"/>
                      <a:pt x="1120" y="6"/>
                    </a:cubicBezTo>
                    <a:cubicBezTo>
                      <a:pt x="1099" y="2"/>
                      <a:pt x="1079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83;p35"/>
              <p:cNvSpPr/>
              <p:nvPr/>
            </p:nvSpPr>
            <p:spPr>
              <a:xfrm>
                <a:off x="2757945" y="1665685"/>
                <a:ext cx="336934" cy="259139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908" extrusionOk="0">
                    <a:moveTo>
                      <a:pt x="550" y="0"/>
                    </a:moveTo>
                    <a:cubicBezTo>
                      <a:pt x="438" y="0"/>
                      <a:pt x="290" y="92"/>
                      <a:pt x="252" y="184"/>
                    </a:cubicBezTo>
                    <a:cubicBezTo>
                      <a:pt x="190" y="327"/>
                      <a:pt x="117" y="467"/>
                      <a:pt x="63" y="610"/>
                    </a:cubicBezTo>
                    <a:cubicBezTo>
                      <a:pt x="8" y="742"/>
                      <a:pt x="1" y="866"/>
                      <a:pt x="109" y="986"/>
                    </a:cubicBezTo>
                    <a:cubicBezTo>
                      <a:pt x="369" y="1265"/>
                      <a:pt x="624" y="1552"/>
                      <a:pt x="876" y="1835"/>
                    </a:cubicBezTo>
                    <a:cubicBezTo>
                      <a:pt x="1148" y="2137"/>
                      <a:pt x="1438" y="2420"/>
                      <a:pt x="1756" y="2672"/>
                    </a:cubicBezTo>
                    <a:cubicBezTo>
                      <a:pt x="2225" y="3051"/>
                      <a:pt x="2713" y="3404"/>
                      <a:pt x="3267" y="3663"/>
                    </a:cubicBezTo>
                    <a:cubicBezTo>
                      <a:pt x="3569" y="3811"/>
                      <a:pt x="3898" y="3896"/>
                      <a:pt x="4239" y="3908"/>
                    </a:cubicBezTo>
                    <a:cubicBezTo>
                      <a:pt x="4329" y="3900"/>
                      <a:pt x="4422" y="3884"/>
                      <a:pt x="4511" y="3861"/>
                    </a:cubicBezTo>
                    <a:cubicBezTo>
                      <a:pt x="4832" y="3764"/>
                      <a:pt x="5042" y="3563"/>
                      <a:pt x="5069" y="3218"/>
                    </a:cubicBezTo>
                    <a:cubicBezTo>
                      <a:pt x="5080" y="3071"/>
                      <a:pt x="5069" y="2923"/>
                      <a:pt x="5038" y="2780"/>
                    </a:cubicBezTo>
                    <a:cubicBezTo>
                      <a:pt x="4972" y="2458"/>
                      <a:pt x="4797" y="2187"/>
                      <a:pt x="4592" y="1939"/>
                    </a:cubicBezTo>
                    <a:cubicBezTo>
                      <a:pt x="4177" y="1432"/>
                      <a:pt x="3654" y="1075"/>
                      <a:pt x="3073" y="800"/>
                    </a:cubicBezTo>
                    <a:cubicBezTo>
                      <a:pt x="2279" y="424"/>
                      <a:pt x="1426" y="250"/>
                      <a:pt x="593" y="6"/>
                    </a:cubicBezTo>
                    <a:cubicBezTo>
                      <a:pt x="580" y="2"/>
                      <a:pt x="565" y="0"/>
                      <a:pt x="5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84;p35"/>
              <p:cNvSpPr/>
              <p:nvPr/>
            </p:nvSpPr>
            <p:spPr>
              <a:xfrm>
                <a:off x="2548801" y="1657064"/>
                <a:ext cx="105437" cy="4449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671" extrusionOk="0">
                    <a:moveTo>
                      <a:pt x="129" y="0"/>
                    </a:moveTo>
                    <a:cubicBezTo>
                      <a:pt x="112" y="0"/>
                      <a:pt x="94" y="6"/>
                      <a:pt x="74" y="20"/>
                    </a:cubicBezTo>
                    <a:cubicBezTo>
                      <a:pt x="16" y="54"/>
                      <a:pt x="1" y="124"/>
                      <a:pt x="36" y="178"/>
                    </a:cubicBezTo>
                    <a:cubicBezTo>
                      <a:pt x="47" y="213"/>
                      <a:pt x="67" y="244"/>
                      <a:pt x="86" y="271"/>
                    </a:cubicBezTo>
                    <a:cubicBezTo>
                      <a:pt x="268" y="519"/>
                      <a:pt x="504" y="667"/>
                      <a:pt x="830" y="671"/>
                    </a:cubicBezTo>
                    <a:cubicBezTo>
                      <a:pt x="1051" y="655"/>
                      <a:pt x="1272" y="620"/>
                      <a:pt x="1461" y="488"/>
                    </a:cubicBezTo>
                    <a:cubicBezTo>
                      <a:pt x="1504" y="465"/>
                      <a:pt x="1539" y="430"/>
                      <a:pt x="1566" y="392"/>
                    </a:cubicBezTo>
                    <a:cubicBezTo>
                      <a:pt x="1585" y="353"/>
                      <a:pt x="1589" y="306"/>
                      <a:pt x="1574" y="264"/>
                    </a:cubicBezTo>
                    <a:cubicBezTo>
                      <a:pt x="1556" y="230"/>
                      <a:pt x="1522" y="210"/>
                      <a:pt x="1487" y="210"/>
                    </a:cubicBezTo>
                    <a:cubicBezTo>
                      <a:pt x="1470" y="210"/>
                      <a:pt x="1453" y="215"/>
                      <a:pt x="1438" y="225"/>
                    </a:cubicBezTo>
                    <a:cubicBezTo>
                      <a:pt x="1392" y="244"/>
                      <a:pt x="1353" y="275"/>
                      <a:pt x="1303" y="302"/>
                    </a:cubicBezTo>
                    <a:cubicBezTo>
                      <a:pt x="1159" y="375"/>
                      <a:pt x="1000" y="420"/>
                      <a:pt x="845" y="420"/>
                    </a:cubicBezTo>
                    <a:cubicBezTo>
                      <a:pt x="677" y="420"/>
                      <a:pt x="513" y="367"/>
                      <a:pt x="380" y="240"/>
                    </a:cubicBezTo>
                    <a:cubicBezTo>
                      <a:pt x="326" y="186"/>
                      <a:pt x="276" y="128"/>
                      <a:pt x="229" y="62"/>
                    </a:cubicBezTo>
                    <a:cubicBezTo>
                      <a:pt x="200" y="28"/>
                      <a:pt x="167" y="0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85;p35"/>
              <p:cNvSpPr/>
              <p:nvPr/>
            </p:nvSpPr>
            <p:spPr>
              <a:xfrm>
                <a:off x="2529571" y="1560848"/>
                <a:ext cx="23143" cy="34548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21" extrusionOk="0">
                    <a:moveTo>
                      <a:pt x="205" y="0"/>
                    </a:moveTo>
                    <a:cubicBezTo>
                      <a:pt x="157" y="0"/>
                      <a:pt x="111" y="29"/>
                      <a:pt x="89" y="76"/>
                    </a:cubicBezTo>
                    <a:cubicBezTo>
                      <a:pt x="58" y="149"/>
                      <a:pt x="27" y="227"/>
                      <a:pt x="0" y="300"/>
                    </a:cubicBezTo>
                    <a:lnTo>
                      <a:pt x="19" y="312"/>
                    </a:lnTo>
                    <a:lnTo>
                      <a:pt x="19" y="362"/>
                    </a:lnTo>
                    <a:cubicBezTo>
                      <a:pt x="27" y="436"/>
                      <a:pt x="54" y="498"/>
                      <a:pt x="132" y="517"/>
                    </a:cubicBezTo>
                    <a:cubicBezTo>
                      <a:pt x="139" y="519"/>
                      <a:pt x="147" y="520"/>
                      <a:pt x="154" y="520"/>
                    </a:cubicBezTo>
                    <a:cubicBezTo>
                      <a:pt x="206" y="520"/>
                      <a:pt x="259" y="476"/>
                      <a:pt x="283" y="401"/>
                    </a:cubicBezTo>
                    <a:cubicBezTo>
                      <a:pt x="306" y="320"/>
                      <a:pt x="326" y="242"/>
                      <a:pt x="337" y="157"/>
                    </a:cubicBezTo>
                    <a:cubicBezTo>
                      <a:pt x="349" y="91"/>
                      <a:pt x="310" y="25"/>
                      <a:pt x="240" y="6"/>
                    </a:cubicBezTo>
                    <a:cubicBezTo>
                      <a:pt x="229" y="2"/>
                      <a:pt x="217" y="0"/>
                      <a:pt x="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86;p35"/>
              <p:cNvSpPr/>
              <p:nvPr/>
            </p:nvSpPr>
            <p:spPr>
              <a:xfrm>
                <a:off x="2676516" y="1588698"/>
                <a:ext cx="21353" cy="3017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55" extrusionOk="0">
                    <a:moveTo>
                      <a:pt x="180" y="0"/>
                    </a:moveTo>
                    <a:cubicBezTo>
                      <a:pt x="124" y="0"/>
                      <a:pt x="62" y="45"/>
                      <a:pt x="35" y="121"/>
                    </a:cubicBezTo>
                    <a:cubicBezTo>
                      <a:pt x="12" y="175"/>
                      <a:pt x="0" y="237"/>
                      <a:pt x="0" y="295"/>
                    </a:cubicBezTo>
                    <a:cubicBezTo>
                      <a:pt x="12" y="376"/>
                      <a:pt x="74" y="438"/>
                      <a:pt x="151" y="454"/>
                    </a:cubicBezTo>
                    <a:cubicBezTo>
                      <a:pt x="156" y="454"/>
                      <a:pt x="160" y="455"/>
                      <a:pt x="164" y="455"/>
                    </a:cubicBezTo>
                    <a:cubicBezTo>
                      <a:pt x="224" y="455"/>
                      <a:pt x="273" y="402"/>
                      <a:pt x="295" y="314"/>
                    </a:cubicBezTo>
                    <a:cubicBezTo>
                      <a:pt x="306" y="272"/>
                      <a:pt x="314" y="229"/>
                      <a:pt x="318" y="206"/>
                    </a:cubicBezTo>
                    <a:cubicBezTo>
                      <a:pt x="322" y="94"/>
                      <a:pt x="283" y="24"/>
                      <a:pt x="210" y="4"/>
                    </a:cubicBezTo>
                    <a:cubicBezTo>
                      <a:pt x="200" y="2"/>
                      <a:pt x="190" y="0"/>
                      <a:pt x="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" name="Google Shape;1329;p35"/>
          <p:cNvGrpSpPr/>
          <p:nvPr/>
        </p:nvGrpSpPr>
        <p:grpSpPr>
          <a:xfrm rot="17481185">
            <a:off x="-298724" y="3443501"/>
            <a:ext cx="848786" cy="870882"/>
            <a:chOff x="2997835" y="706822"/>
            <a:chExt cx="1389258" cy="1308140"/>
          </a:xfrm>
        </p:grpSpPr>
        <p:sp>
          <p:nvSpPr>
            <p:cNvPr id="37" name="Google Shape;1330;p35"/>
            <p:cNvSpPr/>
            <p:nvPr/>
          </p:nvSpPr>
          <p:spPr>
            <a:xfrm>
              <a:off x="2997835" y="706915"/>
              <a:ext cx="1389258" cy="1307955"/>
            </a:xfrm>
            <a:custGeom>
              <a:avLst/>
              <a:gdLst/>
              <a:ahLst/>
              <a:cxnLst/>
              <a:rect l="l" t="t" r="r" b="b"/>
              <a:pathLst>
                <a:path w="15054" h="14173" extrusionOk="0">
                  <a:moveTo>
                    <a:pt x="7941" y="0"/>
                  </a:moveTo>
                  <a:cubicBezTo>
                    <a:pt x="7700" y="0"/>
                    <a:pt x="7469" y="96"/>
                    <a:pt x="7304" y="269"/>
                  </a:cubicBezTo>
                  <a:cubicBezTo>
                    <a:pt x="6920" y="648"/>
                    <a:pt x="6630" y="1117"/>
                    <a:pt x="6463" y="1633"/>
                  </a:cubicBezTo>
                  <a:cubicBezTo>
                    <a:pt x="6390" y="1842"/>
                    <a:pt x="6335" y="2055"/>
                    <a:pt x="6355" y="2280"/>
                  </a:cubicBezTo>
                  <a:cubicBezTo>
                    <a:pt x="6382" y="2594"/>
                    <a:pt x="6475" y="2876"/>
                    <a:pt x="6723" y="3089"/>
                  </a:cubicBezTo>
                  <a:cubicBezTo>
                    <a:pt x="6793" y="3151"/>
                    <a:pt x="6866" y="3213"/>
                    <a:pt x="6940" y="3272"/>
                  </a:cubicBezTo>
                  <a:cubicBezTo>
                    <a:pt x="7071" y="3361"/>
                    <a:pt x="7114" y="3535"/>
                    <a:pt x="7040" y="3675"/>
                  </a:cubicBezTo>
                  <a:cubicBezTo>
                    <a:pt x="6979" y="3806"/>
                    <a:pt x="6913" y="3938"/>
                    <a:pt x="6851" y="4070"/>
                  </a:cubicBezTo>
                  <a:cubicBezTo>
                    <a:pt x="6533" y="4717"/>
                    <a:pt x="6231" y="5372"/>
                    <a:pt x="5870" y="5999"/>
                  </a:cubicBezTo>
                  <a:cubicBezTo>
                    <a:pt x="5669" y="6360"/>
                    <a:pt x="5429" y="6701"/>
                    <a:pt x="5157" y="7011"/>
                  </a:cubicBezTo>
                  <a:cubicBezTo>
                    <a:pt x="4902" y="7305"/>
                    <a:pt x="4565" y="7518"/>
                    <a:pt x="4193" y="7623"/>
                  </a:cubicBezTo>
                  <a:cubicBezTo>
                    <a:pt x="3859" y="7712"/>
                    <a:pt x="3526" y="7801"/>
                    <a:pt x="3189" y="7886"/>
                  </a:cubicBezTo>
                  <a:cubicBezTo>
                    <a:pt x="2600" y="8041"/>
                    <a:pt x="2023" y="8239"/>
                    <a:pt x="1484" y="8533"/>
                  </a:cubicBezTo>
                  <a:cubicBezTo>
                    <a:pt x="946" y="8828"/>
                    <a:pt x="504" y="9219"/>
                    <a:pt x="210" y="9765"/>
                  </a:cubicBezTo>
                  <a:cubicBezTo>
                    <a:pt x="113" y="9932"/>
                    <a:pt x="51" y="10110"/>
                    <a:pt x="24" y="10300"/>
                  </a:cubicBezTo>
                  <a:cubicBezTo>
                    <a:pt x="0" y="10478"/>
                    <a:pt x="4" y="10660"/>
                    <a:pt x="27" y="10843"/>
                  </a:cubicBezTo>
                  <a:cubicBezTo>
                    <a:pt x="47" y="11091"/>
                    <a:pt x="109" y="11331"/>
                    <a:pt x="206" y="11559"/>
                  </a:cubicBezTo>
                  <a:cubicBezTo>
                    <a:pt x="434" y="12086"/>
                    <a:pt x="802" y="12544"/>
                    <a:pt x="1271" y="12881"/>
                  </a:cubicBezTo>
                  <a:cubicBezTo>
                    <a:pt x="1740" y="13225"/>
                    <a:pt x="2263" y="13470"/>
                    <a:pt x="2817" y="13659"/>
                  </a:cubicBezTo>
                  <a:cubicBezTo>
                    <a:pt x="3464" y="13892"/>
                    <a:pt x="4135" y="14043"/>
                    <a:pt x="4820" y="14113"/>
                  </a:cubicBezTo>
                  <a:cubicBezTo>
                    <a:pt x="5225" y="14154"/>
                    <a:pt x="5630" y="14173"/>
                    <a:pt x="6035" y="14173"/>
                  </a:cubicBezTo>
                  <a:cubicBezTo>
                    <a:pt x="6165" y="14173"/>
                    <a:pt x="6295" y="14171"/>
                    <a:pt x="6424" y="14167"/>
                  </a:cubicBezTo>
                  <a:cubicBezTo>
                    <a:pt x="7037" y="14148"/>
                    <a:pt x="7641" y="14078"/>
                    <a:pt x="8242" y="13954"/>
                  </a:cubicBezTo>
                  <a:cubicBezTo>
                    <a:pt x="8575" y="13884"/>
                    <a:pt x="8908" y="13799"/>
                    <a:pt x="9214" y="13640"/>
                  </a:cubicBezTo>
                  <a:cubicBezTo>
                    <a:pt x="9826" y="13318"/>
                    <a:pt x="10338" y="12834"/>
                    <a:pt x="10690" y="12237"/>
                  </a:cubicBezTo>
                  <a:cubicBezTo>
                    <a:pt x="11446" y="10982"/>
                    <a:pt x="12008" y="9645"/>
                    <a:pt x="12430" y="8250"/>
                  </a:cubicBezTo>
                  <a:cubicBezTo>
                    <a:pt x="12597" y="7693"/>
                    <a:pt x="12740" y="7135"/>
                    <a:pt x="12957" y="6592"/>
                  </a:cubicBezTo>
                  <a:cubicBezTo>
                    <a:pt x="12988" y="6507"/>
                    <a:pt x="13042" y="6429"/>
                    <a:pt x="13108" y="6371"/>
                  </a:cubicBezTo>
                  <a:cubicBezTo>
                    <a:pt x="13151" y="6334"/>
                    <a:pt x="13205" y="6314"/>
                    <a:pt x="13259" y="6314"/>
                  </a:cubicBezTo>
                  <a:cubicBezTo>
                    <a:pt x="13277" y="6314"/>
                    <a:pt x="13296" y="6316"/>
                    <a:pt x="13314" y="6321"/>
                  </a:cubicBezTo>
                  <a:cubicBezTo>
                    <a:pt x="13376" y="6335"/>
                    <a:pt x="13440" y="6342"/>
                    <a:pt x="13505" y="6342"/>
                  </a:cubicBezTo>
                  <a:cubicBezTo>
                    <a:pt x="13548" y="6342"/>
                    <a:pt x="13592" y="6339"/>
                    <a:pt x="13635" y="6333"/>
                  </a:cubicBezTo>
                  <a:cubicBezTo>
                    <a:pt x="13852" y="6309"/>
                    <a:pt x="14015" y="6181"/>
                    <a:pt x="14154" y="6023"/>
                  </a:cubicBezTo>
                  <a:cubicBezTo>
                    <a:pt x="14333" y="5809"/>
                    <a:pt x="14484" y="5573"/>
                    <a:pt x="14604" y="5321"/>
                  </a:cubicBezTo>
                  <a:cubicBezTo>
                    <a:pt x="14875" y="4794"/>
                    <a:pt x="15053" y="4240"/>
                    <a:pt x="15049" y="3647"/>
                  </a:cubicBezTo>
                  <a:cubicBezTo>
                    <a:pt x="15053" y="3357"/>
                    <a:pt x="15011" y="3086"/>
                    <a:pt x="14867" y="2838"/>
                  </a:cubicBezTo>
                  <a:cubicBezTo>
                    <a:pt x="14755" y="2636"/>
                    <a:pt x="14561" y="2489"/>
                    <a:pt x="14336" y="2427"/>
                  </a:cubicBezTo>
                  <a:cubicBezTo>
                    <a:pt x="14054" y="2346"/>
                    <a:pt x="13767" y="2272"/>
                    <a:pt x="13488" y="2187"/>
                  </a:cubicBezTo>
                  <a:cubicBezTo>
                    <a:pt x="12248" y="1811"/>
                    <a:pt x="11058" y="1303"/>
                    <a:pt x="9931" y="672"/>
                  </a:cubicBezTo>
                  <a:cubicBezTo>
                    <a:pt x="9567" y="462"/>
                    <a:pt x="9183" y="288"/>
                    <a:pt x="8788" y="149"/>
                  </a:cubicBezTo>
                  <a:cubicBezTo>
                    <a:pt x="8528" y="60"/>
                    <a:pt x="8253" y="9"/>
                    <a:pt x="7982" y="1"/>
                  </a:cubicBezTo>
                  <a:cubicBezTo>
                    <a:pt x="7968" y="1"/>
                    <a:pt x="7954" y="0"/>
                    <a:pt x="7941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666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1331;p35"/>
            <p:cNvGrpSpPr/>
            <p:nvPr/>
          </p:nvGrpSpPr>
          <p:grpSpPr>
            <a:xfrm>
              <a:off x="2998020" y="706822"/>
              <a:ext cx="1388889" cy="1308140"/>
              <a:chOff x="2270667" y="241673"/>
              <a:chExt cx="1388889" cy="1308140"/>
            </a:xfrm>
          </p:grpSpPr>
          <p:sp>
            <p:nvSpPr>
              <p:cNvPr id="39" name="Google Shape;1332;p35"/>
              <p:cNvSpPr/>
              <p:nvPr/>
            </p:nvSpPr>
            <p:spPr>
              <a:xfrm>
                <a:off x="2270667" y="241673"/>
                <a:ext cx="1388889" cy="1308140"/>
              </a:xfrm>
              <a:custGeom>
                <a:avLst/>
                <a:gdLst/>
                <a:ahLst/>
                <a:cxnLst/>
                <a:rect l="l" t="t" r="r" b="b"/>
                <a:pathLst>
                  <a:path w="15050" h="14175" extrusionOk="0">
                    <a:moveTo>
                      <a:pt x="7917" y="190"/>
                    </a:moveTo>
                    <a:cubicBezTo>
                      <a:pt x="7931" y="190"/>
                      <a:pt x="7945" y="190"/>
                      <a:pt x="7959" y="191"/>
                    </a:cubicBezTo>
                    <a:cubicBezTo>
                      <a:pt x="8059" y="195"/>
                      <a:pt x="8110" y="292"/>
                      <a:pt x="8059" y="393"/>
                    </a:cubicBezTo>
                    <a:cubicBezTo>
                      <a:pt x="7951" y="629"/>
                      <a:pt x="7835" y="865"/>
                      <a:pt x="7730" y="1102"/>
                    </a:cubicBezTo>
                    <a:cubicBezTo>
                      <a:pt x="7478" y="1667"/>
                      <a:pt x="7226" y="2233"/>
                      <a:pt x="6975" y="2803"/>
                    </a:cubicBezTo>
                    <a:cubicBezTo>
                      <a:pt x="6944" y="2873"/>
                      <a:pt x="6901" y="2910"/>
                      <a:pt x="6853" y="2910"/>
                    </a:cubicBezTo>
                    <a:cubicBezTo>
                      <a:pt x="6813" y="2910"/>
                      <a:pt x="6770" y="2886"/>
                      <a:pt x="6727" y="2838"/>
                    </a:cubicBezTo>
                    <a:cubicBezTo>
                      <a:pt x="6618" y="2714"/>
                      <a:pt x="6575" y="2559"/>
                      <a:pt x="6541" y="2404"/>
                    </a:cubicBezTo>
                    <a:cubicBezTo>
                      <a:pt x="6529" y="2342"/>
                      <a:pt x="6525" y="2276"/>
                      <a:pt x="6521" y="2237"/>
                    </a:cubicBezTo>
                    <a:cubicBezTo>
                      <a:pt x="6525" y="2055"/>
                      <a:pt x="6564" y="1877"/>
                      <a:pt x="6626" y="1706"/>
                    </a:cubicBezTo>
                    <a:cubicBezTo>
                      <a:pt x="6750" y="1319"/>
                      <a:pt x="6944" y="958"/>
                      <a:pt x="7203" y="641"/>
                    </a:cubicBezTo>
                    <a:cubicBezTo>
                      <a:pt x="7331" y="478"/>
                      <a:pt x="7490" y="342"/>
                      <a:pt x="7672" y="245"/>
                    </a:cubicBezTo>
                    <a:cubicBezTo>
                      <a:pt x="7748" y="209"/>
                      <a:pt x="7833" y="190"/>
                      <a:pt x="7917" y="190"/>
                    </a:cubicBezTo>
                    <a:close/>
                    <a:moveTo>
                      <a:pt x="8475" y="266"/>
                    </a:moveTo>
                    <a:cubicBezTo>
                      <a:pt x="8501" y="266"/>
                      <a:pt x="8527" y="271"/>
                      <a:pt x="8555" y="280"/>
                    </a:cubicBezTo>
                    <a:cubicBezTo>
                      <a:pt x="8699" y="327"/>
                      <a:pt x="8846" y="377"/>
                      <a:pt x="8985" y="431"/>
                    </a:cubicBezTo>
                    <a:cubicBezTo>
                      <a:pt x="9040" y="459"/>
                      <a:pt x="9086" y="490"/>
                      <a:pt x="9125" y="532"/>
                    </a:cubicBezTo>
                    <a:cubicBezTo>
                      <a:pt x="9210" y="621"/>
                      <a:pt x="9222" y="710"/>
                      <a:pt x="9164" y="831"/>
                    </a:cubicBezTo>
                    <a:cubicBezTo>
                      <a:pt x="8846" y="1512"/>
                      <a:pt x="8540" y="2198"/>
                      <a:pt x="8276" y="2903"/>
                    </a:cubicBezTo>
                    <a:cubicBezTo>
                      <a:pt x="8222" y="3043"/>
                      <a:pt x="8172" y="3186"/>
                      <a:pt x="8118" y="3330"/>
                    </a:cubicBezTo>
                    <a:cubicBezTo>
                      <a:pt x="8079" y="3419"/>
                      <a:pt x="8032" y="3496"/>
                      <a:pt x="7924" y="3500"/>
                    </a:cubicBezTo>
                    <a:cubicBezTo>
                      <a:pt x="7915" y="3501"/>
                      <a:pt x="7905" y="3502"/>
                      <a:pt x="7896" y="3502"/>
                    </a:cubicBezTo>
                    <a:cubicBezTo>
                      <a:pt x="7865" y="3502"/>
                      <a:pt x="7834" y="3496"/>
                      <a:pt x="7808" y="3485"/>
                    </a:cubicBezTo>
                    <a:cubicBezTo>
                      <a:pt x="7637" y="3411"/>
                      <a:pt x="7467" y="3337"/>
                      <a:pt x="7296" y="3256"/>
                    </a:cubicBezTo>
                    <a:cubicBezTo>
                      <a:pt x="7184" y="3206"/>
                      <a:pt x="7110" y="3089"/>
                      <a:pt x="7118" y="2965"/>
                    </a:cubicBezTo>
                    <a:cubicBezTo>
                      <a:pt x="7129" y="2911"/>
                      <a:pt x="7149" y="2857"/>
                      <a:pt x="7168" y="2807"/>
                    </a:cubicBezTo>
                    <a:cubicBezTo>
                      <a:pt x="7455" y="2167"/>
                      <a:pt x="7746" y="1528"/>
                      <a:pt x="8036" y="889"/>
                    </a:cubicBezTo>
                    <a:cubicBezTo>
                      <a:pt x="8094" y="757"/>
                      <a:pt x="8156" y="625"/>
                      <a:pt x="8218" y="493"/>
                    </a:cubicBezTo>
                    <a:cubicBezTo>
                      <a:pt x="8238" y="451"/>
                      <a:pt x="8261" y="408"/>
                      <a:pt x="8288" y="373"/>
                    </a:cubicBezTo>
                    <a:cubicBezTo>
                      <a:pt x="8340" y="307"/>
                      <a:pt x="8401" y="266"/>
                      <a:pt x="8475" y="266"/>
                    </a:cubicBezTo>
                    <a:close/>
                    <a:moveTo>
                      <a:pt x="9514" y="695"/>
                    </a:moveTo>
                    <a:cubicBezTo>
                      <a:pt x="9548" y="695"/>
                      <a:pt x="9586" y="707"/>
                      <a:pt x="9629" y="730"/>
                    </a:cubicBezTo>
                    <a:cubicBezTo>
                      <a:pt x="9780" y="811"/>
                      <a:pt x="9935" y="893"/>
                      <a:pt x="10082" y="978"/>
                    </a:cubicBezTo>
                    <a:cubicBezTo>
                      <a:pt x="10128" y="1005"/>
                      <a:pt x="10163" y="1036"/>
                      <a:pt x="10198" y="1075"/>
                    </a:cubicBezTo>
                    <a:cubicBezTo>
                      <a:pt x="10264" y="1148"/>
                      <a:pt x="10268" y="1226"/>
                      <a:pt x="10221" y="1319"/>
                    </a:cubicBezTo>
                    <a:cubicBezTo>
                      <a:pt x="10032" y="1687"/>
                      <a:pt x="9842" y="2059"/>
                      <a:pt x="9663" y="2435"/>
                    </a:cubicBezTo>
                    <a:cubicBezTo>
                      <a:pt x="9466" y="2841"/>
                      <a:pt x="9284" y="3252"/>
                      <a:pt x="9094" y="3663"/>
                    </a:cubicBezTo>
                    <a:cubicBezTo>
                      <a:pt x="9078" y="3698"/>
                      <a:pt x="9059" y="3733"/>
                      <a:pt x="9040" y="3767"/>
                    </a:cubicBezTo>
                    <a:cubicBezTo>
                      <a:pt x="9010" y="3830"/>
                      <a:pt x="8949" y="3868"/>
                      <a:pt x="8884" y="3868"/>
                    </a:cubicBezTo>
                    <a:cubicBezTo>
                      <a:pt x="8873" y="3868"/>
                      <a:pt x="8861" y="3867"/>
                      <a:pt x="8850" y="3864"/>
                    </a:cubicBezTo>
                    <a:cubicBezTo>
                      <a:pt x="8656" y="3841"/>
                      <a:pt x="8474" y="3752"/>
                      <a:pt x="8331" y="3616"/>
                    </a:cubicBezTo>
                    <a:cubicBezTo>
                      <a:pt x="8265" y="3547"/>
                      <a:pt x="8273" y="3454"/>
                      <a:pt x="8304" y="3368"/>
                    </a:cubicBezTo>
                    <a:cubicBezTo>
                      <a:pt x="8400" y="3105"/>
                      <a:pt x="8497" y="2834"/>
                      <a:pt x="8606" y="2570"/>
                    </a:cubicBezTo>
                    <a:cubicBezTo>
                      <a:pt x="8854" y="1985"/>
                      <a:pt x="9109" y="1408"/>
                      <a:pt x="9361" y="827"/>
                    </a:cubicBezTo>
                    <a:cubicBezTo>
                      <a:pt x="9399" y="738"/>
                      <a:pt x="9449" y="695"/>
                      <a:pt x="9514" y="695"/>
                    </a:cubicBezTo>
                    <a:close/>
                    <a:moveTo>
                      <a:pt x="10583" y="1258"/>
                    </a:moveTo>
                    <a:cubicBezTo>
                      <a:pt x="10608" y="1258"/>
                      <a:pt x="10633" y="1264"/>
                      <a:pt x="10655" y="1276"/>
                    </a:cubicBezTo>
                    <a:cubicBezTo>
                      <a:pt x="10927" y="1404"/>
                      <a:pt x="11198" y="1532"/>
                      <a:pt x="11465" y="1660"/>
                    </a:cubicBezTo>
                    <a:cubicBezTo>
                      <a:pt x="11534" y="1690"/>
                      <a:pt x="11561" y="1747"/>
                      <a:pt x="11562" y="1842"/>
                    </a:cubicBezTo>
                    <a:lnTo>
                      <a:pt x="11562" y="1842"/>
                    </a:lnTo>
                    <a:cubicBezTo>
                      <a:pt x="11554" y="1873"/>
                      <a:pt x="11543" y="1904"/>
                      <a:pt x="11527" y="1935"/>
                    </a:cubicBezTo>
                    <a:cubicBezTo>
                      <a:pt x="11175" y="2655"/>
                      <a:pt x="10818" y="3372"/>
                      <a:pt x="10462" y="4093"/>
                    </a:cubicBezTo>
                    <a:cubicBezTo>
                      <a:pt x="10411" y="4190"/>
                      <a:pt x="10353" y="4287"/>
                      <a:pt x="10283" y="4376"/>
                    </a:cubicBezTo>
                    <a:cubicBezTo>
                      <a:pt x="10232" y="4441"/>
                      <a:pt x="10181" y="4471"/>
                      <a:pt x="10121" y="4471"/>
                    </a:cubicBezTo>
                    <a:cubicBezTo>
                      <a:pt x="10081" y="4471"/>
                      <a:pt x="10038" y="4458"/>
                      <a:pt x="9989" y="4434"/>
                    </a:cubicBezTo>
                    <a:cubicBezTo>
                      <a:pt x="9787" y="4337"/>
                      <a:pt x="9590" y="4240"/>
                      <a:pt x="9388" y="4139"/>
                    </a:cubicBezTo>
                    <a:cubicBezTo>
                      <a:pt x="9280" y="4085"/>
                      <a:pt x="9233" y="4000"/>
                      <a:pt x="9264" y="3884"/>
                    </a:cubicBezTo>
                    <a:cubicBezTo>
                      <a:pt x="9295" y="3744"/>
                      <a:pt x="9338" y="3609"/>
                      <a:pt x="9392" y="3481"/>
                    </a:cubicBezTo>
                    <a:cubicBezTo>
                      <a:pt x="9706" y="2810"/>
                      <a:pt x="10032" y="2140"/>
                      <a:pt x="10353" y="1474"/>
                    </a:cubicBezTo>
                    <a:cubicBezTo>
                      <a:pt x="10384" y="1416"/>
                      <a:pt x="10419" y="1365"/>
                      <a:pt x="10462" y="1315"/>
                    </a:cubicBezTo>
                    <a:cubicBezTo>
                      <a:pt x="10492" y="1277"/>
                      <a:pt x="10538" y="1258"/>
                      <a:pt x="10583" y="1258"/>
                    </a:cubicBezTo>
                    <a:close/>
                    <a:moveTo>
                      <a:pt x="11885" y="1850"/>
                    </a:moveTo>
                    <a:cubicBezTo>
                      <a:pt x="11916" y="1850"/>
                      <a:pt x="11950" y="1858"/>
                      <a:pt x="11992" y="1873"/>
                    </a:cubicBezTo>
                    <a:lnTo>
                      <a:pt x="12690" y="2129"/>
                    </a:lnTo>
                    <a:cubicBezTo>
                      <a:pt x="12814" y="2175"/>
                      <a:pt x="12825" y="2191"/>
                      <a:pt x="12833" y="2330"/>
                    </a:cubicBezTo>
                    <a:cubicBezTo>
                      <a:pt x="12821" y="2380"/>
                      <a:pt x="12806" y="2435"/>
                      <a:pt x="12786" y="2485"/>
                    </a:cubicBezTo>
                    <a:cubicBezTo>
                      <a:pt x="12515" y="3031"/>
                      <a:pt x="12244" y="3574"/>
                      <a:pt x="11973" y="4120"/>
                    </a:cubicBezTo>
                    <a:cubicBezTo>
                      <a:pt x="11849" y="4368"/>
                      <a:pt x="11733" y="4620"/>
                      <a:pt x="11616" y="4872"/>
                    </a:cubicBezTo>
                    <a:cubicBezTo>
                      <a:pt x="11555" y="5011"/>
                      <a:pt x="11460" y="5073"/>
                      <a:pt x="11345" y="5073"/>
                    </a:cubicBezTo>
                    <a:cubicBezTo>
                      <a:pt x="11287" y="5073"/>
                      <a:pt x="11223" y="5057"/>
                      <a:pt x="11155" y="5027"/>
                    </a:cubicBezTo>
                    <a:cubicBezTo>
                      <a:pt x="11008" y="4961"/>
                      <a:pt x="10869" y="4887"/>
                      <a:pt x="10729" y="4810"/>
                    </a:cubicBezTo>
                    <a:cubicBezTo>
                      <a:pt x="10679" y="4783"/>
                      <a:pt x="10632" y="4748"/>
                      <a:pt x="10590" y="4709"/>
                    </a:cubicBezTo>
                    <a:cubicBezTo>
                      <a:pt x="10489" y="4616"/>
                      <a:pt x="10473" y="4515"/>
                      <a:pt x="10531" y="4387"/>
                    </a:cubicBezTo>
                    <a:cubicBezTo>
                      <a:pt x="10764" y="3911"/>
                      <a:pt x="10992" y="3438"/>
                      <a:pt x="11225" y="2962"/>
                    </a:cubicBezTo>
                    <a:cubicBezTo>
                      <a:pt x="11376" y="2652"/>
                      <a:pt x="11531" y="2345"/>
                      <a:pt x="11686" y="2036"/>
                    </a:cubicBezTo>
                    <a:cubicBezTo>
                      <a:pt x="11702" y="2012"/>
                      <a:pt x="11713" y="1989"/>
                      <a:pt x="11725" y="1966"/>
                    </a:cubicBezTo>
                    <a:cubicBezTo>
                      <a:pt x="11775" y="1886"/>
                      <a:pt x="11820" y="1850"/>
                      <a:pt x="11885" y="1850"/>
                    </a:cubicBezTo>
                    <a:close/>
                    <a:moveTo>
                      <a:pt x="13244" y="2318"/>
                    </a:moveTo>
                    <a:cubicBezTo>
                      <a:pt x="13259" y="2322"/>
                      <a:pt x="13294" y="2326"/>
                      <a:pt x="13333" y="2342"/>
                    </a:cubicBezTo>
                    <a:cubicBezTo>
                      <a:pt x="13530" y="2400"/>
                      <a:pt x="13728" y="2462"/>
                      <a:pt x="13922" y="2528"/>
                    </a:cubicBezTo>
                    <a:cubicBezTo>
                      <a:pt x="13968" y="2543"/>
                      <a:pt x="14015" y="2562"/>
                      <a:pt x="14061" y="2590"/>
                    </a:cubicBezTo>
                    <a:cubicBezTo>
                      <a:pt x="14143" y="2640"/>
                      <a:pt x="14150" y="2679"/>
                      <a:pt x="14108" y="2768"/>
                    </a:cubicBezTo>
                    <a:cubicBezTo>
                      <a:pt x="14042" y="2900"/>
                      <a:pt x="13976" y="3035"/>
                      <a:pt x="13906" y="3167"/>
                    </a:cubicBezTo>
                    <a:cubicBezTo>
                      <a:pt x="13519" y="3895"/>
                      <a:pt x="13170" y="4647"/>
                      <a:pt x="12868" y="5414"/>
                    </a:cubicBezTo>
                    <a:cubicBezTo>
                      <a:pt x="12829" y="5511"/>
                      <a:pt x="12779" y="5600"/>
                      <a:pt x="12721" y="5682"/>
                    </a:cubicBezTo>
                    <a:cubicBezTo>
                      <a:pt x="12677" y="5747"/>
                      <a:pt x="12634" y="5779"/>
                      <a:pt x="12580" y="5779"/>
                    </a:cubicBezTo>
                    <a:cubicBezTo>
                      <a:pt x="12547" y="5779"/>
                      <a:pt x="12511" y="5767"/>
                      <a:pt x="12469" y="5744"/>
                    </a:cubicBezTo>
                    <a:cubicBezTo>
                      <a:pt x="12290" y="5651"/>
                      <a:pt x="12108" y="5558"/>
                      <a:pt x="11938" y="5449"/>
                    </a:cubicBezTo>
                    <a:cubicBezTo>
                      <a:pt x="11864" y="5395"/>
                      <a:pt x="11802" y="5329"/>
                      <a:pt x="11748" y="5255"/>
                    </a:cubicBezTo>
                    <a:cubicBezTo>
                      <a:pt x="11729" y="5217"/>
                      <a:pt x="11725" y="5170"/>
                      <a:pt x="11733" y="5127"/>
                    </a:cubicBezTo>
                    <a:cubicBezTo>
                      <a:pt x="11740" y="5077"/>
                      <a:pt x="11756" y="5031"/>
                      <a:pt x="11775" y="4984"/>
                    </a:cubicBezTo>
                    <a:cubicBezTo>
                      <a:pt x="11884" y="4752"/>
                      <a:pt x="11988" y="4519"/>
                      <a:pt x="12101" y="4294"/>
                    </a:cubicBezTo>
                    <a:cubicBezTo>
                      <a:pt x="12395" y="3690"/>
                      <a:pt x="12693" y="3089"/>
                      <a:pt x="12992" y="2489"/>
                    </a:cubicBezTo>
                    <a:cubicBezTo>
                      <a:pt x="13050" y="2369"/>
                      <a:pt x="13116" y="2318"/>
                      <a:pt x="13244" y="2318"/>
                    </a:cubicBezTo>
                    <a:close/>
                    <a:moveTo>
                      <a:pt x="14464" y="2722"/>
                    </a:moveTo>
                    <a:cubicBezTo>
                      <a:pt x="14506" y="2722"/>
                      <a:pt x="14549" y="2746"/>
                      <a:pt x="14596" y="2795"/>
                    </a:cubicBezTo>
                    <a:cubicBezTo>
                      <a:pt x="14728" y="2942"/>
                      <a:pt x="14809" y="3120"/>
                      <a:pt x="14832" y="3314"/>
                    </a:cubicBezTo>
                    <a:cubicBezTo>
                      <a:pt x="14848" y="3438"/>
                      <a:pt x="14855" y="3558"/>
                      <a:pt x="14863" y="3678"/>
                    </a:cubicBezTo>
                    <a:cubicBezTo>
                      <a:pt x="14867" y="4101"/>
                      <a:pt x="14755" y="4496"/>
                      <a:pt x="14604" y="4883"/>
                    </a:cubicBezTo>
                    <a:cubicBezTo>
                      <a:pt x="14495" y="5162"/>
                      <a:pt x="14356" y="5430"/>
                      <a:pt x="14189" y="5678"/>
                    </a:cubicBezTo>
                    <a:cubicBezTo>
                      <a:pt x="14108" y="5798"/>
                      <a:pt x="14015" y="5910"/>
                      <a:pt x="13910" y="6011"/>
                    </a:cubicBezTo>
                    <a:cubicBezTo>
                      <a:pt x="13819" y="6108"/>
                      <a:pt x="13691" y="6162"/>
                      <a:pt x="13560" y="6162"/>
                    </a:cubicBezTo>
                    <a:cubicBezTo>
                      <a:pt x="13540" y="6162"/>
                      <a:pt x="13520" y="6161"/>
                      <a:pt x="13499" y="6158"/>
                    </a:cubicBezTo>
                    <a:cubicBezTo>
                      <a:pt x="13344" y="6143"/>
                      <a:pt x="13197" y="6108"/>
                      <a:pt x="13058" y="6046"/>
                    </a:cubicBezTo>
                    <a:cubicBezTo>
                      <a:pt x="12980" y="6011"/>
                      <a:pt x="12938" y="5957"/>
                      <a:pt x="12949" y="5871"/>
                    </a:cubicBezTo>
                    <a:cubicBezTo>
                      <a:pt x="12957" y="5782"/>
                      <a:pt x="12972" y="5693"/>
                      <a:pt x="13003" y="5604"/>
                    </a:cubicBezTo>
                    <a:cubicBezTo>
                      <a:pt x="13310" y="4802"/>
                      <a:pt x="13670" y="4019"/>
                      <a:pt x="14077" y="3260"/>
                    </a:cubicBezTo>
                    <a:cubicBezTo>
                      <a:pt x="14146" y="3132"/>
                      <a:pt x="14216" y="2996"/>
                      <a:pt x="14286" y="2865"/>
                    </a:cubicBezTo>
                    <a:cubicBezTo>
                      <a:pt x="14298" y="2845"/>
                      <a:pt x="14309" y="2826"/>
                      <a:pt x="14325" y="2807"/>
                    </a:cubicBezTo>
                    <a:cubicBezTo>
                      <a:pt x="14373" y="2750"/>
                      <a:pt x="14418" y="2722"/>
                      <a:pt x="14464" y="2722"/>
                    </a:cubicBezTo>
                    <a:close/>
                    <a:moveTo>
                      <a:pt x="1800" y="8644"/>
                    </a:moveTo>
                    <a:cubicBezTo>
                      <a:pt x="1838" y="8644"/>
                      <a:pt x="1877" y="8649"/>
                      <a:pt x="1918" y="8661"/>
                    </a:cubicBezTo>
                    <a:cubicBezTo>
                      <a:pt x="1996" y="8684"/>
                      <a:pt x="2058" y="8739"/>
                      <a:pt x="2085" y="8812"/>
                    </a:cubicBezTo>
                    <a:cubicBezTo>
                      <a:pt x="2267" y="9250"/>
                      <a:pt x="2356" y="9719"/>
                      <a:pt x="2348" y="10192"/>
                    </a:cubicBezTo>
                    <a:cubicBezTo>
                      <a:pt x="2340" y="10997"/>
                      <a:pt x="2143" y="11788"/>
                      <a:pt x="1771" y="12505"/>
                    </a:cubicBezTo>
                    <a:cubicBezTo>
                      <a:pt x="1709" y="12617"/>
                      <a:pt x="1639" y="12733"/>
                      <a:pt x="1488" y="12737"/>
                    </a:cubicBezTo>
                    <a:cubicBezTo>
                      <a:pt x="1442" y="12737"/>
                      <a:pt x="1399" y="12729"/>
                      <a:pt x="1364" y="12706"/>
                    </a:cubicBezTo>
                    <a:cubicBezTo>
                      <a:pt x="841" y="12315"/>
                      <a:pt x="461" y="11819"/>
                      <a:pt x="271" y="11191"/>
                    </a:cubicBezTo>
                    <a:cubicBezTo>
                      <a:pt x="178" y="10873"/>
                      <a:pt x="202" y="10552"/>
                      <a:pt x="237" y="10230"/>
                    </a:cubicBezTo>
                    <a:cubicBezTo>
                      <a:pt x="264" y="10060"/>
                      <a:pt x="326" y="9897"/>
                      <a:pt x="423" y="9754"/>
                    </a:cubicBezTo>
                    <a:cubicBezTo>
                      <a:pt x="694" y="9300"/>
                      <a:pt x="1077" y="8967"/>
                      <a:pt x="1538" y="8719"/>
                    </a:cubicBezTo>
                    <a:cubicBezTo>
                      <a:pt x="1625" y="8673"/>
                      <a:pt x="1710" y="8644"/>
                      <a:pt x="1800" y="8644"/>
                    </a:cubicBezTo>
                    <a:close/>
                    <a:moveTo>
                      <a:pt x="10103" y="11374"/>
                    </a:moveTo>
                    <a:cubicBezTo>
                      <a:pt x="10247" y="11374"/>
                      <a:pt x="10389" y="11395"/>
                      <a:pt x="10528" y="11439"/>
                    </a:cubicBezTo>
                    <a:cubicBezTo>
                      <a:pt x="10590" y="11455"/>
                      <a:pt x="10644" y="11486"/>
                      <a:pt x="10690" y="11528"/>
                    </a:cubicBezTo>
                    <a:cubicBezTo>
                      <a:pt x="10783" y="11617"/>
                      <a:pt x="10787" y="11691"/>
                      <a:pt x="10721" y="11803"/>
                    </a:cubicBezTo>
                    <a:cubicBezTo>
                      <a:pt x="10593" y="12013"/>
                      <a:pt x="10469" y="12226"/>
                      <a:pt x="10330" y="12431"/>
                    </a:cubicBezTo>
                    <a:cubicBezTo>
                      <a:pt x="9908" y="13051"/>
                      <a:pt x="9272" y="13497"/>
                      <a:pt x="8544" y="13679"/>
                    </a:cubicBezTo>
                    <a:cubicBezTo>
                      <a:pt x="8214" y="13764"/>
                      <a:pt x="7877" y="13818"/>
                      <a:pt x="7540" y="13884"/>
                    </a:cubicBezTo>
                    <a:cubicBezTo>
                      <a:pt x="7517" y="13888"/>
                      <a:pt x="7497" y="13890"/>
                      <a:pt x="7480" y="13890"/>
                    </a:cubicBezTo>
                    <a:cubicBezTo>
                      <a:pt x="7400" y="13890"/>
                      <a:pt x="7373" y="13845"/>
                      <a:pt x="7350" y="13737"/>
                    </a:cubicBezTo>
                    <a:cubicBezTo>
                      <a:pt x="7327" y="13621"/>
                      <a:pt x="7335" y="13500"/>
                      <a:pt x="7370" y="13388"/>
                    </a:cubicBezTo>
                    <a:cubicBezTo>
                      <a:pt x="7691" y="12280"/>
                      <a:pt x="8443" y="11652"/>
                      <a:pt x="9547" y="11412"/>
                    </a:cubicBezTo>
                    <a:cubicBezTo>
                      <a:pt x="9629" y="11397"/>
                      <a:pt x="9710" y="11385"/>
                      <a:pt x="9791" y="11377"/>
                    </a:cubicBezTo>
                    <a:cubicBezTo>
                      <a:pt x="9815" y="11376"/>
                      <a:pt x="9838" y="11375"/>
                      <a:pt x="9862" y="11375"/>
                    </a:cubicBezTo>
                    <a:cubicBezTo>
                      <a:pt x="9910" y="11375"/>
                      <a:pt x="9958" y="11377"/>
                      <a:pt x="10004" y="11377"/>
                    </a:cubicBezTo>
                    <a:cubicBezTo>
                      <a:pt x="10037" y="11375"/>
                      <a:pt x="10070" y="11374"/>
                      <a:pt x="10103" y="11374"/>
                    </a:cubicBezTo>
                    <a:close/>
                    <a:moveTo>
                      <a:pt x="7427" y="3573"/>
                    </a:moveTo>
                    <a:cubicBezTo>
                      <a:pt x="7440" y="3573"/>
                      <a:pt x="7453" y="3575"/>
                      <a:pt x="7467" y="3578"/>
                    </a:cubicBezTo>
                    <a:cubicBezTo>
                      <a:pt x="7517" y="3581"/>
                      <a:pt x="7563" y="3593"/>
                      <a:pt x="7614" y="3605"/>
                    </a:cubicBezTo>
                    <a:cubicBezTo>
                      <a:pt x="8048" y="3775"/>
                      <a:pt x="8486" y="3926"/>
                      <a:pt x="8908" y="4116"/>
                    </a:cubicBezTo>
                    <a:cubicBezTo>
                      <a:pt x="9361" y="4318"/>
                      <a:pt x="9799" y="4546"/>
                      <a:pt x="10237" y="4775"/>
                    </a:cubicBezTo>
                    <a:cubicBezTo>
                      <a:pt x="11054" y="5201"/>
                      <a:pt x="11864" y="5639"/>
                      <a:pt x="12678" y="6069"/>
                    </a:cubicBezTo>
                    <a:cubicBezTo>
                      <a:pt x="12833" y="6154"/>
                      <a:pt x="12876" y="6251"/>
                      <a:pt x="12814" y="6414"/>
                    </a:cubicBezTo>
                    <a:cubicBezTo>
                      <a:pt x="12554" y="7065"/>
                      <a:pt x="12380" y="7743"/>
                      <a:pt x="12178" y="8409"/>
                    </a:cubicBezTo>
                    <a:cubicBezTo>
                      <a:pt x="11930" y="9215"/>
                      <a:pt x="11620" y="10002"/>
                      <a:pt x="11256" y="10765"/>
                    </a:cubicBezTo>
                    <a:cubicBezTo>
                      <a:pt x="11190" y="10897"/>
                      <a:pt x="11089" y="11009"/>
                      <a:pt x="10996" y="11125"/>
                    </a:cubicBezTo>
                    <a:cubicBezTo>
                      <a:pt x="10933" y="11207"/>
                      <a:pt x="10826" y="11242"/>
                      <a:pt x="10724" y="11242"/>
                    </a:cubicBezTo>
                    <a:cubicBezTo>
                      <a:pt x="10695" y="11242"/>
                      <a:pt x="10667" y="11239"/>
                      <a:pt x="10640" y="11234"/>
                    </a:cubicBezTo>
                    <a:cubicBezTo>
                      <a:pt x="10423" y="11195"/>
                      <a:pt x="10202" y="11180"/>
                      <a:pt x="9981" y="11180"/>
                    </a:cubicBezTo>
                    <a:cubicBezTo>
                      <a:pt x="9427" y="11187"/>
                      <a:pt x="8923" y="11354"/>
                      <a:pt x="8451" y="11641"/>
                    </a:cubicBezTo>
                    <a:cubicBezTo>
                      <a:pt x="7687" y="12106"/>
                      <a:pt x="7277" y="12795"/>
                      <a:pt x="7122" y="13659"/>
                    </a:cubicBezTo>
                    <a:cubicBezTo>
                      <a:pt x="7087" y="13857"/>
                      <a:pt x="6994" y="13938"/>
                      <a:pt x="6804" y="13950"/>
                    </a:cubicBezTo>
                    <a:cubicBezTo>
                      <a:pt x="6541" y="13968"/>
                      <a:pt x="6278" y="13977"/>
                      <a:pt x="6014" y="13977"/>
                    </a:cubicBezTo>
                    <a:cubicBezTo>
                      <a:pt x="5766" y="13977"/>
                      <a:pt x="5518" y="13969"/>
                      <a:pt x="5270" y="13954"/>
                    </a:cubicBezTo>
                    <a:cubicBezTo>
                      <a:pt x="4789" y="13927"/>
                      <a:pt x="4313" y="13880"/>
                      <a:pt x="3844" y="13764"/>
                    </a:cubicBezTo>
                    <a:cubicBezTo>
                      <a:pt x="3208" y="13605"/>
                      <a:pt x="2585" y="13407"/>
                      <a:pt x="2003" y="13101"/>
                    </a:cubicBezTo>
                    <a:cubicBezTo>
                      <a:pt x="1786" y="12989"/>
                      <a:pt x="1763" y="12927"/>
                      <a:pt x="1883" y="12702"/>
                    </a:cubicBezTo>
                    <a:cubicBezTo>
                      <a:pt x="2356" y="11842"/>
                      <a:pt x="2581" y="10862"/>
                      <a:pt x="2530" y="9878"/>
                    </a:cubicBezTo>
                    <a:cubicBezTo>
                      <a:pt x="2507" y="9498"/>
                      <a:pt x="2422" y="9126"/>
                      <a:pt x="2275" y="8773"/>
                    </a:cubicBezTo>
                    <a:cubicBezTo>
                      <a:pt x="2251" y="8715"/>
                      <a:pt x="2236" y="8657"/>
                      <a:pt x="2228" y="8599"/>
                    </a:cubicBezTo>
                    <a:cubicBezTo>
                      <a:pt x="2205" y="8483"/>
                      <a:pt x="2263" y="8401"/>
                      <a:pt x="2360" y="8351"/>
                    </a:cubicBezTo>
                    <a:cubicBezTo>
                      <a:pt x="2426" y="8316"/>
                      <a:pt x="2495" y="8285"/>
                      <a:pt x="2565" y="8258"/>
                    </a:cubicBezTo>
                    <a:cubicBezTo>
                      <a:pt x="2790" y="8185"/>
                      <a:pt x="3019" y="8126"/>
                      <a:pt x="3247" y="8068"/>
                    </a:cubicBezTo>
                    <a:cubicBezTo>
                      <a:pt x="3642" y="7975"/>
                      <a:pt x="4034" y="7863"/>
                      <a:pt x="4421" y="7743"/>
                    </a:cubicBezTo>
                    <a:cubicBezTo>
                      <a:pt x="4762" y="7638"/>
                      <a:pt x="5033" y="7421"/>
                      <a:pt x="5277" y="7162"/>
                    </a:cubicBezTo>
                    <a:cubicBezTo>
                      <a:pt x="5584" y="6832"/>
                      <a:pt x="5824" y="6453"/>
                      <a:pt x="6045" y="6065"/>
                    </a:cubicBezTo>
                    <a:cubicBezTo>
                      <a:pt x="6467" y="5329"/>
                      <a:pt x="6812" y="4554"/>
                      <a:pt x="7188" y="3795"/>
                    </a:cubicBezTo>
                    <a:cubicBezTo>
                      <a:pt x="7215" y="3740"/>
                      <a:pt x="7246" y="3690"/>
                      <a:pt x="7284" y="3643"/>
                    </a:cubicBezTo>
                    <a:cubicBezTo>
                      <a:pt x="7319" y="3599"/>
                      <a:pt x="7372" y="3573"/>
                      <a:pt x="7427" y="3573"/>
                    </a:cubicBezTo>
                    <a:close/>
                    <a:moveTo>
                      <a:pt x="7933" y="0"/>
                    </a:moveTo>
                    <a:cubicBezTo>
                      <a:pt x="7696" y="0"/>
                      <a:pt x="7465" y="96"/>
                      <a:pt x="7296" y="269"/>
                    </a:cubicBezTo>
                    <a:cubicBezTo>
                      <a:pt x="6913" y="652"/>
                      <a:pt x="6630" y="1117"/>
                      <a:pt x="6459" y="1633"/>
                    </a:cubicBezTo>
                    <a:cubicBezTo>
                      <a:pt x="6389" y="1842"/>
                      <a:pt x="6335" y="2055"/>
                      <a:pt x="6355" y="2280"/>
                    </a:cubicBezTo>
                    <a:cubicBezTo>
                      <a:pt x="6382" y="2593"/>
                      <a:pt x="6471" y="2876"/>
                      <a:pt x="6719" y="3089"/>
                    </a:cubicBezTo>
                    <a:cubicBezTo>
                      <a:pt x="6792" y="3151"/>
                      <a:pt x="6862" y="3213"/>
                      <a:pt x="6940" y="3272"/>
                    </a:cubicBezTo>
                    <a:cubicBezTo>
                      <a:pt x="7071" y="3361"/>
                      <a:pt x="7110" y="3535"/>
                      <a:pt x="7036" y="3674"/>
                    </a:cubicBezTo>
                    <a:cubicBezTo>
                      <a:pt x="6975" y="3806"/>
                      <a:pt x="6909" y="3938"/>
                      <a:pt x="6847" y="4070"/>
                    </a:cubicBezTo>
                    <a:cubicBezTo>
                      <a:pt x="6529" y="4717"/>
                      <a:pt x="6227" y="5372"/>
                      <a:pt x="5866" y="5999"/>
                    </a:cubicBezTo>
                    <a:cubicBezTo>
                      <a:pt x="5665" y="6360"/>
                      <a:pt x="5425" y="6701"/>
                      <a:pt x="5153" y="7011"/>
                    </a:cubicBezTo>
                    <a:cubicBezTo>
                      <a:pt x="4898" y="7305"/>
                      <a:pt x="4564" y="7518"/>
                      <a:pt x="4189" y="7623"/>
                    </a:cubicBezTo>
                    <a:cubicBezTo>
                      <a:pt x="3855" y="7712"/>
                      <a:pt x="3522" y="7801"/>
                      <a:pt x="3185" y="7886"/>
                    </a:cubicBezTo>
                    <a:cubicBezTo>
                      <a:pt x="2596" y="8041"/>
                      <a:pt x="2019" y="8239"/>
                      <a:pt x="1480" y="8533"/>
                    </a:cubicBezTo>
                    <a:cubicBezTo>
                      <a:pt x="946" y="8828"/>
                      <a:pt x="500" y="9219"/>
                      <a:pt x="206" y="9765"/>
                    </a:cubicBezTo>
                    <a:cubicBezTo>
                      <a:pt x="113" y="9932"/>
                      <a:pt x="47" y="10110"/>
                      <a:pt x="20" y="10300"/>
                    </a:cubicBezTo>
                    <a:cubicBezTo>
                      <a:pt x="0" y="10478"/>
                      <a:pt x="0" y="10660"/>
                      <a:pt x="23" y="10842"/>
                    </a:cubicBezTo>
                    <a:cubicBezTo>
                      <a:pt x="43" y="11090"/>
                      <a:pt x="105" y="11331"/>
                      <a:pt x="202" y="11559"/>
                    </a:cubicBezTo>
                    <a:cubicBezTo>
                      <a:pt x="430" y="12086"/>
                      <a:pt x="798" y="12543"/>
                      <a:pt x="1267" y="12881"/>
                    </a:cubicBezTo>
                    <a:cubicBezTo>
                      <a:pt x="1736" y="13225"/>
                      <a:pt x="2259" y="13466"/>
                      <a:pt x="2813" y="13659"/>
                    </a:cubicBezTo>
                    <a:cubicBezTo>
                      <a:pt x="3460" y="13892"/>
                      <a:pt x="4131" y="14047"/>
                      <a:pt x="4816" y="14117"/>
                    </a:cubicBezTo>
                    <a:cubicBezTo>
                      <a:pt x="5214" y="14154"/>
                      <a:pt x="5611" y="14174"/>
                      <a:pt x="6009" y="14174"/>
                    </a:cubicBezTo>
                    <a:cubicBezTo>
                      <a:pt x="6146" y="14174"/>
                      <a:pt x="6283" y="14172"/>
                      <a:pt x="6420" y="14167"/>
                    </a:cubicBezTo>
                    <a:cubicBezTo>
                      <a:pt x="7033" y="14151"/>
                      <a:pt x="7637" y="14082"/>
                      <a:pt x="8234" y="13958"/>
                    </a:cubicBezTo>
                    <a:cubicBezTo>
                      <a:pt x="8571" y="13884"/>
                      <a:pt x="8904" y="13803"/>
                      <a:pt x="9210" y="13644"/>
                    </a:cubicBezTo>
                    <a:cubicBezTo>
                      <a:pt x="9822" y="13322"/>
                      <a:pt x="10334" y="12834"/>
                      <a:pt x="10683" y="12237"/>
                    </a:cubicBezTo>
                    <a:cubicBezTo>
                      <a:pt x="11442" y="10986"/>
                      <a:pt x="12004" y="9649"/>
                      <a:pt x="12426" y="8250"/>
                    </a:cubicBezTo>
                    <a:cubicBezTo>
                      <a:pt x="12593" y="7696"/>
                      <a:pt x="12736" y="7135"/>
                      <a:pt x="12953" y="6596"/>
                    </a:cubicBezTo>
                    <a:cubicBezTo>
                      <a:pt x="12984" y="6511"/>
                      <a:pt x="13038" y="6433"/>
                      <a:pt x="13104" y="6371"/>
                    </a:cubicBezTo>
                    <a:cubicBezTo>
                      <a:pt x="13146" y="6335"/>
                      <a:pt x="13197" y="6315"/>
                      <a:pt x="13249" y="6315"/>
                    </a:cubicBezTo>
                    <a:cubicBezTo>
                      <a:pt x="13269" y="6315"/>
                      <a:pt x="13290" y="6318"/>
                      <a:pt x="13310" y="6325"/>
                    </a:cubicBezTo>
                    <a:cubicBezTo>
                      <a:pt x="13375" y="6337"/>
                      <a:pt x="13442" y="6343"/>
                      <a:pt x="13509" y="6343"/>
                    </a:cubicBezTo>
                    <a:cubicBezTo>
                      <a:pt x="13550" y="6343"/>
                      <a:pt x="13590" y="6341"/>
                      <a:pt x="13631" y="6336"/>
                    </a:cubicBezTo>
                    <a:cubicBezTo>
                      <a:pt x="13848" y="6309"/>
                      <a:pt x="14011" y="6185"/>
                      <a:pt x="14150" y="6022"/>
                    </a:cubicBezTo>
                    <a:cubicBezTo>
                      <a:pt x="14329" y="5809"/>
                      <a:pt x="14480" y="5573"/>
                      <a:pt x="14600" y="5325"/>
                    </a:cubicBezTo>
                    <a:cubicBezTo>
                      <a:pt x="14871" y="4794"/>
                      <a:pt x="15049" y="4244"/>
                      <a:pt x="15045" y="3651"/>
                    </a:cubicBezTo>
                    <a:cubicBezTo>
                      <a:pt x="15049" y="3361"/>
                      <a:pt x="15007" y="3089"/>
                      <a:pt x="14863" y="2838"/>
                    </a:cubicBezTo>
                    <a:cubicBezTo>
                      <a:pt x="14747" y="2636"/>
                      <a:pt x="14553" y="2489"/>
                      <a:pt x="14329" y="2431"/>
                    </a:cubicBezTo>
                    <a:cubicBezTo>
                      <a:pt x="14046" y="2349"/>
                      <a:pt x="13763" y="2272"/>
                      <a:pt x="13480" y="2187"/>
                    </a:cubicBezTo>
                    <a:cubicBezTo>
                      <a:pt x="12244" y="1815"/>
                      <a:pt x="11051" y="1307"/>
                      <a:pt x="9927" y="672"/>
                    </a:cubicBezTo>
                    <a:cubicBezTo>
                      <a:pt x="9559" y="466"/>
                      <a:pt x="9175" y="288"/>
                      <a:pt x="8780" y="149"/>
                    </a:cubicBezTo>
                    <a:cubicBezTo>
                      <a:pt x="8520" y="59"/>
                      <a:pt x="8249" y="9"/>
                      <a:pt x="7974" y="1"/>
                    </a:cubicBezTo>
                    <a:cubicBezTo>
                      <a:pt x="7961" y="1"/>
                      <a:pt x="7947" y="0"/>
                      <a:pt x="79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33;p35"/>
              <p:cNvSpPr/>
              <p:nvPr/>
            </p:nvSpPr>
            <p:spPr>
              <a:xfrm>
                <a:off x="2433367" y="571409"/>
                <a:ext cx="1025563" cy="960133"/>
              </a:xfrm>
              <a:custGeom>
                <a:avLst/>
                <a:gdLst/>
                <a:ahLst/>
                <a:cxnLst/>
                <a:rect l="l" t="t" r="r" b="b"/>
                <a:pathLst>
                  <a:path w="11113" h="10404" extrusionOk="0">
                    <a:moveTo>
                      <a:pt x="5664" y="0"/>
                    </a:moveTo>
                    <a:cubicBezTo>
                      <a:pt x="5609" y="0"/>
                      <a:pt x="5556" y="26"/>
                      <a:pt x="5521" y="70"/>
                    </a:cubicBezTo>
                    <a:cubicBezTo>
                      <a:pt x="5483" y="117"/>
                      <a:pt x="5452" y="167"/>
                      <a:pt x="5425" y="222"/>
                    </a:cubicBezTo>
                    <a:cubicBezTo>
                      <a:pt x="5049" y="981"/>
                      <a:pt x="4704" y="1756"/>
                      <a:pt x="4282" y="2492"/>
                    </a:cubicBezTo>
                    <a:cubicBezTo>
                      <a:pt x="4061" y="2880"/>
                      <a:pt x="3821" y="3259"/>
                      <a:pt x="3514" y="3589"/>
                    </a:cubicBezTo>
                    <a:cubicBezTo>
                      <a:pt x="3270" y="3848"/>
                      <a:pt x="2999" y="4065"/>
                      <a:pt x="2658" y="4170"/>
                    </a:cubicBezTo>
                    <a:cubicBezTo>
                      <a:pt x="2271" y="4290"/>
                      <a:pt x="1879" y="4402"/>
                      <a:pt x="1484" y="4495"/>
                    </a:cubicBezTo>
                    <a:cubicBezTo>
                      <a:pt x="1256" y="4553"/>
                      <a:pt x="1027" y="4612"/>
                      <a:pt x="802" y="4685"/>
                    </a:cubicBezTo>
                    <a:cubicBezTo>
                      <a:pt x="732" y="4712"/>
                      <a:pt x="663" y="4743"/>
                      <a:pt x="597" y="4778"/>
                    </a:cubicBezTo>
                    <a:cubicBezTo>
                      <a:pt x="500" y="4828"/>
                      <a:pt x="442" y="4910"/>
                      <a:pt x="465" y="5026"/>
                    </a:cubicBezTo>
                    <a:cubicBezTo>
                      <a:pt x="473" y="5084"/>
                      <a:pt x="488" y="5142"/>
                      <a:pt x="512" y="5200"/>
                    </a:cubicBezTo>
                    <a:cubicBezTo>
                      <a:pt x="659" y="5553"/>
                      <a:pt x="744" y="5925"/>
                      <a:pt x="767" y="6305"/>
                    </a:cubicBezTo>
                    <a:cubicBezTo>
                      <a:pt x="818" y="7289"/>
                      <a:pt x="593" y="8269"/>
                      <a:pt x="120" y="9129"/>
                    </a:cubicBezTo>
                    <a:cubicBezTo>
                      <a:pt x="0" y="9354"/>
                      <a:pt x="23" y="9416"/>
                      <a:pt x="240" y="9528"/>
                    </a:cubicBezTo>
                    <a:cubicBezTo>
                      <a:pt x="822" y="9834"/>
                      <a:pt x="1445" y="10032"/>
                      <a:pt x="2081" y="10191"/>
                    </a:cubicBezTo>
                    <a:cubicBezTo>
                      <a:pt x="2550" y="10307"/>
                      <a:pt x="3026" y="10354"/>
                      <a:pt x="3507" y="10381"/>
                    </a:cubicBezTo>
                    <a:cubicBezTo>
                      <a:pt x="3755" y="10396"/>
                      <a:pt x="4003" y="10404"/>
                      <a:pt x="4251" y="10404"/>
                    </a:cubicBezTo>
                    <a:cubicBezTo>
                      <a:pt x="4515" y="10404"/>
                      <a:pt x="4778" y="10395"/>
                      <a:pt x="5041" y="10377"/>
                    </a:cubicBezTo>
                    <a:cubicBezTo>
                      <a:pt x="5231" y="10365"/>
                      <a:pt x="5324" y="10284"/>
                      <a:pt x="5359" y="10086"/>
                    </a:cubicBezTo>
                    <a:cubicBezTo>
                      <a:pt x="5514" y="9222"/>
                      <a:pt x="5924" y="8533"/>
                      <a:pt x="6688" y="8068"/>
                    </a:cubicBezTo>
                    <a:cubicBezTo>
                      <a:pt x="7160" y="7781"/>
                      <a:pt x="7664" y="7614"/>
                      <a:pt x="8218" y="7607"/>
                    </a:cubicBezTo>
                    <a:cubicBezTo>
                      <a:pt x="8439" y="7607"/>
                      <a:pt x="8660" y="7622"/>
                      <a:pt x="8877" y="7661"/>
                    </a:cubicBezTo>
                    <a:cubicBezTo>
                      <a:pt x="8904" y="7666"/>
                      <a:pt x="8932" y="7669"/>
                      <a:pt x="8961" y="7669"/>
                    </a:cubicBezTo>
                    <a:cubicBezTo>
                      <a:pt x="9063" y="7669"/>
                      <a:pt x="9170" y="7634"/>
                      <a:pt x="9233" y="7552"/>
                    </a:cubicBezTo>
                    <a:cubicBezTo>
                      <a:pt x="9326" y="7436"/>
                      <a:pt x="9427" y="7324"/>
                      <a:pt x="9493" y="7192"/>
                    </a:cubicBezTo>
                    <a:cubicBezTo>
                      <a:pt x="9857" y="6429"/>
                      <a:pt x="10167" y="5642"/>
                      <a:pt x="10415" y="4836"/>
                    </a:cubicBezTo>
                    <a:cubicBezTo>
                      <a:pt x="10617" y="4170"/>
                      <a:pt x="10791" y="3492"/>
                      <a:pt x="11051" y="2841"/>
                    </a:cubicBezTo>
                    <a:cubicBezTo>
                      <a:pt x="11113" y="2678"/>
                      <a:pt x="11070" y="2581"/>
                      <a:pt x="10915" y="2496"/>
                    </a:cubicBezTo>
                    <a:cubicBezTo>
                      <a:pt x="10101" y="2066"/>
                      <a:pt x="9291" y="1628"/>
                      <a:pt x="8474" y="1202"/>
                    </a:cubicBezTo>
                    <a:cubicBezTo>
                      <a:pt x="8036" y="973"/>
                      <a:pt x="7598" y="745"/>
                      <a:pt x="7145" y="543"/>
                    </a:cubicBezTo>
                    <a:cubicBezTo>
                      <a:pt x="6723" y="353"/>
                      <a:pt x="6285" y="202"/>
                      <a:pt x="5851" y="32"/>
                    </a:cubicBezTo>
                    <a:cubicBezTo>
                      <a:pt x="5800" y="20"/>
                      <a:pt x="5754" y="8"/>
                      <a:pt x="5704" y="5"/>
                    </a:cubicBezTo>
                    <a:cubicBezTo>
                      <a:pt x="5690" y="2"/>
                      <a:pt x="5677" y="0"/>
                      <a:pt x="56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34;p35"/>
              <p:cNvSpPr/>
              <p:nvPr/>
            </p:nvSpPr>
            <p:spPr>
              <a:xfrm>
                <a:off x="2287094" y="1039388"/>
                <a:ext cx="200997" cy="377815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4094" extrusionOk="0">
                    <a:moveTo>
                      <a:pt x="1622" y="0"/>
                    </a:moveTo>
                    <a:cubicBezTo>
                      <a:pt x="1532" y="0"/>
                      <a:pt x="1447" y="29"/>
                      <a:pt x="1360" y="75"/>
                    </a:cubicBezTo>
                    <a:cubicBezTo>
                      <a:pt x="899" y="323"/>
                      <a:pt x="516" y="656"/>
                      <a:pt x="245" y="1110"/>
                    </a:cubicBezTo>
                    <a:cubicBezTo>
                      <a:pt x="148" y="1253"/>
                      <a:pt x="86" y="1416"/>
                      <a:pt x="59" y="1586"/>
                    </a:cubicBezTo>
                    <a:cubicBezTo>
                      <a:pt x="24" y="1908"/>
                      <a:pt x="0" y="2229"/>
                      <a:pt x="93" y="2547"/>
                    </a:cubicBezTo>
                    <a:cubicBezTo>
                      <a:pt x="283" y="3175"/>
                      <a:pt x="663" y="3671"/>
                      <a:pt x="1186" y="4062"/>
                    </a:cubicBezTo>
                    <a:cubicBezTo>
                      <a:pt x="1221" y="4085"/>
                      <a:pt x="1264" y="4093"/>
                      <a:pt x="1310" y="4093"/>
                    </a:cubicBezTo>
                    <a:cubicBezTo>
                      <a:pt x="1461" y="4089"/>
                      <a:pt x="1531" y="3973"/>
                      <a:pt x="1593" y="3861"/>
                    </a:cubicBezTo>
                    <a:cubicBezTo>
                      <a:pt x="1965" y="3144"/>
                      <a:pt x="2162" y="2353"/>
                      <a:pt x="2170" y="1548"/>
                    </a:cubicBezTo>
                    <a:cubicBezTo>
                      <a:pt x="2178" y="1075"/>
                      <a:pt x="2089" y="606"/>
                      <a:pt x="1907" y="168"/>
                    </a:cubicBezTo>
                    <a:cubicBezTo>
                      <a:pt x="1880" y="95"/>
                      <a:pt x="1818" y="40"/>
                      <a:pt x="1740" y="17"/>
                    </a:cubicBezTo>
                    <a:cubicBezTo>
                      <a:pt x="1699" y="5"/>
                      <a:pt x="1660" y="0"/>
                      <a:pt x="1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35;p35"/>
              <p:cNvSpPr/>
              <p:nvPr/>
            </p:nvSpPr>
            <p:spPr>
              <a:xfrm>
                <a:off x="2946845" y="1291235"/>
                <a:ext cx="319398" cy="232374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2518" extrusionOk="0">
                    <a:moveTo>
                      <a:pt x="2776" y="1"/>
                    </a:moveTo>
                    <a:cubicBezTo>
                      <a:pt x="2743" y="1"/>
                      <a:pt x="2710" y="2"/>
                      <a:pt x="2677" y="4"/>
                    </a:cubicBezTo>
                    <a:cubicBezTo>
                      <a:pt x="2631" y="4"/>
                      <a:pt x="2583" y="2"/>
                      <a:pt x="2535" y="2"/>
                    </a:cubicBezTo>
                    <a:cubicBezTo>
                      <a:pt x="2511" y="2"/>
                      <a:pt x="2488" y="3"/>
                      <a:pt x="2464" y="4"/>
                    </a:cubicBezTo>
                    <a:cubicBezTo>
                      <a:pt x="2383" y="12"/>
                      <a:pt x="2302" y="24"/>
                      <a:pt x="2220" y="39"/>
                    </a:cubicBezTo>
                    <a:cubicBezTo>
                      <a:pt x="1116" y="279"/>
                      <a:pt x="364" y="907"/>
                      <a:pt x="43" y="2015"/>
                    </a:cubicBezTo>
                    <a:cubicBezTo>
                      <a:pt x="8" y="2127"/>
                      <a:pt x="0" y="2248"/>
                      <a:pt x="23" y="2364"/>
                    </a:cubicBezTo>
                    <a:cubicBezTo>
                      <a:pt x="46" y="2472"/>
                      <a:pt x="73" y="2517"/>
                      <a:pt x="153" y="2517"/>
                    </a:cubicBezTo>
                    <a:cubicBezTo>
                      <a:pt x="170" y="2517"/>
                      <a:pt x="190" y="2515"/>
                      <a:pt x="213" y="2511"/>
                    </a:cubicBezTo>
                    <a:cubicBezTo>
                      <a:pt x="550" y="2445"/>
                      <a:pt x="887" y="2391"/>
                      <a:pt x="1217" y="2306"/>
                    </a:cubicBezTo>
                    <a:cubicBezTo>
                      <a:pt x="1945" y="2124"/>
                      <a:pt x="2581" y="1678"/>
                      <a:pt x="3003" y="1058"/>
                    </a:cubicBezTo>
                    <a:cubicBezTo>
                      <a:pt x="3142" y="853"/>
                      <a:pt x="3266" y="640"/>
                      <a:pt x="3394" y="430"/>
                    </a:cubicBezTo>
                    <a:cubicBezTo>
                      <a:pt x="3460" y="318"/>
                      <a:pt x="3456" y="244"/>
                      <a:pt x="3363" y="155"/>
                    </a:cubicBezTo>
                    <a:cubicBezTo>
                      <a:pt x="3317" y="113"/>
                      <a:pt x="3263" y="82"/>
                      <a:pt x="3201" y="66"/>
                    </a:cubicBezTo>
                    <a:cubicBezTo>
                      <a:pt x="3062" y="22"/>
                      <a:pt x="2920" y="1"/>
                      <a:pt x="2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36;p35"/>
              <p:cNvSpPr/>
              <p:nvPr/>
            </p:nvSpPr>
            <p:spPr>
              <a:xfrm>
                <a:off x="3352625" y="455591"/>
                <a:ext cx="223976" cy="319306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3460" extrusionOk="0">
                    <a:moveTo>
                      <a:pt x="1520" y="0"/>
                    </a:moveTo>
                    <a:cubicBezTo>
                      <a:pt x="1392" y="0"/>
                      <a:pt x="1326" y="47"/>
                      <a:pt x="1268" y="171"/>
                    </a:cubicBezTo>
                    <a:cubicBezTo>
                      <a:pt x="969" y="771"/>
                      <a:pt x="671" y="1372"/>
                      <a:pt x="377" y="1973"/>
                    </a:cubicBezTo>
                    <a:cubicBezTo>
                      <a:pt x="264" y="2201"/>
                      <a:pt x="160" y="2434"/>
                      <a:pt x="51" y="2662"/>
                    </a:cubicBezTo>
                    <a:cubicBezTo>
                      <a:pt x="32" y="2709"/>
                      <a:pt x="16" y="2759"/>
                      <a:pt x="9" y="2809"/>
                    </a:cubicBezTo>
                    <a:cubicBezTo>
                      <a:pt x="1" y="2852"/>
                      <a:pt x="5" y="2895"/>
                      <a:pt x="24" y="2933"/>
                    </a:cubicBezTo>
                    <a:cubicBezTo>
                      <a:pt x="78" y="3007"/>
                      <a:pt x="140" y="3073"/>
                      <a:pt x="214" y="3127"/>
                    </a:cubicBezTo>
                    <a:cubicBezTo>
                      <a:pt x="384" y="3236"/>
                      <a:pt x="566" y="3329"/>
                      <a:pt x="745" y="3426"/>
                    </a:cubicBezTo>
                    <a:cubicBezTo>
                      <a:pt x="787" y="3448"/>
                      <a:pt x="824" y="3459"/>
                      <a:pt x="857" y="3459"/>
                    </a:cubicBezTo>
                    <a:cubicBezTo>
                      <a:pt x="910" y="3459"/>
                      <a:pt x="953" y="3428"/>
                      <a:pt x="997" y="3364"/>
                    </a:cubicBezTo>
                    <a:cubicBezTo>
                      <a:pt x="1055" y="3278"/>
                      <a:pt x="1105" y="3189"/>
                      <a:pt x="1144" y="3096"/>
                    </a:cubicBezTo>
                    <a:cubicBezTo>
                      <a:pt x="1446" y="2325"/>
                      <a:pt x="1795" y="1573"/>
                      <a:pt x="2182" y="845"/>
                    </a:cubicBezTo>
                    <a:cubicBezTo>
                      <a:pt x="2252" y="713"/>
                      <a:pt x="2318" y="582"/>
                      <a:pt x="2384" y="446"/>
                    </a:cubicBezTo>
                    <a:cubicBezTo>
                      <a:pt x="2426" y="357"/>
                      <a:pt x="2419" y="322"/>
                      <a:pt x="2337" y="272"/>
                    </a:cubicBezTo>
                    <a:cubicBezTo>
                      <a:pt x="2291" y="244"/>
                      <a:pt x="2244" y="221"/>
                      <a:pt x="2198" y="206"/>
                    </a:cubicBezTo>
                    <a:cubicBezTo>
                      <a:pt x="2004" y="144"/>
                      <a:pt x="1806" y="82"/>
                      <a:pt x="1609" y="20"/>
                    </a:cubicBezTo>
                    <a:cubicBezTo>
                      <a:pt x="1570" y="8"/>
                      <a:pt x="1535" y="4"/>
                      <a:pt x="1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37;p35"/>
              <p:cNvSpPr/>
              <p:nvPr/>
            </p:nvSpPr>
            <p:spPr>
              <a:xfrm>
                <a:off x="3122741" y="357492"/>
                <a:ext cx="215024" cy="296881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3217" extrusionOk="0">
                    <a:moveTo>
                      <a:pt x="1351" y="1"/>
                    </a:moveTo>
                    <a:cubicBezTo>
                      <a:pt x="1305" y="1"/>
                      <a:pt x="1259" y="22"/>
                      <a:pt x="1229" y="60"/>
                    </a:cubicBezTo>
                    <a:cubicBezTo>
                      <a:pt x="1186" y="106"/>
                      <a:pt x="1151" y="161"/>
                      <a:pt x="1120" y="215"/>
                    </a:cubicBezTo>
                    <a:cubicBezTo>
                      <a:pt x="799" y="885"/>
                      <a:pt x="473" y="1552"/>
                      <a:pt x="159" y="2222"/>
                    </a:cubicBezTo>
                    <a:cubicBezTo>
                      <a:pt x="105" y="2354"/>
                      <a:pt x="62" y="2489"/>
                      <a:pt x="31" y="2625"/>
                    </a:cubicBezTo>
                    <a:cubicBezTo>
                      <a:pt x="0" y="2745"/>
                      <a:pt x="47" y="2830"/>
                      <a:pt x="155" y="2884"/>
                    </a:cubicBezTo>
                    <a:cubicBezTo>
                      <a:pt x="357" y="2985"/>
                      <a:pt x="554" y="3082"/>
                      <a:pt x="756" y="3179"/>
                    </a:cubicBezTo>
                    <a:cubicBezTo>
                      <a:pt x="805" y="3203"/>
                      <a:pt x="848" y="3216"/>
                      <a:pt x="888" y="3216"/>
                    </a:cubicBezTo>
                    <a:cubicBezTo>
                      <a:pt x="948" y="3216"/>
                      <a:pt x="999" y="3186"/>
                      <a:pt x="1050" y="3121"/>
                    </a:cubicBezTo>
                    <a:cubicBezTo>
                      <a:pt x="1120" y="3032"/>
                      <a:pt x="1178" y="2935"/>
                      <a:pt x="1229" y="2838"/>
                    </a:cubicBezTo>
                    <a:cubicBezTo>
                      <a:pt x="1585" y="2117"/>
                      <a:pt x="1942" y="1400"/>
                      <a:pt x="2294" y="680"/>
                    </a:cubicBezTo>
                    <a:cubicBezTo>
                      <a:pt x="2310" y="649"/>
                      <a:pt x="2321" y="618"/>
                      <a:pt x="2329" y="587"/>
                    </a:cubicBezTo>
                    <a:cubicBezTo>
                      <a:pt x="2329" y="490"/>
                      <a:pt x="2302" y="436"/>
                      <a:pt x="2232" y="401"/>
                    </a:cubicBezTo>
                    <a:cubicBezTo>
                      <a:pt x="1965" y="273"/>
                      <a:pt x="1694" y="145"/>
                      <a:pt x="1422" y="21"/>
                    </a:cubicBezTo>
                    <a:cubicBezTo>
                      <a:pt x="1400" y="7"/>
                      <a:pt x="1376" y="1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38;p35"/>
              <p:cNvSpPr/>
              <p:nvPr/>
            </p:nvSpPr>
            <p:spPr>
              <a:xfrm>
                <a:off x="3237176" y="412124"/>
                <a:ext cx="217793" cy="297527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3224" extrusionOk="0">
                    <a:moveTo>
                      <a:pt x="1409" y="1"/>
                    </a:moveTo>
                    <a:cubicBezTo>
                      <a:pt x="1345" y="1"/>
                      <a:pt x="1301" y="37"/>
                      <a:pt x="1252" y="115"/>
                    </a:cubicBezTo>
                    <a:cubicBezTo>
                      <a:pt x="1240" y="138"/>
                      <a:pt x="1229" y="165"/>
                      <a:pt x="1213" y="189"/>
                    </a:cubicBezTo>
                    <a:cubicBezTo>
                      <a:pt x="1058" y="495"/>
                      <a:pt x="903" y="805"/>
                      <a:pt x="752" y="1115"/>
                    </a:cubicBezTo>
                    <a:cubicBezTo>
                      <a:pt x="519" y="1587"/>
                      <a:pt x="291" y="2064"/>
                      <a:pt x="58" y="2540"/>
                    </a:cubicBezTo>
                    <a:cubicBezTo>
                      <a:pt x="0" y="2664"/>
                      <a:pt x="16" y="2765"/>
                      <a:pt x="117" y="2862"/>
                    </a:cubicBezTo>
                    <a:cubicBezTo>
                      <a:pt x="159" y="2901"/>
                      <a:pt x="206" y="2932"/>
                      <a:pt x="256" y="2963"/>
                    </a:cubicBezTo>
                    <a:cubicBezTo>
                      <a:pt x="396" y="3036"/>
                      <a:pt x="535" y="3114"/>
                      <a:pt x="682" y="3176"/>
                    </a:cubicBezTo>
                    <a:cubicBezTo>
                      <a:pt x="750" y="3207"/>
                      <a:pt x="814" y="3224"/>
                      <a:pt x="873" y="3224"/>
                    </a:cubicBezTo>
                    <a:cubicBezTo>
                      <a:pt x="988" y="3224"/>
                      <a:pt x="1082" y="3161"/>
                      <a:pt x="1143" y="3025"/>
                    </a:cubicBezTo>
                    <a:cubicBezTo>
                      <a:pt x="1260" y="2773"/>
                      <a:pt x="1376" y="2521"/>
                      <a:pt x="1500" y="2269"/>
                    </a:cubicBezTo>
                    <a:cubicBezTo>
                      <a:pt x="1771" y="1723"/>
                      <a:pt x="2042" y="1180"/>
                      <a:pt x="2313" y="634"/>
                    </a:cubicBezTo>
                    <a:cubicBezTo>
                      <a:pt x="2333" y="584"/>
                      <a:pt x="2348" y="533"/>
                      <a:pt x="2360" y="483"/>
                    </a:cubicBezTo>
                    <a:cubicBezTo>
                      <a:pt x="2352" y="344"/>
                      <a:pt x="2341" y="324"/>
                      <a:pt x="2217" y="278"/>
                    </a:cubicBezTo>
                    <a:lnTo>
                      <a:pt x="1519" y="26"/>
                    </a:lnTo>
                    <a:cubicBezTo>
                      <a:pt x="1476" y="9"/>
                      <a:pt x="1440" y="1"/>
                      <a:pt x="1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39;p35"/>
              <p:cNvSpPr/>
              <p:nvPr/>
            </p:nvSpPr>
            <p:spPr>
              <a:xfrm>
                <a:off x="3464568" y="492690"/>
                <a:ext cx="178202" cy="31746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3440" extrusionOk="0">
                    <a:moveTo>
                      <a:pt x="1528" y="1"/>
                    </a:moveTo>
                    <a:cubicBezTo>
                      <a:pt x="1482" y="1"/>
                      <a:pt x="1436" y="30"/>
                      <a:pt x="1388" y="87"/>
                    </a:cubicBezTo>
                    <a:cubicBezTo>
                      <a:pt x="1372" y="102"/>
                      <a:pt x="1361" y="125"/>
                      <a:pt x="1349" y="145"/>
                    </a:cubicBezTo>
                    <a:cubicBezTo>
                      <a:pt x="1279" y="276"/>
                      <a:pt x="1209" y="408"/>
                      <a:pt x="1140" y="540"/>
                    </a:cubicBezTo>
                    <a:cubicBezTo>
                      <a:pt x="733" y="1299"/>
                      <a:pt x="373" y="2082"/>
                      <a:pt x="66" y="2884"/>
                    </a:cubicBezTo>
                    <a:cubicBezTo>
                      <a:pt x="35" y="2969"/>
                      <a:pt x="20" y="3058"/>
                      <a:pt x="12" y="3151"/>
                    </a:cubicBezTo>
                    <a:cubicBezTo>
                      <a:pt x="1" y="3237"/>
                      <a:pt x="43" y="3291"/>
                      <a:pt x="121" y="3326"/>
                    </a:cubicBezTo>
                    <a:cubicBezTo>
                      <a:pt x="260" y="3384"/>
                      <a:pt x="407" y="3423"/>
                      <a:pt x="562" y="3434"/>
                    </a:cubicBezTo>
                    <a:cubicBezTo>
                      <a:pt x="585" y="3438"/>
                      <a:pt x="609" y="3440"/>
                      <a:pt x="632" y="3440"/>
                    </a:cubicBezTo>
                    <a:cubicBezTo>
                      <a:pt x="760" y="3440"/>
                      <a:pt x="884" y="3386"/>
                      <a:pt x="973" y="3291"/>
                    </a:cubicBezTo>
                    <a:cubicBezTo>
                      <a:pt x="1078" y="3186"/>
                      <a:pt x="1171" y="3074"/>
                      <a:pt x="1252" y="2954"/>
                    </a:cubicBezTo>
                    <a:cubicBezTo>
                      <a:pt x="1419" y="2706"/>
                      <a:pt x="1558" y="2442"/>
                      <a:pt x="1667" y="2163"/>
                    </a:cubicBezTo>
                    <a:cubicBezTo>
                      <a:pt x="1818" y="1776"/>
                      <a:pt x="1930" y="1381"/>
                      <a:pt x="1926" y="958"/>
                    </a:cubicBezTo>
                    <a:cubicBezTo>
                      <a:pt x="1918" y="834"/>
                      <a:pt x="1911" y="714"/>
                      <a:pt x="1895" y="594"/>
                    </a:cubicBezTo>
                    <a:cubicBezTo>
                      <a:pt x="1872" y="400"/>
                      <a:pt x="1791" y="218"/>
                      <a:pt x="1659" y="75"/>
                    </a:cubicBezTo>
                    <a:cubicBezTo>
                      <a:pt x="1613" y="25"/>
                      <a:pt x="1570" y="1"/>
                      <a:pt x="1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40;p35"/>
              <p:cNvSpPr/>
              <p:nvPr/>
            </p:nvSpPr>
            <p:spPr>
              <a:xfrm>
                <a:off x="2926819" y="266129"/>
                <a:ext cx="194906" cy="298727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3237" extrusionOk="0">
                    <a:moveTo>
                      <a:pt x="1365" y="1"/>
                    </a:moveTo>
                    <a:cubicBezTo>
                      <a:pt x="1291" y="1"/>
                      <a:pt x="1230" y="42"/>
                      <a:pt x="1178" y="108"/>
                    </a:cubicBezTo>
                    <a:cubicBezTo>
                      <a:pt x="1151" y="143"/>
                      <a:pt x="1128" y="186"/>
                      <a:pt x="1108" y="228"/>
                    </a:cubicBezTo>
                    <a:cubicBezTo>
                      <a:pt x="1046" y="360"/>
                      <a:pt x="984" y="492"/>
                      <a:pt x="926" y="624"/>
                    </a:cubicBezTo>
                    <a:cubicBezTo>
                      <a:pt x="636" y="1263"/>
                      <a:pt x="345" y="1902"/>
                      <a:pt x="58" y="2542"/>
                    </a:cubicBezTo>
                    <a:cubicBezTo>
                      <a:pt x="39" y="2592"/>
                      <a:pt x="19" y="2646"/>
                      <a:pt x="8" y="2700"/>
                    </a:cubicBezTo>
                    <a:cubicBezTo>
                      <a:pt x="0" y="2824"/>
                      <a:pt x="74" y="2941"/>
                      <a:pt x="186" y="2991"/>
                    </a:cubicBezTo>
                    <a:cubicBezTo>
                      <a:pt x="357" y="3072"/>
                      <a:pt x="527" y="3146"/>
                      <a:pt x="698" y="3220"/>
                    </a:cubicBezTo>
                    <a:cubicBezTo>
                      <a:pt x="724" y="3231"/>
                      <a:pt x="755" y="3237"/>
                      <a:pt x="786" y="3237"/>
                    </a:cubicBezTo>
                    <a:cubicBezTo>
                      <a:pt x="795" y="3237"/>
                      <a:pt x="805" y="3236"/>
                      <a:pt x="814" y="3235"/>
                    </a:cubicBezTo>
                    <a:cubicBezTo>
                      <a:pt x="922" y="3231"/>
                      <a:pt x="969" y="3154"/>
                      <a:pt x="1008" y="3065"/>
                    </a:cubicBezTo>
                    <a:cubicBezTo>
                      <a:pt x="1062" y="2921"/>
                      <a:pt x="1112" y="2778"/>
                      <a:pt x="1166" y="2638"/>
                    </a:cubicBezTo>
                    <a:cubicBezTo>
                      <a:pt x="1430" y="1933"/>
                      <a:pt x="1736" y="1247"/>
                      <a:pt x="2054" y="566"/>
                    </a:cubicBezTo>
                    <a:cubicBezTo>
                      <a:pt x="2112" y="445"/>
                      <a:pt x="2100" y="356"/>
                      <a:pt x="2015" y="267"/>
                    </a:cubicBezTo>
                    <a:cubicBezTo>
                      <a:pt x="1976" y="225"/>
                      <a:pt x="1930" y="194"/>
                      <a:pt x="1875" y="166"/>
                    </a:cubicBezTo>
                    <a:cubicBezTo>
                      <a:pt x="1736" y="112"/>
                      <a:pt x="1589" y="62"/>
                      <a:pt x="1445" y="15"/>
                    </a:cubicBezTo>
                    <a:cubicBezTo>
                      <a:pt x="1417" y="6"/>
                      <a:pt x="1391" y="1"/>
                      <a:pt x="1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41;p35"/>
              <p:cNvSpPr/>
              <p:nvPr/>
            </p:nvSpPr>
            <p:spPr>
              <a:xfrm>
                <a:off x="3033316" y="305812"/>
                <a:ext cx="184939" cy="29282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3173" extrusionOk="0">
                    <a:moveTo>
                      <a:pt x="1250" y="0"/>
                    </a:moveTo>
                    <a:cubicBezTo>
                      <a:pt x="1185" y="0"/>
                      <a:pt x="1135" y="43"/>
                      <a:pt x="1097" y="132"/>
                    </a:cubicBezTo>
                    <a:cubicBezTo>
                      <a:pt x="845" y="713"/>
                      <a:pt x="590" y="1290"/>
                      <a:pt x="342" y="1875"/>
                    </a:cubicBezTo>
                    <a:cubicBezTo>
                      <a:pt x="233" y="2139"/>
                      <a:pt x="136" y="2410"/>
                      <a:pt x="40" y="2673"/>
                    </a:cubicBezTo>
                    <a:cubicBezTo>
                      <a:pt x="9" y="2759"/>
                      <a:pt x="1" y="2852"/>
                      <a:pt x="67" y="2921"/>
                    </a:cubicBezTo>
                    <a:cubicBezTo>
                      <a:pt x="210" y="3057"/>
                      <a:pt x="392" y="3146"/>
                      <a:pt x="586" y="3169"/>
                    </a:cubicBezTo>
                    <a:cubicBezTo>
                      <a:pt x="597" y="3172"/>
                      <a:pt x="609" y="3173"/>
                      <a:pt x="620" y="3173"/>
                    </a:cubicBezTo>
                    <a:cubicBezTo>
                      <a:pt x="685" y="3173"/>
                      <a:pt x="746" y="3135"/>
                      <a:pt x="776" y="3072"/>
                    </a:cubicBezTo>
                    <a:cubicBezTo>
                      <a:pt x="795" y="3038"/>
                      <a:pt x="814" y="3003"/>
                      <a:pt x="830" y="2968"/>
                    </a:cubicBezTo>
                    <a:cubicBezTo>
                      <a:pt x="1020" y="2557"/>
                      <a:pt x="1202" y="2146"/>
                      <a:pt x="1399" y="1740"/>
                    </a:cubicBezTo>
                    <a:cubicBezTo>
                      <a:pt x="1578" y="1364"/>
                      <a:pt x="1768" y="992"/>
                      <a:pt x="1957" y="624"/>
                    </a:cubicBezTo>
                    <a:cubicBezTo>
                      <a:pt x="2004" y="531"/>
                      <a:pt x="2000" y="453"/>
                      <a:pt x="1934" y="380"/>
                    </a:cubicBezTo>
                    <a:cubicBezTo>
                      <a:pt x="1899" y="341"/>
                      <a:pt x="1864" y="310"/>
                      <a:pt x="1818" y="283"/>
                    </a:cubicBezTo>
                    <a:cubicBezTo>
                      <a:pt x="1671" y="198"/>
                      <a:pt x="1516" y="116"/>
                      <a:pt x="1365" y="35"/>
                    </a:cubicBezTo>
                    <a:cubicBezTo>
                      <a:pt x="1322" y="12"/>
                      <a:pt x="1284" y="0"/>
                      <a:pt x="1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42;p35"/>
              <p:cNvSpPr/>
              <p:nvPr/>
            </p:nvSpPr>
            <p:spPr>
              <a:xfrm>
                <a:off x="2872462" y="259115"/>
                <a:ext cx="146641" cy="251107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721" extrusionOk="0">
                    <a:moveTo>
                      <a:pt x="1396" y="1"/>
                    </a:moveTo>
                    <a:cubicBezTo>
                      <a:pt x="1312" y="1"/>
                      <a:pt x="1227" y="20"/>
                      <a:pt x="1151" y="56"/>
                    </a:cubicBezTo>
                    <a:cubicBezTo>
                      <a:pt x="969" y="153"/>
                      <a:pt x="810" y="289"/>
                      <a:pt x="682" y="452"/>
                    </a:cubicBezTo>
                    <a:cubicBezTo>
                      <a:pt x="423" y="769"/>
                      <a:pt x="229" y="1130"/>
                      <a:pt x="105" y="1517"/>
                    </a:cubicBezTo>
                    <a:cubicBezTo>
                      <a:pt x="43" y="1688"/>
                      <a:pt x="4" y="1866"/>
                      <a:pt x="0" y="2048"/>
                    </a:cubicBezTo>
                    <a:cubicBezTo>
                      <a:pt x="4" y="2087"/>
                      <a:pt x="8" y="2153"/>
                      <a:pt x="20" y="2215"/>
                    </a:cubicBezTo>
                    <a:cubicBezTo>
                      <a:pt x="54" y="2370"/>
                      <a:pt x="97" y="2525"/>
                      <a:pt x="206" y="2649"/>
                    </a:cubicBezTo>
                    <a:cubicBezTo>
                      <a:pt x="249" y="2697"/>
                      <a:pt x="292" y="2721"/>
                      <a:pt x="332" y="2721"/>
                    </a:cubicBezTo>
                    <a:cubicBezTo>
                      <a:pt x="380" y="2721"/>
                      <a:pt x="423" y="2684"/>
                      <a:pt x="454" y="2614"/>
                    </a:cubicBezTo>
                    <a:cubicBezTo>
                      <a:pt x="705" y="2044"/>
                      <a:pt x="957" y="1478"/>
                      <a:pt x="1209" y="913"/>
                    </a:cubicBezTo>
                    <a:cubicBezTo>
                      <a:pt x="1314" y="676"/>
                      <a:pt x="1430" y="440"/>
                      <a:pt x="1538" y="204"/>
                    </a:cubicBezTo>
                    <a:cubicBezTo>
                      <a:pt x="1589" y="103"/>
                      <a:pt x="1538" y="6"/>
                      <a:pt x="1438" y="2"/>
                    </a:cubicBezTo>
                    <a:cubicBezTo>
                      <a:pt x="1424" y="1"/>
                      <a:pt x="1410" y="1"/>
                      <a:pt x="1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43;p35"/>
              <p:cNvSpPr/>
              <p:nvPr/>
            </p:nvSpPr>
            <p:spPr>
              <a:xfrm>
                <a:off x="2570965" y="1306831"/>
                <a:ext cx="188907" cy="127538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382" extrusionOk="0">
                    <a:moveTo>
                      <a:pt x="108" y="1"/>
                    </a:moveTo>
                    <a:cubicBezTo>
                      <a:pt x="55" y="1"/>
                      <a:pt x="27" y="44"/>
                      <a:pt x="20" y="91"/>
                    </a:cubicBezTo>
                    <a:cubicBezTo>
                      <a:pt x="5" y="157"/>
                      <a:pt x="1" y="219"/>
                      <a:pt x="9" y="285"/>
                    </a:cubicBezTo>
                    <a:cubicBezTo>
                      <a:pt x="67" y="831"/>
                      <a:pt x="493" y="1381"/>
                      <a:pt x="1248" y="1381"/>
                    </a:cubicBezTo>
                    <a:cubicBezTo>
                      <a:pt x="1255" y="1381"/>
                      <a:pt x="1261" y="1381"/>
                      <a:pt x="1267" y="1381"/>
                    </a:cubicBezTo>
                    <a:cubicBezTo>
                      <a:pt x="1500" y="1381"/>
                      <a:pt x="1726" y="1308"/>
                      <a:pt x="1919" y="1176"/>
                    </a:cubicBezTo>
                    <a:cubicBezTo>
                      <a:pt x="1958" y="1153"/>
                      <a:pt x="1989" y="1122"/>
                      <a:pt x="2016" y="1087"/>
                    </a:cubicBezTo>
                    <a:cubicBezTo>
                      <a:pt x="2031" y="1067"/>
                      <a:pt x="2047" y="1017"/>
                      <a:pt x="2035" y="1005"/>
                    </a:cubicBezTo>
                    <a:cubicBezTo>
                      <a:pt x="2011" y="985"/>
                      <a:pt x="1982" y="974"/>
                      <a:pt x="1951" y="974"/>
                    </a:cubicBezTo>
                    <a:cubicBezTo>
                      <a:pt x="1947" y="974"/>
                      <a:pt x="1943" y="974"/>
                      <a:pt x="1938" y="974"/>
                    </a:cubicBezTo>
                    <a:cubicBezTo>
                      <a:pt x="1888" y="986"/>
                      <a:pt x="1841" y="1001"/>
                      <a:pt x="1799" y="1029"/>
                    </a:cubicBezTo>
                    <a:cubicBezTo>
                      <a:pt x="1671" y="1102"/>
                      <a:pt x="1527" y="1156"/>
                      <a:pt x="1380" y="1176"/>
                    </a:cubicBezTo>
                    <a:cubicBezTo>
                      <a:pt x="1325" y="1182"/>
                      <a:pt x="1270" y="1185"/>
                      <a:pt x="1217" y="1185"/>
                    </a:cubicBezTo>
                    <a:cubicBezTo>
                      <a:pt x="934" y="1185"/>
                      <a:pt x="680" y="1095"/>
                      <a:pt x="477" y="870"/>
                    </a:cubicBezTo>
                    <a:cubicBezTo>
                      <a:pt x="284" y="664"/>
                      <a:pt x="183" y="397"/>
                      <a:pt x="195" y="118"/>
                    </a:cubicBezTo>
                    <a:cubicBezTo>
                      <a:pt x="195" y="64"/>
                      <a:pt x="187" y="10"/>
                      <a:pt x="121" y="2"/>
                    </a:cubicBezTo>
                    <a:cubicBezTo>
                      <a:pt x="116" y="1"/>
                      <a:pt x="112" y="1"/>
                      <a:pt x="1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44;p35"/>
              <p:cNvSpPr/>
              <p:nvPr/>
            </p:nvSpPr>
            <p:spPr>
              <a:xfrm>
                <a:off x="2589976" y="1218514"/>
                <a:ext cx="31561" cy="41159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46" extrusionOk="0">
                    <a:moveTo>
                      <a:pt x="195" y="0"/>
                    </a:moveTo>
                    <a:cubicBezTo>
                      <a:pt x="119" y="0"/>
                      <a:pt x="45" y="85"/>
                      <a:pt x="23" y="196"/>
                    </a:cubicBezTo>
                    <a:cubicBezTo>
                      <a:pt x="0" y="316"/>
                      <a:pt x="51" y="428"/>
                      <a:pt x="132" y="443"/>
                    </a:cubicBezTo>
                    <a:cubicBezTo>
                      <a:pt x="138" y="445"/>
                      <a:pt x="144" y="445"/>
                      <a:pt x="150" y="445"/>
                    </a:cubicBezTo>
                    <a:cubicBezTo>
                      <a:pt x="222" y="445"/>
                      <a:pt x="296" y="361"/>
                      <a:pt x="318" y="250"/>
                    </a:cubicBezTo>
                    <a:cubicBezTo>
                      <a:pt x="341" y="130"/>
                      <a:pt x="295" y="17"/>
                      <a:pt x="213" y="2"/>
                    </a:cubicBezTo>
                    <a:cubicBezTo>
                      <a:pt x="207" y="1"/>
                      <a:pt x="201" y="0"/>
                      <a:pt x="1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45;p35"/>
              <p:cNvSpPr/>
              <p:nvPr/>
            </p:nvSpPr>
            <p:spPr>
              <a:xfrm>
                <a:off x="2789128" y="1316428"/>
                <a:ext cx="31561" cy="41159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46" extrusionOk="0">
                    <a:moveTo>
                      <a:pt x="194" y="1"/>
                    </a:moveTo>
                    <a:cubicBezTo>
                      <a:pt x="119" y="1"/>
                      <a:pt x="45" y="82"/>
                      <a:pt x="24" y="196"/>
                    </a:cubicBezTo>
                    <a:cubicBezTo>
                      <a:pt x="0" y="316"/>
                      <a:pt x="51" y="429"/>
                      <a:pt x="132" y="444"/>
                    </a:cubicBezTo>
                    <a:cubicBezTo>
                      <a:pt x="137" y="445"/>
                      <a:pt x="142" y="445"/>
                      <a:pt x="147" y="445"/>
                    </a:cubicBezTo>
                    <a:cubicBezTo>
                      <a:pt x="223" y="445"/>
                      <a:pt x="296" y="363"/>
                      <a:pt x="318" y="250"/>
                    </a:cubicBezTo>
                    <a:cubicBezTo>
                      <a:pt x="341" y="126"/>
                      <a:pt x="295" y="14"/>
                      <a:pt x="213" y="2"/>
                    </a:cubicBezTo>
                    <a:cubicBezTo>
                      <a:pt x="207" y="1"/>
                      <a:pt x="201" y="1"/>
                      <a:pt x="1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" name="Google Shape;1351;p35"/>
          <p:cNvGrpSpPr/>
          <p:nvPr/>
        </p:nvGrpSpPr>
        <p:grpSpPr>
          <a:xfrm>
            <a:off x="272327" y="148627"/>
            <a:ext cx="829780" cy="798971"/>
            <a:chOff x="-93848" y="2802836"/>
            <a:chExt cx="950988" cy="1009503"/>
          </a:xfrm>
        </p:grpSpPr>
        <p:sp>
          <p:nvSpPr>
            <p:cNvPr id="54" name="Google Shape;1352;p35"/>
            <p:cNvSpPr/>
            <p:nvPr/>
          </p:nvSpPr>
          <p:spPr>
            <a:xfrm>
              <a:off x="-93848" y="2802910"/>
              <a:ext cx="950988" cy="1009371"/>
            </a:xfrm>
            <a:custGeom>
              <a:avLst/>
              <a:gdLst/>
              <a:ahLst/>
              <a:cxnLst/>
              <a:rect l="l" t="t" r="r" b="b"/>
              <a:pathLst>
                <a:path w="14341" h="15222" extrusionOk="0">
                  <a:moveTo>
                    <a:pt x="4316" y="0"/>
                  </a:moveTo>
                  <a:cubicBezTo>
                    <a:pt x="4274" y="0"/>
                    <a:pt x="4229" y="11"/>
                    <a:pt x="4181" y="32"/>
                  </a:cubicBezTo>
                  <a:cubicBezTo>
                    <a:pt x="3890" y="164"/>
                    <a:pt x="3646" y="377"/>
                    <a:pt x="3468" y="641"/>
                  </a:cubicBezTo>
                  <a:cubicBezTo>
                    <a:pt x="3387" y="745"/>
                    <a:pt x="3398" y="889"/>
                    <a:pt x="3487" y="982"/>
                  </a:cubicBezTo>
                  <a:cubicBezTo>
                    <a:pt x="3588" y="1094"/>
                    <a:pt x="3681" y="1214"/>
                    <a:pt x="3770" y="1338"/>
                  </a:cubicBezTo>
                  <a:cubicBezTo>
                    <a:pt x="3960" y="1625"/>
                    <a:pt x="4142" y="1915"/>
                    <a:pt x="4324" y="2206"/>
                  </a:cubicBezTo>
                  <a:cubicBezTo>
                    <a:pt x="4347" y="2253"/>
                    <a:pt x="4363" y="2299"/>
                    <a:pt x="4363" y="2353"/>
                  </a:cubicBezTo>
                  <a:cubicBezTo>
                    <a:pt x="4371" y="2528"/>
                    <a:pt x="4285" y="2656"/>
                    <a:pt x="4134" y="2745"/>
                  </a:cubicBezTo>
                  <a:cubicBezTo>
                    <a:pt x="3968" y="2845"/>
                    <a:pt x="3797" y="2946"/>
                    <a:pt x="3631" y="3047"/>
                  </a:cubicBezTo>
                  <a:cubicBezTo>
                    <a:pt x="3115" y="3365"/>
                    <a:pt x="2619" y="3706"/>
                    <a:pt x="2174" y="4120"/>
                  </a:cubicBezTo>
                  <a:cubicBezTo>
                    <a:pt x="1271" y="4961"/>
                    <a:pt x="608" y="6026"/>
                    <a:pt x="252" y="7204"/>
                  </a:cubicBezTo>
                  <a:cubicBezTo>
                    <a:pt x="74" y="7766"/>
                    <a:pt x="0" y="8343"/>
                    <a:pt x="93" y="8929"/>
                  </a:cubicBezTo>
                  <a:cubicBezTo>
                    <a:pt x="127" y="9132"/>
                    <a:pt x="182" y="9226"/>
                    <a:pt x="296" y="9226"/>
                  </a:cubicBezTo>
                  <a:cubicBezTo>
                    <a:pt x="353" y="9226"/>
                    <a:pt x="425" y="9202"/>
                    <a:pt x="515" y="9157"/>
                  </a:cubicBezTo>
                  <a:cubicBezTo>
                    <a:pt x="744" y="9041"/>
                    <a:pt x="965" y="8909"/>
                    <a:pt x="1190" y="8785"/>
                  </a:cubicBezTo>
                  <a:cubicBezTo>
                    <a:pt x="1240" y="8754"/>
                    <a:pt x="1294" y="8727"/>
                    <a:pt x="1348" y="8700"/>
                  </a:cubicBezTo>
                  <a:cubicBezTo>
                    <a:pt x="1364" y="8694"/>
                    <a:pt x="1378" y="8691"/>
                    <a:pt x="1391" y="8691"/>
                  </a:cubicBezTo>
                  <a:cubicBezTo>
                    <a:pt x="1428" y="8691"/>
                    <a:pt x="1452" y="8717"/>
                    <a:pt x="1461" y="8766"/>
                  </a:cubicBezTo>
                  <a:cubicBezTo>
                    <a:pt x="1465" y="8805"/>
                    <a:pt x="1465" y="8843"/>
                    <a:pt x="1461" y="8882"/>
                  </a:cubicBezTo>
                  <a:cubicBezTo>
                    <a:pt x="1449" y="9045"/>
                    <a:pt x="1434" y="9211"/>
                    <a:pt x="1426" y="9374"/>
                  </a:cubicBezTo>
                  <a:cubicBezTo>
                    <a:pt x="1403" y="10118"/>
                    <a:pt x="1445" y="10854"/>
                    <a:pt x="1651" y="11571"/>
                  </a:cubicBezTo>
                  <a:cubicBezTo>
                    <a:pt x="1802" y="12106"/>
                    <a:pt x="2046" y="12590"/>
                    <a:pt x="2337" y="13059"/>
                  </a:cubicBezTo>
                  <a:cubicBezTo>
                    <a:pt x="2453" y="13241"/>
                    <a:pt x="2600" y="13404"/>
                    <a:pt x="2774" y="13539"/>
                  </a:cubicBezTo>
                  <a:cubicBezTo>
                    <a:pt x="2839" y="13592"/>
                    <a:pt x="2894" y="13619"/>
                    <a:pt x="2949" y="13619"/>
                  </a:cubicBezTo>
                  <a:cubicBezTo>
                    <a:pt x="2999" y="13619"/>
                    <a:pt x="3051" y="13597"/>
                    <a:pt x="3111" y="13551"/>
                  </a:cubicBezTo>
                  <a:cubicBezTo>
                    <a:pt x="3201" y="13485"/>
                    <a:pt x="3282" y="13411"/>
                    <a:pt x="3356" y="13334"/>
                  </a:cubicBezTo>
                  <a:cubicBezTo>
                    <a:pt x="3890" y="12764"/>
                    <a:pt x="4367" y="12152"/>
                    <a:pt x="4712" y="11443"/>
                  </a:cubicBezTo>
                  <a:cubicBezTo>
                    <a:pt x="4746" y="11367"/>
                    <a:pt x="4784" y="11276"/>
                    <a:pt x="4884" y="11276"/>
                  </a:cubicBezTo>
                  <a:cubicBezTo>
                    <a:pt x="4886" y="11276"/>
                    <a:pt x="4888" y="11276"/>
                    <a:pt x="4890" y="11277"/>
                  </a:cubicBezTo>
                  <a:cubicBezTo>
                    <a:pt x="4995" y="11280"/>
                    <a:pt x="5010" y="11381"/>
                    <a:pt x="5049" y="11451"/>
                  </a:cubicBezTo>
                  <a:cubicBezTo>
                    <a:pt x="5169" y="11656"/>
                    <a:pt x="5277" y="11869"/>
                    <a:pt x="5405" y="12071"/>
                  </a:cubicBezTo>
                  <a:cubicBezTo>
                    <a:pt x="5707" y="12540"/>
                    <a:pt x="6056" y="12974"/>
                    <a:pt x="6451" y="13369"/>
                  </a:cubicBezTo>
                  <a:cubicBezTo>
                    <a:pt x="6932" y="13857"/>
                    <a:pt x="7451" y="14295"/>
                    <a:pt x="8044" y="14644"/>
                  </a:cubicBezTo>
                  <a:cubicBezTo>
                    <a:pt x="8466" y="14892"/>
                    <a:pt x="8908" y="15093"/>
                    <a:pt x="9388" y="15194"/>
                  </a:cubicBezTo>
                  <a:cubicBezTo>
                    <a:pt x="9463" y="15210"/>
                    <a:pt x="9514" y="15221"/>
                    <a:pt x="9554" y="15221"/>
                  </a:cubicBezTo>
                  <a:cubicBezTo>
                    <a:pt x="9638" y="15221"/>
                    <a:pt x="9678" y="15174"/>
                    <a:pt x="9787" y="15027"/>
                  </a:cubicBezTo>
                  <a:cubicBezTo>
                    <a:pt x="9791" y="15019"/>
                    <a:pt x="9795" y="15012"/>
                    <a:pt x="9799" y="15004"/>
                  </a:cubicBezTo>
                  <a:cubicBezTo>
                    <a:pt x="9962" y="14663"/>
                    <a:pt x="10140" y="14326"/>
                    <a:pt x="10280" y="13977"/>
                  </a:cubicBezTo>
                  <a:cubicBezTo>
                    <a:pt x="10539" y="13315"/>
                    <a:pt x="10628" y="12617"/>
                    <a:pt x="10710" y="11916"/>
                  </a:cubicBezTo>
                  <a:cubicBezTo>
                    <a:pt x="10779" y="11296"/>
                    <a:pt x="10799" y="10672"/>
                    <a:pt x="10698" y="10056"/>
                  </a:cubicBezTo>
                  <a:cubicBezTo>
                    <a:pt x="10632" y="9649"/>
                    <a:pt x="10543" y="9246"/>
                    <a:pt x="10458" y="8839"/>
                  </a:cubicBezTo>
                  <a:cubicBezTo>
                    <a:pt x="10442" y="8762"/>
                    <a:pt x="10427" y="8688"/>
                    <a:pt x="10504" y="8611"/>
                  </a:cubicBezTo>
                  <a:cubicBezTo>
                    <a:pt x="10558" y="8626"/>
                    <a:pt x="10620" y="8646"/>
                    <a:pt x="10679" y="8665"/>
                  </a:cubicBezTo>
                  <a:cubicBezTo>
                    <a:pt x="11373" y="8912"/>
                    <a:pt x="12085" y="9061"/>
                    <a:pt x="12821" y="9061"/>
                  </a:cubicBezTo>
                  <a:cubicBezTo>
                    <a:pt x="12857" y="9061"/>
                    <a:pt x="12893" y="9061"/>
                    <a:pt x="12930" y="9060"/>
                  </a:cubicBezTo>
                  <a:cubicBezTo>
                    <a:pt x="13333" y="9056"/>
                    <a:pt x="13736" y="8979"/>
                    <a:pt x="14112" y="8824"/>
                  </a:cubicBezTo>
                  <a:cubicBezTo>
                    <a:pt x="14297" y="8746"/>
                    <a:pt x="14340" y="8669"/>
                    <a:pt x="14309" y="8467"/>
                  </a:cubicBezTo>
                  <a:cubicBezTo>
                    <a:pt x="14305" y="8433"/>
                    <a:pt x="14297" y="8402"/>
                    <a:pt x="14286" y="8367"/>
                  </a:cubicBezTo>
                  <a:cubicBezTo>
                    <a:pt x="14228" y="8188"/>
                    <a:pt x="14162" y="8006"/>
                    <a:pt x="14100" y="7828"/>
                  </a:cubicBezTo>
                  <a:cubicBezTo>
                    <a:pt x="13798" y="6987"/>
                    <a:pt x="13333" y="6212"/>
                    <a:pt x="12732" y="5550"/>
                  </a:cubicBezTo>
                  <a:cubicBezTo>
                    <a:pt x="12209" y="4969"/>
                    <a:pt x="11608" y="4492"/>
                    <a:pt x="10892" y="4171"/>
                  </a:cubicBezTo>
                  <a:cubicBezTo>
                    <a:pt x="10849" y="4147"/>
                    <a:pt x="10810" y="4124"/>
                    <a:pt x="10772" y="4097"/>
                  </a:cubicBezTo>
                  <a:cubicBezTo>
                    <a:pt x="10837" y="3992"/>
                    <a:pt x="10938" y="3973"/>
                    <a:pt x="11027" y="3934"/>
                  </a:cubicBezTo>
                  <a:cubicBezTo>
                    <a:pt x="11438" y="3764"/>
                    <a:pt x="11825" y="3562"/>
                    <a:pt x="12151" y="3260"/>
                  </a:cubicBezTo>
                  <a:cubicBezTo>
                    <a:pt x="12298" y="3128"/>
                    <a:pt x="12306" y="3043"/>
                    <a:pt x="12194" y="2888"/>
                  </a:cubicBezTo>
                  <a:cubicBezTo>
                    <a:pt x="12070" y="2725"/>
                    <a:pt x="11915" y="2590"/>
                    <a:pt x="11736" y="2485"/>
                  </a:cubicBezTo>
                  <a:cubicBezTo>
                    <a:pt x="11271" y="2194"/>
                    <a:pt x="10760" y="2016"/>
                    <a:pt x="10229" y="1885"/>
                  </a:cubicBezTo>
                  <a:cubicBezTo>
                    <a:pt x="9784" y="1780"/>
                    <a:pt x="9330" y="1714"/>
                    <a:pt x="8873" y="1687"/>
                  </a:cubicBezTo>
                  <a:cubicBezTo>
                    <a:pt x="8646" y="1670"/>
                    <a:pt x="8419" y="1661"/>
                    <a:pt x="8194" y="1661"/>
                  </a:cubicBezTo>
                  <a:cubicBezTo>
                    <a:pt x="7523" y="1661"/>
                    <a:pt x="6859" y="1741"/>
                    <a:pt x="6203" y="1935"/>
                  </a:cubicBezTo>
                  <a:cubicBezTo>
                    <a:pt x="6108" y="1956"/>
                    <a:pt x="6012" y="1968"/>
                    <a:pt x="5917" y="1968"/>
                  </a:cubicBezTo>
                  <a:cubicBezTo>
                    <a:pt x="5892" y="1968"/>
                    <a:pt x="5868" y="1967"/>
                    <a:pt x="5843" y="1966"/>
                  </a:cubicBezTo>
                  <a:cubicBezTo>
                    <a:pt x="5837" y="1966"/>
                    <a:pt x="5832" y="1966"/>
                    <a:pt x="5826" y="1966"/>
                  </a:cubicBezTo>
                  <a:cubicBezTo>
                    <a:pt x="5686" y="1966"/>
                    <a:pt x="5566" y="1875"/>
                    <a:pt x="5525" y="1741"/>
                  </a:cubicBezTo>
                  <a:cubicBezTo>
                    <a:pt x="5498" y="1687"/>
                    <a:pt x="5471" y="1633"/>
                    <a:pt x="5440" y="1578"/>
                  </a:cubicBezTo>
                  <a:cubicBezTo>
                    <a:pt x="5180" y="1071"/>
                    <a:pt x="4878" y="587"/>
                    <a:pt x="4537" y="133"/>
                  </a:cubicBezTo>
                  <a:cubicBezTo>
                    <a:pt x="4472" y="45"/>
                    <a:pt x="4400" y="0"/>
                    <a:pt x="4316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" name="Google Shape;1353;p35"/>
            <p:cNvGrpSpPr/>
            <p:nvPr/>
          </p:nvGrpSpPr>
          <p:grpSpPr>
            <a:xfrm>
              <a:off x="-93709" y="2802836"/>
              <a:ext cx="950722" cy="1009503"/>
              <a:chOff x="1178379" y="791136"/>
              <a:chExt cx="950722" cy="1009503"/>
            </a:xfrm>
          </p:grpSpPr>
          <p:sp>
            <p:nvSpPr>
              <p:cNvPr id="56" name="Google Shape;1354;p35"/>
              <p:cNvSpPr/>
              <p:nvPr/>
            </p:nvSpPr>
            <p:spPr>
              <a:xfrm>
                <a:off x="1178379" y="791136"/>
                <a:ext cx="950722" cy="1009503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15224" extrusionOk="0">
                    <a:moveTo>
                      <a:pt x="4267" y="272"/>
                    </a:moveTo>
                    <a:cubicBezTo>
                      <a:pt x="4335" y="272"/>
                      <a:pt x="4396" y="314"/>
                      <a:pt x="4452" y="397"/>
                    </a:cubicBezTo>
                    <a:cubicBezTo>
                      <a:pt x="4847" y="978"/>
                      <a:pt x="5200" y="1590"/>
                      <a:pt x="5502" y="2225"/>
                    </a:cubicBezTo>
                    <a:cubicBezTo>
                      <a:pt x="5634" y="2508"/>
                      <a:pt x="5773" y="2787"/>
                      <a:pt x="5905" y="3070"/>
                    </a:cubicBezTo>
                    <a:cubicBezTo>
                      <a:pt x="5962" y="3218"/>
                      <a:pt x="6101" y="3314"/>
                      <a:pt x="6260" y="3314"/>
                    </a:cubicBezTo>
                    <a:cubicBezTo>
                      <a:pt x="6263" y="3314"/>
                      <a:pt x="6266" y="3314"/>
                      <a:pt x="6269" y="3314"/>
                    </a:cubicBezTo>
                    <a:cubicBezTo>
                      <a:pt x="6785" y="3341"/>
                      <a:pt x="7296" y="3434"/>
                      <a:pt x="7788" y="3593"/>
                    </a:cubicBezTo>
                    <a:cubicBezTo>
                      <a:pt x="7807" y="3601"/>
                      <a:pt x="7827" y="3613"/>
                      <a:pt x="7835" y="3632"/>
                    </a:cubicBezTo>
                    <a:cubicBezTo>
                      <a:pt x="7811" y="3632"/>
                      <a:pt x="7788" y="3634"/>
                      <a:pt x="7765" y="3634"/>
                    </a:cubicBezTo>
                    <a:cubicBezTo>
                      <a:pt x="7753" y="3634"/>
                      <a:pt x="7742" y="3633"/>
                      <a:pt x="7730" y="3632"/>
                    </a:cubicBezTo>
                    <a:cubicBezTo>
                      <a:pt x="7620" y="3621"/>
                      <a:pt x="7510" y="3615"/>
                      <a:pt x="7400" y="3615"/>
                    </a:cubicBezTo>
                    <a:cubicBezTo>
                      <a:pt x="7168" y="3615"/>
                      <a:pt x="6936" y="3640"/>
                      <a:pt x="6707" y="3690"/>
                    </a:cubicBezTo>
                    <a:cubicBezTo>
                      <a:pt x="6606" y="3713"/>
                      <a:pt x="6506" y="3748"/>
                      <a:pt x="6413" y="3791"/>
                    </a:cubicBezTo>
                    <a:cubicBezTo>
                      <a:pt x="6300" y="3845"/>
                      <a:pt x="6265" y="3942"/>
                      <a:pt x="6304" y="4062"/>
                    </a:cubicBezTo>
                    <a:cubicBezTo>
                      <a:pt x="6424" y="4438"/>
                      <a:pt x="6544" y="4810"/>
                      <a:pt x="6664" y="5182"/>
                    </a:cubicBezTo>
                    <a:cubicBezTo>
                      <a:pt x="6715" y="5344"/>
                      <a:pt x="6843" y="5472"/>
                      <a:pt x="7005" y="5523"/>
                    </a:cubicBezTo>
                    <a:cubicBezTo>
                      <a:pt x="7668" y="5775"/>
                      <a:pt x="8300" y="6104"/>
                      <a:pt x="8881" y="6511"/>
                    </a:cubicBezTo>
                    <a:cubicBezTo>
                      <a:pt x="8896" y="6522"/>
                      <a:pt x="8908" y="6538"/>
                      <a:pt x="8908" y="6557"/>
                    </a:cubicBezTo>
                    <a:lnTo>
                      <a:pt x="8501" y="6402"/>
                    </a:lnTo>
                    <a:cubicBezTo>
                      <a:pt x="8121" y="6259"/>
                      <a:pt x="7726" y="6166"/>
                      <a:pt x="7323" y="6127"/>
                    </a:cubicBezTo>
                    <a:cubicBezTo>
                      <a:pt x="7300" y="6125"/>
                      <a:pt x="7276" y="6124"/>
                      <a:pt x="7251" y="6124"/>
                    </a:cubicBezTo>
                    <a:cubicBezTo>
                      <a:pt x="7227" y="6124"/>
                      <a:pt x="7203" y="6125"/>
                      <a:pt x="7180" y="6127"/>
                    </a:cubicBezTo>
                    <a:cubicBezTo>
                      <a:pt x="7005" y="6139"/>
                      <a:pt x="6928" y="6243"/>
                      <a:pt x="6955" y="6418"/>
                    </a:cubicBezTo>
                    <a:cubicBezTo>
                      <a:pt x="6994" y="6623"/>
                      <a:pt x="7033" y="6828"/>
                      <a:pt x="7064" y="7034"/>
                    </a:cubicBezTo>
                    <a:cubicBezTo>
                      <a:pt x="7164" y="7677"/>
                      <a:pt x="7226" y="8328"/>
                      <a:pt x="7253" y="8979"/>
                    </a:cubicBezTo>
                    <a:cubicBezTo>
                      <a:pt x="7253" y="9041"/>
                      <a:pt x="7277" y="9114"/>
                      <a:pt x="7199" y="9180"/>
                    </a:cubicBezTo>
                    <a:lnTo>
                      <a:pt x="7199" y="9184"/>
                    </a:lnTo>
                    <a:cubicBezTo>
                      <a:pt x="7172" y="9064"/>
                      <a:pt x="7149" y="8956"/>
                      <a:pt x="7118" y="8847"/>
                    </a:cubicBezTo>
                    <a:cubicBezTo>
                      <a:pt x="7002" y="8405"/>
                      <a:pt x="6889" y="7964"/>
                      <a:pt x="6773" y="7522"/>
                    </a:cubicBezTo>
                    <a:cubicBezTo>
                      <a:pt x="6761" y="7464"/>
                      <a:pt x="6754" y="7398"/>
                      <a:pt x="6672" y="7386"/>
                    </a:cubicBezTo>
                    <a:cubicBezTo>
                      <a:pt x="6663" y="7385"/>
                      <a:pt x="6654" y="7384"/>
                      <a:pt x="6645" y="7384"/>
                    </a:cubicBezTo>
                    <a:cubicBezTo>
                      <a:pt x="6589" y="7384"/>
                      <a:pt x="6536" y="7414"/>
                      <a:pt x="6506" y="7464"/>
                    </a:cubicBezTo>
                    <a:cubicBezTo>
                      <a:pt x="6393" y="7619"/>
                      <a:pt x="6289" y="7778"/>
                      <a:pt x="6192" y="7940"/>
                    </a:cubicBezTo>
                    <a:cubicBezTo>
                      <a:pt x="5998" y="8316"/>
                      <a:pt x="5816" y="8696"/>
                      <a:pt x="5630" y="9072"/>
                    </a:cubicBezTo>
                    <a:cubicBezTo>
                      <a:pt x="5607" y="9118"/>
                      <a:pt x="5583" y="9161"/>
                      <a:pt x="5560" y="9207"/>
                    </a:cubicBezTo>
                    <a:lnTo>
                      <a:pt x="5533" y="9200"/>
                    </a:lnTo>
                    <a:cubicBezTo>
                      <a:pt x="5541" y="9138"/>
                      <a:pt x="5549" y="9076"/>
                      <a:pt x="5560" y="9014"/>
                    </a:cubicBezTo>
                    <a:cubicBezTo>
                      <a:pt x="5688" y="8309"/>
                      <a:pt x="5917" y="7623"/>
                      <a:pt x="6234" y="6980"/>
                    </a:cubicBezTo>
                    <a:cubicBezTo>
                      <a:pt x="6281" y="6894"/>
                      <a:pt x="6327" y="6813"/>
                      <a:pt x="6382" y="6735"/>
                    </a:cubicBezTo>
                    <a:cubicBezTo>
                      <a:pt x="6463" y="6604"/>
                      <a:pt x="6482" y="6445"/>
                      <a:pt x="6432" y="6298"/>
                    </a:cubicBezTo>
                    <a:cubicBezTo>
                      <a:pt x="6339" y="5999"/>
                      <a:pt x="6242" y="5701"/>
                      <a:pt x="6141" y="5406"/>
                    </a:cubicBezTo>
                    <a:cubicBezTo>
                      <a:pt x="6076" y="5220"/>
                      <a:pt x="6002" y="5038"/>
                      <a:pt x="5928" y="4860"/>
                    </a:cubicBezTo>
                    <a:cubicBezTo>
                      <a:pt x="5904" y="4779"/>
                      <a:pt x="5832" y="4735"/>
                      <a:pt x="5759" y="4735"/>
                    </a:cubicBezTo>
                    <a:cubicBezTo>
                      <a:pt x="5704" y="4735"/>
                      <a:pt x="5647" y="4760"/>
                      <a:pt x="5611" y="4814"/>
                    </a:cubicBezTo>
                    <a:cubicBezTo>
                      <a:pt x="5525" y="4934"/>
                      <a:pt x="5444" y="5054"/>
                      <a:pt x="5374" y="5186"/>
                    </a:cubicBezTo>
                    <a:cubicBezTo>
                      <a:pt x="4936" y="6003"/>
                      <a:pt x="4541" y="6844"/>
                      <a:pt x="4189" y="7704"/>
                    </a:cubicBezTo>
                    <a:cubicBezTo>
                      <a:pt x="4181" y="7723"/>
                      <a:pt x="4165" y="7743"/>
                      <a:pt x="4142" y="7751"/>
                    </a:cubicBezTo>
                    <a:cubicBezTo>
                      <a:pt x="4146" y="7685"/>
                      <a:pt x="4146" y="7615"/>
                      <a:pt x="4154" y="7549"/>
                    </a:cubicBezTo>
                    <a:cubicBezTo>
                      <a:pt x="4227" y="6952"/>
                      <a:pt x="4390" y="6375"/>
                      <a:pt x="4584" y="5806"/>
                    </a:cubicBezTo>
                    <a:cubicBezTo>
                      <a:pt x="4774" y="5248"/>
                      <a:pt x="5049" y="4732"/>
                      <a:pt x="5347" y="4225"/>
                    </a:cubicBezTo>
                    <a:cubicBezTo>
                      <a:pt x="5471" y="4027"/>
                      <a:pt x="5483" y="3775"/>
                      <a:pt x="5370" y="3566"/>
                    </a:cubicBezTo>
                    <a:cubicBezTo>
                      <a:pt x="5107" y="3020"/>
                      <a:pt x="4805" y="2489"/>
                      <a:pt x="4468" y="1981"/>
                    </a:cubicBezTo>
                    <a:cubicBezTo>
                      <a:pt x="4235" y="1633"/>
                      <a:pt x="3999" y="1284"/>
                      <a:pt x="3762" y="931"/>
                    </a:cubicBezTo>
                    <a:cubicBezTo>
                      <a:pt x="3666" y="792"/>
                      <a:pt x="3677" y="695"/>
                      <a:pt x="3809" y="583"/>
                    </a:cubicBezTo>
                    <a:cubicBezTo>
                      <a:pt x="3910" y="493"/>
                      <a:pt x="4010" y="404"/>
                      <a:pt x="4123" y="327"/>
                    </a:cubicBezTo>
                    <a:cubicBezTo>
                      <a:pt x="4175" y="290"/>
                      <a:pt x="4222" y="272"/>
                      <a:pt x="4267" y="272"/>
                    </a:cubicBezTo>
                    <a:close/>
                    <a:moveTo>
                      <a:pt x="8226" y="1902"/>
                    </a:moveTo>
                    <a:cubicBezTo>
                      <a:pt x="8335" y="1902"/>
                      <a:pt x="8443" y="1904"/>
                      <a:pt x="8551" y="1908"/>
                    </a:cubicBezTo>
                    <a:cubicBezTo>
                      <a:pt x="9043" y="1923"/>
                      <a:pt x="9532" y="1981"/>
                      <a:pt x="10012" y="2082"/>
                    </a:cubicBezTo>
                    <a:cubicBezTo>
                      <a:pt x="10570" y="2202"/>
                      <a:pt x="11113" y="2377"/>
                      <a:pt x="11601" y="2683"/>
                    </a:cubicBezTo>
                    <a:cubicBezTo>
                      <a:pt x="11686" y="2741"/>
                      <a:pt x="11771" y="2803"/>
                      <a:pt x="11853" y="2869"/>
                    </a:cubicBezTo>
                    <a:cubicBezTo>
                      <a:pt x="11934" y="2938"/>
                      <a:pt x="11949" y="3008"/>
                      <a:pt x="11895" y="3097"/>
                    </a:cubicBezTo>
                    <a:cubicBezTo>
                      <a:pt x="11849" y="3175"/>
                      <a:pt x="11787" y="3244"/>
                      <a:pt x="11713" y="3299"/>
                    </a:cubicBezTo>
                    <a:cubicBezTo>
                      <a:pt x="11384" y="3527"/>
                      <a:pt x="11023" y="3702"/>
                      <a:pt x="10640" y="3822"/>
                    </a:cubicBezTo>
                    <a:cubicBezTo>
                      <a:pt x="10551" y="3849"/>
                      <a:pt x="10458" y="3880"/>
                      <a:pt x="10369" y="3915"/>
                    </a:cubicBezTo>
                    <a:cubicBezTo>
                      <a:pt x="10334" y="3926"/>
                      <a:pt x="10299" y="3946"/>
                      <a:pt x="10268" y="3969"/>
                    </a:cubicBezTo>
                    <a:cubicBezTo>
                      <a:pt x="10175" y="4039"/>
                      <a:pt x="10183" y="4132"/>
                      <a:pt x="10287" y="4182"/>
                    </a:cubicBezTo>
                    <a:cubicBezTo>
                      <a:pt x="10303" y="4190"/>
                      <a:pt x="10318" y="4198"/>
                      <a:pt x="10334" y="4201"/>
                    </a:cubicBezTo>
                    <a:cubicBezTo>
                      <a:pt x="11109" y="4430"/>
                      <a:pt x="11748" y="4872"/>
                      <a:pt x="12318" y="5434"/>
                    </a:cubicBezTo>
                    <a:cubicBezTo>
                      <a:pt x="12755" y="5871"/>
                      <a:pt x="13135" y="6371"/>
                      <a:pt x="13445" y="6910"/>
                    </a:cubicBezTo>
                    <a:cubicBezTo>
                      <a:pt x="13666" y="7293"/>
                      <a:pt x="13840" y="7704"/>
                      <a:pt x="13957" y="8130"/>
                    </a:cubicBezTo>
                    <a:cubicBezTo>
                      <a:pt x="13976" y="8204"/>
                      <a:pt x="13991" y="8281"/>
                      <a:pt x="13995" y="8363"/>
                    </a:cubicBezTo>
                    <a:cubicBezTo>
                      <a:pt x="14003" y="8557"/>
                      <a:pt x="13926" y="8661"/>
                      <a:pt x="13740" y="8715"/>
                    </a:cubicBezTo>
                    <a:cubicBezTo>
                      <a:pt x="13428" y="8803"/>
                      <a:pt x="13109" y="8847"/>
                      <a:pt x="12786" y="8847"/>
                    </a:cubicBezTo>
                    <a:cubicBezTo>
                      <a:pt x="12707" y="8847"/>
                      <a:pt x="12629" y="8845"/>
                      <a:pt x="12550" y="8839"/>
                    </a:cubicBezTo>
                    <a:cubicBezTo>
                      <a:pt x="12004" y="8804"/>
                      <a:pt x="11461" y="8700"/>
                      <a:pt x="10942" y="8522"/>
                    </a:cubicBezTo>
                    <a:cubicBezTo>
                      <a:pt x="10725" y="8448"/>
                      <a:pt x="10524" y="8336"/>
                      <a:pt x="10314" y="8239"/>
                    </a:cubicBezTo>
                    <a:cubicBezTo>
                      <a:pt x="10279" y="8223"/>
                      <a:pt x="10245" y="8196"/>
                      <a:pt x="10210" y="8185"/>
                    </a:cubicBezTo>
                    <a:cubicBezTo>
                      <a:pt x="10196" y="8178"/>
                      <a:pt x="10181" y="8175"/>
                      <a:pt x="10167" y="8175"/>
                    </a:cubicBezTo>
                    <a:cubicBezTo>
                      <a:pt x="10103" y="8175"/>
                      <a:pt x="10046" y="8235"/>
                      <a:pt x="10059" y="8305"/>
                    </a:cubicBezTo>
                    <a:cubicBezTo>
                      <a:pt x="10063" y="8328"/>
                      <a:pt x="10066" y="8355"/>
                      <a:pt x="10078" y="8378"/>
                    </a:cubicBezTo>
                    <a:cubicBezTo>
                      <a:pt x="10512" y="9583"/>
                      <a:pt x="10644" y="10874"/>
                      <a:pt x="10462" y="12141"/>
                    </a:cubicBezTo>
                    <a:cubicBezTo>
                      <a:pt x="10380" y="12695"/>
                      <a:pt x="10303" y="13253"/>
                      <a:pt x="10109" y="13783"/>
                    </a:cubicBezTo>
                    <a:cubicBezTo>
                      <a:pt x="10001" y="14074"/>
                      <a:pt x="9869" y="14361"/>
                      <a:pt x="9737" y="14644"/>
                    </a:cubicBezTo>
                    <a:cubicBezTo>
                      <a:pt x="9683" y="14760"/>
                      <a:pt x="9605" y="14872"/>
                      <a:pt x="9474" y="14915"/>
                    </a:cubicBezTo>
                    <a:cubicBezTo>
                      <a:pt x="9440" y="14928"/>
                      <a:pt x="9403" y="14934"/>
                      <a:pt x="9366" y="14934"/>
                    </a:cubicBezTo>
                    <a:cubicBezTo>
                      <a:pt x="9340" y="14934"/>
                      <a:pt x="9313" y="14931"/>
                      <a:pt x="9288" y="14926"/>
                    </a:cubicBezTo>
                    <a:cubicBezTo>
                      <a:pt x="8768" y="14779"/>
                      <a:pt x="8276" y="14543"/>
                      <a:pt x="7835" y="14233"/>
                    </a:cubicBezTo>
                    <a:cubicBezTo>
                      <a:pt x="7296" y="13861"/>
                      <a:pt x="6808" y="13431"/>
                      <a:pt x="6370" y="12943"/>
                    </a:cubicBezTo>
                    <a:cubicBezTo>
                      <a:pt x="6033" y="12571"/>
                      <a:pt x="5731" y="12164"/>
                      <a:pt x="5467" y="11734"/>
                    </a:cubicBezTo>
                    <a:cubicBezTo>
                      <a:pt x="5297" y="11459"/>
                      <a:pt x="5161" y="11168"/>
                      <a:pt x="5053" y="10866"/>
                    </a:cubicBezTo>
                    <a:cubicBezTo>
                      <a:pt x="5045" y="10846"/>
                      <a:pt x="5037" y="10823"/>
                      <a:pt x="5029" y="10804"/>
                    </a:cubicBezTo>
                    <a:cubicBezTo>
                      <a:pt x="5006" y="10738"/>
                      <a:pt x="4983" y="10668"/>
                      <a:pt x="4898" y="10657"/>
                    </a:cubicBezTo>
                    <a:cubicBezTo>
                      <a:pt x="4894" y="10656"/>
                      <a:pt x="4890" y="10656"/>
                      <a:pt x="4886" y="10656"/>
                    </a:cubicBezTo>
                    <a:cubicBezTo>
                      <a:pt x="4806" y="10656"/>
                      <a:pt x="4783" y="10732"/>
                      <a:pt x="4743" y="10781"/>
                    </a:cubicBezTo>
                    <a:cubicBezTo>
                      <a:pt x="4723" y="10804"/>
                      <a:pt x="4712" y="10831"/>
                      <a:pt x="4704" y="10862"/>
                    </a:cubicBezTo>
                    <a:cubicBezTo>
                      <a:pt x="4398" y="11668"/>
                      <a:pt x="3917" y="12361"/>
                      <a:pt x="3348" y="12997"/>
                    </a:cubicBezTo>
                    <a:cubicBezTo>
                      <a:pt x="3290" y="13059"/>
                      <a:pt x="3232" y="13125"/>
                      <a:pt x="3166" y="13187"/>
                    </a:cubicBezTo>
                    <a:cubicBezTo>
                      <a:pt x="3097" y="13253"/>
                      <a:pt x="3022" y="13286"/>
                      <a:pt x="2946" y="13286"/>
                    </a:cubicBezTo>
                    <a:cubicBezTo>
                      <a:pt x="2868" y="13286"/>
                      <a:pt x="2789" y="13252"/>
                      <a:pt x="2716" y="13183"/>
                    </a:cubicBezTo>
                    <a:cubicBezTo>
                      <a:pt x="2674" y="13136"/>
                      <a:pt x="2635" y="13082"/>
                      <a:pt x="2600" y="13028"/>
                    </a:cubicBezTo>
                    <a:cubicBezTo>
                      <a:pt x="1996" y="12137"/>
                      <a:pt x="1666" y="11087"/>
                      <a:pt x="1658" y="10009"/>
                    </a:cubicBezTo>
                    <a:cubicBezTo>
                      <a:pt x="1651" y="9494"/>
                      <a:pt x="1658" y="8983"/>
                      <a:pt x="1759" y="8475"/>
                    </a:cubicBezTo>
                    <a:cubicBezTo>
                      <a:pt x="1771" y="8425"/>
                      <a:pt x="1779" y="8374"/>
                      <a:pt x="1779" y="8320"/>
                    </a:cubicBezTo>
                    <a:cubicBezTo>
                      <a:pt x="1779" y="8285"/>
                      <a:pt x="1779" y="8231"/>
                      <a:pt x="1755" y="8219"/>
                    </a:cubicBezTo>
                    <a:cubicBezTo>
                      <a:pt x="1731" y="8207"/>
                      <a:pt x="1704" y="8201"/>
                      <a:pt x="1675" y="8201"/>
                    </a:cubicBezTo>
                    <a:cubicBezTo>
                      <a:pt x="1658" y="8201"/>
                      <a:pt x="1641" y="8203"/>
                      <a:pt x="1624" y="8208"/>
                    </a:cubicBezTo>
                    <a:cubicBezTo>
                      <a:pt x="1569" y="8235"/>
                      <a:pt x="1519" y="8266"/>
                      <a:pt x="1472" y="8305"/>
                    </a:cubicBezTo>
                    <a:cubicBezTo>
                      <a:pt x="1186" y="8526"/>
                      <a:pt x="876" y="8715"/>
                      <a:pt x="550" y="8870"/>
                    </a:cubicBezTo>
                    <a:cubicBezTo>
                      <a:pt x="503" y="8892"/>
                      <a:pt x="463" y="8904"/>
                      <a:pt x="429" y="8904"/>
                    </a:cubicBezTo>
                    <a:cubicBezTo>
                      <a:pt x="362" y="8904"/>
                      <a:pt x="323" y="8856"/>
                      <a:pt x="310" y="8750"/>
                    </a:cubicBezTo>
                    <a:cubicBezTo>
                      <a:pt x="287" y="8584"/>
                      <a:pt x="283" y="8413"/>
                      <a:pt x="291" y="8243"/>
                    </a:cubicBezTo>
                    <a:cubicBezTo>
                      <a:pt x="329" y="7596"/>
                      <a:pt x="539" y="6995"/>
                      <a:pt x="806" y="6410"/>
                    </a:cubicBezTo>
                    <a:cubicBezTo>
                      <a:pt x="1190" y="5573"/>
                      <a:pt x="1744" y="4825"/>
                      <a:pt x="2430" y="4209"/>
                    </a:cubicBezTo>
                    <a:cubicBezTo>
                      <a:pt x="2879" y="3814"/>
                      <a:pt x="3371" y="3461"/>
                      <a:pt x="3890" y="3163"/>
                    </a:cubicBezTo>
                    <a:cubicBezTo>
                      <a:pt x="4003" y="3097"/>
                      <a:pt x="4111" y="3039"/>
                      <a:pt x="4220" y="2973"/>
                    </a:cubicBezTo>
                    <a:cubicBezTo>
                      <a:pt x="4294" y="2924"/>
                      <a:pt x="4383" y="2900"/>
                      <a:pt x="4471" y="2900"/>
                    </a:cubicBezTo>
                    <a:cubicBezTo>
                      <a:pt x="4648" y="2900"/>
                      <a:pt x="4827" y="2995"/>
                      <a:pt x="4902" y="3171"/>
                    </a:cubicBezTo>
                    <a:cubicBezTo>
                      <a:pt x="4979" y="3345"/>
                      <a:pt x="5080" y="3504"/>
                      <a:pt x="5122" y="3698"/>
                    </a:cubicBezTo>
                    <a:cubicBezTo>
                      <a:pt x="5173" y="3899"/>
                      <a:pt x="5142" y="4116"/>
                      <a:pt x="5041" y="4298"/>
                    </a:cubicBezTo>
                    <a:cubicBezTo>
                      <a:pt x="4882" y="4589"/>
                      <a:pt x="4716" y="4876"/>
                      <a:pt x="4588" y="5178"/>
                    </a:cubicBezTo>
                    <a:cubicBezTo>
                      <a:pt x="4254" y="5957"/>
                      <a:pt x="4014" y="6763"/>
                      <a:pt x="3933" y="7611"/>
                    </a:cubicBezTo>
                    <a:cubicBezTo>
                      <a:pt x="3925" y="7743"/>
                      <a:pt x="3925" y="7878"/>
                      <a:pt x="3933" y="8014"/>
                    </a:cubicBezTo>
                    <a:cubicBezTo>
                      <a:pt x="3933" y="8061"/>
                      <a:pt x="3944" y="8107"/>
                      <a:pt x="3960" y="8154"/>
                    </a:cubicBezTo>
                    <a:cubicBezTo>
                      <a:pt x="3978" y="8215"/>
                      <a:pt x="4032" y="8248"/>
                      <a:pt x="4086" y="8248"/>
                    </a:cubicBezTo>
                    <a:cubicBezTo>
                      <a:pt x="4125" y="8248"/>
                      <a:pt x="4163" y="8231"/>
                      <a:pt x="4189" y="8196"/>
                    </a:cubicBezTo>
                    <a:cubicBezTo>
                      <a:pt x="4223" y="8154"/>
                      <a:pt x="4251" y="8111"/>
                      <a:pt x="4266" y="8061"/>
                    </a:cubicBezTo>
                    <a:cubicBezTo>
                      <a:pt x="4491" y="7557"/>
                      <a:pt x="4708" y="7053"/>
                      <a:pt x="4940" y="6553"/>
                    </a:cubicBezTo>
                    <a:cubicBezTo>
                      <a:pt x="5138" y="6123"/>
                      <a:pt x="5359" y="5705"/>
                      <a:pt x="5572" y="5282"/>
                    </a:cubicBezTo>
                    <a:cubicBezTo>
                      <a:pt x="5580" y="5267"/>
                      <a:pt x="5587" y="5251"/>
                      <a:pt x="5599" y="5236"/>
                    </a:cubicBezTo>
                    <a:cubicBezTo>
                      <a:pt x="5638" y="5181"/>
                      <a:pt x="5678" y="5152"/>
                      <a:pt x="5716" y="5152"/>
                    </a:cubicBezTo>
                    <a:cubicBezTo>
                      <a:pt x="5758" y="5152"/>
                      <a:pt x="5797" y="5186"/>
                      <a:pt x="5828" y="5255"/>
                    </a:cubicBezTo>
                    <a:cubicBezTo>
                      <a:pt x="5882" y="5383"/>
                      <a:pt x="5928" y="5523"/>
                      <a:pt x="5979" y="5658"/>
                    </a:cubicBezTo>
                    <a:cubicBezTo>
                      <a:pt x="6037" y="5829"/>
                      <a:pt x="6087" y="6003"/>
                      <a:pt x="6149" y="6177"/>
                    </a:cubicBezTo>
                    <a:cubicBezTo>
                      <a:pt x="6215" y="6356"/>
                      <a:pt x="6203" y="6553"/>
                      <a:pt x="6110" y="6720"/>
                    </a:cubicBezTo>
                    <a:cubicBezTo>
                      <a:pt x="5855" y="7216"/>
                      <a:pt x="5653" y="7739"/>
                      <a:pt x="5498" y="8281"/>
                    </a:cubicBezTo>
                    <a:cubicBezTo>
                      <a:pt x="5374" y="8708"/>
                      <a:pt x="5308" y="9145"/>
                      <a:pt x="5293" y="9591"/>
                    </a:cubicBezTo>
                    <a:cubicBezTo>
                      <a:pt x="5293" y="9641"/>
                      <a:pt x="5297" y="9696"/>
                      <a:pt x="5297" y="9746"/>
                    </a:cubicBezTo>
                    <a:cubicBezTo>
                      <a:pt x="5297" y="9800"/>
                      <a:pt x="5335" y="9851"/>
                      <a:pt x="5386" y="9862"/>
                    </a:cubicBezTo>
                    <a:cubicBezTo>
                      <a:pt x="5396" y="9865"/>
                      <a:pt x="5406" y="9866"/>
                      <a:pt x="5416" y="9866"/>
                    </a:cubicBezTo>
                    <a:cubicBezTo>
                      <a:pt x="5464" y="9866"/>
                      <a:pt x="5509" y="9837"/>
                      <a:pt x="5525" y="9793"/>
                    </a:cubicBezTo>
                    <a:cubicBezTo>
                      <a:pt x="5564" y="9719"/>
                      <a:pt x="5599" y="9645"/>
                      <a:pt x="5634" y="9572"/>
                    </a:cubicBezTo>
                    <a:cubicBezTo>
                      <a:pt x="5913" y="9010"/>
                      <a:pt x="6192" y="8452"/>
                      <a:pt x="6471" y="7894"/>
                    </a:cubicBezTo>
                    <a:cubicBezTo>
                      <a:pt x="6490" y="7855"/>
                      <a:pt x="6529" y="7801"/>
                      <a:pt x="6564" y="7797"/>
                    </a:cubicBezTo>
                    <a:cubicBezTo>
                      <a:pt x="6565" y="7797"/>
                      <a:pt x="6567" y="7797"/>
                      <a:pt x="6569" y="7797"/>
                    </a:cubicBezTo>
                    <a:cubicBezTo>
                      <a:pt x="6629" y="7797"/>
                      <a:pt x="6626" y="7868"/>
                      <a:pt x="6637" y="7913"/>
                    </a:cubicBezTo>
                    <a:cubicBezTo>
                      <a:pt x="6757" y="8382"/>
                      <a:pt x="6874" y="8851"/>
                      <a:pt x="6998" y="9316"/>
                    </a:cubicBezTo>
                    <a:cubicBezTo>
                      <a:pt x="7013" y="9386"/>
                      <a:pt x="7040" y="9448"/>
                      <a:pt x="7075" y="9510"/>
                    </a:cubicBezTo>
                    <a:cubicBezTo>
                      <a:pt x="7119" y="9575"/>
                      <a:pt x="7177" y="9608"/>
                      <a:pt x="7235" y="9608"/>
                    </a:cubicBezTo>
                    <a:cubicBezTo>
                      <a:pt x="7299" y="9608"/>
                      <a:pt x="7362" y="9567"/>
                      <a:pt x="7401" y="9483"/>
                    </a:cubicBezTo>
                    <a:cubicBezTo>
                      <a:pt x="7439" y="9409"/>
                      <a:pt x="7459" y="9328"/>
                      <a:pt x="7459" y="9246"/>
                    </a:cubicBezTo>
                    <a:cubicBezTo>
                      <a:pt x="7463" y="8917"/>
                      <a:pt x="7470" y="8584"/>
                      <a:pt x="7439" y="8258"/>
                    </a:cubicBezTo>
                    <a:cubicBezTo>
                      <a:pt x="7385" y="7716"/>
                      <a:pt x="7308" y="7177"/>
                      <a:pt x="7234" y="6642"/>
                    </a:cubicBezTo>
                    <a:cubicBezTo>
                      <a:pt x="7204" y="6435"/>
                      <a:pt x="7233" y="6365"/>
                      <a:pt x="7397" y="6365"/>
                    </a:cubicBezTo>
                    <a:cubicBezTo>
                      <a:pt x="7426" y="6365"/>
                      <a:pt x="7459" y="6367"/>
                      <a:pt x="7498" y="6371"/>
                    </a:cubicBezTo>
                    <a:cubicBezTo>
                      <a:pt x="7885" y="6425"/>
                      <a:pt x="8265" y="6526"/>
                      <a:pt x="8629" y="6677"/>
                    </a:cubicBezTo>
                    <a:cubicBezTo>
                      <a:pt x="8935" y="6801"/>
                      <a:pt x="9233" y="6937"/>
                      <a:pt x="9539" y="7065"/>
                    </a:cubicBezTo>
                    <a:cubicBezTo>
                      <a:pt x="9617" y="7100"/>
                      <a:pt x="9691" y="7123"/>
                      <a:pt x="9760" y="7146"/>
                    </a:cubicBezTo>
                    <a:cubicBezTo>
                      <a:pt x="9803" y="7104"/>
                      <a:pt x="9799" y="7034"/>
                      <a:pt x="9753" y="6995"/>
                    </a:cubicBezTo>
                    <a:cubicBezTo>
                      <a:pt x="9687" y="6914"/>
                      <a:pt x="9613" y="6836"/>
                      <a:pt x="9539" y="6766"/>
                    </a:cubicBezTo>
                    <a:cubicBezTo>
                      <a:pt x="8966" y="6212"/>
                      <a:pt x="8276" y="5833"/>
                      <a:pt x="7556" y="5511"/>
                    </a:cubicBezTo>
                    <a:cubicBezTo>
                      <a:pt x="7443" y="5457"/>
                      <a:pt x="7323" y="5410"/>
                      <a:pt x="7207" y="5372"/>
                    </a:cubicBezTo>
                    <a:cubicBezTo>
                      <a:pt x="7029" y="5313"/>
                      <a:pt x="6893" y="5170"/>
                      <a:pt x="6847" y="4992"/>
                    </a:cubicBezTo>
                    <a:cubicBezTo>
                      <a:pt x="6765" y="4728"/>
                      <a:pt x="6684" y="4469"/>
                      <a:pt x="6599" y="4205"/>
                    </a:cubicBezTo>
                    <a:cubicBezTo>
                      <a:pt x="6548" y="4043"/>
                      <a:pt x="6602" y="3957"/>
                      <a:pt x="6769" y="3915"/>
                    </a:cubicBezTo>
                    <a:cubicBezTo>
                      <a:pt x="6982" y="3866"/>
                      <a:pt x="7195" y="3848"/>
                      <a:pt x="7409" y="3848"/>
                    </a:cubicBezTo>
                    <a:cubicBezTo>
                      <a:pt x="7654" y="3848"/>
                      <a:pt x="7900" y="3872"/>
                      <a:pt x="8145" y="3903"/>
                    </a:cubicBezTo>
                    <a:cubicBezTo>
                      <a:pt x="8307" y="3926"/>
                      <a:pt x="8470" y="3965"/>
                      <a:pt x="8633" y="3988"/>
                    </a:cubicBezTo>
                    <a:cubicBezTo>
                      <a:pt x="8666" y="3990"/>
                      <a:pt x="8699" y="3991"/>
                      <a:pt x="8732" y="3991"/>
                    </a:cubicBezTo>
                    <a:cubicBezTo>
                      <a:pt x="8765" y="3991"/>
                      <a:pt x="8799" y="3990"/>
                      <a:pt x="8834" y="3988"/>
                    </a:cubicBezTo>
                    <a:cubicBezTo>
                      <a:pt x="8846" y="3860"/>
                      <a:pt x="8772" y="3814"/>
                      <a:pt x="8699" y="3771"/>
                    </a:cubicBezTo>
                    <a:cubicBezTo>
                      <a:pt x="8389" y="3578"/>
                      <a:pt x="8052" y="3430"/>
                      <a:pt x="7699" y="3330"/>
                    </a:cubicBezTo>
                    <a:cubicBezTo>
                      <a:pt x="7323" y="3217"/>
                      <a:pt x="6940" y="3144"/>
                      <a:pt x="6548" y="3109"/>
                    </a:cubicBezTo>
                    <a:cubicBezTo>
                      <a:pt x="6300" y="3101"/>
                      <a:pt x="6087" y="2946"/>
                      <a:pt x="6002" y="2714"/>
                    </a:cubicBezTo>
                    <a:cubicBezTo>
                      <a:pt x="5928" y="2528"/>
                      <a:pt x="5975" y="2357"/>
                      <a:pt x="6149" y="2256"/>
                    </a:cubicBezTo>
                    <a:cubicBezTo>
                      <a:pt x="6250" y="2198"/>
                      <a:pt x="6355" y="2152"/>
                      <a:pt x="6467" y="2117"/>
                    </a:cubicBezTo>
                    <a:cubicBezTo>
                      <a:pt x="7047" y="1960"/>
                      <a:pt x="7635" y="1902"/>
                      <a:pt x="8226" y="1902"/>
                    </a:cubicBezTo>
                    <a:close/>
                    <a:moveTo>
                      <a:pt x="4316" y="1"/>
                    </a:moveTo>
                    <a:cubicBezTo>
                      <a:pt x="4276" y="1"/>
                      <a:pt x="4232" y="11"/>
                      <a:pt x="4185" y="32"/>
                    </a:cubicBezTo>
                    <a:cubicBezTo>
                      <a:pt x="3894" y="168"/>
                      <a:pt x="3646" y="377"/>
                      <a:pt x="3468" y="645"/>
                    </a:cubicBezTo>
                    <a:cubicBezTo>
                      <a:pt x="3390" y="745"/>
                      <a:pt x="3398" y="889"/>
                      <a:pt x="3487" y="982"/>
                    </a:cubicBezTo>
                    <a:cubicBezTo>
                      <a:pt x="3588" y="1098"/>
                      <a:pt x="3681" y="1218"/>
                      <a:pt x="3770" y="1342"/>
                    </a:cubicBezTo>
                    <a:cubicBezTo>
                      <a:pt x="3960" y="1629"/>
                      <a:pt x="4142" y="1919"/>
                      <a:pt x="4328" y="2210"/>
                    </a:cubicBezTo>
                    <a:cubicBezTo>
                      <a:pt x="4351" y="2253"/>
                      <a:pt x="4367" y="2303"/>
                      <a:pt x="4367" y="2353"/>
                    </a:cubicBezTo>
                    <a:cubicBezTo>
                      <a:pt x="4375" y="2531"/>
                      <a:pt x="4289" y="2659"/>
                      <a:pt x="4138" y="2748"/>
                    </a:cubicBezTo>
                    <a:cubicBezTo>
                      <a:pt x="3968" y="2845"/>
                      <a:pt x="3801" y="2946"/>
                      <a:pt x="3635" y="3051"/>
                    </a:cubicBezTo>
                    <a:cubicBezTo>
                      <a:pt x="3115" y="3365"/>
                      <a:pt x="2619" y="3709"/>
                      <a:pt x="2178" y="4124"/>
                    </a:cubicBezTo>
                    <a:cubicBezTo>
                      <a:pt x="1275" y="4965"/>
                      <a:pt x="608" y="6026"/>
                      <a:pt x="248" y="7208"/>
                    </a:cubicBezTo>
                    <a:cubicBezTo>
                      <a:pt x="74" y="7770"/>
                      <a:pt x="0" y="8343"/>
                      <a:pt x="93" y="8932"/>
                    </a:cubicBezTo>
                    <a:cubicBezTo>
                      <a:pt x="124" y="9134"/>
                      <a:pt x="180" y="9229"/>
                      <a:pt x="295" y="9229"/>
                    </a:cubicBezTo>
                    <a:cubicBezTo>
                      <a:pt x="352" y="9229"/>
                      <a:pt x="424" y="9206"/>
                      <a:pt x="515" y="9161"/>
                    </a:cubicBezTo>
                    <a:cubicBezTo>
                      <a:pt x="744" y="9045"/>
                      <a:pt x="961" y="8913"/>
                      <a:pt x="1186" y="8789"/>
                    </a:cubicBezTo>
                    <a:cubicBezTo>
                      <a:pt x="1240" y="8758"/>
                      <a:pt x="1294" y="8731"/>
                      <a:pt x="1348" y="8704"/>
                    </a:cubicBezTo>
                    <a:cubicBezTo>
                      <a:pt x="1365" y="8697"/>
                      <a:pt x="1380" y="8694"/>
                      <a:pt x="1393" y="8694"/>
                    </a:cubicBezTo>
                    <a:cubicBezTo>
                      <a:pt x="1429" y="8694"/>
                      <a:pt x="1452" y="8718"/>
                      <a:pt x="1461" y="8766"/>
                    </a:cubicBezTo>
                    <a:cubicBezTo>
                      <a:pt x="1465" y="8804"/>
                      <a:pt x="1465" y="8843"/>
                      <a:pt x="1461" y="8882"/>
                    </a:cubicBezTo>
                    <a:cubicBezTo>
                      <a:pt x="1449" y="9049"/>
                      <a:pt x="1430" y="9211"/>
                      <a:pt x="1426" y="9378"/>
                    </a:cubicBezTo>
                    <a:cubicBezTo>
                      <a:pt x="1399" y="10122"/>
                      <a:pt x="1445" y="10858"/>
                      <a:pt x="1647" y="11575"/>
                    </a:cubicBezTo>
                    <a:cubicBezTo>
                      <a:pt x="1802" y="12106"/>
                      <a:pt x="2042" y="12594"/>
                      <a:pt x="2333" y="13063"/>
                    </a:cubicBezTo>
                    <a:cubicBezTo>
                      <a:pt x="2453" y="13245"/>
                      <a:pt x="2600" y="13408"/>
                      <a:pt x="2770" y="13539"/>
                    </a:cubicBezTo>
                    <a:cubicBezTo>
                      <a:pt x="2835" y="13594"/>
                      <a:pt x="2889" y="13621"/>
                      <a:pt x="2944" y="13621"/>
                    </a:cubicBezTo>
                    <a:cubicBezTo>
                      <a:pt x="2996" y="13621"/>
                      <a:pt x="3048" y="13597"/>
                      <a:pt x="3111" y="13551"/>
                    </a:cubicBezTo>
                    <a:cubicBezTo>
                      <a:pt x="3197" y="13485"/>
                      <a:pt x="3278" y="13415"/>
                      <a:pt x="3352" y="13334"/>
                    </a:cubicBezTo>
                    <a:cubicBezTo>
                      <a:pt x="3890" y="12768"/>
                      <a:pt x="4363" y="12152"/>
                      <a:pt x="4708" y="11447"/>
                    </a:cubicBezTo>
                    <a:cubicBezTo>
                      <a:pt x="4746" y="11371"/>
                      <a:pt x="4784" y="11280"/>
                      <a:pt x="4884" y="11280"/>
                    </a:cubicBezTo>
                    <a:cubicBezTo>
                      <a:pt x="4886" y="11280"/>
                      <a:pt x="4888" y="11280"/>
                      <a:pt x="4890" y="11280"/>
                    </a:cubicBezTo>
                    <a:cubicBezTo>
                      <a:pt x="4991" y="11284"/>
                      <a:pt x="5006" y="11381"/>
                      <a:pt x="5049" y="11451"/>
                    </a:cubicBezTo>
                    <a:cubicBezTo>
                      <a:pt x="5165" y="11660"/>
                      <a:pt x="5277" y="11873"/>
                      <a:pt x="5405" y="12075"/>
                    </a:cubicBezTo>
                    <a:cubicBezTo>
                      <a:pt x="5704" y="12540"/>
                      <a:pt x="6056" y="12977"/>
                      <a:pt x="6447" y="13373"/>
                    </a:cubicBezTo>
                    <a:cubicBezTo>
                      <a:pt x="6928" y="13861"/>
                      <a:pt x="7451" y="14299"/>
                      <a:pt x="8044" y="14644"/>
                    </a:cubicBezTo>
                    <a:cubicBezTo>
                      <a:pt x="8466" y="14891"/>
                      <a:pt x="8904" y="15097"/>
                      <a:pt x="9384" y="15198"/>
                    </a:cubicBezTo>
                    <a:cubicBezTo>
                      <a:pt x="9460" y="15213"/>
                      <a:pt x="9512" y="15223"/>
                      <a:pt x="9553" y="15223"/>
                    </a:cubicBezTo>
                    <a:cubicBezTo>
                      <a:pt x="9638" y="15223"/>
                      <a:pt x="9676" y="15177"/>
                      <a:pt x="9784" y="15031"/>
                    </a:cubicBezTo>
                    <a:cubicBezTo>
                      <a:pt x="9791" y="15023"/>
                      <a:pt x="9795" y="15015"/>
                      <a:pt x="9799" y="15008"/>
                    </a:cubicBezTo>
                    <a:cubicBezTo>
                      <a:pt x="9958" y="14663"/>
                      <a:pt x="10140" y="14330"/>
                      <a:pt x="10276" y="13981"/>
                    </a:cubicBezTo>
                    <a:cubicBezTo>
                      <a:pt x="10535" y="13318"/>
                      <a:pt x="10628" y="12617"/>
                      <a:pt x="10706" y="11916"/>
                    </a:cubicBezTo>
                    <a:cubicBezTo>
                      <a:pt x="10775" y="11296"/>
                      <a:pt x="10799" y="10676"/>
                      <a:pt x="10698" y="10056"/>
                    </a:cubicBezTo>
                    <a:cubicBezTo>
                      <a:pt x="10628" y="9649"/>
                      <a:pt x="10539" y="9246"/>
                      <a:pt x="10458" y="8843"/>
                    </a:cubicBezTo>
                    <a:cubicBezTo>
                      <a:pt x="10442" y="8766"/>
                      <a:pt x="10423" y="8688"/>
                      <a:pt x="10504" y="8615"/>
                    </a:cubicBezTo>
                    <a:cubicBezTo>
                      <a:pt x="10555" y="8630"/>
                      <a:pt x="10617" y="8646"/>
                      <a:pt x="10679" y="8669"/>
                    </a:cubicBezTo>
                    <a:cubicBezTo>
                      <a:pt x="11369" y="8913"/>
                      <a:pt x="12081" y="9061"/>
                      <a:pt x="12817" y="9061"/>
                    </a:cubicBezTo>
                    <a:cubicBezTo>
                      <a:pt x="12853" y="9061"/>
                      <a:pt x="12890" y="9061"/>
                      <a:pt x="12926" y="9060"/>
                    </a:cubicBezTo>
                    <a:cubicBezTo>
                      <a:pt x="13333" y="9060"/>
                      <a:pt x="13732" y="8979"/>
                      <a:pt x="14108" y="8828"/>
                    </a:cubicBezTo>
                    <a:cubicBezTo>
                      <a:pt x="14297" y="8750"/>
                      <a:pt x="14336" y="8673"/>
                      <a:pt x="14305" y="8471"/>
                    </a:cubicBezTo>
                    <a:cubicBezTo>
                      <a:pt x="14301" y="8436"/>
                      <a:pt x="14297" y="8402"/>
                      <a:pt x="14286" y="8371"/>
                    </a:cubicBezTo>
                    <a:cubicBezTo>
                      <a:pt x="14228" y="8188"/>
                      <a:pt x="14162" y="8010"/>
                      <a:pt x="14100" y="7828"/>
                    </a:cubicBezTo>
                    <a:cubicBezTo>
                      <a:pt x="13798" y="6987"/>
                      <a:pt x="13333" y="6216"/>
                      <a:pt x="12732" y="5554"/>
                    </a:cubicBezTo>
                    <a:cubicBezTo>
                      <a:pt x="12209" y="4972"/>
                      <a:pt x="11612" y="4492"/>
                      <a:pt x="10892" y="4170"/>
                    </a:cubicBezTo>
                    <a:cubicBezTo>
                      <a:pt x="10849" y="4151"/>
                      <a:pt x="10810" y="4124"/>
                      <a:pt x="10772" y="4101"/>
                    </a:cubicBezTo>
                    <a:cubicBezTo>
                      <a:pt x="10837" y="3992"/>
                      <a:pt x="10938" y="3973"/>
                      <a:pt x="11031" y="3938"/>
                    </a:cubicBezTo>
                    <a:cubicBezTo>
                      <a:pt x="11438" y="3767"/>
                      <a:pt x="11825" y="3562"/>
                      <a:pt x="12155" y="3260"/>
                    </a:cubicBezTo>
                    <a:cubicBezTo>
                      <a:pt x="12298" y="3132"/>
                      <a:pt x="12310" y="3047"/>
                      <a:pt x="12197" y="2888"/>
                    </a:cubicBezTo>
                    <a:cubicBezTo>
                      <a:pt x="12073" y="2725"/>
                      <a:pt x="11915" y="2590"/>
                      <a:pt x="11736" y="2489"/>
                    </a:cubicBezTo>
                    <a:cubicBezTo>
                      <a:pt x="11271" y="2198"/>
                      <a:pt x="10760" y="2020"/>
                      <a:pt x="10233" y="1884"/>
                    </a:cubicBezTo>
                    <a:cubicBezTo>
                      <a:pt x="9787" y="1780"/>
                      <a:pt x="9334" y="1714"/>
                      <a:pt x="8877" y="1687"/>
                    </a:cubicBezTo>
                    <a:cubicBezTo>
                      <a:pt x="8653" y="1671"/>
                      <a:pt x="8431" y="1662"/>
                      <a:pt x="8209" y="1662"/>
                    </a:cubicBezTo>
                    <a:cubicBezTo>
                      <a:pt x="7532" y="1662"/>
                      <a:pt x="6863" y="1743"/>
                      <a:pt x="6203" y="1939"/>
                    </a:cubicBezTo>
                    <a:cubicBezTo>
                      <a:pt x="6106" y="1962"/>
                      <a:pt x="6002" y="1971"/>
                      <a:pt x="5900" y="1971"/>
                    </a:cubicBezTo>
                    <a:cubicBezTo>
                      <a:pt x="5881" y="1971"/>
                      <a:pt x="5862" y="1970"/>
                      <a:pt x="5843" y="1970"/>
                    </a:cubicBezTo>
                    <a:cubicBezTo>
                      <a:pt x="5840" y="1970"/>
                      <a:pt x="5837" y="1970"/>
                      <a:pt x="5834" y="1970"/>
                    </a:cubicBezTo>
                    <a:cubicBezTo>
                      <a:pt x="5694" y="1970"/>
                      <a:pt x="5567" y="1878"/>
                      <a:pt x="5525" y="1745"/>
                    </a:cubicBezTo>
                    <a:cubicBezTo>
                      <a:pt x="5502" y="1687"/>
                      <a:pt x="5471" y="1633"/>
                      <a:pt x="5440" y="1582"/>
                    </a:cubicBezTo>
                    <a:cubicBezTo>
                      <a:pt x="5184" y="1075"/>
                      <a:pt x="4882" y="590"/>
                      <a:pt x="4537" y="133"/>
                    </a:cubicBezTo>
                    <a:cubicBezTo>
                      <a:pt x="4472" y="46"/>
                      <a:pt x="4401" y="1"/>
                      <a:pt x="4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355;p35"/>
              <p:cNvSpPr/>
              <p:nvPr/>
            </p:nvSpPr>
            <p:spPr>
              <a:xfrm>
                <a:off x="1197079" y="917258"/>
                <a:ext cx="909940" cy="864152"/>
              </a:xfrm>
              <a:custGeom>
                <a:avLst/>
                <a:gdLst/>
                <a:ahLst/>
                <a:cxnLst/>
                <a:rect l="l" t="t" r="r" b="b"/>
                <a:pathLst>
                  <a:path w="13722" h="13032" extrusionOk="0">
                    <a:moveTo>
                      <a:pt x="7944" y="0"/>
                    </a:moveTo>
                    <a:cubicBezTo>
                      <a:pt x="7353" y="0"/>
                      <a:pt x="6765" y="58"/>
                      <a:pt x="6185" y="215"/>
                    </a:cubicBezTo>
                    <a:cubicBezTo>
                      <a:pt x="6073" y="250"/>
                      <a:pt x="5968" y="296"/>
                      <a:pt x="5867" y="354"/>
                    </a:cubicBezTo>
                    <a:cubicBezTo>
                      <a:pt x="5693" y="455"/>
                      <a:pt x="5646" y="626"/>
                      <a:pt x="5720" y="812"/>
                    </a:cubicBezTo>
                    <a:cubicBezTo>
                      <a:pt x="5805" y="1044"/>
                      <a:pt x="6018" y="1199"/>
                      <a:pt x="6266" y="1207"/>
                    </a:cubicBezTo>
                    <a:cubicBezTo>
                      <a:pt x="6658" y="1242"/>
                      <a:pt x="7041" y="1315"/>
                      <a:pt x="7417" y="1428"/>
                    </a:cubicBezTo>
                    <a:cubicBezTo>
                      <a:pt x="7770" y="1528"/>
                      <a:pt x="8107" y="1676"/>
                      <a:pt x="8417" y="1869"/>
                    </a:cubicBezTo>
                    <a:cubicBezTo>
                      <a:pt x="8490" y="1912"/>
                      <a:pt x="8564" y="1958"/>
                      <a:pt x="8552" y="2086"/>
                    </a:cubicBezTo>
                    <a:cubicBezTo>
                      <a:pt x="8517" y="2088"/>
                      <a:pt x="8483" y="2089"/>
                      <a:pt x="8450" y="2089"/>
                    </a:cubicBezTo>
                    <a:cubicBezTo>
                      <a:pt x="8417" y="2089"/>
                      <a:pt x="8384" y="2088"/>
                      <a:pt x="8351" y="2086"/>
                    </a:cubicBezTo>
                    <a:cubicBezTo>
                      <a:pt x="8188" y="2063"/>
                      <a:pt x="8025" y="2024"/>
                      <a:pt x="7863" y="2001"/>
                    </a:cubicBezTo>
                    <a:cubicBezTo>
                      <a:pt x="7618" y="1970"/>
                      <a:pt x="7372" y="1946"/>
                      <a:pt x="7127" y="1946"/>
                    </a:cubicBezTo>
                    <a:cubicBezTo>
                      <a:pt x="6913" y="1946"/>
                      <a:pt x="6700" y="1964"/>
                      <a:pt x="6487" y="2013"/>
                    </a:cubicBezTo>
                    <a:cubicBezTo>
                      <a:pt x="6320" y="2055"/>
                      <a:pt x="6266" y="2141"/>
                      <a:pt x="6317" y="2303"/>
                    </a:cubicBezTo>
                    <a:cubicBezTo>
                      <a:pt x="6402" y="2567"/>
                      <a:pt x="6483" y="2826"/>
                      <a:pt x="6565" y="3090"/>
                    </a:cubicBezTo>
                    <a:cubicBezTo>
                      <a:pt x="6611" y="3268"/>
                      <a:pt x="6747" y="3411"/>
                      <a:pt x="6925" y="3470"/>
                    </a:cubicBezTo>
                    <a:cubicBezTo>
                      <a:pt x="7041" y="3508"/>
                      <a:pt x="7161" y="3555"/>
                      <a:pt x="7274" y="3609"/>
                    </a:cubicBezTo>
                    <a:cubicBezTo>
                      <a:pt x="7994" y="3931"/>
                      <a:pt x="8684" y="4310"/>
                      <a:pt x="9257" y="4864"/>
                    </a:cubicBezTo>
                    <a:cubicBezTo>
                      <a:pt x="9331" y="4934"/>
                      <a:pt x="9405" y="5012"/>
                      <a:pt x="9471" y="5093"/>
                    </a:cubicBezTo>
                    <a:cubicBezTo>
                      <a:pt x="9517" y="5132"/>
                      <a:pt x="9521" y="5202"/>
                      <a:pt x="9478" y="5244"/>
                    </a:cubicBezTo>
                    <a:cubicBezTo>
                      <a:pt x="9409" y="5221"/>
                      <a:pt x="9335" y="5198"/>
                      <a:pt x="9257" y="5163"/>
                    </a:cubicBezTo>
                    <a:cubicBezTo>
                      <a:pt x="8951" y="5035"/>
                      <a:pt x="8653" y="4899"/>
                      <a:pt x="8347" y="4775"/>
                    </a:cubicBezTo>
                    <a:cubicBezTo>
                      <a:pt x="7983" y="4624"/>
                      <a:pt x="7603" y="4523"/>
                      <a:pt x="7216" y="4469"/>
                    </a:cubicBezTo>
                    <a:cubicBezTo>
                      <a:pt x="7177" y="4465"/>
                      <a:pt x="7144" y="4463"/>
                      <a:pt x="7115" y="4463"/>
                    </a:cubicBezTo>
                    <a:cubicBezTo>
                      <a:pt x="6951" y="4463"/>
                      <a:pt x="6922" y="4533"/>
                      <a:pt x="6952" y="4740"/>
                    </a:cubicBezTo>
                    <a:cubicBezTo>
                      <a:pt x="7026" y="5279"/>
                      <a:pt x="7103" y="5814"/>
                      <a:pt x="7157" y="6356"/>
                    </a:cubicBezTo>
                    <a:cubicBezTo>
                      <a:pt x="7188" y="6682"/>
                      <a:pt x="7181" y="7015"/>
                      <a:pt x="7177" y="7344"/>
                    </a:cubicBezTo>
                    <a:cubicBezTo>
                      <a:pt x="7177" y="7426"/>
                      <a:pt x="7157" y="7507"/>
                      <a:pt x="7119" y="7581"/>
                    </a:cubicBezTo>
                    <a:cubicBezTo>
                      <a:pt x="7080" y="7665"/>
                      <a:pt x="7017" y="7706"/>
                      <a:pt x="6953" y="7706"/>
                    </a:cubicBezTo>
                    <a:cubicBezTo>
                      <a:pt x="6895" y="7706"/>
                      <a:pt x="6837" y="7673"/>
                      <a:pt x="6793" y="7608"/>
                    </a:cubicBezTo>
                    <a:cubicBezTo>
                      <a:pt x="6758" y="7546"/>
                      <a:pt x="6731" y="7484"/>
                      <a:pt x="6716" y="7414"/>
                    </a:cubicBezTo>
                    <a:cubicBezTo>
                      <a:pt x="6592" y="6949"/>
                      <a:pt x="6475" y="6480"/>
                      <a:pt x="6355" y="6011"/>
                    </a:cubicBezTo>
                    <a:cubicBezTo>
                      <a:pt x="6344" y="5966"/>
                      <a:pt x="6347" y="5895"/>
                      <a:pt x="6287" y="5895"/>
                    </a:cubicBezTo>
                    <a:cubicBezTo>
                      <a:pt x="6285" y="5895"/>
                      <a:pt x="6283" y="5895"/>
                      <a:pt x="6282" y="5895"/>
                    </a:cubicBezTo>
                    <a:cubicBezTo>
                      <a:pt x="6247" y="5899"/>
                      <a:pt x="6208" y="5953"/>
                      <a:pt x="6189" y="5992"/>
                    </a:cubicBezTo>
                    <a:cubicBezTo>
                      <a:pt x="5910" y="6550"/>
                      <a:pt x="5631" y="7108"/>
                      <a:pt x="5352" y="7670"/>
                    </a:cubicBezTo>
                    <a:cubicBezTo>
                      <a:pt x="5317" y="7743"/>
                      <a:pt x="5282" y="7817"/>
                      <a:pt x="5243" y="7891"/>
                    </a:cubicBezTo>
                    <a:cubicBezTo>
                      <a:pt x="5227" y="7935"/>
                      <a:pt x="5182" y="7964"/>
                      <a:pt x="5134" y="7964"/>
                    </a:cubicBezTo>
                    <a:cubicBezTo>
                      <a:pt x="5124" y="7964"/>
                      <a:pt x="5114" y="7963"/>
                      <a:pt x="5104" y="7960"/>
                    </a:cubicBezTo>
                    <a:cubicBezTo>
                      <a:pt x="5053" y="7949"/>
                      <a:pt x="5015" y="7898"/>
                      <a:pt x="5015" y="7844"/>
                    </a:cubicBezTo>
                    <a:cubicBezTo>
                      <a:pt x="5015" y="7794"/>
                      <a:pt x="5011" y="7739"/>
                      <a:pt x="5011" y="7689"/>
                    </a:cubicBezTo>
                    <a:cubicBezTo>
                      <a:pt x="5026" y="7243"/>
                      <a:pt x="5092" y="6806"/>
                      <a:pt x="5216" y="6379"/>
                    </a:cubicBezTo>
                    <a:cubicBezTo>
                      <a:pt x="5371" y="5837"/>
                      <a:pt x="5573" y="5314"/>
                      <a:pt x="5828" y="4818"/>
                    </a:cubicBezTo>
                    <a:cubicBezTo>
                      <a:pt x="5921" y="4651"/>
                      <a:pt x="5933" y="4454"/>
                      <a:pt x="5867" y="4275"/>
                    </a:cubicBezTo>
                    <a:cubicBezTo>
                      <a:pt x="5805" y="4101"/>
                      <a:pt x="5755" y="3927"/>
                      <a:pt x="5697" y="3756"/>
                    </a:cubicBezTo>
                    <a:cubicBezTo>
                      <a:pt x="5646" y="3621"/>
                      <a:pt x="5600" y="3481"/>
                      <a:pt x="5546" y="3353"/>
                    </a:cubicBezTo>
                    <a:cubicBezTo>
                      <a:pt x="5515" y="3284"/>
                      <a:pt x="5476" y="3250"/>
                      <a:pt x="5434" y="3250"/>
                    </a:cubicBezTo>
                    <a:cubicBezTo>
                      <a:pt x="5396" y="3250"/>
                      <a:pt x="5356" y="3279"/>
                      <a:pt x="5317" y="3334"/>
                    </a:cubicBezTo>
                    <a:cubicBezTo>
                      <a:pt x="5305" y="3349"/>
                      <a:pt x="5298" y="3365"/>
                      <a:pt x="5290" y="3380"/>
                    </a:cubicBezTo>
                    <a:cubicBezTo>
                      <a:pt x="5077" y="3803"/>
                      <a:pt x="4856" y="4221"/>
                      <a:pt x="4658" y="4651"/>
                    </a:cubicBezTo>
                    <a:cubicBezTo>
                      <a:pt x="4426" y="5151"/>
                      <a:pt x="4209" y="5655"/>
                      <a:pt x="3984" y="6159"/>
                    </a:cubicBezTo>
                    <a:cubicBezTo>
                      <a:pt x="3969" y="6209"/>
                      <a:pt x="3941" y="6252"/>
                      <a:pt x="3907" y="6294"/>
                    </a:cubicBezTo>
                    <a:cubicBezTo>
                      <a:pt x="3881" y="6329"/>
                      <a:pt x="3843" y="6346"/>
                      <a:pt x="3804" y="6346"/>
                    </a:cubicBezTo>
                    <a:cubicBezTo>
                      <a:pt x="3750" y="6346"/>
                      <a:pt x="3696" y="6313"/>
                      <a:pt x="3678" y="6252"/>
                    </a:cubicBezTo>
                    <a:cubicBezTo>
                      <a:pt x="3662" y="6205"/>
                      <a:pt x="3651" y="6159"/>
                      <a:pt x="3651" y="6112"/>
                    </a:cubicBezTo>
                    <a:cubicBezTo>
                      <a:pt x="3643" y="5976"/>
                      <a:pt x="3643" y="5841"/>
                      <a:pt x="3651" y="5709"/>
                    </a:cubicBezTo>
                    <a:cubicBezTo>
                      <a:pt x="3732" y="4861"/>
                      <a:pt x="3972" y="4055"/>
                      <a:pt x="4306" y="3276"/>
                    </a:cubicBezTo>
                    <a:cubicBezTo>
                      <a:pt x="4434" y="2974"/>
                      <a:pt x="4600" y="2687"/>
                      <a:pt x="4759" y="2396"/>
                    </a:cubicBezTo>
                    <a:cubicBezTo>
                      <a:pt x="4860" y="2214"/>
                      <a:pt x="4891" y="1997"/>
                      <a:pt x="4840" y="1796"/>
                    </a:cubicBezTo>
                    <a:cubicBezTo>
                      <a:pt x="4798" y="1602"/>
                      <a:pt x="4697" y="1443"/>
                      <a:pt x="4620" y="1269"/>
                    </a:cubicBezTo>
                    <a:cubicBezTo>
                      <a:pt x="4545" y="1093"/>
                      <a:pt x="4366" y="998"/>
                      <a:pt x="4189" y="998"/>
                    </a:cubicBezTo>
                    <a:cubicBezTo>
                      <a:pt x="4101" y="998"/>
                      <a:pt x="4012" y="1022"/>
                      <a:pt x="3938" y="1071"/>
                    </a:cubicBezTo>
                    <a:cubicBezTo>
                      <a:pt x="3829" y="1137"/>
                      <a:pt x="3721" y="1195"/>
                      <a:pt x="3608" y="1261"/>
                    </a:cubicBezTo>
                    <a:cubicBezTo>
                      <a:pt x="3089" y="1559"/>
                      <a:pt x="2597" y="1912"/>
                      <a:pt x="2148" y="2307"/>
                    </a:cubicBezTo>
                    <a:cubicBezTo>
                      <a:pt x="1462" y="2923"/>
                      <a:pt x="908" y="3671"/>
                      <a:pt x="524" y="4508"/>
                    </a:cubicBezTo>
                    <a:cubicBezTo>
                      <a:pt x="257" y="5093"/>
                      <a:pt x="47" y="5694"/>
                      <a:pt x="9" y="6341"/>
                    </a:cubicBezTo>
                    <a:cubicBezTo>
                      <a:pt x="1" y="6511"/>
                      <a:pt x="5" y="6682"/>
                      <a:pt x="28" y="6848"/>
                    </a:cubicBezTo>
                    <a:cubicBezTo>
                      <a:pt x="41" y="6954"/>
                      <a:pt x="80" y="7002"/>
                      <a:pt x="147" y="7002"/>
                    </a:cubicBezTo>
                    <a:cubicBezTo>
                      <a:pt x="181" y="7002"/>
                      <a:pt x="221" y="6990"/>
                      <a:pt x="268" y="6968"/>
                    </a:cubicBezTo>
                    <a:cubicBezTo>
                      <a:pt x="594" y="6813"/>
                      <a:pt x="904" y="6624"/>
                      <a:pt x="1190" y="6403"/>
                    </a:cubicBezTo>
                    <a:cubicBezTo>
                      <a:pt x="1237" y="6364"/>
                      <a:pt x="1287" y="6333"/>
                      <a:pt x="1342" y="6306"/>
                    </a:cubicBezTo>
                    <a:cubicBezTo>
                      <a:pt x="1359" y="6301"/>
                      <a:pt x="1376" y="6299"/>
                      <a:pt x="1393" y="6299"/>
                    </a:cubicBezTo>
                    <a:cubicBezTo>
                      <a:pt x="1422" y="6299"/>
                      <a:pt x="1449" y="6305"/>
                      <a:pt x="1473" y="6317"/>
                    </a:cubicBezTo>
                    <a:cubicBezTo>
                      <a:pt x="1497" y="6329"/>
                      <a:pt x="1497" y="6383"/>
                      <a:pt x="1497" y="6418"/>
                    </a:cubicBezTo>
                    <a:cubicBezTo>
                      <a:pt x="1497" y="6472"/>
                      <a:pt x="1489" y="6523"/>
                      <a:pt x="1477" y="6573"/>
                    </a:cubicBezTo>
                    <a:cubicBezTo>
                      <a:pt x="1376" y="7081"/>
                      <a:pt x="1369" y="7592"/>
                      <a:pt x="1376" y="8107"/>
                    </a:cubicBezTo>
                    <a:cubicBezTo>
                      <a:pt x="1384" y="9185"/>
                      <a:pt x="1714" y="10235"/>
                      <a:pt x="2318" y="11126"/>
                    </a:cubicBezTo>
                    <a:cubicBezTo>
                      <a:pt x="2353" y="11180"/>
                      <a:pt x="2392" y="11234"/>
                      <a:pt x="2434" y="11281"/>
                    </a:cubicBezTo>
                    <a:cubicBezTo>
                      <a:pt x="2507" y="11350"/>
                      <a:pt x="2586" y="11384"/>
                      <a:pt x="2664" y="11384"/>
                    </a:cubicBezTo>
                    <a:cubicBezTo>
                      <a:pt x="2740" y="11384"/>
                      <a:pt x="2815" y="11351"/>
                      <a:pt x="2884" y="11285"/>
                    </a:cubicBezTo>
                    <a:cubicBezTo>
                      <a:pt x="2950" y="11223"/>
                      <a:pt x="3008" y="11157"/>
                      <a:pt x="3066" y="11095"/>
                    </a:cubicBezTo>
                    <a:cubicBezTo>
                      <a:pt x="3635" y="10459"/>
                      <a:pt x="4116" y="9766"/>
                      <a:pt x="4422" y="8960"/>
                    </a:cubicBezTo>
                    <a:cubicBezTo>
                      <a:pt x="4430" y="8929"/>
                      <a:pt x="4441" y="8902"/>
                      <a:pt x="4461" y="8879"/>
                    </a:cubicBezTo>
                    <a:cubicBezTo>
                      <a:pt x="4501" y="8830"/>
                      <a:pt x="4524" y="8754"/>
                      <a:pt x="4604" y="8754"/>
                    </a:cubicBezTo>
                    <a:cubicBezTo>
                      <a:pt x="4608" y="8754"/>
                      <a:pt x="4612" y="8754"/>
                      <a:pt x="4616" y="8755"/>
                    </a:cubicBezTo>
                    <a:cubicBezTo>
                      <a:pt x="4701" y="8766"/>
                      <a:pt x="4724" y="8836"/>
                      <a:pt x="4747" y="8902"/>
                    </a:cubicBezTo>
                    <a:cubicBezTo>
                      <a:pt x="4755" y="8921"/>
                      <a:pt x="4763" y="8944"/>
                      <a:pt x="4771" y="8964"/>
                    </a:cubicBezTo>
                    <a:cubicBezTo>
                      <a:pt x="4879" y="9266"/>
                      <a:pt x="5015" y="9557"/>
                      <a:pt x="5185" y="9832"/>
                    </a:cubicBezTo>
                    <a:cubicBezTo>
                      <a:pt x="5449" y="10262"/>
                      <a:pt x="5751" y="10669"/>
                      <a:pt x="6088" y="11041"/>
                    </a:cubicBezTo>
                    <a:cubicBezTo>
                      <a:pt x="6526" y="11529"/>
                      <a:pt x="7014" y="11959"/>
                      <a:pt x="7553" y="12331"/>
                    </a:cubicBezTo>
                    <a:cubicBezTo>
                      <a:pt x="7994" y="12641"/>
                      <a:pt x="8486" y="12877"/>
                      <a:pt x="9006" y="13024"/>
                    </a:cubicBezTo>
                    <a:cubicBezTo>
                      <a:pt x="9031" y="13029"/>
                      <a:pt x="9058" y="13032"/>
                      <a:pt x="9084" y="13032"/>
                    </a:cubicBezTo>
                    <a:cubicBezTo>
                      <a:pt x="9121" y="13032"/>
                      <a:pt x="9158" y="13026"/>
                      <a:pt x="9192" y="13013"/>
                    </a:cubicBezTo>
                    <a:cubicBezTo>
                      <a:pt x="9323" y="12970"/>
                      <a:pt x="9401" y="12858"/>
                      <a:pt x="9455" y="12742"/>
                    </a:cubicBezTo>
                    <a:cubicBezTo>
                      <a:pt x="9587" y="12459"/>
                      <a:pt x="9719" y="12172"/>
                      <a:pt x="9827" y="11881"/>
                    </a:cubicBezTo>
                    <a:cubicBezTo>
                      <a:pt x="10021" y="11351"/>
                      <a:pt x="10098" y="10793"/>
                      <a:pt x="10180" y="10239"/>
                    </a:cubicBezTo>
                    <a:cubicBezTo>
                      <a:pt x="10362" y="8972"/>
                      <a:pt x="10230" y="7681"/>
                      <a:pt x="9796" y="6476"/>
                    </a:cubicBezTo>
                    <a:cubicBezTo>
                      <a:pt x="9784" y="6453"/>
                      <a:pt x="9781" y="6426"/>
                      <a:pt x="9777" y="6403"/>
                    </a:cubicBezTo>
                    <a:cubicBezTo>
                      <a:pt x="9764" y="6333"/>
                      <a:pt x="9821" y="6273"/>
                      <a:pt x="9885" y="6273"/>
                    </a:cubicBezTo>
                    <a:cubicBezTo>
                      <a:pt x="9899" y="6273"/>
                      <a:pt x="9914" y="6276"/>
                      <a:pt x="9928" y="6283"/>
                    </a:cubicBezTo>
                    <a:cubicBezTo>
                      <a:pt x="9963" y="6294"/>
                      <a:pt x="9997" y="6321"/>
                      <a:pt x="10032" y="6337"/>
                    </a:cubicBezTo>
                    <a:cubicBezTo>
                      <a:pt x="10242" y="6434"/>
                      <a:pt x="10443" y="6546"/>
                      <a:pt x="10660" y="6620"/>
                    </a:cubicBezTo>
                    <a:cubicBezTo>
                      <a:pt x="11179" y="6798"/>
                      <a:pt x="11722" y="6902"/>
                      <a:pt x="12268" y="6937"/>
                    </a:cubicBezTo>
                    <a:cubicBezTo>
                      <a:pt x="12347" y="6943"/>
                      <a:pt x="12425" y="6945"/>
                      <a:pt x="12504" y="6945"/>
                    </a:cubicBezTo>
                    <a:cubicBezTo>
                      <a:pt x="12827" y="6945"/>
                      <a:pt x="13146" y="6901"/>
                      <a:pt x="13458" y="6813"/>
                    </a:cubicBezTo>
                    <a:cubicBezTo>
                      <a:pt x="13644" y="6759"/>
                      <a:pt x="13721" y="6655"/>
                      <a:pt x="13713" y="6461"/>
                    </a:cubicBezTo>
                    <a:cubicBezTo>
                      <a:pt x="13709" y="6379"/>
                      <a:pt x="13694" y="6302"/>
                      <a:pt x="13675" y="6228"/>
                    </a:cubicBezTo>
                    <a:cubicBezTo>
                      <a:pt x="13558" y="5802"/>
                      <a:pt x="13384" y="5391"/>
                      <a:pt x="13163" y="5008"/>
                    </a:cubicBezTo>
                    <a:cubicBezTo>
                      <a:pt x="12853" y="4469"/>
                      <a:pt x="12473" y="3969"/>
                      <a:pt x="12036" y="3532"/>
                    </a:cubicBezTo>
                    <a:cubicBezTo>
                      <a:pt x="11466" y="2970"/>
                      <a:pt x="10827" y="2528"/>
                      <a:pt x="10052" y="2299"/>
                    </a:cubicBezTo>
                    <a:cubicBezTo>
                      <a:pt x="10036" y="2296"/>
                      <a:pt x="10021" y="2288"/>
                      <a:pt x="10005" y="2280"/>
                    </a:cubicBezTo>
                    <a:cubicBezTo>
                      <a:pt x="9901" y="2230"/>
                      <a:pt x="9893" y="2137"/>
                      <a:pt x="9986" y="2067"/>
                    </a:cubicBezTo>
                    <a:cubicBezTo>
                      <a:pt x="10017" y="2044"/>
                      <a:pt x="10052" y="2024"/>
                      <a:pt x="10087" y="2013"/>
                    </a:cubicBezTo>
                    <a:cubicBezTo>
                      <a:pt x="10176" y="1978"/>
                      <a:pt x="10269" y="1947"/>
                      <a:pt x="10358" y="1920"/>
                    </a:cubicBezTo>
                    <a:cubicBezTo>
                      <a:pt x="10741" y="1800"/>
                      <a:pt x="11102" y="1625"/>
                      <a:pt x="11431" y="1397"/>
                    </a:cubicBezTo>
                    <a:cubicBezTo>
                      <a:pt x="11505" y="1342"/>
                      <a:pt x="11567" y="1273"/>
                      <a:pt x="11613" y="1195"/>
                    </a:cubicBezTo>
                    <a:cubicBezTo>
                      <a:pt x="11667" y="1106"/>
                      <a:pt x="11652" y="1036"/>
                      <a:pt x="11571" y="967"/>
                    </a:cubicBezTo>
                    <a:cubicBezTo>
                      <a:pt x="11489" y="901"/>
                      <a:pt x="11404" y="839"/>
                      <a:pt x="11319" y="781"/>
                    </a:cubicBezTo>
                    <a:cubicBezTo>
                      <a:pt x="10831" y="475"/>
                      <a:pt x="10288" y="300"/>
                      <a:pt x="9730" y="180"/>
                    </a:cubicBezTo>
                    <a:cubicBezTo>
                      <a:pt x="9250" y="79"/>
                      <a:pt x="8761" y="21"/>
                      <a:pt x="8269" y="6"/>
                    </a:cubicBezTo>
                    <a:cubicBezTo>
                      <a:pt x="8161" y="2"/>
                      <a:pt x="8053" y="0"/>
                      <a:pt x="79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356;p35"/>
              <p:cNvSpPr/>
              <p:nvPr/>
            </p:nvSpPr>
            <p:spPr>
              <a:xfrm>
                <a:off x="1421408" y="809305"/>
                <a:ext cx="347676" cy="592414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8934" extrusionOk="0">
                    <a:moveTo>
                      <a:pt x="605" y="1"/>
                    </a:moveTo>
                    <a:cubicBezTo>
                      <a:pt x="559" y="1"/>
                      <a:pt x="511" y="19"/>
                      <a:pt x="458" y="57"/>
                    </a:cubicBezTo>
                    <a:cubicBezTo>
                      <a:pt x="345" y="134"/>
                      <a:pt x="245" y="223"/>
                      <a:pt x="144" y="309"/>
                    </a:cubicBezTo>
                    <a:cubicBezTo>
                      <a:pt x="12" y="421"/>
                      <a:pt x="1" y="518"/>
                      <a:pt x="97" y="661"/>
                    </a:cubicBezTo>
                    <a:cubicBezTo>
                      <a:pt x="334" y="1010"/>
                      <a:pt x="570" y="1359"/>
                      <a:pt x="803" y="1711"/>
                    </a:cubicBezTo>
                    <a:cubicBezTo>
                      <a:pt x="1140" y="2219"/>
                      <a:pt x="1442" y="2750"/>
                      <a:pt x="1705" y="3296"/>
                    </a:cubicBezTo>
                    <a:cubicBezTo>
                      <a:pt x="1818" y="3505"/>
                      <a:pt x="1806" y="3753"/>
                      <a:pt x="1682" y="3951"/>
                    </a:cubicBezTo>
                    <a:cubicBezTo>
                      <a:pt x="1384" y="4458"/>
                      <a:pt x="1109" y="4977"/>
                      <a:pt x="919" y="5535"/>
                    </a:cubicBezTo>
                    <a:cubicBezTo>
                      <a:pt x="725" y="6105"/>
                      <a:pt x="562" y="6682"/>
                      <a:pt x="489" y="7279"/>
                    </a:cubicBezTo>
                    <a:cubicBezTo>
                      <a:pt x="481" y="7345"/>
                      <a:pt x="481" y="7411"/>
                      <a:pt x="477" y="7480"/>
                    </a:cubicBezTo>
                    <a:cubicBezTo>
                      <a:pt x="500" y="7473"/>
                      <a:pt x="516" y="7453"/>
                      <a:pt x="524" y="7430"/>
                    </a:cubicBezTo>
                    <a:cubicBezTo>
                      <a:pt x="876" y="6570"/>
                      <a:pt x="1271" y="5733"/>
                      <a:pt x="1709" y="4912"/>
                    </a:cubicBezTo>
                    <a:cubicBezTo>
                      <a:pt x="1779" y="4784"/>
                      <a:pt x="1860" y="4660"/>
                      <a:pt x="1946" y="4544"/>
                    </a:cubicBezTo>
                    <a:cubicBezTo>
                      <a:pt x="1983" y="4490"/>
                      <a:pt x="2039" y="4464"/>
                      <a:pt x="2095" y="4464"/>
                    </a:cubicBezTo>
                    <a:cubicBezTo>
                      <a:pt x="2168" y="4464"/>
                      <a:pt x="2239" y="4507"/>
                      <a:pt x="2263" y="4586"/>
                    </a:cubicBezTo>
                    <a:cubicBezTo>
                      <a:pt x="2337" y="4768"/>
                      <a:pt x="2411" y="4950"/>
                      <a:pt x="2476" y="5132"/>
                    </a:cubicBezTo>
                    <a:cubicBezTo>
                      <a:pt x="2577" y="5431"/>
                      <a:pt x="2674" y="5729"/>
                      <a:pt x="2767" y="6027"/>
                    </a:cubicBezTo>
                    <a:cubicBezTo>
                      <a:pt x="2817" y="6171"/>
                      <a:pt x="2798" y="6334"/>
                      <a:pt x="2717" y="6461"/>
                    </a:cubicBezTo>
                    <a:cubicBezTo>
                      <a:pt x="2662" y="6543"/>
                      <a:pt x="2616" y="6624"/>
                      <a:pt x="2569" y="6709"/>
                    </a:cubicBezTo>
                    <a:cubicBezTo>
                      <a:pt x="2252" y="7353"/>
                      <a:pt x="2023" y="8035"/>
                      <a:pt x="1895" y="8744"/>
                    </a:cubicBezTo>
                    <a:cubicBezTo>
                      <a:pt x="1884" y="8802"/>
                      <a:pt x="1876" y="8864"/>
                      <a:pt x="1868" y="8926"/>
                    </a:cubicBezTo>
                    <a:lnTo>
                      <a:pt x="1895" y="8933"/>
                    </a:lnTo>
                    <a:cubicBezTo>
                      <a:pt x="1918" y="8891"/>
                      <a:pt x="1942" y="8844"/>
                      <a:pt x="1965" y="8802"/>
                    </a:cubicBezTo>
                    <a:cubicBezTo>
                      <a:pt x="2151" y="8422"/>
                      <a:pt x="2333" y="8042"/>
                      <a:pt x="2527" y="7670"/>
                    </a:cubicBezTo>
                    <a:cubicBezTo>
                      <a:pt x="2624" y="7504"/>
                      <a:pt x="2728" y="7345"/>
                      <a:pt x="2841" y="7190"/>
                    </a:cubicBezTo>
                    <a:cubicBezTo>
                      <a:pt x="2871" y="7143"/>
                      <a:pt x="2923" y="7114"/>
                      <a:pt x="2979" y="7114"/>
                    </a:cubicBezTo>
                    <a:cubicBezTo>
                      <a:pt x="2989" y="7114"/>
                      <a:pt x="2998" y="7115"/>
                      <a:pt x="3007" y="7116"/>
                    </a:cubicBezTo>
                    <a:cubicBezTo>
                      <a:pt x="3089" y="7128"/>
                      <a:pt x="3096" y="7190"/>
                      <a:pt x="3108" y="7248"/>
                    </a:cubicBezTo>
                    <a:cubicBezTo>
                      <a:pt x="3224" y="7690"/>
                      <a:pt x="3337" y="8135"/>
                      <a:pt x="3453" y="8577"/>
                    </a:cubicBezTo>
                    <a:cubicBezTo>
                      <a:pt x="3484" y="8682"/>
                      <a:pt x="3507" y="8790"/>
                      <a:pt x="3534" y="8910"/>
                    </a:cubicBezTo>
                    <a:cubicBezTo>
                      <a:pt x="3612" y="8844"/>
                      <a:pt x="3588" y="8771"/>
                      <a:pt x="3588" y="8705"/>
                    </a:cubicBezTo>
                    <a:cubicBezTo>
                      <a:pt x="3561" y="8054"/>
                      <a:pt x="3499" y="7403"/>
                      <a:pt x="3399" y="6760"/>
                    </a:cubicBezTo>
                    <a:cubicBezTo>
                      <a:pt x="3368" y="6554"/>
                      <a:pt x="3329" y="6349"/>
                      <a:pt x="3290" y="6144"/>
                    </a:cubicBezTo>
                    <a:cubicBezTo>
                      <a:pt x="3263" y="5973"/>
                      <a:pt x="3340" y="5869"/>
                      <a:pt x="3515" y="5853"/>
                    </a:cubicBezTo>
                    <a:cubicBezTo>
                      <a:pt x="3528" y="5852"/>
                      <a:pt x="3542" y="5852"/>
                      <a:pt x="3556" y="5852"/>
                    </a:cubicBezTo>
                    <a:cubicBezTo>
                      <a:pt x="3590" y="5852"/>
                      <a:pt x="3625" y="5854"/>
                      <a:pt x="3658" y="5857"/>
                    </a:cubicBezTo>
                    <a:cubicBezTo>
                      <a:pt x="4061" y="5896"/>
                      <a:pt x="4456" y="5989"/>
                      <a:pt x="4836" y="6132"/>
                    </a:cubicBezTo>
                    <a:lnTo>
                      <a:pt x="5243" y="6287"/>
                    </a:lnTo>
                    <a:cubicBezTo>
                      <a:pt x="5243" y="6268"/>
                      <a:pt x="5231" y="6248"/>
                      <a:pt x="5216" y="6241"/>
                    </a:cubicBezTo>
                    <a:cubicBezTo>
                      <a:pt x="4635" y="5834"/>
                      <a:pt x="4003" y="5501"/>
                      <a:pt x="3340" y="5253"/>
                    </a:cubicBezTo>
                    <a:cubicBezTo>
                      <a:pt x="3178" y="5202"/>
                      <a:pt x="3050" y="5074"/>
                      <a:pt x="2999" y="4908"/>
                    </a:cubicBezTo>
                    <a:cubicBezTo>
                      <a:pt x="2879" y="4536"/>
                      <a:pt x="2759" y="4164"/>
                      <a:pt x="2639" y="3792"/>
                    </a:cubicBezTo>
                    <a:cubicBezTo>
                      <a:pt x="2600" y="3668"/>
                      <a:pt x="2635" y="3571"/>
                      <a:pt x="2748" y="3521"/>
                    </a:cubicBezTo>
                    <a:cubicBezTo>
                      <a:pt x="2841" y="3478"/>
                      <a:pt x="2941" y="3443"/>
                      <a:pt x="3042" y="3416"/>
                    </a:cubicBezTo>
                    <a:cubicBezTo>
                      <a:pt x="3266" y="3367"/>
                      <a:pt x="3492" y="3342"/>
                      <a:pt x="3719" y="3342"/>
                    </a:cubicBezTo>
                    <a:cubicBezTo>
                      <a:pt x="3835" y="3342"/>
                      <a:pt x="3950" y="3349"/>
                      <a:pt x="4065" y="3362"/>
                    </a:cubicBezTo>
                    <a:lnTo>
                      <a:pt x="4170" y="3362"/>
                    </a:lnTo>
                    <a:cubicBezTo>
                      <a:pt x="4162" y="3342"/>
                      <a:pt x="4142" y="3327"/>
                      <a:pt x="4123" y="3323"/>
                    </a:cubicBezTo>
                    <a:cubicBezTo>
                      <a:pt x="3631" y="3164"/>
                      <a:pt x="3120" y="3071"/>
                      <a:pt x="2604" y="3040"/>
                    </a:cubicBezTo>
                    <a:cubicBezTo>
                      <a:pt x="2601" y="3040"/>
                      <a:pt x="2598" y="3040"/>
                      <a:pt x="2595" y="3040"/>
                    </a:cubicBezTo>
                    <a:cubicBezTo>
                      <a:pt x="2436" y="3040"/>
                      <a:pt x="2297" y="2944"/>
                      <a:pt x="2240" y="2800"/>
                    </a:cubicBezTo>
                    <a:cubicBezTo>
                      <a:pt x="2108" y="2517"/>
                      <a:pt x="1969" y="2234"/>
                      <a:pt x="1837" y="1951"/>
                    </a:cubicBezTo>
                    <a:cubicBezTo>
                      <a:pt x="1535" y="1316"/>
                      <a:pt x="1182" y="704"/>
                      <a:pt x="787" y="123"/>
                    </a:cubicBezTo>
                    <a:cubicBezTo>
                      <a:pt x="732" y="42"/>
                      <a:pt x="672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943363" y="4584361"/>
            <a:ext cx="7691529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 hãy nêu 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ý kiến bình luận về tình huống nêu trong tranh.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1871" y="387461"/>
            <a:ext cx="6064366" cy="1408835"/>
            <a:chOff x="1822204" y="556510"/>
            <a:chExt cx="6064366" cy="1408835"/>
          </a:xfrm>
        </p:grpSpPr>
        <p:sp>
          <p:nvSpPr>
            <p:cNvPr id="15" name="Google Shape;1391;p36"/>
            <p:cNvSpPr/>
            <p:nvPr/>
          </p:nvSpPr>
          <p:spPr>
            <a:xfrm>
              <a:off x="1822204" y="556510"/>
              <a:ext cx="6064366" cy="1408835"/>
            </a:xfrm>
            <a:prstGeom prst="roundRect">
              <a:avLst>
                <a:gd name="adj" fmla="val 8111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40218" y="699246"/>
              <a:ext cx="582833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>
                  <a:latin typeface="+mn-lt"/>
                  <a:ea typeface="Times New Roman" panose="02020603050405020304" pitchFamily="18" charset="0"/>
                </a:rPr>
                <a:t>Người ta dùng dấu ngoặc </a:t>
              </a:r>
              <a:r>
                <a:rPr lang="en-US" sz="2200" smtClean="0">
                  <a:latin typeface="+mn-lt"/>
                  <a:ea typeface="Times New Roman" panose="02020603050405020304" pitchFamily="18" charset="0"/>
                </a:rPr>
                <a:t>( ) </a:t>
              </a:r>
              <a:r>
                <a:rPr lang="en-US" sz="2200">
                  <a:latin typeface="+mn-lt"/>
                  <a:ea typeface="Times New Roman" panose="02020603050405020304" pitchFamily="18" charset="0"/>
                </a:rPr>
                <a:t>để nói rằng phải thực hiện phép tính trong ngoặc trước. </a:t>
              </a:r>
              <a:endParaRPr lang="en-US" sz="2200">
                <a:latin typeface="+mn-lt"/>
              </a:endParaRPr>
            </a:p>
          </p:txBody>
        </p:sp>
      </p:grpSp>
      <p:grpSp>
        <p:nvGrpSpPr>
          <p:cNvPr id="17" name="Google Shape;1671;p41"/>
          <p:cNvGrpSpPr/>
          <p:nvPr/>
        </p:nvGrpSpPr>
        <p:grpSpPr>
          <a:xfrm>
            <a:off x="87598" y="175797"/>
            <a:ext cx="470411" cy="706868"/>
            <a:chOff x="3174084" y="2606215"/>
            <a:chExt cx="950478" cy="1676838"/>
          </a:xfrm>
        </p:grpSpPr>
        <p:sp>
          <p:nvSpPr>
            <p:cNvPr id="18" name="Google Shape;1672;p41"/>
            <p:cNvSpPr/>
            <p:nvPr/>
          </p:nvSpPr>
          <p:spPr>
            <a:xfrm>
              <a:off x="3174084" y="2606215"/>
              <a:ext cx="950478" cy="1676838"/>
            </a:xfrm>
            <a:custGeom>
              <a:avLst/>
              <a:gdLst/>
              <a:ahLst/>
              <a:cxnLst/>
              <a:rect l="l" t="t" r="r" b="b"/>
              <a:pathLst>
                <a:path w="11722" h="20680" extrusionOk="0">
                  <a:moveTo>
                    <a:pt x="9490" y="1"/>
                  </a:moveTo>
                  <a:cubicBezTo>
                    <a:pt x="9457" y="1"/>
                    <a:pt x="9415" y="15"/>
                    <a:pt x="9358" y="47"/>
                  </a:cubicBezTo>
                  <a:cubicBezTo>
                    <a:pt x="9323" y="67"/>
                    <a:pt x="9284" y="82"/>
                    <a:pt x="9249" y="98"/>
                  </a:cubicBezTo>
                  <a:cubicBezTo>
                    <a:pt x="8191" y="605"/>
                    <a:pt x="7412" y="1384"/>
                    <a:pt x="6940" y="2461"/>
                  </a:cubicBezTo>
                  <a:cubicBezTo>
                    <a:pt x="6723" y="2942"/>
                    <a:pt x="6595" y="3457"/>
                    <a:pt x="6564" y="3984"/>
                  </a:cubicBezTo>
                  <a:cubicBezTo>
                    <a:pt x="6545" y="4433"/>
                    <a:pt x="6622" y="4887"/>
                    <a:pt x="6796" y="5305"/>
                  </a:cubicBezTo>
                  <a:cubicBezTo>
                    <a:pt x="6889" y="5538"/>
                    <a:pt x="6886" y="5801"/>
                    <a:pt x="6781" y="6030"/>
                  </a:cubicBezTo>
                  <a:cubicBezTo>
                    <a:pt x="6572" y="6522"/>
                    <a:pt x="6359" y="7014"/>
                    <a:pt x="6149" y="7506"/>
                  </a:cubicBezTo>
                  <a:cubicBezTo>
                    <a:pt x="6138" y="7525"/>
                    <a:pt x="6122" y="7548"/>
                    <a:pt x="6111" y="7568"/>
                  </a:cubicBezTo>
                  <a:lnTo>
                    <a:pt x="6083" y="7560"/>
                  </a:lnTo>
                  <a:cubicBezTo>
                    <a:pt x="6076" y="7510"/>
                    <a:pt x="6068" y="7459"/>
                    <a:pt x="6064" y="7409"/>
                  </a:cubicBezTo>
                  <a:cubicBezTo>
                    <a:pt x="6052" y="7262"/>
                    <a:pt x="6056" y="7118"/>
                    <a:pt x="6033" y="6971"/>
                  </a:cubicBezTo>
                  <a:cubicBezTo>
                    <a:pt x="5921" y="6336"/>
                    <a:pt x="5700" y="5724"/>
                    <a:pt x="5374" y="5166"/>
                  </a:cubicBezTo>
                  <a:cubicBezTo>
                    <a:pt x="5045" y="4615"/>
                    <a:pt x="4615" y="4131"/>
                    <a:pt x="4107" y="3736"/>
                  </a:cubicBezTo>
                  <a:cubicBezTo>
                    <a:pt x="3852" y="3530"/>
                    <a:pt x="3561" y="3383"/>
                    <a:pt x="3274" y="3232"/>
                  </a:cubicBezTo>
                  <a:cubicBezTo>
                    <a:pt x="3242" y="3215"/>
                    <a:pt x="3217" y="3206"/>
                    <a:pt x="3195" y="3206"/>
                  </a:cubicBezTo>
                  <a:cubicBezTo>
                    <a:pt x="3154" y="3206"/>
                    <a:pt x="3127" y="3237"/>
                    <a:pt x="3096" y="3298"/>
                  </a:cubicBezTo>
                  <a:cubicBezTo>
                    <a:pt x="3069" y="3360"/>
                    <a:pt x="3046" y="3422"/>
                    <a:pt x="3019" y="3484"/>
                  </a:cubicBezTo>
                  <a:cubicBezTo>
                    <a:pt x="2833" y="3949"/>
                    <a:pt x="2767" y="4453"/>
                    <a:pt x="2825" y="4952"/>
                  </a:cubicBezTo>
                  <a:cubicBezTo>
                    <a:pt x="2883" y="5406"/>
                    <a:pt x="3023" y="5847"/>
                    <a:pt x="3228" y="6254"/>
                  </a:cubicBezTo>
                  <a:cubicBezTo>
                    <a:pt x="3681" y="7184"/>
                    <a:pt x="4386" y="7839"/>
                    <a:pt x="5351" y="8215"/>
                  </a:cubicBezTo>
                  <a:cubicBezTo>
                    <a:pt x="5440" y="8246"/>
                    <a:pt x="5526" y="8281"/>
                    <a:pt x="5611" y="8323"/>
                  </a:cubicBezTo>
                  <a:cubicBezTo>
                    <a:pt x="5766" y="8401"/>
                    <a:pt x="5785" y="8459"/>
                    <a:pt x="5731" y="8626"/>
                  </a:cubicBezTo>
                  <a:cubicBezTo>
                    <a:pt x="5444" y="9470"/>
                    <a:pt x="5157" y="10319"/>
                    <a:pt x="4871" y="11163"/>
                  </a:cubicBezTo>
                  <a:cubicBezTo>
                    <a:pt x="4859" y="11198"/>
                    <a:pt x="4844" y="11229"/>
                    <a:pt x="4828" y="11260"/>
                  </a:cubicBezTo>
                  <a:lnTo>
                    <a:pt x="4801" y="11260"/>
                  </a:lnTo>
                  <a:cubicBezTo>
                    <a:pt x="4793" y="11225"/>
                    <a:pt x="4785" y="11194"/>
                    <a:pt x="4778" y="11163"/>
                  </a:cubicBezTo>
                  <a:cubicBezTo>
                    <a:pt x="4743" y="10900"/>
                    <a:pt x="4723" y="10637"/>
                    <a:pt x="4665" y="10377"/>
                  </a:cubicBezTo>
                  <a:cubicBezTo>
                    <a:pt x="4460" y="9412"/>
                    <a:pt x="3952" y="8536"/>
                    <a:pt x="3216" y="7878"/>
                  </a:cubicBezTo>
                  <a:cubicBezTo>
                    <a:pt x="2949" y="7634"/>
                    <a:pt x="2631" y="7448"/>
                    <a:pt x="2290" y="7328"/>
                  </a:cubicBezTo>
                  <a:cubicBezTo>
                    <a:pt x="2268" y="7320"/>
                    <a:pt x="2244" y="7318"/>
                    <a:pt x="2221" y="7318"/>
                  </a:cubicBezTo>
                  <a:cubicBezTo>
                    <a:pt x="2208" y="7318"/>
                    <a:pt x="2194" y="7318"/>
                    <a:pt x="2182" y="7320"/>
                  </a:cubicBezTo>
                  <a:cubicBezTo>
                    <a:pt x="2058" y="7331"/>
                    <a:pt x="2007" y="7417"/>
                    <a:pt x="1969" y="7521"/>
                  </a:cubicBezTo>
                  <a:cubicBezTo>
                    <a:pt x="1732" y="8165"/>
                    <a:pt x="1651" y="8854"/>
                    <a:pt x="1732" y="9532"/>
                  </a:cubicBezTo>
                  <a:cubicBezTo>
                    <a:pt x="1814" y="10203"/>
                    <a:pt x="2038" y="10850"/>
                    <a:pt x="2391" y="11427"/>
                  </a:cubicBezTo>
                  <a:cubicBezTo>
                    <a:pt x="2608" y="11776"/>
                    <a:pt x="2856" y="12105"/>
                    <a:pt x="3139" y="12403"/>
                  </a:cubicBezTo>
                  <a:cubicBezTo>
                    <a:pt x="3356" y="12651"/>
                    <a:pt x="3611" y="12861"/>
                    <a:pt x="3894" y="13031"/>
                  </a:cubicBezTo>
                  <a:cubicBezTo>
                    <a:pt x="3968" y="13070"/>
                    <a:pt x="4038" y="13116"/>
                    <a:pt x="4104" y="13170"/>
                  </a:cubicBezTo>
                  <a:cubicBezTo>
                    <a:pt x="4150" y="13209"/>
                    <a:pt x="4181" y="13263"/>
                    <a:pt x="4197" y="13322"/>
                  </a:cubicBezTo>
                  <a:cubicBezTo>
                    <a:pt x="4208" y="13449"/>
                    <a:pt x="4208" y="13577"/>
                    <a:pt x="4185" y="13705"/>
                  </a:cubicBezTo>
                  <a:cubicBezTo>
                    <a:pt x="4135" y="13961"/>
                    <a:pt x="4057" y="14209"/>
                    <a:pt x="3999" y="14465"/>
                  </a:cubicBezTo>
                  <a:cubicBezTo>
                    <a:pt x="3898" y="14918"/>
                    <a:pt x="3805" y="15371"/>
                    <a:pt x="3704" y="15825"/>
                  </a:cubicBezTo>
                  <a:cubicBezTo>
                    <a:pt x="3697" y="15859"/>
                    <a:pt x="3708" y="15910"/>
                    <a:pt x="3646" y="15937"/>
                  </a:cubicBezTo>
                  <a:cubicBezTo>
                    <a:pt x="3635" y="15910"/>
                    <a:pt x="3627" y="15883"/>
                    <a:pt x="3619" y="15856"/>
                  </a:cubicBezTo>
                  <a:cubicBezTo>
                    <a:pt x="3592" y="15689"/>
                    <a:pt x="3569" y="15522"/>
                    <a:pt x="3538" y="15356"/>
                  </a:cubicBezTo>
                  <a:cubicBezTo>
                    <a:pt x="3398" y="14496"/>
                    <a:pt x="3042" y="13690"/>
                    <a:pt x="2507" y="13008"/>
                  </a:cubicBezTo>
                  <a:cubicBezTo>
                    <a:pt x="2069" y="12450"/>
                    <a:pt x="1539" y="12020"/>
                    <a:pt x="853" y="11807"/>
                  </a:cubicBezTo>
                  <a:cubicBezTo>
                    <a:pt x="663" y="11752"/>
                    <a:pt x="469" y="11710"/>
                    <a:pt x="272" y="11675"/>
                  </a:cubicBezTo>
                  <a:cubicBezTo>
                    <a:pt x="252" y="11672"/>
                    <a:pt x="236" y="11670"/>
                    <a:pt x="221" y="11670"/>
                  </a:cubicBezTo>
                  <a:cubicBezTo>
                    <a:pt x="163" y="11670"/>
                    <a:pt x="140" y="11697"/>
                    <a:pt x="109" y="11772"/>
                  </a:cubicBezTo>
                  <a:cubicBezTo>
                    <a:pt x="82" y="11834"/>
                    <a:pt x="66" y="11900"/>
                    <a:pt x="55" y="11965"/>
                  </a:cubicBezTo>
                  <a:cubicBezTo>
                    <a:pt x="0" y="12341"/>
                    <a:pt x="8" y="12725"/>
                    <a:pt x="82" y="13101"/>
                  </a:cubicBezTo>
                  <a:cubicBezTo>
                    <a:pt x="221" y="13930"/>
                    <a:pt x="550" y="14720"/>
                    <a:pt x="1043" y="15406"/>
                  </a:cubicBezTo>
                  <a:cubicBezTo>
                    <a:pt x="1322" y="15809"/>
                    <a:pt x="1655" y="16173"/>
                    <a:pt x="2034" y="16491"/>
                  </a:cubicBezTo>
                  <a:cubicBezTo>
                    <a:pt x="2403" y="16786"/>
                    <a:pt x="2825" y="17002"/>
                    <a:pt x="3282" y="17130"/>
                  </a:cubicBezTo>
                  <a:cubicBezTo>
                    <a:pt x="3371" y="17150"/>
                    <a:pt x="3437" y="17235"/>
                    <a:pt x="3429" y="17328"/>
                  </a:cubicBezTo>
                  <a:cubicBezTo>
                    <a:pt x="3429" y="17374"/>
                    <a:pt x="3425" y="17425"/>
                    <a:pt x="3418" y="17471"/>
                  </a:cubicBezTo>
                  <a:cubicBezTo>
                    <a:pt x="3410" y="17557"/>
                    <a:pt x="3394" y="17638"/>
                    <a:pt x="3387" y="17723"/>
                  </a:cubicBezTo>
                  <a:cubicBezTo>
                    <a:pt x="3356" y="18211"/>
                    <a:pt x="3317" y="18696"/>
                    <a:pt x="3290" y="19184"/>
                  </a:cubicBezTo>
                  <a:cubicBezTo>
                    <a:pt x="3270" y="19587"/>
                    <a:pt x="3270" y="19990"/>
                    <a:pt x="3263" y="20397"/>
                  </a:cubicBezTo>
                  <a:cubicBezTo>
                    <a:pt x="3263" y="20586"/>
                    <a:pt x="3344" y="20668"/>
                    <a:pt x="3534" y="20679"/>
                  </a:cubicBezTo>
                  <a:lnTo>
                    <a:pt x="3615" y="20679"/>
                  </a:lnTo>
                  <a:cubicBezTo>
                    <a:pt x="3852" y="20672"/>
                    <a:pt x="4088" y="20633"/>
                    <a:pt x="4313" y="20563"/>
                  </a:cubicBezTo>
                  <a:cubicBezTo>
                    <a:pt x="4487" y="20517"/>
                    <a:pt x="4526" y="20466"/>
                    <a:pt x="4526" y="20280"/>
                  </a:cubicBezTo>
                  <a:cubicBezTo>
                    <a:pt x="4514" y="19409"/>
                    <a:pt x="4561" y="18533"/>
                    <a:pt x="4619" y="17661"/>
                  </a:cubicBezTo>
                  <a:cubicBezTo>
                    <a:pt x="4627" y="17487"/>
                    <a:pt x="4646" y="17316"/>
                    <a:pt x="4677" y="17146"/>
                  </a:cubicBezTo>
                  <a:cubicBezTo>
                    <a:pt x="4708" y="17000"/>
                    <a:pt x="4754" y="16943"/>
                    <a:pt x="4852" y="16943"/>
                  </a:cubicBezTo>
                  <a:cubicBezTo>
                    <a:pt x="4887" y="16943"/>
                    <a:pt x="4929" y="16950"/>
                    <a:pt x="4979" y="16964"/>
                  </a:cubicBezTo>
                  <a:cubicBezTo>
                    <a:pt x="5337" y="17054"/>
                    <a:pt x="5705" y="17101"/>
                    <a:pt x="6073" y="17101"/>
                  </a:cubicBezTo>
                  <a:cubicBezTo>
                    <a:pt x="6240" y="17101"/>
                    <a:pt x="6406" y="17092"/>
                    <a:pt x="6572" y="17072"/>
                  </a:cubicBezTo>
                  <a:cubicBezTo>
                    <a:pt x="7079" y="17018"/>
                    <a:pt x="7575" y="16882"/>
                    <a:pt x="8040" y="16677"/>
                  </a:cubicBezTo>
                  <a:cubicBezTo>
                    <a:pt x="8571" y="16441"/>
                    <a:pt x="9055" y="16138"/>
                    <a:pt x="9439" y="15689"/>
                  </a:cubicBezTo>
                  <a:cubicBezTo>
                    <a:pt x="9698" y="15398"/>
                    <a:pt x="9888" y="15050"/>
                    <a:pt x="9997" y="14674"/>
                  </a:cubicBezTo>
                  <a:cubicBezTo>
                    <a:pt x="10055" y="14449"/>
                    <a:pt x="9993" y="14314"/>
                    <a:pt x="9764" y="14228"/>
                  </a:cubicBezTo>
                  <a:cubicBezTo>
                    <a:pt x="9609" y="14178"/>
                    <a:pt x="9447" y="14143"/>
                    <a:pt x="9280" y="14131"/>
                  </a:cubicBezTo>
                  <a:cubicBezTo>
                    <a:pt x="9055" y="14102"/>
                    <a:pt x="8827" y="14088"/>
                    <a:pt x="8599" y="14088"/>
                  </a:cubicBezTo>
                  <a:cubicBezTo>
                    <a:pt x="8430" y="14088"/>
                    <a:pt x="8262" y="14096"/>
                    <a:pt x="8094" y="14112"/>
                  </a:cubicBezTo>
                  <a:cubicBezTo>
                    <a:pt x="7614" y="14155"/>
                    <a:pt x="7145" y="14271"/>
                    <a:pt x="6700" y="14461"/>
                  </a:cubicBezTo>
                  <a:cubicBezTo>
                    <a:pt x="5956" y="14782"/>
                    <a:pt x="5340" y="15255"/>
                    <a:pt x="4917" y="15960"/>
                  </a:cubicBezTo>
                  <a:cubicBezTo>
                    <a:pt x="4902" y="15983"/>
                    <a:pt x="4882" y="16007"/>
                    <a:pt x="4863" y="16030"/>
                  </a:cubicBezTo>
                  <a:lnTo>
                    <a:pt x="4840" y="16014"/>
                  </a:lnTo>
                  <a:cubicBezTo>
                    <a:pt x="4844" y="15980"/>
                    <a:pt x="4844" y="15941"/>
                    <a:pt x="4851" y="15906"/>
                  </a:cubicBezTo>
                  <a:cubicBezTo>
                    <a:pt x="4971" y="15271"/>
                    <a:pt x="5088" y="14635"/>
                    <a:pt x="5212" y="14000"/>
                  </a:cubicBezTo>
                  <a:cubicBezTo>
                    <a:pt x="5289" y="13593"/>
                    <a:pt x="5378" y="13190"/>
                    <a:pt x="5475" y="12787"/>
                  </a:cubicBezTo>
                  <a:cubicBezTo>
                    <a:pt x="5502" y="12690"/>
                    <a:pt x="5545" y="12597"/>
                    <a:pt x="5603" y="12516"/>
                  </a:cubicBezTo>
                  <a:cubicBezTo>
                    <a:pt x="5633" y="12457"/>
                    <a:pt x="5692" y="12424"/>
                    <a:pt x="5753" y="12424"/>
                  </a:cubicBezTo>
                  <a:cubicBezTo>
                    <a:pt x="5788" y="12424"/>
                    <a:pt x="5824" y="12435"/>
                    <a:pt x="5855" y="12458"/>
                  </a:cubicBezTo>
                  <a:cubicBezTo>
                    <a:pt x="6440" y="12818"/>
                    <a:pt x="7087" y="12981"/>
                    <a:pt x="7765" y="13008"/>
                  </a:cubicBezTo>
                  <a:cubicBezTo>
                    <a:pt x="7849" y="13012"/>
                    <a:pt x="7933" y="13014"/>
                    <a:pt x="8016" y="13014"/>
                  </a:cubicBezTo>
                  <a:cubicBezTo>
                    <a:pt x="8334" y="13014"/>
                    <a:pt x="8649" y="12985"/>
                    <a:pt x="8962" y="12926"/>
                  </a:cubicBezTo>
                  <a:cubicBezTo>
                    <a:pt x="9594" y="12814"/>
                    <a:pt x="10191" y="12601"/>
                    <a:pt x="10721" y="12229"/>
                  </a:cubicBezTo>
                  <a:cubicBezTo>
                    <a:pt x="11140" y="11931"/>
                    <a:pt x="11465" y="11520"/>
                    <a:pt x="11663" y="11043"/>
                  </a:cubicBezTo>
                  <a:cubicBezTo>
                    <a:pt x="11721" y="10900"/>
                    <a:pt x="11694" y="10811"/>
                    <a:pt x="11574" y="10718"/>
                  </a:cubicBezTo>
                  <a:cubicBezTo>
                    <a:pt x="11547" y="10695"/>
                    <a:pt x="11516" y="10671"/>
                    <a:pt x="11485" y="10656"/>
                  </a:cubicBezTo>
                  <a:cubicBezTo>
                    <a:pt x="11140" y="10482"/>
                    <a:pt x="10787" y="10330"/>
                    <a:pt x="10408" y="10265"/>
                  </a:cubicBezTo>
                  <a:cubicBezTo>
                    <a:pt x="10109" y="10213"/>
                    <a:pt x="9805" y="10187"/>
                    <a:pt x="9502" y="10187"/>
                  </a:cubicBezTo>
                  <a:cubicBezTo>
                    <a:pt x="9368" y="10187"/>
                    <a:pt x="9235" y="10192"/>
                    <a:pt x="9102" y="10203"/>
                  </a:cubicBezTo>
                  <a:cubicBezTo>
                    <a:pt x="8590" y="10230"/>
                    <a:pt x="8083" y="10334"/>
                    <a:pt x="7602" y="10513"/>
                  </a:cubicBezTo>
                  <a:cubicBezTo>
                    <a:pt x="6932" y="10768"/>
                    <a:pt x="6343" y="11144"/>
                    <a:pt x="5866" y="11679"/>
                  </a:cubicBezTo>
                  <a:cubicBezTo>
                    <a:pt x="5841" y="11708"/>
                    <a:pt x="5818" y="11755"/>
                    <a:pt x="5780" y="11755"/>
                  </a:cubicBezTo>
                  <a:cubicBezTo>
                    <a:pt x="5772" y="11755"/>
                    <a:pt x="5763" y="11753"/>
                    <a:pt x="5754" y="11749"/>
                  </a:cubicBezTo>
                  <a:cubicBezTo>
                    <a:pt x="5700" y="11721"/>
                    <a:pt x="5727" y="11659"/>
                    <a:pt x="5739" y="11613"/>
                  </a:cubicBezTo>
                  <a:cubicBezTo>
                    <a:pt x="5874" y="11067"/>
                    <a:pt x="6006" y="10520"/>
                    <a:pt x="6145" y="9974"/>
                  </a:cubicBezTo>
                  <a:cubicBezTo>
                    <a:pt x="6184" y="9831"/>
                    <a:pt x="6231" y="9683"/>
                    <a:pt x="6285" y="9540"/>
                  </a:cubicBezTo>
                  <a:cubicBezTo>
                    <a:pt x="6320" y="9435"/>
                    <a:pt x="6413" y="9358"/>
                    <a:pt x="6521" y="9346"/>
                  </a:cubicBezTo>
                  <a:cubicBezTo>
                    <a:pt x="6546" y="9344"/>
                    <a:pt x="6570" y="9342"/>
                    <a:pt x="6594" y="9342"/>
                  </a:cubicBezTo>
                  <a:cubicBezTo>
                    <a:pt x="6638" y="9342"/>
                    <a:pt x="6680" y="9347"/>
                    <a:pt x="6723" y="9354"/>
                  </a:cubicBezTo>
                  <a:cubicBezTo>
                    <a:pt x="6981" y="9408"/>
                    <a:pt x="7238" y="9440"/>
                    <a:pt x="7496" y="9440"/>
                  </a:cubicBezTo>
                  <a:cubicBezTo>
                    <a:pt x="7678" y="9440"/>
                    <a:pt x="7861" y="9424"/>
                    <a:pt x="8044" y="9389"/>
                  </a:cubicBezTo>
                  <a:cubicBezTo>
                    <a:pt x="8652" y="9269"/>
                    <a:pt x="9226" y="9013"/>
                    <a:pt x="9722" y="8641"/>
                  </a:cubicBezTo>
                  <a:cubicBezTo>
                    <a:pt x="10330" y="8196"/>
                    <a:pt x="10776" y="7626"/>
                    <a:pt x="11035" y="6913"/>
                  </a:cubicBezTo>
                  <a:cubicBezTo>
                    <a:pt x="11132" y="6646"/>
                    <a:pt x="11202" y="6367"/>
                    <a:pt x="11248" y="6088"/>
                  </a:cubicBezTo>
                  <a:cubicBezTo>
                    <a:pt x="11275" y="5909"/>
                    <a:pt x="11197" y="5816"/>
                    <a:pt x="11037" y="5816"/>
                  </a:cubicBezTo>
                  <a:cubicBezTo>
                    <a:pt x="11034" y="5816"/>
                    <a:pt x="11031" y="5816"/>
                    <a:pt x="11027" y="5816"/>
                  </a:cubicBezTo>
                  <a:lnTo>
                    <a:pt x="10690" y="5816"/>
                  </a:lnTo>
                  <a:cubicBezTo>
                    <a:pt x="10681" y="5816"/>
                    <a:pt x="10671" y="5816"/>
                    <a:pt x="10661" y="5816"/>
                  </a:cubicBezTo>
                  <a:cubicBezTo>
                    <a:pt x="10148" y="5816"/>
                    <a:pt x="9639" y="5917"/>
                    <a:pt x="9168" y="6115"/>
                  </a:cubicBezTo>
                  <a:cubicBezTo>
                    <a:pt x="8424" y="6417"/>
                    <a:pt x="7812" y="6894"/>
                    <a:pt x="7296" y="7502"/>
                  </a:cubicBezTo>
                  <a:cubicBezTo>
                    <a:pt x="7141" y="7680"/>
                    <a:pt x="7006" y="7874"/>
                    <a:pt x="6858" y="8064"/>
                  </a:cubicBezTo>
                  <a:cubicBezTo>
                    <a:pt x="6837" y="8095"/>
                    <a:pt x="6820" y="8139"/>
                    <a:pt x="6768" y="8139"/>
                  </a:cubicBezTo>
                  <a:cubicBezTo>
                    <a:pt x="6763" y="8139"/>
                    <a:pt x="6756" y="8139"/>
                    <a:pt x="6750" y="8137"/>
                  </a:cubicBezTo>
                  <a:cubicBezTo>
                    <a:pt x="6758" y="8110"/>
                    <a:pt x="6758" y="8091"/>
                    <a:pt x="6765" y="8072"/>
                  </a:cubicBezTo>
                  <a:cubicBezTo>
                    <a:pt x="6967" y="7506"/>
                    <a:pt x="7172" y="6940"/>
                    <a:pt x="7366" y="6367"/>
                  </a:cubicBezTo>
                  <a:cubicBezTo>
                    <a:pt x="7440" y="6146"/>
                    <a:pt x="7591" y="5960"/>
                    <a:pt x="7792" y="5847"/>
                  </a:cubicBezTo>
                  <a:cubicBezTo>
                    <a:pt x="7819" y="5832"/>
                    <a:pt x="7846" y="5816"/>
                    <a:pt x="7874" y="5801"/>
                  </a:cubicBezTo>
                  <a:cubicBezTo>
                    <a:pt x="8079" y="5677"/>
                    <a:pt x="8292" y="5565"/>
                    <a:pt x="8490" y="5429"/>
                  </a:cubicBezTo>
                  <a:cubicBezTo>
                    <a:pt x="9067" y="5030"/>
                    <a:pt x="9520" y="4472"/>
                    <a:pt x="9791" y="3825"/>
                  </a:cubicBezTo>
                  <a:cubicBezTo>
                    <a:pt x="10109" y="3085"/>
                    <a:pt x="10253" y="2318"/>
                    <a:pt x="10129" y="1512"/>
                  </a:cubicBezTo>
                  <a:cubicBezTo>
                    <a:pt x="10051" y="1024"/>
                    <a:pt x="9881" y="559"/>
                    <a:pt x="9633" y="136"/>
                  </a:cubicBezTo>
                  <a:cubicBezTo>
                    <a:pt x="9586" y="56"/>
                    <a:pt x="9555" y="1"/>
                    <a:pt x="9490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grpSp>
          <p:nvGrpSpPr>
            <p:cNvPr id="19" name="Google Shape;1673;p41"/>
            <p:cNvGrpSpPr/>
            <p:nvPr/>
          </p:nvGrpSpPr>
          <p:grpSpPr>
            <a:xfrm>
              <a:off x="3174084" y="2606215"/>
              <a:ext cx="950478" cy="1676838"/>
              <a:chOff x="2122209" y="2790338"/>
              <a:chExt cx="950478" cy="1676838"/>
            </a:xfrm>
          </p:grpSpPr>
          <p:sp>
            <p:nvSpPr>
              <p:cNvPr id="20" name="Google Shape;1674;p41"/>
              <p:cNvSpPr/>
              <p:nvPr/>
            </p:nvSpPr>
            <p:spPr>
              <a:xfrm>
                <a:off x="2122209" y="2790338"/>
                <a:ext cx="950478" cy="1676838"/>
              </a:xfrm>
              <a:custGeom>
                <a:avLst/>
                <a:gdLst/>
                <a:ahLst/>
                <a:cxnLst/>
                <a:rect l="l" t="t" r="r" b="b"/>
                <a:pathLst>
                  <a:path w="11722" h="20680" extrusionOk="0">
                    <a:moveTo>
                      <a:pt x="9382" y="276"/>
                    </a:moveTo>
                    <a:cubicBezTo>
                      <a:pt x="9399" y="276"/>
                      <a:pt x="9417" y="279"/>
                      <a:pt x="9435" y="284"/>
                    </a:cubicBezTo>
                    <a:cubicBezTo>
                      <a:pt x="9493" y="303"/>
                      <a:pt x="9540" y="342"/>
                      <a:pt x="9567" y="400"/>
                    </a:cubicBezTo>
                    <a:cubicBezTo>
                      <a:pt x="9749" y="733"/>
                      <a:pt x="9877" y="1094"/>
                      <a:pt x="9943" y="1469"/>
                    </a:cubicBezTo>
                    <a:cubicBezTo>
                      <a:pt x="9974" y="1663"/>
                      <a:pt x="9993" y="1865"/>
                      <a:pt x="10012" y="1989"/>
                    </a:cubicBezTo>
                    <a:cubicBezTo>
                      <a:pt x="9974" y="2946"/>
                      <a:pt x="9741" y="3767"/>
                      <a:pt x="9218" y="4488"/>
                    </a:cubicBezTo>
                    <a:cubicBezTo>
                      <a:pt x="8897" y="4922"/>
                      <a:pt x="8486" y="5278"/>
                      <a:pt x="8017" y="5534"/>
                    </a:cubicBezTo>
                    <a:cubicBezTo>
                      <a:pt x="7959" y="5569"/>
                      <a:pt x="7897" y="5604"/>
                      <a:pt x="7839" y="5635"/>
                    </a:cubicBezTo>
                    <a:cubicBezTo>
                      <a:pt x="7817" y="5648"/>
                      <a:pt x="7794" y="5658"/>
                      <a:pt x="7771" y="5658"/>
                    </a:cubicBezTo>
                    <a:cubicBezTo>
                      <a:pt x="7754" y="5658"/>
                      <a:pt x="7736" y="5652"/>
                      <a:pt x="7719" y="5635"/>
                    </a:cubicBezTo>
                    <a:cubicBezTo>
                      <a:pt x="7680" y="5600"/>
                      <a:pt x="7695" y="5561"/>
                      <a:pt x="7711" y="5522"/>
                    </a:cubicBezTo>
                    <a:cubicBezTo>
                      <a:pt x="7878" y="5123"/>
                      <a:pt x="8040" y="4720"/>
                      <a:pt x="8207" y="4321"/>
                    </a:cubicBezTo>
                    <a:cubicBezTo>
                      <a:pt x="8300" y="4100"/>
                      <a:pt x="8404" y="3883"/>
                      <a:pt x="8497" y="3662"/>
                    </a:cubicBezTo>
                    <a:cubicBezTo>
                      <a:pt x="8525" y="3593"/>
                      <a:pt x="8532" y="3519"/>
                      <a:pt x="8528" y="3445"/>
                    </a:cubicBezTo>
                    <a:cubicBezTo>
                      <a:pt x="8534" y="3365"/>
                      <a:pt x="8469" y="3309"/>
                      <a:pt x="8400" y="3309"/>
                    </a:cubicBezTo>
                    <a:cubicBezTo>
                      <a:pt x="8369" y="3309"/>
                      <a:pt x="8338" y="3320"/>
                      <a:pt x="8311" y="3345"/>
                    </a:cubicBezTo>
                    <a:cubicBezTo>
                      <a:pt x="8207" y="3426"/>
                      <a:pt x="8114" y="3519"/>
                      <a:pt x="8036" y="3628"/>
                    </a:cubicBezTo>
                    <a:cubicBezTo>
                      <a:pt x="7901" y="3829"/>
                      <a:pt x="7785" y="4042"/>
                      <a:pt x="7672" y="4259"/>
                    </a:cubicBezTo>
                    <a:cubicBezTo>
                      <a:pt x="7506" y="4577"/>
                      <a:pt x="7347" y="4898"/>
                      <a:pt x="7184" y="5216"/>
                    </a:cubicBezTo>
                    <a:cubicBezTo>
                      <a:pt x="7144" y="5292"/>
                      <a:pt x="7110" y="5331"/>
                      <a:pt x="7076" y="5331"/>
                    </a:cubicBezTo>
                    <a:cubicBezTo>
                      <a:pt x="7044" y="5331"/>
                      <a:pt x="7012" y="5297"/>
                      <a:pt x="6975" y="5228"/>
                    </a:cubicBezTo>
                    <a:cubicBezTo>
                      <a:pt x="6913" y="5108"/>
                      <a:pt x="6870" y="4984"/>
                      <a:pt x="6839" y="4856"/>
                    </a:cubicBezTo>
                    <a:cubicBezTo>
                      <a:pt x="6684" y="4302"/>
                      <a:pt x="6731" y="3748"/>
                      <a:pt x="6878" y="3201"/>
                    </a:cubicBezTo>
                    <a:cubicBezTo>
                      <a:pt x="7203" y="1946"/>
                      <a:pt x="8060" y="896"/>
                      <a:pt x="9222" y="330"/>
                    </a:cubicBezTo>
                    <a:cubicBezTo>
                      <a:pt x="9273" y="303"/>
                      <a:pt x="9324" y="276"/>
                      <a:pt x="9382" y="276"/>
                    </a:cubicBezTo>
                    <a:close/>
                    <a:moveTo>
                      <a:pt x="3313" y="3488"/>
                    </a:moveTo>
                    <a:cubicBezTo>
                      <a:pt x="3337" y="3488"/>
                      <a:pt x="3365" y="3496"/>
                      <a:pt x="3395" y="3511"/>
                    </a:cubicBezTo>
                    <a:cubicBezTo>
                      <a:pt x="3581" y="3600"/>
                      <a:pt x="3759" y="3705"/>
                      <a:pt x="3929" y="3821"/>
                    </a:cubicBezTo>
                    <a:cubicBezTo>
                      <a:pt x="4755" y="4441"/>
                      <a:pt x="5344" y="5235"/>
                      <a:pt x="5669" y="6220"/>
                    </a:cubicBezTo>
                    <a:cubicBezTo>
                      <a:pt x="5762" y="6506"/>
                      <a:pt x="5859" y="6785"/>
                      <a:pt x="5882" y="7088"/>
                    </a:cubicBezTo>
                    <a:cubicBezTo>
                      <a:pt x="5901" y="7332"/>
                      <a:pt x="5890" y="7580"/>
                      <a:pt x="5886" y="7828"/>
                    </a:cubicBezTo>
                    <a:cubicBezTo>
                      <a:pt x="5886" y="7862"/>
                      <a:pt x="5894" y="7932"/>
                      <a:pt x="5836" y="7932"/>
                    </a:cubicBezTo>
                    <a:cubicBezTo>
                      <a:pt x="5789" y="7932"/>
                      <a:pt x="5746" y="7913"/>
                      <a:pt x="5715" y="7878"/>
                    </a:cubicBezTo>
                    <a:cubicBezTo>
                      <a:pt x="5522" y="7630"/>
                      <a:pt x="5328" y="7382"/>
                      <a:pt x="5142" y="7126"/>
                    </a:cubicBezTo>
                    <a:cubicBezTo>
                      <a:pt x="4696" y="6506"/>
                      <a:pt x="4363" y="5828"/>
                      <a:pt x="4096" y="5111"/>
                    </a:cubicBezTo>
                    <a:cubicBezTo>
                      <a:pt x="4077" y="5053"/>
                      <a:pt x="4057" y="4995"/>
                      <a:pt x="4034" y="4941"/>
                    </a:cubicBezTo>
                    <a:cubicBezTo>
                      <a:pt x="4017" y="4905"/>
                      <a:pt x="3998" y="4868"/>
                      <a:pt x="3959" y="4868"/>
                    </a:cubicBezTo>
                    <a:cubicBezTo>
                      <a:pt x="3952" y="4868"/>
                      <a:pt x="3945" y="4869"/>
                      <a:pt x="3937" y="4871"/>
                    </a:cubicBezTo>
                    <a:cubicBezTo>
                      <a:pt x="3891" y="4887"/>
                      <a:pt x="3867" y="4933"/>
                      <a:pt x="3883" y="4980"/>
                    </a:cubicBezTo>
                    <a:cubicBezTo>
                      <a:pt x="3906" y="5065"/>
                      <a:pt x="3929" y="5150"/>
                      <a:pt x="3956" y="5232"/>
                    </a:cubicBezTo>
                    <a:cubicBezTo>
                      <a:pt x="4224" y="6003"/>
                      <a:pt x="4603" y="6727"/>
                      <a:pt x="5088" y="7382"/>
                    </a:cubicBezTo>
                    <a:cubicBezTo>
                      <a:pt x="5247" y="7599"/>
                      <a:pt x="5413" y="7808"/>
                      <a:pt x="5576" y="8021"/>
                    </a:cubicBezTo>
                    <a:cubicBezTo>
                      <a:pt x="5592" y="8041"/>
                      <a:pt x="5607" y="8060"/>
                      <a:pt x="5638" y="8103"/>
                    </a:cubicBezTo>
                    <a:cubicBezTo>
                      <a:pt x="5616" y="8105"/>
                      <a:pt x="5594" y="8108"/>
                      <a:pt x="5572" y="8108"/>
                    </a:cubicBezTo>
                    <a:cubicBezTo>
                      <a:pt x="5563" y="8108"/>
                      <a:pt x="5554" y="8108"/>
                      <a:pt x="5545" y="8107"/>
                    </a:cubicBezTo>
                    <a:cubicBezTo>
                      <a:pt x="5487" y="8091"/>
                      <a:pt x="5429" y="8072"/>
                      <a:pt x="5375" y="8048"/>
                    </a:cubicBezTo>
                    <a:cubicBezTo>
                      <a:pt x="4503" y="7707"/>
                      <a:pt x="3794" y="7041"/>
                      <a:pt x="3398" y="6193"/>
                    </a:cubicBezTo>
                    <a:cubicBezTo>
                      <a:pt x="3212" y="5821"/>
                      <a:pt x="3085" y="5425"/>
                      <a:pt x="3023" y="5015"/>
                    </a:cubicBezTo>
                    <a:cubicBezTo>
                      <a:pt x="2953" y="4538"/>
                      <a:pt x="3007" y="4050"/>
                      <a:pt x="3185" y="3597"/>
                    </a:cubicBezTo>
                    <a:cubicBezTo>
                      <a:pt x="3212" y="3527"/>
                      <a:pt x="3256" y="3488"/>
                      <a:pt x="3313" y="3488"/>
                    </a:cubicBezTo>
                    <a:close/>
                    <a:moveTo>
                      <a:pt x="10954" y="6010"/>
                    </a:moveTo>
                    <a:cubicBezTo>
                      <a:pt x="11039" y="6010"/>
                      <a:pt x="11078" y="6065"/>
                      <a:pt x="11059" y="6169"/>
                    </a:cubicBezTo>
                    <a:cubicBezTo>
                      <a:pt x="11031" y="6305"/>
                      <a:pt x="11004" y="6437"/>
                      <a:pt x="10969" y="6564"/>
                    </a:cubicBezTo>
                    <a:cubicBezTo>
                      <a:pt x="10702" y="7529"/>
                      <a:pt x="10105" y="8242"/>
                      <a:pt x="9261" y="8754"/>
                    </a:cubicBezTo>
                    <a:cubicBezTo>
                      <a:pt x="8842" y="9005"/>
                      <a:pt x="8377" y="9176"/>
                      <a:pt x="7893" y="9250"/>
                    </a:cubicBezTo>
                    <a:cubicBezTo>
                      <a:pt x="7752" y="9269"/>
                      <a:pt x="7610" y="9279"/>
                      <a:pt x="7469" y="9279"/>
                    </a:cubicBezTo>
                    <a:cubicBezTo>
                      <a:pt x="7249" y="9279"/>
                      <a:pt x="7029" y="9256"/>
                      <a:pt x="6812" y="9211"/>
                    </a:cubicBezTo>
                    <a:cubicBezTo>
                      <a:pt x="6769" y="9203"/>
                      <a:pt x="6723" y="9184"/>
                      <a:pt x="6715" y="9110"/>
                    </a:cubicBezTo>
                    <a:lnTo>
                      <a:pt x="6715" y="9110"/>
                    </a:lnTo>
                    <a:lnTo>
                      <a:pt x="6719" y="9114"/>
                    </a:lnTo>
                    <a:cubicBezTo>
                      <a:pt x="6820" y="9064"/>
                      <a:pt x="6921" y="9021"/>
                      <a:pt x="7021" y="8971"/>
                    </a:cubicBezTo>
                    <a:cubicBezTo>
                      <a:pt x="7812" y="8599"/>
                      <a:pt x="8540" y="8118"/>
                      <a:pt x="9195" y="7541"/>
                    </a:cubicBezTo>
                    <a:cubicBezTo>
                      <a:pt x="9338" y="7413"/>
                      <a:pt x="9470" y="7281"/>
                      <a:pt x="9606" y="7150"/>
                    </a:cubicBezTo>
                    <a:cubicBezTo>
                      <a:pt x="9637" y="7126"/>
                      <a:pt x="9660" y="7095"/>
                      <a:pt x="9671" y="7060"/>
                    </a:cubicBezTo>
                    <a:cubicBezTo>
                      <a:pt x="9679" y="7026"/>
                      <a:pt x="9671" y="6991"/>
                      <a:pt x="9652" y="6964"/>
                    </a:cubicBezTo>
                    <a:cubicBezTo>
                      <a:pt x="9646" y="6955"/>
                      <a:pt x="9629" y="6951"/>
                      <a:pt x="9610" y="6951"/>
                    </a:cubicBezTo>
                    <a:cubicBezTo>
                      <a:pt x="9593" y="6951"/>
                      <a:pt x="9576" y="6954"/>
                      <a:pt x="9563" y="6960"/>
                    </a:cubicBezTo>
                    <a:cubicBezTo>
                      <a:pt x="9532" y="6975"/>
                      <a:pt x="9509" y="6998"/>
                      <a:pt x="9486" y="7026"/>
                    </a:cubicBezTo>
                    <a:cubicBezTo>
                      <a:pt x="8877" y="7618"/>
                      <a:pt x="8215" y="8141"/>
                      <a:pt x="7459" y="8544"/>
                    </a:cubicBezTo>
                    <a:cubicBezTo>
                      <a:pt x="7285" y="8637"/>
                      <a:pt x="7110" y="8734"/>
                      <a:pt x="6928" y="8816"/>
                    </a:cubicBezTo>
                    <a:cubicBezTo>
                      <a:pt x="6855" y="8850"/>
                      <a:pt x="6773" y="8866"/>
                      <a:pt x="6696" y="8870"/>
                    </a:cubicBezTo>
                    <a:cubicBezTo>
                      <a:pt x="6693" y="8870"/>
                      <a:pt x="6690" y="8870"/>
                      <a:pt x="6687" y="8870"/>
                    </a:cubicBezTo>
                    <a:cubicBezTo>
                      <a:pt x="6613" y="8870"/>
                      <a:pt x="6597" y="8825"/>
                      <a:pt x="6634" y="8758"/>
                    </a:cubicBezTo>
                    <a:cubicBezTo>
                      <a:pt x="7091" y="7936"/>
                      <a:pt x="7680" y="7235"/>
                      <a:pt x="8466" y="6704"/>
                    </a:cubicBezTo>
                    <a:cubicBezTo>
                      <a:pt x="8978" y="6355"/>
                      <a:pt x="9563" y="6127"/>
                      <a:pt x="10175" y="6041"/>
                    </a:cubicBezTo>
                    <a:cubicBezTo>
                      <a:pt x="10431" y="6007"/>
                      <a:pt x="10694" y="6018"/>
                      <a:pt x="10954" y="6010"/>
                    </a:cubicBezTo>
                    <a:close/>
                    <a:moveTo>
                      <a:pt x="9486" y="10366"/>
                    </a:moveTo>
                    <a:cubicBezTo>
                      <a:pt x="9787" y="10366"/>
                      <a:pt x="10088" y="10391"/>
                      <a:pt x="10384" y="10443"/>
                    </a:cubicBezTo>
                    <a:cubicBezTo>
                      <a:pt x="10745" y="10497"/>
                      <a:pt x="11086" y="10633"/>
                      <a:pt x="11388" y="10834"/>
                    </a:cubicBezTo>
                    <a:cubicBezTo>
                      <a:pt x="11415" y="10850"/>
                      <a:pt x="11438" y="10869"/>
                      <a:pt x="11462" y="10892"/>
                    </a:cubicBezTo>
                    <a:cubicBezTo>
                      <a:pt x="11508" y="10935"/>
                      <a:pt x="11520" y="11009"/>
                      <a:pt x="11489" y="11063"/>
                    </a:cubicBezTo>
                    <a:cubicBezTo>
                      <a:pt x="11241" y="11563"/>
                      <a:pt x="10892" y="11966"/>
                      <a:pt x="10404" y="12241"/>
                    </a:cubicBezTo>
                    <a:cubicBezTo>
                      <a:pt x="9877" y="12539"/>
                      <a:pt x="9300" y="12729"/>
                      <a:pt x="8699" y="12803"/>
                    </a:cubicBezTo>
                    <a:cubicBezTo>
                      <a:pt x="8462" y="12832"/>
                      <a:pt x="8225" y="12847"/>
                      <a:pt x="7988" y="12847"/>
                    </a:cubicBezTo>
                    <a:cubicBezTo>
                      <a:pt x="7880" y="12847"/>
                      <a:pt x="7772" y="12844"/>
                      <a:pt x="7664" y="12837"/>
                    </a:cubicBezTo>
                    <a:cubicBezTo>
                      <a:pt x="7110" y="12803"/>
                      <a:pt x="6572" y="12655"/>
                      <a:pt x="6080" y="12400"/>
                    </a:cubicBezTo>
                    <a:cubicBezTo>
                      <a:pt x="6029" y="12384"/>
                      <a:pt x="5991" y="12345"/>
                      <a:pt x="5975" y="12299"/>
                    </a:cubicBezTo>
                    <a:cubicBezTo>
                      <a:pt x="5948" y="12245"/>
                      <a:pt x="5967" y="12179"/>
                      <a:pt x="6022" y="12156"/>
                    </a:cubicBezTo>
                    <a:cubicBezTo>
                      <a:pt x="6049" y="12140"/>
                      <a:pt x="6076" y="12125"/>
                      <a:pt x="6103" y="12113"/>
                    </a:cubicBezTo>
                    <a:cubicBezTo>
                      <a:pt x="6711" y="11861"/>
                      <a:pt x="7323" y="11625"/>
                      <a:pt x="7967" y="11477"/>
                    </a:cubicBezTo>
                    <a:cubicBezTo>
                      <a:pt x="8539" y="11346"/>
                      <a:pt x="9126" y="11279"/>
                      <a:pt x="9715" y="11279"/>
                    </a:cubicBezTo>
                    <a:cubicBezTo>
                      <a:pt x="9804" y="11279"/>
                      <a:pt x="9893" y="11281"/>
                      <a:pt x="9981" y="11284"/>
                    </a:cubicBezTo>
                    <a:cubicBezTo>
                      <a:pt x="10036" y="11284"/>
                      <a:pt x="10094" y="11295"/>
                      <a:pt x="10144" y="11299"/>
                    </a:cubicBezTo>
                    <a:cubicBezTo>
                      <a:pt x="10151" y="11300"/>
                      <a:pt x="10158" y="11300"/>
                      <a:pt x="10165" y="11300"/>
                    </a:cubicBezTo>
                    <a:cubicBezTo>
                      <a:pt x="10207" y="11300"/>
                      <a:pt x="10246" y="11287"/>
                      <a:pt x="10253" y="11237"/>
                    </a:cubicBezTo>
                    <a:cubicBezTo>
                      <a:pt x="10264" y="11175"/>
                      <a:pt x="10218" y="11152"/>
                      <a:pt x="10167" y="11148"/>
                    </a:cubicBezTo>
                    <a:cubicBezTo>
                      <a:pt x="10020" y="11133"/>
                      <a:pt x="9877" y="11113"/>
                      <a:pt x="9730" y="11113"/>
                    </a:cubicBezTo>
                    <a:cubicBezTo>
                      <a:pt x="9709" y="11113"/>
                      <a:pt x="9688" y="11113"/>
                      <a:pt x="9668" y="11113"/>
                    </a:cubicBezTo>
                    <a:cubicBezTo>
                      <a:pt x="8720" y="11113"/>
                      <a:pt x="7777" y="11287"/>
                      <a:pt x="6890" y="11629"/>
                    </a:cubicBezTo>
                    <a:cubicBezTo>
                      <a:pt x="6611" y="11733"/>
                      <a:pt x="6335" y="11849"/>
                      <a:pt x="6060" y="11962"/>
                    </a:cubicBezTo>
                    <a:cubicBezTo>
                      <a:pt x="6018" y="11977"/>
                      <a:pt x="5971" y="11989"/>
                      <a:pt x="5925" y="11997"/>
                    </a:cubicBezTo>
                    <a:cubicBezTo>
                      <a:pt x="5917" y="11888"/>
                      <a:pt x="5967" y="11834"/>
                      <a:pt x="6022" y="11780"/>
                    </a:cubicBezTo>
                    <a:cubicBezTo>
                      <a:pt x="6281" y="11493"/>
                      <a:pt x="6583" y="11245"/>
                      <a:pt x="6917" y="11047"/>
                    </a:cubicBezTo>
                    <a:cubicBezTo>
                      <a:pt x="7467" y="10718"/>
                      <a:pt x="8079" y="10505"/>
                      <a:pt x="8714" y="10420"/>
                    </a:cubicBezTo>
                    <a:cubicBezTo>
                      <a:pt x="8970" y="10384"/>
                      <a:pt x="9228" y="10366"/>
                      <a:pt x="9486" y="10366"/>
                    </a:cubicBezTo>
                    <a:close/>
                    <a:moveTo>
                      <a:pt x="2323" y="7563"/>
                    </a:moveTo>
                    <a:cubicBezTo>
                      <a:pt x="2361" y="7563"/>
                      <a:pt x="2401" y="7571"/>
                      <a:pt x="2441" y="7587"/>
                    </a:cubicBezTo>
                    <a:cubicBezTo>
                      <a:pt x="2666" y="7684"/>
                      <a:pt x="2875" y="7812"/>
                      <a:pt x="3058" y="7975"/>
                    </a:cubicBezTo>
                    <a:cubicBezTo>
                      <a:pt x="3856" y="8672"/>
                      <a:pt x="4336" y="9552"/>
                      <a:pt x="4545" y="10582"/>
                    </a:cubicBezTo>
                    <a:cubicBezTo>
                      <a:pt x="4669" y="11175"/>
                      <a:pt x="4665" y="11787"/>
                      <a:pt x="4534" y="12376"/>
                    </a:cubicBezTo>
                    <a:cubicBezTo>
                      <a:pt x="4514" y="12438"/>
                      <a:pt x="4491" y="12496"/>
                      <a:pt x="4464" y="12555"/>
                    </a:cubicBezTo>
                    <a:lnTo>
                      <a:pt x="4429" y="12555"/>
                    </a:lnTo>
                    <a:cubicBezTo>
                      <a:pt x="4406" y="12508"/>
                      <a:pt x="4386" y="12462"/>
                      <a:pt x="4371" y="12411"/>
                    </a:cubicBezTo>
                    <a:cubicBezTo>
                      <a:pt x="4131" y="11485"/>
                      <a:pt x="3770" y="10598"/>
                      <a:pt x="3302" y="9761"/>
                    </a:cubicBezTo>
                    <a:cubicBezTo>
                      <a:pt x="3243" y="9664"/>
                      <a:pt x="3181" y="9567"/>
                      <a:pt x="3112" y="9474"/>
                    </a:cubicBezTo>
                    <a:cubicBezTo>
                      <a:pt x="3081" y="9439"/>
                      <a:pt x="3046" y="9408"/>
                      <a:pt x="3003" y="9385"/>
                    </a:cubicBezTo>
                    <a:cubicBezTo>
                      <a:pt x="2992" y="9376"/>
                      <a:pt x="2978" y="9372"/>
                      <a:pt x="2964" y="9372"/>
                    </a:cubicBezTo>
                    <a:cubicBezTo>
                      <a:pt x="2953" y="9372"/>
                      <a:pt x="2943" y="9374"/>
                      <a:pt x="2934" y="9377"/>
                    </a:cubicBezTo>
                    <a:cubicBezTo>
                      <a:pt x="2918" y="9401"/>
                      <a:pt x="2914" y="9428"/>
                      <a:pt x="2922" y="9451"/>
                    </a:cubicBezTo>
                    <a:cubicBezTo>
                      <a:pt x="2937" y="9494"/>
                      <a:pt x="2957" y="9536"/>
                      <a:pt x="2984" y="9575"/>
                    </a:cubicBezTo>
                    <a:cubicBezTo>
                      <a:pt x="3507" y="10427"/>
                      <a:pt x="3879" y="11346"/>
                      <a:pt x="4158" y="12303"/>
                    </a:cubicBezTo>
                    <a:cubicBezTo>
                      <a:pt x="4208" y="12462"/>
                      <a:pt x="4239" y="12624"/>
                      <a:pt x="4278" y="12787"/>
                    </a:cubicBezTo>
                    <a:cubicBezTo>
                      <a:pt x="4282" y="12818"/>
                      <a:pt x="4282" y="12853"/>
                      <a:pt x="4278" y="12884"/>
                    </a:cubicBezTo>
                    <a:cubicBezTo>
                      <a:pt x="4270" y="12950"/>
                      <a:pt x="4233" y="12978"/>
                      <a:pt x="4188" y="12978"/>
                    </a:cubicBezTo>
                    <a:cubicBezTo>
                      <a:pt x="4167" y="12978"/>
                      <a:pt x="4145" y="12972"/>
                      <a:pt x="4123" y="12961"/>
                    </a:cubicBezTo>
                    <a:cubicBezTo>
                      <a:pt x="3933" y="12872"/>
                      <a:pt x="3755" y="12756"/>
                      <a:pt x="3600" y="12613"/>
                    </a:cubicBezTo>
                    <a:cubicBezTo>
                      <a:pt x="3003" y="12082"/>
                      <a:pt x="2534" y="11427"/>
                      <a:pt x="2217" y="10691"/>
                    </a:cubicBezTo>
                    <a:cubicBezTo>
                      <a:pt x="2058" y="10307"/>
                      <a:pt x="1953" y="9901"/>
                      <a:pt x="1914" y="9486"/>
                    </a:cubicBezTo>
                    <a:cubicBezTo>
                      <a:pt x="1880" y="9157"/>
                      <a:pt x="1880" y="8827"/>
                      <a:pt x="1914" y="8502"/>
                    </a:cubicBezTo>
                    <a:cubicBezTo>
                      <a:pt x="1945" y="8242"/>
                      <a:pt x="2004" y="7986"/>
                      <a:pt x="2089" y="7742"/>
                    </a:cubicBezTo>
                    <a:cubicBezTo>
                      <a:pt x="2129" y="7625"/>
                      <a:pt x="2217" y="7563"/>
                      <a:pt x="2323" y="7563"/>
                    </a:cubicBezTo>
                    <a:close/>
                    <a:moveTo>
                      <a:pt x="425" y="11898"/>
                    </a:moveTo>
                    <a:cubicBezTo>
                      <a:pt x="443" y="11898"/>
                      <a:pt x="461" y="11900"/>
                      <a:pt x="481" y="11904"/>
                    </a:cubicBezTo>
                    <a:cubicBezTo>
                      <a:pt x="1167" y="12043"/>
                      <a:pt x="1729" y="12384"/>
                      <a:pt x="2186" y="12907"/>
                    </a:cubicBezTo>
                    <a:cubicBezTo>
                      <a:pt x="2779" y="13574"/>
                      <a:pt x="3181" y="14387"/>
                      <a:pt x="3352" y="15263"/>
                    </a:cubicBezTo>
                    <a:cubicBezTo>
                      <a:pt x="3429" y="15650"/>
                      <a:pt x="3484" y="16046"/>
                      <a:pt x="3511" y="16441"/>
                    </a:cubicBezTo>
                    <a:cubicBezTo>
                      <a:pt x="3515" y="16507"/>
                      <a:pt x="3538" y="16592"/>
                      <a:pt x="3445" y="16654"/>
                    </a:cubicBezTo>
                    <a:cubicBezTo>
                      <a:pt x="3410" y="16615"/>
                      <a:pt x="3379" y="16573"/>
                      <a:pt x="3348" y="16534"/>
                    </a:cubicBezTo>
                    <a:cubicBezTo>
                      <a:pt x="3027" y="16007"/>
                      <a:pt x="2720" y="15472"/>
                      <a:pt x="2376" y="14957"/>
                    </a:cubicBezTo>
                    <a:cubicBezTo>
                      <a:pt x="2112" y="14558"/>
                      <a:pt x="1802" y="14190"/>
                      <a:pt x="1512" y="13806"/>
                    </a:cubicBezTo>
                    <a:cubicBezTo>
                      <a:pt x="1473" y="13760"/>
                      <a:pt x="1426" y="13717"/>
                      <a:pt x="1380" y="13678"/>
                    </a:cubicBezTo>
                    <a:cubicBezTo>
                      <a:pt x="1366" y="13662"/>
                      <a:pt x="1348" y="13654"/>
                      <a:pt x="1329" y="13654"/>
                    </a:cubicBezTo>
                    <a:cubicBezTo>
                      <a:pt x="1312" y="13654"/>
                      <a:pt x="1294" y="13661"/>
                      <a:pt x="1279" y="13674"/>
                    </a:cubicBezTo>
                    <a:cubicBezTo>
                      <a:pt x="1248" y="13698"/>
                      <a:pt x="1244" y="13744"/>
                      <a:pt x="1267" y="13775"/>
                    </a:cubicBezTo>
                    <a:cubicBezTo>
                      <a:pt x="1298" y="13822"/>
                      <a:pt x="1333" y="13868"/>
                      <a:pt x="1372" y="13915"/>
                    </a:cubicBezTo>
                    <a:cubicBezTo>
                      <a:pt x="1833" y="14453"/>
                      <a:pt x="2244" y="15027"/>
                      <a:pt x="2608" y="15635"/>
                    </a:cubicBezTo>
                    <a:cubicBezTo>
                      <a:pt x="2829" y="16007"/>
                      <a:pt x="3050" y="16375"/>
                      <a:pt x="3267" y="16747"/>
                    </a:cubicBezTo>
                    <a:cubicBezTo>
                      <a:pt x="3290" y="16786"/>
                      <a:pt x="3333" y="16828"/>
                      <a:pt x="3294" y="16875"/>
                    </a:cubicBezTo>
                    <a:cubicBezTo>
                      <a:pt x="3273" y="16901"/>
                      <a:pt x="3249" y="16910"/>
                      <a:pt x="3223" y="16910"/>
                    </a:cubicBezTo>
                    <a:cubicBezTo>
                      <a:pt x="3196" y="16910"/>
                      <a:pt x="3167" y="16900"/>
                      <a:pt x="3139" y="16890"/>
                    </a:cubicBezTo>
                    <a:cubicBezTo>
                      <a:pt x="2748" y="16770"/>
                      <a:pt x="2387" y="16569"/>
                      <a:pt x="2077" y="16301"/>
                    </a:cubicBezTo>
                    <a:cubicBezTo>
                      <a:pt x="1419" y="15736"/>
                      <a:pt x="903" y="15015"/>
                      <a:pt x="578" y="14209"/>
                    </a:cubicBezTo>
                    <a:cubicBezTo>
                      <a:pt x="384" y="13744"/>
                      <a:pt x="260" y="13256"/>
                      <a:pt x="210" y="12756"/>
                    </a:cubicBezTo>
                    <a:cubicBezTo>
                      <a:pt x="186" y="12539"/>
                      <a:pt x="183" y="12322"/>
                      <a:pt x="206" y="12105"/>
                    </a:cubicBezTo>
                    <a:cubicBezTo>
                      <a:pt x="223" y="11974"/>
                      <a:pt x="307" y="11898"/>
                      <a:pt x="425" y="11898"/>
                    </a:cubicBezTo>
                    <a:close/>
                    <a:moveTo>
                      <a:pt x="8621" y="14275"/>
                    </a:moveTo>
                    <a:cubicBezTo>
                      <a:pt x="8717" y="14275"/>
                      <a:pt x="8813" y="14277"/>
                      <a:pt x="8908" y="14283"/>
                    </a:cubicBezTo>
                    <a:cubicBezTo>
                      <a:pt x="9172" y="14306"/>
                      <a:pt x="9431" y="14352"/>
                      <a:pt x="9683" y="14430"/>
                    </a:cubicBezTo>
                    <a:cubicBezTo>
                      <a:pt x="9811" y="14469"/>
                      <a:pt x="9857" y="14550"/>
                      <a:pt x="9819" y="14690"/>
                    </a:cubicBezTo>
                    <a:cubicBezTo>
                      <a:pt x="9745" y="14926"/>
                      <a:pt x="9633" y="15147"/>
                      <a:pt x="9489" y="15348"/>
                    </a:cubicBezTo>
                    <a:cubicBezTo>
                      <a:pt x="9191" y="15782"/>
                      <a:pt x="8792" y="16092"/>
                      <a:pt x="8335" y="16340"/>
                    </a:cubicBezTo>
                    <a:cubicBezTo>
                      <a:pt x="7796" y="16638"/>
                      <a:pt x="7207" y="16828"/>
                      <a:pt x="6595" y="16902"/>
                    </a:cubicBezTo>
                    <a:cubicBezTo>
                      <a:pt x="6424" y="16922"/>
                      <a:pt x="6252" y="16932"/>
                      <a:pt x="6080" y="16932"/>
                    </a:cubicBezTo>
                    <a:cubicBezTo>
                      <a:pt x="5786" y="16932"/>
                      <a:pt x="5491" y="16903"/>
                      <a:pt x="5200" y="16844"/>
                    </a:cubicBezTo>
                    <a:cubicBezTo>
                      <a:pt x="5123" y="16832"/>
                      <a:pt x="5053" y="16786"/>
                      <a:pt x="5014" y="16716"/>
                    </a:cubicBezTo>
                    <a:cubicBezTo>
                      <a:pt x="5065" y="16685"/>
                      <a:pt x="5111" y="16658"/>
                      <a:pt x="5165" y="16635"/>
                    </a:cubicBezTo>
                    <a:cubicBezTo>
                      <a:pt x="6107" y="16309"/>
                      <a:pt x="7017" y="15906"/>
                      <a:pt x="7893" y="15426"/>
                    </a:cubicBezTo>
                    <a:cubicBezTo>
                      <a:pt x="7951" y="15391"/>
                      <a:pt x="8009" y="15356"/>
                      <a:pt x="8064" y="15321"/>
                    </a:cubicBezTo>
                    <a:cubicBezTo>
                      <a:pt x="8087" y="15309"/>
                      <a:pt x="8102" y="15290"/>
                      <a:pt x="8114" y="15271"/>
                    </a:cubicBezTo>
                    <a:cubicBezTo>
                      <a:pt x="8129" y="15240"/>
                      <a:pt x="8141" y="15189"/>
                      <a:pt x="8129" y="15170"/>
                    </a:cubicBezTo>
                    <a:cubicBezTo>
                      <a:pt x="8108" y="15157"/>
                      <a:pt x="8085" y="15149"/>
                      <a:pt x="8063" y="15149"/>
                    </a:cubicBezTo>
                    <a:cubicBezTo>
                      <a:pt x="8053" y="15149"/>
                      <a:pt x="8042" y="15151"/>
                      <a:pt x="8033" y="15154"/>
                    </a:cubicBezTo>
                    <a:cubicBezTo>
                      <a:pt x="7959" y="15178"/>
                      <a:pt x="7893" y="15213"/>
                      <a:pt x="7827" y="15251"/>
                    </a:cubicBezTo>
                    <a:cubicBezTo>
                      <a:pt x="6971" y="15720"/>
                      <a:pt x="6076" y="16123"/>
                      <a:pt x="5154" y="16456"/>
                    </a:cubicBezTo>
                    <a:cubicBezTo>
                      <a:pt x="5111" y="16472"/>
                      <a:pt x="5065" y="16487"/>
                      <a:pt x="5018" y="16499"/>
                    </a:cubicBezTo>
                    <a:cubicBezTo>
                      <a:pt x="5003" y="16502"/>
                      <a:pt x="4990" y="16504"/>
                      <a:pt x="4978" y="16504"/>
                    </a:cubicBezTo>
                    <a:cubicBezTo>
                      <a:pt x="4924" y="16504"/>
                      <a:pt x="4899" y="16468"/>
                      <a:pt x="4906" y="16398"/>
                    </a:cubicBezTo>
                    <a:cubicBezTo>
                      <a:pt x="4913" y="16363"/>
                      <a:pt x="4925" y="16332"/>
                      <a:pt x="4941" y="16301"/>
                    </a:cubicBezTo>
                    <a:cubicBezTo>
                      <a:pt x="5169" y="15825"/>
                      <a:pt x="5514" y="15414"/>
                      <a:pt x="5944" y="15108"/>
                    </a:cubicBezTo>
                    <a:cubicBezTo>
                      <a:pt x="6506" y="14693"/>
                      <a:pt x="7168" y="14426"/>
                      <a:pt x="7862" y="14333"/>
                    </a:cubicBezTo>
                    <a:cubicBezTo>
                      <a:pt x="8113" y="14294"/>
                      <a:pt x="8367" y="14275"/>
                      <a:pt x="8621" y="14275"/>
                    </a:cubicBezTo>
                    <a:close/>
                    <a:moveTo>
                      <a:pt x="8238" y="3682"/>
                    </a:moveTo>
                    <a:lnTo>
                      <a:pt x="8261" y="3693"/>
                    </a:lnTo>
                    <a:cubicBezTo>
                      <a:pt x="8250" y="3736"/>
                      <a:pt x="8234" y="3779"/>
                      <a:pt x="8219" y="3821"/>
                    </a:cubicBezTo>
                    <a:cubicBezTo>
                      <a:pt x="7800" y="4724"/>
                      <a:pt x="7440" y="5654"/>
                      <a:pt x="7091" y="6584"/>
                    </a:cubicBezTo>
                    <a:cubicBezTo>
                      <a:pt x="6800" y="7359"/>
                      <a:pt x="6556" y="8149"/>
                      <a:pt x="6281" y="8928"/>
                    </a:cubicBezTo>
                    <a:cubicBezTo>
                      <a:pt x="5940" y="9901"/>
                      <a:pt x="5715" y="10908"/>
                      <a:pt x="5479" y="11908"/>
                    </a:cubicBezTo>
                    <a:cubicBezTo>
                      <a:pt x="5231" y="12961"/>
                      <a:pt x="4995" y="14015"/>
                      <a:pt x="4809" y="15081"/>
                    </a:cubicBezTo>
                    <a:cubicBezTo>
                      <a:pt x="4689" y="15755"/>
                      <a:pt x="4572" y="16429"/>
                      <a:pt x="4483" y="17107"/>
                    </a:cubicBezTo>
                    <a:cubicBezTo>
                      <a:pt x="4425" y="17541"/>
                      <a:pt x="4406" y="17983"/>
                      <a:pt x="4386" y="18425"/>
                    </a:cubicBezTo>
                    <a:cubicBezTo>
                      <a:pt x="4359" y="18975"/>
                      <a:pt x="4352" y="19521"/>
                      <a:pt x="4336" y="20071"/>
                    </a:cubicBezTo>
                    <a:cubicBezTo>
                      <a:pt x="4336" y="20114"/>
                      <a:pt x="4332" y="20153"/>
                      <a:pt x="4325" y="20191"/>
                    </a:cubicBezTo>
                    <a:cubicBezTo>
                      <a:pt x="4305" y="20312"/>
                      <a:pt x="4243" y="20405"/>
                      <a:pt x="4119" y="20428"/>
                    </a:cubicBezTo>
                    <a:cubicBezTo>
                      <a:pt x="3980" y="20455"/>
                      <a:pt x="3840" y="20478"/>
                      <a:pt x="3697" y="20490"/>
                    </a:cubicBezTo>
                    <a:cubicBezTo>
                      <a:pt x="3643" y="20490"/>
                      <a:pt x="3592" y="20478"/>
                      <a:pt x="3542" y="20455"/>
                    </a:cubicBezTo>
                    <a:cubicBezTo>
                      <a:pt x="3480" y="20432"/>
                      <a:pt x="3441" y="20370"/>
                      <a:pt x="3449" y="20300"/>
                    </a:cubicBezTo>
                    <a:cubicBezTo>
                      <a:pt x="3460" y="19897"/>
                      <a:pt x="3468" y="19490"/>
                      <a:pt x="3484" y="19083"/>
                    </a:cubicBezTo>
                    <a:cubicBezTo>
                      <a:pt x="3495" y="18769"/>
                      <a:pt x="3515" y="18460"/>
                      <a:pt x="3538" y="18150"/>
                    </a:cubicBezTo>
                    <a:cubicBezTo>
                      <a:pt x="3573" y="17642"/>
                      <a:pt x="3643" y="17138"/>
                      <a:pt x="3747" y="16638"/>
                    </a:cubicBezTo>
                    <a:cubicBezTo>
                      <a:pt x="3898" y="15879"/>
                      <a:pt x="4049" y="15120"/>
                      <a:pt x="4216" y="14364"/>
                    </a:cubicBezTo>
                    <a:cubicBezTo>
                      <a:pt x="4325" y="13884"/>
                      <a:pt x="4476" y="13415"/>
                      <a:pt x="4592" y="12938"/>
                    </a:cubicBezTo>
                    <a:cubicBezTo>
                      <a:pt x="4820" y="12032"/>
                      <a:pt x="5061" y="11129"/>
                      <a:pt x="5371" y="10249"/>
                    </a:cubicBezTo>
                    <a:cubicBezTo>
                      <a:pt x="5677" y="9381"/>
                      <a:pt x="5971" y="8513"/>
                      <a:pt x="6301" y="7657"/>
                    </a:cubicBezTo>
                    <a:cubicBezTo>
                      <a:pt x="6676" y="6677"/>
                      <a:pt x="7110" y="5720"/>
                      <a:pt x="7606" y="4794"/>
                    </a:cubicBezTo>
                    <a:cubicBezTo>
                      <a:pt x="7769" y="4488"/>
                      <a:pt x="7920" y="4178"/>
                      <a:pt x="8079" y="3868"/>
                    </a:cubicBezTo>
                    <a:cubicBezTo>
                      <a:pt x="8110" y="3790"/>
                      <a:pt x="8164" y="3724"/>
                      <a:pt x="8238" y="3682"/>
                    </a:cubicBezTo>
                    <a:close/>
                    <a:moveTo>
                      <a:pt x="9491" y="1"/>
                    </a:moveTo>
                    <a:cubicBezTo>
                      <a:pt x="9458" y="1"/>
                      <a:pt x="9417" y="15"/>
                      <a:pt x="9362" y="47"/>
                    </a:cubicBezTo>
                    <a:cubicBezTo>
                      <a:pt x="9323" y="67"/>
                      <a:pt x="9288" y="82"/>
                      <a:pt x="9249" y="98"/>
                    </a:cubicBezTo>
                    <a:cubicBezTo>
                      <a:pt x="8195" y="605"/>
                      <a:pt x="7416" y="1384"/>
                      <a:pt x="6944" y="2461"/>
                    </a:cubicBezTo>
                    <a:cubicBezTo>
                      <a:pt x="6727" y="2942"/>
                      <a:pt x="6599" y="3457"/>
                      <a:pt x="6568" y="3984"/>
                    </a:cubicBezTo>
                    <a:cubicBezTo>
                      <a:pt x="6545" y="4433"/>
                      <a:pt x="6622" y="4887"/>
                      <a:pt x="6797" y="5305"/>
                    </a:cubicBezTo>
                    <a:cubicBezTo>
                      <a:pt x="6893" y="5538"/>
                      <a:pt x="6890" y="5801"/>
                      <a:pt x="6785" y="6034"/>
                    </a:cubicBezTo>
                    <a:cubicBezTo>
                      <a:pt x="6576" y="6526"/>
                      <a:pt x="6363" y="7018"/>
                      <a:pt x="6149" y="7506"/>
                    </a:cubicBezTo>
                    <a:cubicBezTo>
                      <a:pt x="6138" y="7529"/>
                      <a:pt x="6126" y="7549"/>
                      <a:pt x="6111" y="7568"/>
                    </a:cubicBezTo>
                    <a:lnTo>
                      <a:pt x="6087" y="7564"/>
                    </a:lnTo>
                    <a:cubicBezTo>
                      <a:pt x="6080" y="7514"/>
                      <a:pt x="6068" y="7463"/>
                      <a:pt x="6064" y="7409"/>
                    </a:cubicBezTo>
                    <a:cubicBezTo>
                      <a:pt x="6053" y="7266"/>
                      <a:pt x="6060" y="7119"/>
                      <a:pt x="6033" y="6975"/>
                    </a:cubicBezTo>
                    <a:cubicBezTo>
                      <a:pt x="5925" y="6340"/>
                      <a:pt x="5704" y="5728"/>
                      <a:pt x="5378" y="5170"/>
                    </a:cubicBezTo>
                    <a:cubicBezTo>
                      <a:pt x="5049" y="4616"/>
                      <a:pt x="4619" y="4131"/>
                      <a:pt x="4111" y="3736"/>
                    </a:cubicBezTo>
                    <a:cubicBezTo>
                      <a:pt x="3856" y="3531"/>
                      <a:pt x="3561" y="3387"/>
                      <a:pt x="3274" y="3232"/>
                    </a:cubicBezTo>
                    <a:cubicBezTo>
                      <a:pt x="3244" y="3216"/>
                      <a:pt x="3218" y="3208"/>
                      <a:pt x="3197" y="3208"/>
                    </a:cubicBezTo>
                    <a:cubicBezTo>
                      <a:pt x="3156" y="3208"/>
                      <a:pt x="3128" y="3237"/>
                      <a:pt x="3100" y="3298"/>
                    </a:cubicBezTo>
                    <a:cubicBezTo>
                      <a:pt x="3069" y="3360"/>
                      <a:pt x="3046" y="3426"/>
                      <a:pt x="3023" y="3488"/>
                    </a:cubicBezTo>
                    <a:cubicBezTo>
                      <a:pt x="2837" y="3953"/>
                      <a:pt x="2767" y="4457"/>
                      <a:pt x="2829" y="4953"/>
                    </a:cubicBezTo>
                    <a:cubicBezTo>
                      <a:pt x="2887" y="5410"/>
                      <a:pt x="3023" y="5848"/>
                      <a:pt x="3232" y="6258"/>
                    </a:cubicBezTo>
                    <a:cubicBezTo>
                      <a:pt x="3681" y="7184"/>
                      <a:pt x="4390" y="7839"/>
                      <a:pt x="5351" y="8219"/>
                    </a:cubicBezTo>
                    <a:cubicBezTo>
                      <a:pt x="5440" y="8250"/>
                      <a:pt x="5530" y="8285"/>
                      <a:pt x="5615" y="8324"/>
                    </a:cubicBezTo>
                    <a:cubicBezTo>
                      <a:pt x="5770" y="8405"/>
                      <a:pt x="5789" y="8463"/>
                      <a:pt x="5735" y="8626"/>
                    </a:cubicBezTo>
                    <a:cubicBezTo>
                      <a:pt x="5448" y="9474"/>
                      <a:pt x="5161" y="10319"/>
                      <a:pt x="4875" y="11168"/>
                    </a:cubicBezTo>
                    <a:cubicBezTo>
                      <a:pt x="4863" y="11202"/>
                      <a:pt x="4848" y="11233"/>
                      <a:pt x="4832" y="11264"/>
                    </a:cubicBezTo>
                    <a:lnTo>
                      <a:pt x="4805" y="11260"/>
                    </a:lnTo>
                    <a:cubicBezTo>
                      <a:pt x="4797" y="11230"/>
                      <a:pt x="4786" y="11199"/>
                      <a:pt x="4782" y="11164"/>
                    </a:cubicBezTo>
                    <a:cubicBezTo>
                      <a:pt x="4743" y="10904"/>
                      <a:pt x="4727" y="10637"/>
                      <a:pt x="4669" y="10381"/>
                    </a:cubicBezTo>
                    <a:cubicBezTo>
                      <a:pt x="4460" y="9416"/>
                      <a:pt x="3956" y="8541"/>
                      <a:pt x="3220" y="7882"/>
                    </a:cubicBezTo>
                    <a:cubicBezTo>
                      <a:pt x="2953" y="7638"/>
                      <a:pt x="2635" y="7448"/>
                      <a:pt x="2290" y="7332"/>
                    </a:cubicBezTo>
                    <a:cubicBezTo>
                      <a:pt x="2268" y="7324"/>
                      <a:pt x="2245" y="7320"/>
                      <a:pt x="2222" y="7320"/>
                    </a:cubicBezTo>
                    <a:cubicBezTo>
                      <a:pt x="2209" y="7320"/>
                      <a:pt x="2196" y="7321"/>
                      <a:pt x="2182" y="7324"/>
                    </a:cubicBezTo>
                    <a:cubicBezTo>
                      <a:pt x="2062" y="7336"/>
                      <a:pt x="2007" y="7421"/>
                      <a:pt x="1969" y="7525"/>
                    </a:cubicBezTo>
                    <a:cubicBezTo>
                      <a:pt x="1732" y="8169"/>
                      <a:pt x="1655" y="8854"/>
                      <a:pt x="1736" y="9536"/>
                    </a:cubicBezTo>
                    <a:cubicBezTo>
                      <a:pt x="1814" y="10207"/>
                      <a:pt x="2038" y="10854"/>
                      <a:pt x="2395" y="11431"/>
                    </a:cubicBezTo>
                    <a:cubicBezTo>
                      <a:pt x="2608" y="11780"/>
                      <a:pt x="2860" y="12105"/>
                      <a:pt x="3139" y="12407"/>
                    </a:cubicBezTo>
                    <a:cubicBezTo>
                      <a:pt x="3356" y="12651"/>
                      <a:pt x="3612" y="12865"/>
                      <a:pt x="3894" y="13031"/>
                    </a:cubicBezTo>
                    <a:cubicBezTo>
                      <a:pt x="3968" y="13074"/>
                      <a:pt x="4042" y="13120"/>
                      <a:pt x="4104" y="13175"/>
                    </a:cubicBezTo>
                    <a:cubicBezTo>
                      <a:pt x="4150" y="13213"/>
                      <a:pt x="4185" y="13264"/>
                      <a:pt x="4197" y="13322"/>
                    </a:cubicBezTo>
                    <a:cubicBezTo>
                      <a:pt x="4212" y="13450"/>
                      <a:pt x="4208" y="13581"/>
                      <a:pt x="4189" y="13709"/>
                    </a:cubicBezTo>
                    <a:cubicBezTo>
                      <a:pt x="4135" y="13961"/>
                      <a:pt x="4057" y="14213"/>
                      <a:pt x="3999" y="14465"/>
                    </a:cubicBezTo>
                    <a:cubicBezTo>
                      <a:pt x="3902" y="14918"/>
                      <a:pt x="3805" y="15375"/>
                      <a:pt x="3708" y="15829"/>
                    </a:cubicBezTo>
                    <a:cubicBezTo>
                      <a:pt x="3697" y="15864"/>
                      <a:pt x="3708" y="15910"/>
                      <a:pt x="3650" y="15941"/>
                    </a:cubicBezTo>
                    <a:cubicBezTo>
                      <a:pt x="3639" y="15914"/>
                      <a:pt x="3627" y="15887"/>
                      <a:pt x="3623" y="15860"/>
                    </a:cubicBezTo>
                    <a:cubicBezTo>
                      <a:pt x="3592" y="15689"/>
                      <a:pt x="3569" y="15523"/>
                      <a:pt x="3542" y="15356"/>
                    </a:cubicBezTo>
                    <a:cubicBezTo>
                      <a:pt x="3402" y="14500"/>
                      <a:pt x="3046" y="13694"/>
                      <a:pt x="2507" y="13012"/>
                    </a:cubicBezTo>
                    <a:cubicBezTo>
                      <a:pt x="2073" y="12454"/>
                      <a:pt x="1543" y="12024"/>
                      <a:pt x="857" y="11811"/>
                    </a:cubicBezTo>
                    <a:cubicBezTo>
                      <a:pt x="667" y="11756"/>
                      <a:pt x="473" y="11710"/>
                      <a:pt x="276" y="11679"/>
                    </a:cubicBezTo>
                    <a:cubicBezTo>
                      <a:pt x="254" y="11675"/>
                      <a:pt x="236" y="11673"/>
                      <a:pt x="220" y="11673"/>
                    </a:cubicBezTo>
                    <a:cubicBezTo>
                      <a:pt x="163" y="11673"/>
                      <a:pt x="140" y="11703"/>
                      <a:pt x="113" y="11776"/>
                    </a:cubicBezTo>
                    <a:cubicBezTo>
                      <a:pt x="86" y="11838"/>
                      <a:pt x="66" y="11904"/>
                      <a:pt x="55" y="11970"/>
                    </a:cubicBezTo>
                    <a:cubicBezTo>
                      <a:pt x="0" y="12345"/>
                      <a:pt x="12" y="12729"/>
                      <a:pt x="82" y="13101"/>
                    </a:cubicBezTo>
                    <a:cubicBezTo>
                      <a:pt x="225" y="13934"/>
                      <a:pt x="551" y="14724"/>
                      <a:pt x="1043" y="15410"/>
                    </a:cubicBezTo>
                    <a:cubicBezTo>
                      <a:pt x="1326" y="15813"/>
                      <a:pt x="1659" y="16177"/>
                      <a:pt x="2035" y="16491"/>
                    </a:cubicBezTo>
                    <a:cubicBezTo>
                      <a:pt x="2403" y="16790"/>
                      <a:pt x="2829" y="17007"/>
                      <a:pt x="3282" y="17134"/>
                    </a:cubicBezTo>
                    <a:cubicBezTo>
                      <a:pt x="3375" y="17154"/>
                      <a:pt x="3437" y="17239"/>
                      <a:pt x="3429" y="17332"/>
                    </a:cubicBezTo>
                    <a:cubicBezTo>
                      <a:pt x="3429" y="17378"/>
                      <a:pt x="3426" y="17425"/>
                      <a:pt x="3422" y="17475"/>
                    </a:cubicBezTo>
                    <a:cubicBezTo>
                      <a:pt x="3410" y="17557"/>
                      <a:pt x="3395" y="17642"/>
                      <a:pt x="3391" y="17727"/>
                    </a:cubicBezTo>
                    <a:cubicBezTo>
                      <a:pt x="3356" y="18212"/>
                      <a:pt x="3317" y="18700"/>
                      <a:pt x="3294" y="19188"/>
                    </a:cubicBezTo>
                    <a:cubicBezTo>
                      <a:pt x="3274" y="19591"/>
                      <a:pt x="3271" y="19994"/>
                      <a:pt x="3267" y="20397"/>
                    </a:cubicBezTo>
                    <a:cubicBezTo>
                      <a:pt x="3263" y="20587"/>
                      <a:pt x="3344" y="20668"/>
                      <a:pt x="3534" y="20680"/>
                    </a:cubicBezTo>
                    <a:lnTo>
                      <a:pt x="3615" y="20680"/>
                    </a:lnTo>
                    <a:cubicBezTo>
                      <a:pt x="3852" y="20672"/>
                      <a:pt x="4088" y="20637"/>
                      <a:pt x="4317" y="20567"/>
                    </a:cubicBezTo>
                    <a:cubicBezTo>
                      <a:pt x="4487" y="20521"/>
                      <a:pt x="4526" y="20467"/>
                      <a:pt x="4526" y="20284"/>
                    </a:cubicBezTo>
                    <a:cubicBezTo>
                      <a:pt x="4518" y="19409"/>
                      <a:pt x="4565" y="18533"/>
                      <a:pt x="4619" y="17661"/>
                    </a:cubicBezTo>
                    <a:cubicBezTo>
                      <a:pt x="4627" y="17491"/>
                      <a:pt x="4650" y="17320"/>
                      <a:pt x="4681" y="17150"/>
                    </a:cubicBezTo>
                    <a:cubicBezTo>
                      <a:pt x="4709" y="17003"/>
                      <a:pt x="4754" y="16947"/>
                      <a:pt x="4852" y="16947"/>
                    </a:cubicBezTo>
                    <a:cubicBezTo>
                      <a:pt x="4888" y="16947"/>
                      <a:pt x="4931" y="16954"/>
                      <a:pt x="4983" y="16968"/>
                    </a:cubicBezTo>
                    <a:cubicBezTo>
                      <a:pt x="5336" y="17057"/>
                      <a:pt x="5698" y="17102"/>
                      <a:pt x="6062" y="17102"/>
                    </a:cubicBezTo>
                    <a:cubicBezTo>
                      <a:pt x="6233" y="17102"/>
                      <a:pt x="6405" y="17092"/>
                      <a:pt x="6576" y="17072"/>
                    </a:cubicBezTo>
                    <a:cubicBezTo>
                      <a:pt x="7083" y="17018"/>
                      <a:pt x="7575" y="16886"/>
                      <a:pt x="8040" y="16681"/>
                    </a:cubicBezTo>
                    <a:cubicBezTo>
                      <a:pt x="8575" y="16445"/>
                      <a:pt x="9055" y="16139"/>
                      <a:pt x="9439" y="15693"/>
                    </a:cubicBezTo>
                    <a:cubicBezTo>
                      <a:pt x="9699" y="15399"/>
                      <a:pt x="9892" y="15050"/>
                      <a:pt x="9997" y="14674"/>
                    </a:cubicBezTo>
                    <a:cubicBezTo>
                      <a:pt x="10059" y="14449"/>
                      <a:pt x="9993" y="14318"/>
                      <a:pt x="9768" y="14232"/>
                    </a:cubicBezTo>
                    <a:cubicBezTo>
                      <a:pt x="9609" y="14178"/>
                      <a:pt x="9447" y="14147"/>
                      <a:pt x="9284" y="14135"/>
                    </a:cubicBezTo>
                    <a:cubicBezTo>
                      <a:pt x="9056" y="14106"/>
                      <a:pt x="8828" y="14092"/>
                      <a:pt x="8599" y="14092"/>
                    </a:cubicBezTo>
                    <a:cubicBezTo>
                      <a:pt x="8430" y="14092"/>
                      <a:pt x="8262" y="14100"/>
                      <a:pt x="8095" y="14116"/>
                    </a:cubicBezTo>
                    <a:cubicBezTo>
                      <a:pt x="7618" y="14159"/>
                      <a:pt x="7145" y="14275"/>
                      <a:pt x="6704" y="14461"/>
                    </a:cubicBezTo>
                    <a:cubicBezTo>
                      <a:pt x="5960" y="14786"/>
                      <a:pt x="5344" y="15259"/>
                      <a:pt x="4921" y="15964"/>
                    </a:cubicBezTo>
                    <a:cubicBezTo>
                      <a:pt x="4902" y="15988"/>
                      <a:pt x="4886" y="16011"/>
                      <a:pt x="4867" y="16030"/>
                    </a:cubicBezTo>
                    <a:lnTo>
                      <a:pt x="4840" y="16007"/>
                    </a:lnTo>
                    <a:cubicBezTo>
                      <a:pt x="4844" y="15972"/>
                      <a:pt x="4844" y="15933"/>
                      <a:pt x="4851" y="15898"/>
                    </a:cubicBezTo>
                    <a:cubicBezTo>
                      <a:pt x="4968" y="15263"/>
                      <a:pt x="5084" y="14624"/>
                      <a:pt x="5212" y="13992"/>
                    </a:cubicBezTo>
                    <a:cubicBezTo>
                      <a:pt x="5289" y="13585"/>
                      <a:pt x="5378" y="13182"/>
                      <a:pt x="5475" y="12779"/>
                    </a:cubicBezTo>
                    <a:cubicBezTo>
                      <a:pt x="5499" y="12682"/>
                      <a:pt x="5545" y="12589"/>
                      <a:pt x="5603" y="12508"/>
                    </a:cubicBezTo>
                    <a:cubicBezTo>
                      <a:pt x="5633" y="12449"/>
                      <a:pt x="5692" y="12417"/>
                      <a:pt x="5753" y="12417"/>
                    </a:cubicBezTo>
                    <a:cubicBezTo>
                      <a:pt x="5788" y="12417"/>
                      <a:pt x="5824" y="12427"/>
                      <a:pt x="5855" y="12450"/>
                    </a:cubicBezTo>
                    <a:cubicBezTo>
                      <a:pt x="6440" y="12810"/>
                      <a:pt x="7083" y="12973"/>
                      <a:pt x="7765" y="13000"/>
                    </a:cubicBezTo>
                    <a:cubicBezTo>
                      <a:pt x="7848" y="13004"/>
                      <a:pt x="7932" y="13006"/>
                      <a:pt x="8015" y="13006"/>
                    </a:cubicBezTo>
                    <a:cubicBezTo>
                      <a:pt x="8332" y="13006"/>
                      <a:pt x="8650" y="12977"/>
                      <a:pt x="8962" y="12919"/>
                    </a:cubicBezTo>
                    <a:cubicBezTo>
                      <a:pt x="9594" y="12806"/>
                      <a:pt x="10191" y="12593"/>
                      <a:pt x="10722" y="12221"/>
                    </a:cubicBezTo>
                    <a:cubicBezTo>
                      <a:pt x="11140" y="11923"/>
                      <a:pt x="11465" y="11512"/>
                      <a:pt x="11663" y="11036"/>
                    </a:cubicBezTo>
                    <a:cubicBezTo>
                      <a:pt x="11721" y="10896"/>
                      <a:pt x="11694" y="10815"/>
                      <a:pt x="11578" y="10718"/>
                    </a:cubicBezTo>
                    <a:cubicBezTo>
                      <a:pt x="11551" y="10695"/>
                      <a:pt x="11520" y="10672"/>
                      <a:pt x="11485" y="10656"/>
                    </a:cubicBezTo>
                    <a:cubicBezTo>
                      <a:pt x="11144" y="10482"/>
                      <a:pt x="10791" y="10331"/>
                      <a:pt x="10408" y="10265"/>
                    </a:cubicBezTo>
                    <a:cubicBezTo>
                      <a:pt x="10109" y="10214"/>
                      <a:pt x="9807" y="10187"/>
                      <a:pt x="9504" y="10187"/>
                    </a:cubicBezTo>
                    <a:cubicBezTo>
                      <a:pt x="9370" y="10187"/>
                      <a:pt x="9236" y="10192"/>
                      <a:pt x="9102" y="10203"/>
                    </a:cubicBezTo>
                    <a:cubicBezTo>
                      <a:pt x="8590" y="10230"/>
                      <a:pt x="8087" y="10334"/>
                      <a:pt x="7606" y="10513"/>
                    </a:cubicBezTo>
                    <a:cubicBezTo>
                      <a:pt x="6936" y="10768"/>
                      <a:pt x="6347" y="11144"/>
                      <a:pt x="5867" y="11679"/>
                    </a:cubicBezTo>
                    <a:cubicBezTo>
                      <a:pt x="5841" y="11707"/>
                      <a:pt x="5824" y="11757"/>
                      <a:pt x="5786" y="11757"/>
                    </a:cubicBezTo>
                    <a:cubicBezTo>
                      <a:pt x="5778" y="11757"/>
                      <a:pt x="5769" y="11754"/>
                      <a:pt x="5758" y="11749"/>
                    </a:cubicBezTo>
                    <a:cubicBezTo>
                      <a:pt x="5696" y="11722"/>
                      <a:pt x="5731" y="11656"/>
                      <a:pt x="5739" y="11613"/>
                    </a:cubicBezTo>
                    <a:cubicBezTo>
                      <a:pt x="5874" y="11067"/>
                      <a:pt x="6010" y="10520"/>
                      <a:pt x="6146" y="9974"/>
                    </a:cubicBezTo>
                    <a:cubicBezTo>
                      <a:pt x="6184" y="9831"/>
                      <a:pt x="6235" y="9684"/>
                      <a:pt x="6285" y="9540"/>
                    </a:cubicBezTo>
                    <a:cubicBezTo>
                      <a:pt x="6320" y="9436"/>
                      <a:pt x="6413" y="9358"/>
                      <a:pt x="6525" y="9346"/>
                    </a:cubicBezTo>
                    <a:cubicBezTo>
                      <a:pt x="6549" y="9344"/>
                      <a:pt x="6572" y="9342"/>
                      <a:pt x="6596" y="9342"/>
                    </a:cubicBezTo>
                    <a:cubicBezTo>
                      <a:pt x="6640" y="9342"/>
                      <a:pt x="6684" y="9347"/>
                      <a:pt x="6727" y="9354"/>
                    </a:cubicBezTo>
                    <a:cubicBezTo>
                      <a:pt x="6983" y="9409"/>
                      <a:pt x="7239" y="9440"/>
                      <a:pt x="7497" y="9440"/>
                    </a:cubicBezTo>
                    <a:cubicBezTo>
                      <a:pt x="7680" y="9440"/>
                      <a:pt x="7863" y="9424"/>
                      <a:pt x="8048" y="9389"/>
                    </a:cubicBezTo>
                    <a:cubicBezTo>
                      <a:pt x="8656" y="9269"/>
                      <a:pt x="9226" y="9013"/>
                      <a:pt x="9722" y="8641"/>
                    </a:cubicBezTo>
                    <a:cubicBezTo>
                      <a:pt x="10330" y="8196"/>
                      <a:pt x="10780" y="7622"/>
                      <a:pt x="11035" y="6913"/>
                    </a:cubicBezTo>
                    <a:cubicBezTo>
                      <a:pt x="11132" y="6646"/>
                      <a:pt x="11206" y="6367"/>
                      <a:pt x="11248" y="6088"/>
                    </a:cubicBezTo>
                    <a:cubicBezTo>
                      <a:pt x="11276" y="5906"/>
                      <a:pt x="11194" y="5817"/>
                      <a:pt x="11028" y="5817"/>
                    </a:cubicBezTo>
                    <a:lnTo>
                      <a:pt x="10691" y="5817"/>
                    </a:lnTo>
                    <a:cubicBezTo>
                      <a:pt x="10681" y="5817"/>
                      <a:pt x="10671" y="5817"/>
                      <a:pt x="10661" y="5817"/>
                    </a:cubicBezTo>
                    <a:cubicBezTo>
                      <a:pt x="10148" y="5817"/>
                      <a:pt x="9639" y="5917"/>
                      <a:pt x="9168" y="6119"/>
                    </a:cubicBezTo>
                    <a:cubicBezTo>
                      <a:pt x="8424" y="6417"/>
                      <a:pt x="7816" y="6898"/>
                      <a:pt x="7296" y="7502"/>
                    </a:cubicBezTo>
                    <a:cubicBezTo>
                      <a:pt x="7145" y="7680"/>
                      <a:pt x="7006" y="7874"/>
                      <a:pt x="6862" y="8064"/>
                    </a:cubicBezTo>
                    <a:cubicBezTo>
                      <a:pt x="6838" y="8095"/>
                      <a:pt x="6820" y="8139"/>
                      <a:pt x="6768" y="8139"/>
                    </a:cubicBezTo>
                    <a:cubicBezTo>
                      <a:pt x="6763" y="8139"/>
                      <a:pt x="6757" y="8139"/>
                      <a:pt x="6750" y="8138"/>
                    </a:cubicBezTo>
                    <a:cubicBezTo>
                      <a:pt x="6758" y="8110"/>
                      <a:pt x="6762" y="8091"/>
                      <a:pt x="6769" y="8072"/>
                    </a:cubicBezTo>
                    <a:cubicBezTo>
                      <a:pt x="6971" y="7506"/>
                      <a:pt x="7176" y="6940"/>
                      <a:pt x="7370" y="6367"/>
                    </a:cubicBezTo>
                    <a:cubicBezTo>
                      <a:pt x="7440" y="6146"/>
                      <a:pt x="7595" y="5960"/>
                      <a:pt x="7796" y="5848"/>
                    </a:cubicBezTo>
                    <a:cubicBezTo>
                      <a:pt x="7819" y="5832"/>
                      <a:pt x="7847" y="5817"/>
                      <a:pt x="7874" y="5801"/>
                    </a:cubicBezTo>
                    <a:cubicBezTo>
                      <a:pt x="8079" y="5677"/>
                      <a:pt x="8296" y="5565"/>
                      <a:pt x="8494" y="5429"/>
                    </a:cubicBezTo>
                    <a:cubicBezTo>
                      <a:pt x="9071" y="5030"/>
                      <a:pt x="9520" y="4472"/>
                      <a:pt x="9792" y="3825"/>
                    </a:cubicBezTo>
                    <a:cubicBezTo>
                      <a:pt x="10109" y="3085"/>
                      <a:pt x="10257" y="2318"/>
                      <a:pt x="10133" y="1512"/>
                    </a:cubicBezTo>
                    <a:cubicBezTo>
                      <a:pt x="10051" y="1024"/>
                      <a:pt x="9885" y="559"/>
                      <a:pt x="9633" y="137"/>
                    </a:cubicBezTo>
                    <a:cubicBezTo>
                      <a:pt x="9586" y="57"/>
                      <a:pt x="9555" y="1"/>
                      <a:pt x="94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675;p41"/>
              <p:cNvSpPr/>
              <p:nvPr/>
            </p:nvSpPr>
            <p:spPr>
              <a:xfrm>
                <a:off x="2664188" y="2812718"/>
                <a:ext cx="269932" cy="436481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5383" extrusionOk="0">
                    <a:moveTo>
                      <a:pt x="2698" y="0"/>
                    </a:moveTo>
                    <a:cubicBezTo>
                      <a:pt x="2640" y="0"/>
                      <a:pt x="2589" y="27"/>
                      <a:pt x="2538" y="54"/>
                    </a:cubicBezTo>
                    <a:cubicBezTo>
                      <a:pt x="1376" y="620"/>
                      <a:pt x="519" y="1670"/>
                      <a:pt x="194" y="2925"/>
                    </a:cubicBezTo>
                    <a:cubicBezTo>
                      <a:pt x="47" y="3472"/>
                      <a:pt x="0" y="4026"/>
                      <a:pt x="155" y="4580"/>
                    </a:cubicBezTo>
                    <a:cubicBezTo>
                      <a:pt x="186" y="4708"/>
                      <a:pt x="229" y="4832"/>
                      <a:pt x="291" y="4952"/>
                    </a:cubicBezTo>
                    <a:cubicBezTo>
                      <a:pt x="328" y="5021"/>
                      <a:pt x="360" y="5055"/>
                      <a:pt x="392" y="5055"/>
                    </a:cubicBezTo>
                    <a:cubicBezTo>
                      <a:pt x="426" y="5055"/>
                      <a:pt x="460" y="5016"/>
                      <a:pt x="500" y="4940"/>
                    </a:cubicBezTo>
                    <a:cubicBezTo>
                      <a:pt x="663" y="4622"/>
                      <a:pt x="822" y="4301"/>
                      <a:pt x="988" y="3983"/>
                    </a:cubicBezTo>
                    <a:cubicBezTo>
                      <a:pt x="1101" y="3766"/>
                      <a:pt x="1217" y="3553"/>
                      <a:pt x="1352" y="3352"/>
                    </a:cubicBezTo>
                    <a:cubicBezTo>
                      <a:pt x="1430" y="3243"/>
                      <a:pt x="1523" y="3150"/>
                      <a:pt x="1627" y="3069"/>
                    </a:cubicBezTo>
                    <a:cubicBezTo>
                      <a:pt x="1654" y="3044"/>
                      <a:pt x="1685" y="3033"/>
                      <a:pt x="1716" y="3033"/>
                    </a:cubicBezTo>
                    <a:cubicBezTo>
                      <a:pt x="1785" y="3033"/>
                      <a:pt x="1850" y="3089"/>
                      <a:pt x="1844" y="3169"/>
                    </a:cubicBezTo>
                    <a:cubicBezTo>
                      <a:pt x="1848" y="3243"/>
                      <a:pt x="1841" y="3317"/>
                      <a:pt x="1813" y="3386"/>
                    </a:cubicBezTo>
                    <a:cubicBezTo>
                      <a:pt x="1720" y="3607"/>
                      <a:pt x="1616" y="3824"/>
                      <a:pt x="1523" y="4045"/>
                    </a:cubicBezTo>
                    <a:cubicBezTo>
                      <a:pt x="1356" y="4444"/>
                      <a:pt x="1194" y="4847"/>
                      <a:pt x="1027" y="5246"/>
                    </a:cubicBezTo>
                    <a:cubicBezTo>
                      <a:pt x="1011" y="5285"/>
                      <a:pt x="996" y="5324"/>
                      <a:pt x="1035" y="5359"/>
                    </a:cubicBezTo>
                    <a:cubicBezTo>
                      <a:pt x="1052" y="5376"/>
                      <a:pt x="1070" y="5382"/>
                      <a:pt x="1087" y="5382"/>
                    </a:cubicBezTo>
                    <a:cubicBezTo>
                      <a:pt x="1110" y="5382"/>
                      <a:pt x="1133" y="5372"/>
                      <a:pt x="1155" y="5359"/>
                    </a:cubicBezTo>
                    <a:cubicBezTo>
                      <a:pt x="1213" y="5328"/>
                      <a:pt x="1275" y="5293"/>
                      <a:pt x="1333" y="5258"/>
                    </a:cubicBezTo>
                    <a:cubicBezTo>
                      <a:pt x="1802" y="5002"/>
                      <a:pt x="2213" y="4646"/>
                      <a:pt x="2534" y="4212"/>
                    </a:cubicBezTo>
                    <a:cubicBezTo>
                      <a:pt x="3057" y="3491"/>
                      <a:pt x="3290" y="2670"/>
                      <a:pt x="3328" y="1713"/>
                    </a:cubicBezTo>
                    <a:cubicBezTo>
                      <a:pt x="3309" y="1589"/>
                      <a:pt x="3290" y="1387"/>
                      <a:pt x="3259" y="1193"/>
                    </a:cubicBezTo>
                    <a:cubicBezTo>
                      <a:pt x="3193" y="818"/>
                      <a:pt x="3065" y="457"/>
                      <a:pt x="2883" y="124"/>
                    </a:cubicBezTo>
                    <a:cubicBezTo>
                      <a:pt x="2856" y="66"/>
                      <a:pt x="2809" y="27"/>
                      <a:pt x="2751" y="8"/>
                    </a:cubicBezTo>
                    <a:cubicBezTo>
                      <a:pt x="2733" y="3"/>
                      <a:pt x="2715" y="0"/>
                      <a:pt x="26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676;p41"/>
              <p:cNvSpPr/>
              <p:nvPr/>
            </p:nvSpPr>
            <p:spPr>
              <a:xfrm>
                <a:off x="2401226" y="3088815"/>
                <a:ext cx="390911" cy="1363282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16813" extrusionOk="0">
                    <a:moveTo>
                      <a:pt x="4793" y="1"/>
                    </a:moveTo>
                    <a:cubicBezTo>
                      <a:pt x="4723" y="47"/>
                      <a:pt x="4669" y="113"/>
                      <a:pt x="4638" y="191"/>
                    </a:cubicBezTo>
                    <a:cubicBezTo>
                      <a:pt x="4479" y="497"/>
                      <a:pt x="4328" y="811"/>
                      <a:pt x="4165" y="1113"/>
                    </a:cubicBezTo>
                    <a:cubicBezTo>
                      <a:pt x="3669" y="2039"/>
                      <a:pt x="3235" y="2996"/>
                      <a:pt x="2856" y="3976"/>
                    </a:cubicBezTo>
                    <a:cubicBezTo>
                      <a:pt x="2530" y="4836"/>
                      <a:pt x="2236" y="5704"/>
                      <a:pt x="1930" y="6568"/>
                    </a:cubicBezTo>
                    <a:cubicBezTo>
                      <a:pt x="1620" y="7452"/>
                      <a:pt x="1376" y="8354"/>
                      <a:pt x="1151" y="9261"/>
                    </a:cubicBezTo>
                    <a:cubicBezTo>
                      <a:pt x="1035" y="9738"/>
                      <a:pt x="884" y="10206"/>
                      <a:pt x="775" y="10683"/>
                    </a:cubicBezTo>
                    <a:cubicBezTo>
                      <a:pt x="605" y="11439"/>
                      <a:pt x="457" y="12202"/>
                      <a:pt x="306" y="12961"/>
                    </a:cubicBezTo>
                    <a:cubicBezTo>
                      <a:pt x="202" y="13457"/>
                      <a:pt x="132" y="13961"/>
                      <a:pt x="97" y="14469"/>
                    </a:cubicBezTo>
                    <a:cubicBezTo>
                      <a:pt x="74" y="14782"/>
                      <a:pt x="54" y="15092"/>
                      <a:pt x="43" y="15402"/>
                    </a:cubicBezTo>
                    <a:cubicBezTo>
                      <a:pt x="27" y="15809"/>
                      <a:pt x="19" y="16216"/>
                      <a:pt x="8" y="16623"/>
                    </a:cubicBezTo>
                    <a:cubicBezTo>
                      <a:pt x="0" y="16689"/>
                      <a:pt x="39" y="16751"/>
                      <a:pt x="101" y="16774"/>
                    </a:cubicBezTo>
                    <a:cubicBezTo>
                      <a:pt x="151" y="16801"/>
                      <a:pt x="202" y="16813"/>
                      <a:pt x="256" y="16813"/>
                    </a:cubicBezTo>
                    <a:cubicBezTo>
                      <a:pt x="399" y="16797"/>
                      <a:pt x="539" y="16778"/>
                      <a:pt x="678" y="16751"/>
                    </a:cubicBezTo>
                    <a:cubicBezTo>
                      <a:pt x="802" y="16724"/>
                      <a:pt x="864" y="16634"/>
                      <a:pt x="884" y="16514"/>
                    </a:cubicBezTo>
                    <a:cubicBezTo>
                      <a:pt x="891" y="16476"/>
                      <a:pt x="895" y="16433"/>
                      <a:pt x="895" y="16390"/>
                    </a:cubicBezTo>
                    <a:cubicBezTo>
                      <a:pt x="911" y="15844"/>
                      <a:pt x="918" y="15294"/>
                      <a:pt x="945" y="14744"/>
                    </a:cubicBezTo>
                    <a:cubicBezTo>
                      <a:pt x="965" y="14306"/>
                      <a:pt x="984" y="13864"/>
                      <a:pt x="1042" y="13426"/>
                    </a:cubicBezTo>
                    <a:cubicBezTo>
                      <a:pt x="1131" y="12748"/>
                      <a:pt x="1248" y="12074"/>
                      <a:pt x="1368" y="11400"/>
                    </a:cubicBezTo>
                    <a:cubicBezTo>
                      <a:pt x="1554" y="10334"/>
                      <a:pt x="1790" y="9280"/>
                      <a:pt x="2038" y="8230"/>
                    </a:cubicBezTo>
                    <a:cubicBezTo>
                      <a:pt x="2274" y="7227"/>
                      <a:pt x="2499" y="6223"/>
                      <a:pt x="2840" y="5251"/>
                    </a:cubicBezTo>
                    <a:cubicBezTo>
                      <a:pt x="3115" y="4468"/>
                      <a:pt x="3359" y="3678"/>
                      <a:pt x="3650" y="2907"/>
                    </a:cubicBezTo>
                    <a:cubicBezTo>
                      <a:pt x="3999" y="1973"/>
                      <a:pt x="4359" y="1047"/>
                      <a:pt x="4778" y="140"/>
                    </a:cubicBezTo>
                    <a:cubicBezTo>
                      <a:pt x="4793" y="98"/>
                      <a:pt x="4809" y="55"/>
                      <a:pt x="4820" y="12"/>
                    </a:cubicBezTo>
                    <a:lnTo>
                      <a:pt x="479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677;p41"/>
              <p:cNvSpPr/>
              <p:nvPr/>
            </p:nvSpPr>
            <p:spPr>
              <a:xfrm>
                <a:off x="2601914" y="3630792"/>
                <a:ext cx="454400" cy="201253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2482" extrusionOk="0">
                    <a:moveTo>
                      <a:pt x="3570" y="1"/>
                    </a:moveTo>
                    <a:cubicBezTo>
                      <a:pt x="3312" y="1"/>
                      <a:pt x="3054" y="19"/>
                      <a:pt x="2798" y="55"/>
                    </a:cubicBezTo>
                    <a:cubicBezTo>
                      <a:pt x="2163" y="140"/>
                      <a:pt x="1551" y="353"/>
                      <a:pt x="997" y="682"/>
                    </a:cubicBezTo>
                    <a:cubicBezTo>
                      <a:pt x="667" y="880"/>
                      <a:pt x="365" y="1128"/>
                      <a:pt x="106" y="1415"/>
                    </a:cubicBezTo>
                    <a:cubicBezTo>
                      <a:pt x="51" y="1469"/>
                      <a:pt x="1" y="1523"/>
                      <a:pt x="9" y="1632"/>
                    </a:cubicBezTo>
                    <a:cubicBezTo>
                      <a:pt x="55" y="1624"/>
                      <a:pt x="98" y="1612"/>
                      <a:pt x="144" y="1597"/>
                    </a:cubicBezTo>
                    <a:cubicBezTo>
                      <a:pt x="419" y="1484"/>
                      <a:pt x="695" y="1368"/>
                      <a:pt x="974" y="1264"/>
                    </a:cubicBezTo>
                    <a:cubicBezTo>
                      <a:pt x="1861" y="922"/>
                      <a:pt x="2800" y="748"/>
                      <a:pt x="3752" y="748"/>
                    </a:cubicBezTo>
                    <a:cubicBezTo>
                      <a:pt x="3772" y="748"/>
                      <a:pt x="3793" y="748"/>
                      <a:pt x="3814" y="748"/>
                    </a:cubicBezTo>
                    <a:cubicBezTo>
                      <a:pt x="3961" y="748"/>
                      <a:pt x="4104" y="768"/>
                      <a:pt x="4251" y="783"/>
                    </a:cubicBezTo>
                    <a:cubicBezTo>
                      <a:pt x="4302" y="787"/>
                      <a:pt x="4348" y="810"/>
                      <a:pt x="4337" y="872"/>
                    </a:cubicBezTo>
                    <a:cubicBezTo>
                      <a:pt x="4330" y="922"/>
                      <a:pt x="4291" y="935"/>
                      <a:pt x="4249" y="935"/>
                    </a:cubicBezTo>
                    <a:cubicBezTo>
                      <a:pt x="4242" y="935"/>
                      <a:pt x="4235" y="935"/>
                      <a:pt x="4228" y="934"/>
                    </a:cubicBezTo>
                    <a:cubicBezTo>
                      <a:pt x="4178" y="930"/>
                      <a:pt x="4120" y="919"/>
                      <a:pt x="4065" y="919"/>
                    </a:cubicBezTo>
                    <a:cubicBezTo>
                      <a:pt x="3977" y="916"/>
                      <a:pt x="3888" y="914"/>
                      <a:pt x="3799" y="914"/>
                    </a:cubicBezTo>
                    <a:cubicBezTo>
                      <a:pt x="3210" y="914"/>
                      <a:pt x="2623" y="981"/>
                      <a:pt x="2051" y="1112"/>
                    </a:cubicBezTo>
                    <a:cubicBezTo>
                      <a:pt x="1407" y="1260"/>
                      <a:pt x="795" y="1496"/>
                      <a:pt x="187" y="1748"/>
                    </a:cubicBezTo>
                    <a:cubicBezTo>
                      <a:pt x="160" y="1760"/>
                      <a:pt x="133" y="1775"/>
                      <a:pt x="106" y="1791"/>
                    </a:cubicBezTo>
                    <a:cubicBezTo>
                      <a:pt x="51" y="1814"/>
                      <a:pt x="28" y="1880"/>
                      <a:pt x="55" y="1934"/>
                    </a:cubicBezTo>
                    <a:cubicBezTo>
                      <a:pt x="75" y="1980"/>
                      <a:pt x="113" y="2019"/>
                      <a:pt x="164" y="2035"/>
                    </a:cubicBezTo>
                    <a:cubicBezTo>
                      <a:pt x="656" y="2290"/>
                      <a:pt x="1194" y="2438"/>
                      <a:pt x="1748" y="2472"/>
                    </a:cubicBezTo>
                    <a:cubicBezTo>
                      <a:pt x="1856" y="2479"/>
                      <a:pt x="1964" y="2482"/>
                      <a:pt x="2072" y="2482"/>
                    </a:cubicBezTo>
                    <a:cubicBezTo>
                      <a:pt x="2309" y="2482"/>
                      <a:pt x="2546" y="2467"/>
                      <a:pt x="2783" y="2438"/>
                    </a:cubicBezTo>
                    <a:cubicBezTo>
                      <a:pt x="3384" y="2364"/>
                      <a:pt x="3961" y="2174"/>
                      <a:pt x="4488" y="1876"/>
                    </a:cubicBezTo>
                    <a:cubicBezTo>
                      <a:pt x="4976" y="1601"/>
                      <a:pt x="5325" y="1198"/>
                      <a:pt x="5569" y="698"/>
                    </a:cubicBezTo>
                    <a:cubicBezTo>
                      <a:pt x="5604" y="644"/>
                      <a:pt x="5592" y="570"/>
                      <a:pt x="5542" y="527"/>
                    </a:cubicBezTo>
                    <a:cubicBezTo>
                      <a:pt x="5522" y="504"/>
                      <a:pt x="5499" y="485"/>
                      <a:pt x="5472" y="469"/>
                    </a:cubicBezTo>
                    <a:cubicBezTo>
                      <a:pt x="5170" y="268"/>
                      <a:pt x="4829" y="132"/>
                      <a:pt x="4468" y="78"/>
                    </a:cubicBezTo>
                    <a:cubicBezTo>
                      <a:pt x="4172" y="26"/>
                      <a:pt x="3871" y="1"/>
                      <a:pt x="35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678;p41"/>
              <p:cNvSpPr/>
              <p:nvPr/>
            </p:nvSpPr>
            <p:spPr>
              <a:xfrm>
                <a:off x="2274570" y="3403590"/>
                <a:ext cx="226308" cy="439156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5416" extrusionOk="0">
                    <a:moveTo>
                      <a:pt x="444" y="0"/>
                    </a:moveTo>
                    <a:cubicBezTo>
                      <a:pt x="338" y="0"/>
                      <a:pt x="250" y="62"/>
                      <a:pt x="210" y="179"/>
                    </a:cubicBezTo>
                    <a:cubicBezTo>
                      <a:pt x="125" y="423"/>
                      <a:pt x="66" y="679"/>
                      <a:pt x="35" y="939"/>
                    </a:cubicBezTo>
                    <a:cubicBezTo>
                      <a:pt x="1" y="1264"/>
                      <a:pt x="1" y="1594"/>
                      <a:pt x="35" y="1923"/>
                    </a:cubicBezTo>
                    <a:cubicBezTo>
                      <a:pt x="74" y="2338"/>
                      <a:pt x="179" y="2744"/>
                      <a:pt x="338" y="3128"/>
                    </a:cubicBezTo>
                    <a:cubicBezTo>
                      <a:pt x="652" y="3864"/>
                      <a:pt x="1124" y="4519"/>
                      <a:pt x="1721" y="5050"/>
                    </a:cubicBezTo>
                    <a:cubicBezTo>
                      <a:pt x="1876" y="5193"/>
                      <a:pt x="2054" y="5309"/>
                      <a:pt x="2244" y="5398"/>
                    </a:cubicBezTo>
                    <a:cubicBezTo>
                      <a:pt x="2266" y="5409"/>
                      <a:pt x="2288" y="5415"/>
                      <a:pt x="2309" y="5415"/>
                    </a:cubicBezTo>
                    <a:cubicBezTo>
                      <a:pt x="2354" y="5415"/>
                      <a:pt x="2391" y="5387"/>
                      <a:pt x="2399" y="5321"/>
                    </a:cubicBezTo>
                    <a:cubicBezTo>
                      <a:pt x="2403" y="5290"/>
                      <a:pt x="2403" y="5255"/>
                      <a:pt x="2399" y="5224"/>
                    </a:cubicBezTo>
                    <a:cubicBezTo>
                      <a:pt x="2360" y="5061"/>
                      <a:pt x="2325" y="4899"/>
                      <a:pt x="2279" y="4740"/>
                    </a:cubicBezTo>
                    <a:cubicBezTo>
                      <a:pt x="2000" y="3783"/>
                      <a:pt x="1628" y="2864"/>
                      <a:pt x="1105" y="2012"/>
                    </a:cubicBezTo>
                    <a:cubicBezTo>
                      <a:pt x="1078" y="1973"/>
                      <a:pt x="1058" y="1931"/>
                      <a:pt x="1043" y="1888"/>
                    </a:cubicBezTo>
                    <a:cubicBezTo>
                      <a:pt x="1035" y="1865"/>
                      <a:pt x="1039" y="1838"/>
                      <a:pt x="1051" y="1814"/>
                    </a:cubicBezTo>
                    <a:cubicBezTo>
                      <a:pt x="1062" y="1811"/>
                      <a:pt x="1073" y="1809"/>
                      <a:pt x="1084" y="1809"/>
                    </a:cubicBezTo>
                    <a:cubicBezTo>
                      <a:pt x="1099" y="1809"/>
                      <a:pt x="1113" y="1813"/>
                      <a:pt x="1124" y="1822"/>
                    </a:cubicBezTo>
                    <a:cubicBezTo>
                      <a:pt x="1167" y="1845"/>
                      <a:pt x="1202" y="1876"/>
                      <a:pt x="1233" y="1911"/>
                    </a:cubicBezTo>
                    <a:cubicBezTo>
                      <a:pt x="1299" y="2004"/>
                      <a:pt x="1364" y="2101"/>
                      <a:pt x="1423" y="2198"/>
                    </a:cubicBezTo>
                    <a:cubicBezTo>
                      <a:pt x="1891" y="3035"/>
                      <a:pt x="2248" y="3922"/>
                      <a:pt x="2492" y="4848"/>
                    </a:cubicBezTo>
                    <a:cubicBezTo>
                      <a:pt x="2507" y="4899"/>
                      <a:pt x="2527" y="4945"/>
                      <a:pt x="2550" y="4992"/>
                    </a:cubicBezTo>
                    <a:lnTo>
                      <a:pt x="2585" y="4992"/>
                    </a:lnTo>
                    <a:cubicBezTo>
                      <a:pt x="2612" y="4933"/>
                      <a:pt x="2635" y="4875"/>
                      <a:pt x="2651" y="4813"/>
                    </a:cubicBezTo>
                    <a:cubicBezTo>
                      <a:pt x="2786" y="4224"/>
                      <a:pt x="2790" y="3612"/>
                      <a:pt x="2666" y="3019"/>
                    </a:cubicBezTo>
                    <a:cubicBezTo>
                      <a:pt x="2457" y="1989"/>
                      <a:pt x="1977" y="1109"/>
                      <a:pt x="1179" y="412"/>
                    </a:cubicBezTo>
                    <a:cubicBezTo>
                      <a:pt x="996" y="249"/>
                      <a:pt x="787" y="121"/>
                      <a:pt x="562" y="24"/>
                    </a:cubicBezTo>
                    <a:cubicBezTo>
                      <a:pt x="522" y="8"/>
                      <a:pt x="482" y="0"/>
                      <a:pt x="4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79;p41"/>
              <p:cNvSpPr/>
              <p:nvPr/>
            </p:nvSpPr>
            <p:spPr>
              <a:xfrm>
                <a:off x="2136967" y="3755096"/>
                <a:ext cx="272121" cy="40647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5013" extrusionOk="0">
                    <a:moveTo>
                      <a:pt x="243" y="0"/>
                    </a:moveTo>
                    <a:cubicBezTo>
                      <a:pt x="125" y="0"/>
                      <a:pt x="41" y="76"/>
                      <a:pt x="24" y="207"/>
                    </a:cubicBezTo>
                    <a:cubicBezTo>
                      <a:pt x="1" y="424"/>
                      <a:pt x="4" y="641"/>
                      <a:pt x="28" y="858"/>
                    </a:cubicBezTo>
                    <a:cubicBezTo>
                      <a:pt x="78" y="1358"/>
                      <a:pt x="202" y="1846"/>
                      <a:pt x="396" y="2311"/>
                    </a:cubicBezTo>
                    <a:cubicBezTo>
                      <a:pt x="721" y="3117"/>
                      <a:pt x="1237" y="3838"/>
                      <a:pt x="1895" y="4403"/>
                    </a:cubicBezTo>
                    <a:cubicBezTo>
                      <a:pt x="2205" y="4671"/>
                      <a:pt x="2566" y="4872"/>
                      <a:pt x="2953" y="4992"/>
                    </a:cubicBezTo>
                    <a:cubicBezTo>
                      <a:pt x="2983" y="5002"/>
                      <a:pt x="3013" y="5012"/>
                      <a:pt x="3040" y="5012"/>
                    </a:cubicBezTo>
                    <a:cubicBezTo>
                      <a:pt x="3067" y="5012"/>
                      <a:pt x="3091" y="5003"/>
                      <a:pt x="3112" y="4977"/>
                    </a:cubicBezTo>
                    <a:cubicBezTo>
                      <a:pt x="3151" y="4930"/>
                      <a:pt x="3108" y="4888"/>
                      <a:pt x="3085" y="4849"/>
                    </a:cubicBezTo>
                    <a:cubicBezTo>
                      <a:pt x="2868" y="4477"/>
                      <a:pt x="2647" y="4109"/>
                      <a:pt x="2426" y="3737"/>
                    </a:cubicBezTo>
                    <a:cubicBezTo>
                      <a:pt x="2062" y="3129"/>
                      <a:pt x="1647" y="2555"/>
                      <a:pt x="1190" y="2017"/>
                    </a:cubicBezTo>
                    <a:cubicBezTo>
                      <a:pt x="1151" y="1970"/>
                      <a:pt x="1116" y="1924"/>
                      <a:pt x="1085" y="1877"/>
                    </a:cubicBezTo>
                    <a:cubicBezTo>
                      <a:pt x="1062" y="1846"/>
                      <a:pt x="1066" y="1800"/>
                      <a:pt x="1097" y="1776"/>
                    </a:cubicBezTo>
                    <a:cubicBezTo>
                      <a:pt x="1110" y="1763"/>
                      <a:pt x="1128" y="1756"/>
                      <a:pt x="1146" y="1756"/>
                    </a:cubicBezTo>
                    <a:cubicBezTo>
                      <a:pt x="1165" y="1756"/>
                      <a:pt x="1184" y="1764"/>
                      <a:pt x="1198" y="1780"/>
                    </a:cubicBezTo>
                    <a:cubicBezTo>
                      <a:pt x="1244" y="1819"/>
                      <a:pt x="1291" y="1862"/>
                      <a:pt x="1330" y="1908"/>
                    </a:cubicBezTo>
                    <a:cubicBezTo>
                      <a:pt x="1620" y="2292"/>
                      <a:pt x="1930" y="2660"/>
                      <a:pt x="2194" y="3059"/>
                    </a:cubicBezTo>
                    <a:cubicBezTo>
                      <a:pt x="2535" y="3574"/>
                      <a:pt x="2845" y="4109"/>
                      <a:pt x="3166" y="4636"/>
                    </a:cubicBezTo>
                    <a:cubicBezTo>
                      <a:pt x="3197" y="4675"/>
                      <a:pt x="3228" y="4717"/>
                      <a:pt x="3263" y="4756"/>
                    </a:cubicBezTo>
                    <a:cubicBezTo>
                      <a:pt x="3356" y="4694"/>
                      <a:pt x="3333" y="4609"/>
                      <a:pt x="3329" y="4543"/>
                    </a:cubicBezTo>
                    <a:cubicBezTo>
                      <a:pt x="3298" y="4148"/>
                      <a:pt x="3247" y="3752"/>
                      <a:pt x="3170" y="3365"/>
                    </a:cubicBezTo>
                    <a:cubicBezTo>
                      <a:pt x="2999" y="2489"/>
                      <a:pt x="2597" y="1676"/>
                      <a:pt x="2004" y="1009"/>
                    </a:cubicBezTo>
                    <a:cubicBezTo>
                      <a:pt x="1547" y="486"/>
                      <a:pt x="985" y="145"/>
                      <a:pt x="299" y="6"/>
                    </a:cubicBezTo>
                    <a:cubicBezTo>
                      <a:pt x="279" y="2"/>
                      <a:pt x="261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80;p41"/>
              <p:cNvSpPr/>
              <p:nvPr/>
            </p:nvSpPr>
            <p:spPr>
              <a:xfrm>
                <a:off x="2519450" y="3947756"/>
                <a:ext cx="402101" cy="215524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2658" extrusionOk="0">
                    <a:moveTo>
                      <a:pt x="3722" y="1"/>
                    </a:moveTo>
                    <a:cubicBezTo>
                      <a:pt x="3468" y="1"/>
                      <a:pt x="3214" y="20"/>
                      <a:pt x="2963" y="59"/>
                    </a:cubicBezTo>
                    <a:cubicBezTo>
                      <a:pt x="2269" y="152"/>
                      <a:pt x="1607" y="419"/>
                      <a:pt x="1045" y="834"/>
                    </a:cubicBezTo>
                    <a:cubicBezTo>
                      <a:pt x="615" y="1140"/>
                      <a:pt x="270" y="1551"/>
                      <a:pt x="42" y="2027"/>
                    </a:cubicBezTo>
                    <a:cubicBezTo>
                      <a:pt x="26" y="2058"/>
                      <a:pt x="14" y="2089"/>
                      <a:pt x="7" y="2124"/>
                    </a:cubicBezTo>
                    <a:cubicBezTo>
                      <a:pt x="0" y="2194"/>
                      <a:pt x="25" y="2230"/>
                      <a:pt x="79" y="2230"/>
                    </a:cubicBezTo>
                    <a:cubicBezTo>
                      <a:pt x="91" y="2230"/>
                      <a:pt x="104" y="2228"/>
                      <a:pt x="119" y="2225"/>
                    </a:cubicBezTo>
                    <a:cubicBezTo>
                      <a:pt x="166" y="2213"/>
                      <a:pt x="212" y="2198"/>
                      <a:pt x="255" y="2182"/>
                    </a:cubicBezTo>
                    <a:cubicBezTo>
                      <a:pt x="1177" y="1849"/>
                      <a:pt x="2072" y="1446"/>
                      <a:pt x="2928" y="977"/>
                    </a:cubicBezTo>
                    <a:cubicBezTo>
                      <a:pt x="2994" y="939"/>
                      <a:pt x="3060" y="904"/>
                      <a:pt x="3134" y="880"/>
                    </a:cubicBezTo>
                    <a:cubicBezTo>
                      <a:pt x="3143" y="877"/>
                      <a:pt x="3154" y="875"/>
                      <a:pt x="3164" y="875"/>
                    </a:cubicBezTo>
                    <a:cubicBezTo>
                      <a:pt x="3186" y="875"/>
                      <a:pt x="3209" y="883"/>
                      <a:pt x="3230" y="896"/>
                    </a:cubicBezTo>
                    <a:cubicBezTo>
                      <a:pt x="3242" y="915"/>
                      <a:pt x="3230" y="966"/>
                      <a:pt x="3215" y="997"/>
                    </a:cubicBezTo>
                    <a:cubicBezTo>
                      <a:pt x="3203" y="1016"/>
                      <a:pt x="3188" y="1035"/>
                      <a:pt x="3165" y="1047"/>
                    </a:cubicBezTo>
                    <a:cubicBezTo>
                      <a:pt x="3110" y="1082"/>
                      <a:pt x="3052" y="1117"/>
                      <a:pt x="2994" y="1152"/>
                    </a:cubicBezTo>
                    <a:cubicBezTo>
                      <a:pt x="2118" y="1632"/>
                      <a:pt x="1208" y="2035"/>
                      <a:pt x="266" y="2361"/>
                    </a:cubicBezTo>
                    <a:cubicBezTo>
                      <a:pt x="212" y="2384"/>
                      <a:pt x="166" y="2411"/>
                      <a:pt x="115" y="2442"/>
                    </a:cubicBezTo>
                    <a:cubicBezTo>
                      <a:pt x="154" y="2512"/>
                      <a:pt x="224" y="2558"/>
                      <a:pt x="301" y="2570"/>
                    </a:cubicBezTo>
                    <a:cubicBezTo>
                      <a:pt x="590" y="2629"/>
                      <a:pt x="885" y="2658"/>
                      <a:pt x="1180" y="2658"/>
                    </a:cubicBezTo>
                    <a:cubicBezTo>
                      <a:pt x="1352" y="2658"/>
                      <a:pt x="1525" y="2648"/>
                      <a:pt x="1696" y="2628"/>
                    </a:cubicBezTo>
                    <a:cubicBezTo>
                      <a:pt x="2308" y="2554"/>
                      <a:pt x="2897" y="2364"/>
                      <a:pt x="3436" y="2066"/>
                    </a:cubicBezTo>
                    <a:cubicBezTo>
                      <a:pt x="3889" y="1818"/>
                      <a:pt x="4292" y="1508"/>
                      <a:pt x="4587" y="1074"/>
                    </a:cubicBezTo>
                    <a:cubicBezTo>
                      <a:pt x="4734" y="873"/>
                      <a:pt x="4846" y="652"/>
                      <a:pt x="4920" y="416"/>
                    </a:cubicBezTo>
                    <a:cubicBezTo>
                      <a:pt x="4958" y="276"/>
                      <a:pt x="4912" y="195"/>
                      <a:pt x="4784" y="156"/>
                    </a:cubicBezTo>
                    <a:cubicBezTo>
                      <a:pt x="4532" y="78"/>
                      <a:pt x="4273" y="32"/>
                      <a:pt x="4009" y="9"/>
                    </a:cubicBezTo>
                    <a:cubicBezTo>
                      <a:pt x="3914" y="3"/>
                      <a:pt x="3818" y="1"/>
                      <a:pt x="37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81;p41"/>
              <p:cNvSpPr/>
              <p:nvPr/>
            </p:nvSpPr>
            <p:spPr>
              <a:xfrm>
                <a:off x="2657053" y="3277988"/>
                <a:ext cx="363423" cy="2649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267" extrusionOk="0">
                    <a:moveTo>
                      <a:pt x="4370" y="0"/>
                    </a:moveTo>
                    <a:cubicBezTo>
                      <a:pt x="4367" y="0"/>
                      <a:pt x="4365" y="0"/>
                      <a:pt x="4362" y="0"/>
                    </a:cubicBezTo>
                    <a:cubicBezTo>
                      <a:pt x="4296" y="1"/>
                      <a:pt x="4230" y="1"/>
                      <a:pt x="4164" y="1"/>
                    </a:cubicBezTo>
                    <a:lnTo>
                      <a:pt x="4164" y="1"/>
                    </a:lnTo>
                    <a:cubicBezTo>
                      <a:pt x="3967" y="1"/>
                      <a:pt x="3771" y="1"/>
                      <a:pt x="3579" y="27"/>
                    </a:cubicBezTo>
                    <a:cubicBezTo>
                      <a:pt x="2967" y="117"/>
                      <a:pt x="2382" y="341"/>
                      <a:pt x="1870" y="694"/>
                    </a:cubicBezTo>
                    <a:cubicBezTo>
                      <a:pt x="1084" y="1221"/>
                      <a:pt x="495" y="1922"/>
                      <a:pt x="38" y="2744"/>
                    </a:cubicBezTo>
                    <a:cubicBezTo>
                      <a:pt x="1" y="2811"/>
                      <a:pt x="17" y="2856"/>
                      <a:pt x="91" y="2856"/>
                    </a:cubicBezTo>
                    <a:cubicBezTo>
                      <a:pt x="94" y="2856"/>
                      <a:pt x="97" y="2856"/>
                      <a:pt x="100" y="2856"/>
                    </a:cubicBezTo>
                    <a:cubicBezTo>
                      <a:pt x="177" y="2852"/>
                      <a:pt x="259" y="2836"/>
                      <a:pt x="332" y="2805"/>
                    </a:cubicBezTo>
                    <a:cubicBezTo>
                      <a:pt x="514" y="2720"/>
                      <a:pt x="689" y="2623"/>
                      <a:pt x="867" y="2530"/>
                    </a:cubicBezTo>
                    <a:cubicBezTo>
                      <a:pt x="1619" y="2127"/>
                      <a:pt x="2281" y="1608"/>
                      <a:pt x="2890" y="1012"/>
                    </a:cubicBezTo>
                    <a:cubicBezTo>
                      <a:pt x="2913" y="984"/>
                      <a:pt x="2940" y="961"/>
                      <a:pt x="2967" y="946"/>
                    </a:cubicBezTo>
                    <a:cubicBezTo>
                      <a:pt x="2981" y="942"/>
                      <a:pt x="3000" y="939"/>
                      <a:pt x="3017" y="939"/>
                    </a:cubicBezTo>
                    <a:cubicBezTo>
                      <a:pt x="3035" y="939"/>
                      <a:pt x="3050" y="942"/>
                      <a:pt x="3056" y="950"/>
                    </a:cubicBezTo>
                    <a:cubicBezTo>
                      <a:pt x="3075" y="977"/>
                      <a:pt x="3083" y="1012"/>
                      <a:pt x="3075" y="1046"/>
                    </a:cubicBezTo>
                    <a:cubicBezTo>
                      <a:pt x="3064" y="1081"/>
                      <a:pt x="3041" y="1112"/>
                      <a:pt x="3013" y="1136"/>
                    </a:cubicBezTo>
                    <a:cubicBezTo>
                      <a:pt x="2878" y="1267"/>
                      <a:pt x="2742" y="1403"/>
                      <a:pt x="2599" y="1527"/>
                    </a:cubicBezTo>
                    <a:cubicBezTo>
                      <a:pt x="1948" y="2104"/>
                      <a:pt x="1216" y="2589"/>
                      <a:pt x="425" y="2957"/>
                    </a:cubicBezTo>
                    <a:cubicBezTo>
                      <a:pt x="325" y="3007"/>
                      <a:pt x="224" y="3050"/>
                      <a:pt x="123" y="3100"/>
                    </a:cubicBezTo>
                    <a:cubicBezTo>
                      <a:pt x="127" y="3174"/>
                      <a:pt x="173" y="3189"/>
                      <a:pt x="220" y="3197"/>
                    </a:cubicBezTo>
                    <a:cubicBezTo>
                      <a:pt x="431" y="3243"/>
                      <a:pt x="648" y="3266"/>
                      <a:pt x="865" y="3266"/>
                    </a:cubicBezTo>
                    <a:cubicBezTo>
                      <a:pt x="1011" y="3266"/>
                      <a:pt x="1156" y="3256"/>
                      <a:pt x="1301" y="3236"/>
                    </a:cubicBezTo>
                    <a:cubicBezTo>
                      <a:pt x="1781" y="3162"/>
                      <a:pt x="2246" y="2995"/>
                      <a:pt x="2665" y="2740"/>
                    </a:cubicBezTo>
                    <a:cubicBezTo>
                      <a:pt x="3513" y="2228"/>
                      <a:pt x="4106" y="1515"/>
                      <a:pt x="4373" y="554"/>
                    </a:cubicBezTo>
                    <a:cubicBezTo>
                      <a:pt x="4408" y="423"/>
                      <a:pt x="4435" y="291"/>
                      <a:pt x="4463" y="159"/>
                    </a:cubicBezTo>
                    <a:cubicBezTo>
                      <a:pt x="4481" y="58"/>
                      <a:pt x="4449" y="0"/>
                      <a:pt x="43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82;p41"/>
              <p:cNvSpPr/>
              <p:nvPr/>
            </p:nvSpPr>
            <p:spPr>
              <a:xfrm>
                <a:off x="2361575" y="3073165"/>
                <a:ext cx="239201" cy="374694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21" extrusionOk="0">
                    <a:moveTo>
                      <a:pt x="361" y="0"/>
                    </a:moveTo>
                    <a:cubicBezTo>
                      <a:pt x="304" y="0"/>
                      <a:pt x="260" y="39"/>
                      <a:pt x="233" y="109"/>
                    </a:cubicBezTo>
                    <a:cubicBezTo>
                      <a:pt x="55" y="562"/>
                      <a:pt x="1" y="1050"/>
                      <a:pt x="71" y="1527"/>
                    </a:cubicBezTo>
                    <a:cubicBezTo>
                      <a:pt x="133" y="1937"/>
                      <a:pt x="260" y="2333"/>
                      <a:pt x="446" y="2705"/>
                    </a:cubicBezTo>
                    <a:cubicBezTo>
                      <a:pt x="842" y="3553"/>
                      <a:pt x="1551" y="4219"/>
                      <a:pt x="2423" y="4560"/>
                    </a:cubicBezTo>
                    <a:cubicBezTo>
                      <a:pt x="2477" y="4584"/>
                      <a:pt x="2535" y="4603"/>
                      <a:pt x="2593" y="4619"/>
                    </a:cubicBezTo>
                    <a:cubicBezTo>
                      <a:pt x="2602" y="4620"/>
                      <a:pt x="2611" y="4620"/>
                      <a:pt x="2620" y="4620"/>
                    </a:cubicBezTo>
                    <a:cubicBezTo>
                      <a:pt x="2642" y="4620"/>
                      <a:pt x="2664" y="4617"/>
                      <a:pt x="2686" y="4615"/>
                    </a:cubicBezTo>
                    <a:cubicBezTo>
                      <a:pt x="2655" y="4572"/>
                      <a:pt x="2640" y="4553"/>
                      <a:pt x="2624" y="4533"/>
                    </a:cubicBezTo>
                    <a:cubicBezTo>
                      <a:pt x="2461" y="4320"/>
                      <a:pt x="2295" y="4111"/>
                      <a:pt x="2136" y="3894"/>
                    </a:cubicBezTo>
                    <a:cubicBezTo>
                      <a:pt x="1651" y="3239"/>
                      <a:pt x="1272" y="2515"/>
                      <a:pt x="1004" y="1744"/>
                    </a:cubicBezTo>
                    <a:cubicBezTo>
                      <a:pt x="977" y="1662"/>
                      <a:pt x="954" y="1577"/>
                      <a:pt x="931" y="1492"/>
                    </a:cubicBezTo>
                    <a:cubicBezTo>
                      <a:pt x="915" y="1445"/>
                      <a:pt x="939" y="1399"/>
                      <a:pt x="985" y="1383"/>
                    </a:cubicBezTo>
                    <a:cubicBezTo>
                      <a:pt x="993" y="1381"/>
                      <a:pt x="1000" y="1380"/>
                      <a:pt x="1007" y="1380"/>
                    </a:cubicBezTo>
                    <a:cubicBezTo>
                      <a:pt x="1046" y="1380"/>
                      <a:pt x="1065" y="1417"/>
                      <a:pt x="1082" y="1453"/>
                    </a:cubicBezTo>
                    <a:cubicBezTo>
                      <a:pt x="1105" y="1507"/>
                      <a:pt x="1125" y="1565"/>
                      <a:pt x="1144" y="1623"/>
                    </a:cubicBezTo>
                    <a:cubicBezTo>
                      <a:pt x="1411" y="2340"/>
                      <a:pt x="1744" y="3018"/>
                      <a:pt x="2190" y="3638"/>
                    </a:cubicBezTo>
                    <a:cubicBezTo>
                      <a:pt x="2376" y="3894"/>
                      <a:pt x="2570" y="4142"/>
                      <a:pt x="2763" y="4390"/>
                    </a:cubicBezTo>
                    <a:cubicBezTo>
                      <a:pt x="2794" y="4425"/>
                      <a:pt x="2837" y="4444"/>
                      <a:pt x="2884" y="4444"/>
                    </a:cubicBezTo>
                    <a:cubicBezTo>
                      <a:pt x="2942" y="4444"/>
                      <a:pt x="2934" y="4374"/>
                      <a:pt x="2934" y="4340"/>
                    </a:cubicBezTo>
                    <a:cubicBezTo>
                      <a:pt x="2938" y="4092"/>
                      <a:pt x="2949" y="3844"/>
                      <a:pt x="2930" y="3600"/>
                    </a:cubicBezTo>
                    <a:cubicBezTo>
                      <a:pt x="2907" y="3297"/>
                      <a:pt x="2810" y="3018"/>
                      <a:pt x="2717" y="2732"/>
                    </a:cubicBezTo>
                    <a:cubicBezTo>
                      <a:pt x="2392" y="1747"/>
                      <a:pt x="1803" y="953"/>
                      <a:pt x="977" y="333"/>
                    </a:cubicBezTo>
                    <a:cubicBezTo>
                      <a:pt x="807" y="217"/>
                      <a:pt x="629" y="112"/>
                      <a:pt x="443" y="23"/>
                    </a:cubicBezTo>
                    <a:cubicBezTo>
                      <a:pt x="413" y="8"/>
                      <a:pt x="385" y="0"/>
                      <a:pt x="3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3119;p74"/>
          <p:cNvGrpSpPr/>
          <p:nvPr/>
        </p:nvGrpSpPr>
        <p:grpSpPr>
          <a:xfrm>
            <a:off x="185840" y="4193653"/>
            <a:ext cx="597931" cy="751763"/>
            <a:chOff x="2313228" y="1215890"/>
            <a:chExt cx="1113160" cy="1365127"/>
          </a:xfrm>
        </p:grpSpPr>
        <p:sp>
          <p:nvSpPr>
            <p:cNvPr id="30" name="Google Shape;3120;p74"/>
            <p:cNvSpPr/>
            <p:nvPr/>
          </p:nvSpPr>
          <p:spPr>
            <a:xfrm>
              <a:off x="2313497" y="1215890"/>
              <a:ext cx="1112643" cy="1365127"/>
            </a:xfrm>
            <a:custGeom>
              <a:avLst/>
              <a:gdLst/>
              <a:ahLst/>
              <a:cxnLst/>
              <a:rect l="l" t="t" r="r" b="b"/>
              <a:pathLst>
                <a:path w="19368" h="23762" extrusionOk="0">
                  <a:moveTo>
                    <a:pt x="10272" y="1"/>
                  </a:moveTo>
                  <a:cubicBezTo>
                    <a:pt x="10175" y="1"/>
                    <a:pt x="10077" y="2"/>
                    <a:pt x="9979" y="5"/>
                  </a:cubicBezTo>
                  <a:cubicBezTo>
                    <a:pt x="9513" y="5"/>
                    <a:pt x="9055" y="67"/>
                    <a:pt x="8616" y="172"/>
                  </a:cubicBezTo>
                  <a:cubicBezTo>
                    <a:pt x="8001" y="330"/>
                    <a:pt x="7376" y="462"/>
                    <a:pt x="6779" y="647"/>
                  </a:cubicBezTo>
                  <a:cubicBezTo>
                    <a:pt x="5776" y="946"/>
                    <a:pt x="4836" y="1412"/>
                    <a:pt x="3983" y="2018"/>
                  </a:cubicBezTo>
                  <a:cubicBezTo>
                    <a:pt x="2594" y="3038"/>
                    <a:pt x="1469" y="4374"/>
                    <a:pt x="704" y="5922"/>
                  </a:cubicBezTo>
                  <a:cubicBezTo>
                    <a:pt x="335" y="6642"/>
                    <a:pt x="106" y="7434"/>
                    <a:pt x="36" y="8242"/>
                  </a:cubicBezTo>
                  <a:cubicBezTo>
                    <a:pt x="1" y="8787"/>
                    <a:pt x="53" y="9315"/>
                    <a:pt x="387" y="9772"/>
                  </a:cubicBezTo>
                  <a:cubicBezTo>
                    <a:pt x="704" y="10229"/>
                    <a:pt x="1091" y="10642"/>
                    <a:pt x="1548" y="10968"/>
                  </a:cubicBezTo>
                  <a:cubicBezTo>
                    <a:pt x="2348" y="11522"/>
                    <a:pt x="3236" y="11935"/>
                    <a:pt x="4176" y="12190"/>
                  </a:cubicBezTo>
                  <a:cubicBezTo>
                    <a:pt x="4897" y="12383"/>
                    <a:pt x="5636" y="12462"/>
                    <a:pt x="6365" y="12594"/>
                  </a:cubicBezTo>
                  <a:cubicBezTo>
                    <a:pt x="6568" y="12620"/>
                    <a:pt x="6612" y="12708"/>
                    <a:pt x="6506" y="12893"/>
                  </a:cubicBezTo>
                  <a:cubicBezTo>
                    <a:pt x="6488" y="12928"/>
                    <a:pt x="6462" y="12955"/>
                    <a:pt x="6436" y="12990"/>
                  </a:cubicBezTo>
                  <a:cubicBezTo>
                    <a:pt x="6295" y="13201"/>
                    <a:pt x="6216" y="13456"/>
                    <a:pt x="6190" y="13711"/>
                  </a:cubicBezTo>
                  <a:cubicBezTo>
                    <a:pt x="6154" y="14062"/>
                    <a:pt x="6418" y="14379"/>
                    <a:pt x="6770" y="14405"/>
                  </a:cubicBezTo>
                  <a:cubicBezTo>
                    <a:pt x="6816" y="14412"/>
                    <a:pt x="6861" y="14415"/>
                    <a:pt x="6906" y="14415"/>
                  </a:cubicBezTo>
                  <a:cubicBezTo>
                    <a:pt x="7032" y="14415"/>
                    <a:pt x="7154" y="14389"/>
                    <a:pt x="7271" y="14344"/>
                  </a:cubicBezTo>
                  <a:cubicBezTo>
                    <a:pt x="7350" y="14317"/>
                    <a:pt x="7429" y="14300"/>
                    <a:pt x="7508" y="14291"/>
                  </a:cubicBezTo>
                  <a:cubicBezTo>
                    <a:pt x="7517" y="14326"/>
                    <a:pt x="7517" y="14352"/>
                    <a:pt x="7526" y="14379"/>
                  </a:cubicBezTo>
                  <a:cubicBezTo>
                    <a:pt x="7517" y="14423"/>
                    <a:pt x="7508" y="14467"/>
                    <a:pt x="7499" y="14502"/>
                  </a:cubicBezTo>
                  <a:cubicBezTo>
                    <a:pt x="7130" y="16260"/>
                    <a:pt x="6981" y="18062"/>
                    <a:pt x="7060" y="19864"/>
                  </a:cubicBezTo>
                  <a:cubicBezTo>
                    <a:pt x="7095" y="20585"/>
                    <a:pt x="7201" y="21297"/>
                    <a:pt x="7368" y="22009"/>
                  </a:cubicBezTo>
                  <a:cubicBezTo>
                    <a:pt x="7499" y="22590"/>
                    <a:pt x="7851" y="22968"/>
                    <a:pt x="8370" y="23214"/>
                  </a:cubicBezTo>
                  <a:cubicBezTo>
                    <a:pt x="8695" y="23372"/>
                    <a:pt x="9038" y="23486"/>
                    <a:pt x="9390" y="23557"/>
                  </a:cubicBezTo>
                  <a:cubicBezTo>
                    <a:pt x="10080" y="23702"/>
                    <a:pt x="10770" y="23761"/>
                    <a:pt x="11461" y="23761"/>
                  </a:cubicBezTo>
                  <a:cubicBezTo>
                    <a:pt x="12152" y="23761"/>
                    <a:pt x="12845" y="23702"/>
                    <a:pt x="13539" y="23609"/>
                  </a:cubicBezTo>
                  <a:cubicBezTo>
                    <a:pt x="13970" y="23548"/>
                    <a:pt x="14392" y="23442"/>
                    <a:pt x="14805" y="23284"/>
                  </a:cubicBezTo>
                  <a:cubicBezTo>
                    <a:pt x="15561" y="23003"/>
                    <a:pt x="16256" y="22625"/>
                    <a:pt x="16713" y="21921"/>
                  </a:cubicBezTo>
                  <a:cubicBezTo>
                    <a:pt x="16827" y="21763"/>
                    <a:pt x="16880" y="21561"/>
                    <a:pt x="16871" y="21368"/>
                  </a:cubicBezTo>
                  <a:cubicBezTo>
                    <a:pt x="16845" y="21016"/>
                    <a:pt x="16721" y="20682"/>
                    <a:pt x="16510" y="20401"/>
                  </a:cubicBezTo>
                  <a:cubicBezTo>
                    <a:pt x="16053" y="19776"/>
                    <a:pt x="15658" y="19108"/>
                    <a:pt x="15341" y="18405"/>
                  </a:cubicBezTo>
                  <a:cubicBezTo>
                    <a:pt x="14796" y="17174"/>
                    <a:pt x="14418" y="15873"/>
                    <a:pt x="14216" y="14546"/>
                  </a:cubicBezTo>
                  <a:cubicBezTo>
                    <a:pt x="14181" y="14361"/>
                    <a:pt x="14163" y="14176"/>
                    <a:pt x="14154" y="13992"/>
                  </a:cubicBezTo>
                  <a:cubicBezTo>
                    <a:pt x="14142" y="13862"/>
                    <a:pt x="14177" y="13802"/>
                    <a:pt x="14254" y="13802"/>
                  </a:cubicBezTo>
                  <a:cubicBezTo>
                    <a:pt x="14287" y="13802"/>
                    <a:pt x="14327" y="13813"/>
                    <a:pt x="14374" y="13834"/>
                  </a:cubicBezTo>
                  <a:lnTo>
                    <a:pt x="14418" y="13851"/>
                  </a:lnTo>
                  <a:cubicBezTo>
                    <a:pt x="14552" y="13908"/>
                    <a:pt x="14684" y="13936"/>
                    <a:pt x="14807" y="13936"/>
                  </a:cubicBezTo>
                  <a:cubicBezTo>
                    <a:pt x="15161" y="13936"/>
                    <a:pt x="15452" y="13710"/>
                    <a:pt x="15570" y="13306"/>
                  </a:cubicBezTo>
                  <a:cubicBezTo>
                    <a:pt x="15587" y="13236"/>
                    <a:pt x="15605" y="13165"/>
                    <a:pt x="15614" y="13086"/>
                  </a:cubicBezTo>
                  <a:cubicBezTo>
                    <a:pt x="15631" y="12858"/>
                    <a:pt x="15605" y="12629"/>
                    <a:pt x="15543" y="12418"/>
                  </a:cubicBezTo>
                  <a:cubicBezTo>
                    <a:pt x="15491" y="12225"/>
                    <a:pt x="15543" y="12137"/>
                    <a:pt x="15710" y="12049"/>
                  </a:cubicBezTo>
                  <a:cubicBezTo>
                    <a:pt x="15798" y="12005"/>
                    <a:pt x="15895" y="11970"/>
                    <a:pt x="15983" y="11935"/>
                  </a:cubicBezTo>
                  <a:cubicBezTo>
                    <a:pt x="16343" y="11803"/>
                    <a:pt x="16713" y="11689"/>
                    <a:pt x="17064" y="11548"/>
                  </a:cubicBezTo>
                  <a:cubicBezTo>
                    <a:pt x="17662" y="11319"/>
                    <a:pt x="18207" y="10985"/>
                    <a:pt x="18673" y="10555"/>
                  </a:cubicBezTo>
                  <a:cubicBezTo>
                    <a:pt x="18910" y="10335"/>
                    <a:pt x="19086" y="10045"/>
                    <a:pt x="19183" y="9737"/>
                  </a:cubicBezTo>
                  <a:cubicBezTo>
                    <a:pt x="19341" y="9192"/>
                    <a:pt x="19368" y="8629"/>
                    <a:pt x="19262" y="8075"/>
                  </a:cubicBezTo>
                  <a:cubicBezTo>
                    <a:pt x="19025" y="6827"/>
                    <a:pt x="18550" y="5631"/>
                    <a:pt x="17873" y="4559"/>
                  </a:cubicBezTo>
                  <a:cubicBezTo>
                    <a:pt x="17381" y="3750"/>
                    <a:pt x="16721" y="3073"/>
                    <a:pt x="16053" y="2405"/>
                  </a:cubicBezTo>
                  <a:cubicBezTo>
                    <a:pt x="15517" y="1869"/>
                    <a:pt x="14919" y="1403"/>
                    <a:pt x="14260" y="1016"/>
                  </a:cubicBezTo>
                  <a:cubicBezTo>
                    <a:pt x="13019" y="301"/>
                    <a:pt x="11677" y="1"/>
                    <a:pt x="10272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3121;p74"/>
            <p:cNvGrpSpPr/>
            <p:nvPr/>
          </p:nvGrpSpPr>
          <p:grpSpPr>
            <a:xfrm>
              <a:off x="2313228" y="1216150"/>
              <a:ext cx="1113160" cy="1364610"/>
              <a:chOff x="2313228" y="1216150"/>
              <a:chExt cx="1113160" cy="1364610"/>
            </a:xfrm>
          </p:grpSpPr>
          <p:sp>
            <p:nvSpPr>
              <p:cNvPr id="32" name="Google Shape;3122;p74"/>
              <p:cNvSpPr/>
              <p:nvPr/>
            </p:nvSpPr>
            <p:spPr>
              <a:xfrm>
                <a:off x="2313228" y="1216150"/>
                <a:ext cx="1113160" cy="1364610"/>
              </a:xfrm>
              <a:custGeom>
                <a:avLst/>
                <a:gdLst/>
                <a:ahLst/>
                <a:cxnLst/>
                <a:rect l="l" t="t" r="r" b="b"/>
                <a:pathLst>
                  <a:path w="19377" h="23753" extrusionOk="0">
                    <a:moveTo>
                      <a:pt x="10471" y="287"/>
                    </a:moveTo>
                    <a:cubicBezTo>
                      <a:pt x="10928" y="287"/>
                      <a:pt x="11376" y="339"/>
                      <a:pt x="11825" y="418"/>
                    </a:cubicBezTo>
                    <a:cubicBezTo>
                      <a:pt x="12879" y="612"/>
                      <a:pt x="13882" y="1043"/>
                      <a:pt x="14743" y="1676"/>
                    </a:cubicBezTo>
                    <a:cubicBezTo>
                      <a:pt x="14770" y="1693"/>
                      <a:pt x="14805" y="1720"/>
                      <a:pt x="14831" y="1737"/>
                    </a:cubicBezTo>
                    <a:cubicBezTo>
                      <a:pt x="15104" y="1913"/>
                      <a:pt x="15016" y="2115"/>
                      <a:pt x="14814" y="2247"/>
                    </a:cubicBezTo>
                    <a:cubicBezTo>
                      <a:pt x="14576" y="2405"/>
                      <a:pt x="14304" y="2528"/>
                      <a:pt x="14022" y="2599"/>
                    </a:cubicBezTo>
                    <a:cubicBezTo>
                      <a:pt x="13864" y="2643"/>
                      <a:pt x="13697" y="2669"/>
                      <a:pt x="13512" y="2704"/>
                    </a:cubicBezTo>
                    <a:cubicBezTo>
                      <a:pt x="13444" y="2707"/>
                      <a:pt x="13377" y="2708"/>
                      <a:pt x="13309" y="2708"/>
                    </a:cubicBezTo>
                    <a:cubicBezTo>
                      <a:pt x="12258" y="2708"/>
                      <a:pt x="11319" y="2380"/>
                      <a:pt x="10567" y="1570"/>
                    </a:cubicBezTo>
                    <a:cubicBezTo>
                      <a:pt x="10374" y="1359"/>
                      <a:pt x="10216" y="1122"/>
                      <a:pt x="10110" y="849"/>
                    </a:cubicBezTo>
                    <a:cubicBezTo>
                      <a:pt x="10075" y="753"/>
                      <a:pt x="10066" y="647"/>
                      <a:pt x="10084" y="550"/>
                    </a:cubicBezTo>
                    <a:cubicBezTo>
                      <a:pt x="10128" y="357"/>
                      <a:pt x="10251" y="287"/>
                      <a:pt x="10471" y="287"/>
                    </a:cubicBezTo>
                    <a:close/>
                    <a:moveTo>
                      <a:pt x="5273" y="1850"/>
                    </a:moveTo>
                    <a:cubicBezTo>
                      <a:pt x="5507" y="1850"/>
                      <a:pt x="5741" y="1900"/>
                      <a:pt x="5961" y="2001"/>
                    </a:cubicBezTo>
                    <a:cubicBezTo>
                      <a:pt x="6471" y="2212"/>
                      <a:pt x="6919" y="2537"/>
                      <a:pt x="7279" y="2950"/>
                    </a:cubicBezTo>
                    <a:cubicBezTo>
                      <a:pt x="7745" y="3495"/>
                      <a:pt x="7930" y="4120"/>
                      <a:pt x="7930" y="4823"/>
                    </a:cubicBezTo>
                    <a:cubicBezTo>
                      <a:pt x="7948" y="5438"/>
                      <a:pt x="7710" y="6036"/>
                      <a:pt x="7279" y="6484"/>
                    </a:cubicBezTo>
                    <a:cubicBezTo>
                      <a:pt x="6910" y="6862"/>
                      <a:pt x="6436" y="7135"/>
                      <a:pt x="5917" y="7249"/>
                    </a:cubicBezTo>
                    <a:cubicBezTo>
                      <a:pt x="5732" y="7302"/>
                      <a:pt x="5530" y="7328"/>
                      <a:pt x="5337" y="7363"/>
                    </a:cubicBezTo>
                    <a:cubicBezTo>
                      <a:pt x="5208" y="7375"/>
                      <a:pt x="5080" y="7381"/>
                      <a:pt x="4952" y="7381"/>
                    </a:cubicBezTo>
                    <a:cubicBezTo>
                      <a:pt x="4697" y="7381"/>
                      <a:pt x="4443" y="7358"/>
                      <a:pt x="4185" y="7311"/>
                    </a:cubicBezTo>
                    <a:cubicBezTo>
                      <a:pt x="3429" y="7188"/>
                      <a:pt x="2840" y="6774"/>
                      <a:pt x="2365" y="6185"/>
                    </a:cubicBezTo>
                    <a:cubicBezTo>
                      <a:pt x="2225" y="6001"/>
                      <a:pt x="2101" y="5816"/>
                      <a:pt x="1987" y="5623"/>
                    </a:cubicBezTo>
                    <a:cubicBezTo>
                      <a:pt x="1820" y="5333"/>
                      <a:pt x="1785" y="4981"/>
                      <a:pt x="1873" y="4665"/>
                    </a:cubicBezTo>
                    <a:cubicBezTo>
                      <a:pt x="1899" y="4577"/>
                      <a:pt x="1943" y="4489"/>
                      <a:pt x="1996" y="4418"/>
                    </a:cubicBezTo>
                    <a:cubicBezTo>
                      <a:pt x="2629" y="3557"/>
                      <a:pt x="3403" y="2810"/>
                      <a:pt x="4273" y="2194"/>
                    </a:cubicBezTo>
                    <a:cubicBezTo>
                      <a:pt x="4565" y="1966"/>
                      <a:pt x="4918" y="1850"/>
                      <a:pt x="5273" y="1850"/>
                    </a:cubicBezTo>
                    <a:close/>
                    <a:moveTo>
                      <a:pt x="18128" y="6436"/>
                    </a:moveTo>
                    <a:cubicBezTo>
                      <a:pt x="18157" y="6436"/>
                      <a:pt x="18186" y="6437"/>
                      <a:pt x="18216" y="6440"/>
                    </a:cubicBezTo>
                    <a:cubicBezTo>
                      <a:pt x="18392" y="6458"/>
                      <a:pt x="18541" y="6572"/>
                      <a:pt x="18603" y="6739"/>
                    </a:cubicBezTo>
                    <a:cubicBezTo>
                      <a:pt x="18849" y="7434"/>
                      <a:pt x="19051" y="8137"/>
                      <a:pt x="19033" y="8884"/>
                    </a:cubicBezTo>
                    <a:cubicBezTo>
                      <a:pt x="19033" y="9210"/>
                      <a:pt x="18972" y="9535"/>
                      <a:pt x="18840" y="9834"/>
                    </a:cubicBezTo>
                    <a:cubicBezTo>
                      <a:pt x="18752" y="9992"/>
                      <a:pt x="18655" y="10141"/>
                      <a:pt x="18523" y="10273"/>
                    </a:cubicBezTo>
                    <a:cubicBezTo>
                      <a:pt x="18216" y="10590"/>
                      <a:pt x="17855" y="10845"/>
                      <a:pt x="17451" y="11029"/>
                    </a:cubicBezTo>
                    <a:cubicBezTo>
                      <a:pt x="17170" y="11161"/>
                      <a:pt x="16897" y="11284"/>
                      <a:pt x="16589" y="11407"/>
                    </a:cubicBezTo>
                    <a:cubicBezTo>
                      <a:pt x="16508" y="11440"/>
                      <a:pt x="16430" y="11456"/>
                      <a:pt x="16357" y="11456"/>
                    </a:cubicBezTo>
                    <a:cubicBezTo>
                      <a:pt x="16155" y="11456"/>
                      <a:pt x="15992" y="11334"/>
                      <a:pt x="15895" y="11109"/>
                    </a:cubicBezTo>
                    <a:cubicBezTo>
                      <a:pt x="15763" y="10810"/>
                      <a:pt x="15693" y="10484"/>
                      <a:pt x="15666" y="10159"/>
                    </a:cubicBezTo>
                    <a:cubicBezTo>
                      <a:pt x="15517" y="8735"/>
                      <a:pt x="16405" y="7144"/>
                      <a:pt x="17715" y="6546"/>
                    </a:cubicBezTo>
                    <a:cubicBezTo>
                      <a:pt x="17839" y="6473"/>
                      <a:pt x="17982" y="6436"/>
                      <a:pt x="18128" y="6436"/>
                    </a:cubicBezTo>
                    <a:close/>
                    <a:moveTo>
                      <a:pt x="9372" y="383"/>
                    </a:moveTo>
                    <a:cubicBezTo>
                      <a:pt x="9521" y="383"/>
                      <a:pt x="9662" y="471"/>
                      <a:pt x="9706" y="612"/>
                    </a:cubicBezTo>
                    <a:cubicBezTo>
                      <a:pt x="9741" y="726"/>
                      <a:pt x="9776" y="832"/>
                      <a:pt x="9820" y="946"/>
                    </a:cubicBezTo>
                    <a:cubicBezTo>
                      <a:pt x="10101" y="1588"/>
                      <a:pt x="10594" y="2124"/>
                      <a:pt x="11209" y="2458"/>
                    </a:cubicBezTo>
                    <a:cubicBezTo>
                      <a:pt x="11809" y="2819"/>
                      <a:pt x="12492" y="3002"/>
                      <a:pt x="13180" y="3002"/>
                    </a:cubicBezTo>
                    <a:cubicBezTo>
                      <a:pt x="13329" y="3002"/>
                      <a:pt x="13478" y="2994"/>
                      <a:pt x="13627" y="2977"/>
                    </a:cubicBezTo>
                    <a:cubicBezTo>
                      <a:pt x="14110" y="2924"/>
                      <a:pt x="14567" y="2766"/>
                      <a:pt x="14963" y="2502"/>
                    </a:cubicBezTo>
                    <a:cubicBezTo>
                      <a:pt x="15016" y="2476"/>
                      <a:pt x="15068" y="2440"/>
                      <a:pt x="15112" y="2405"/>
                    </a:cubicBezTo>
                    <a:cubicBezTo>
                      <a:pt x="15203" y="2338"/>
                      <a:pt x="15292" y="2305"/>
                      <a:pt x="15379" y="2305"/>
                    </a:cubicBezTo>
                    <a:cubicBezTo>
                      <a:pt x="15488" y="2305"/>
                      <a:pt x="15595" y="2356"/>
                      <a:pt x="15701" y="2458"/>
                    </a:cubicBezTo>
                    <a:cubicBezTo>
                      <a:pt x="16194" y="2933"/>
                      <a:pt x="16651" y="3460"/>
                      <a:pt x="17108" y="3961"/>
                    </a:cubicBezTo>
                    <a:cubicBezTo>
                      <a:pt x="17556" y="4471"/>
                      <a:pt x="17847" y="5069"/>
                      <a:pt x="18145" y="5667"/>
                    </a:cubicBezTo>
                    <a:cubicBezTo>
                      <a:pt x="18216" y="5807"/>
                      <a:pt x="18172" y="5983"/>
                      <a:pt x="18049" y="6071"/>
                    </a:cubicBezTo>
                    <a:cubicBezTo>
                      <a:pt x="18005" y="6098"/>
                      <a:pt x="17970" y="6115"/>
                      <a:pt x="17926" y="6133"/>
                    </a:cubicBezTo>
                    <a:cubicBezTo>
                      <a:pt x="16739" y="6563"/>
                      <a:pt x="16000" y="7425"/>
                      <a:pt x="15578" y="8577"/>
                    </a:cubicBezTo>
                    <a:cubicBezTo>
                      <a:pt x="15403" y="9034"/>
                      <a:pt x="15323" y="9517"/>
                      <a:pt x="15341" y="10001"/>
                    </a:cubicBezTo>
                    <a:cubicBezTo>
                      <a:pt x="15367" y="10370"/>
                      <a:pt x="15438" y="10739"/>
                      <a:pt x="15552" y="11091"/>
                    </a:cubicBezTo>
                    <a:cubicBezTo>
                      <a:pt x="15649" y="11372"/>
                      <a:pt x="15578" y="11566"/>
                      <a:pt x="15341" y="11741"/>
                    </a:cubicBezTo>
                    <a:cubicBezTo>
                      <a:pt x="15130" y="11900"/>
                      <a:pt x="14884" y="11935"/>
                      <a:pt x="14638" y="11988"/>
                    </a:cubicBezTo>
                    <a:cubicBezTo>
                      <a:pt x="13934" y="12128"/>
                      <a:pt x="13231" y="12251"/>
                      <a:pt x="12537" y="12383"/>
                    </a:cubicBezTo>
                    <a:lnTo>
                      <a:pt x="11367" y="12436"/>
                    </a:lnTo>
                    <a:cubicBezTo>
                      <a:pt x="11165" y="12445"/>
                      <a:pt x="10963" y="12462"/>
                      <a:pt x="10761" y="12471"/>
                    </a:cubicBezTo>
                    <a:cubicBezTo>
                      <a:pt x="10749" y="12472"/>
                      <a:pt x="10737" y="12472"/>
                      <a:pt x="10725" y="12472"/>
                    </a:cubicBezTo>
                    <a:cubicBezTo>
                      <a:pt x="10432" y="12472"/>
                      <a:pt x="10178" y="12266"/>
                      <a:pt x="10119" y="11979"/>
                    </a:cubicBezTo>
                    <a:cubicBezTo>
                      <a:pt x="10049" y="11706"/>
                      <a:pt x="9970" y="11443"/>
                      <a:pt x="9890" y="11170"/>
                    </a:cubicBezTo>
                    <a:cubicBezTo>
                      <a:pt x="9741" y="10643"/>
                      <a:pt x="9416" y="10229"/>
                      <a:pt x="9029" y="9860"/>
                    </a:cubicBezTo>
                    <a:cubicBezTo>
                      <a:pt x="8440" y="9306"/>
                      <a:pt x="7763" y="8937"/>
                      <a:pt x="6937" y="8884"/>
                    </a:cubicBezTo>
                    <a:cubicBezTo>
                      <a:pt x="6856" y="8879"/>
                      <a:pt x="6775" y="8876"/>
                      <a:pt x="6694" y="8876"/>
                    </a:cubicBezTo>
                    <a:cubicBezTo>
                      <a:pt x="5906" y="8876"/>
                      <a:pt x="5132" y="9146"/>
                      <a:pt x="4510" y="9640"/>
                    </a:cubicBezTo>
                    <a:cubicBezTo>
                      <a:pt x="4009" y="10010"/>
                      <a:pt x="3614" y="10502"/>
                      <a:pt x="3359" y="11065"/>
                    </a:cubicBezTo>
                    <a:cubicBezTo>
                      <a:pt x="3274" y="11257"/>
                      <a:pt x="3161" y="11363"/>
                      <a:pt x="2994" y="11363"/>
                    </a:cubicBezTo>
                    <a:cubicBezTo>
                      <a:pt x="2917" y="11363"/>
                      <a:pt x="2828" y="11340"/>
                      <a:pt x="2726" y="11293"/>
                    </a:cubicBezTo>
                    <a:cubicBezTo>
                      <a:pt x="1785" y="10862"/>
                      <a:pt x="967" y="10282"/>
                      <a:pt x="510" y="9298"/>
                    </a:cubicBezTo>
                    <a:cubicBezTo>
                      <a:pt x="370" y="9007"/>
                      <a:pt x="308" y="8691"/>
                      <a:pt x="326" y="8374"/>
                    </a:cubicBezTo>
                    <a:cubicBezTo>
                      <a:pt x="387" y="7557"/>
                      <a:pt x="607" y="6766"/>
                      <a:pt x="985" y="6036"/>
                    </a:cubicBezTo>
                    <a:cubicBezTo>
                      <a:pt x="1055" y="5895"/>
                      <a:pt x="1134" y="5755"/>
                      <a:pt x="1205" y="5623"/>
                    </a:cubicBezTo>
                    <a:cubicBezTo>
                      <a:pt x="1231" y="5579"/>
                      <a:pt x="1249" y="5535"/>
                      <a:pt x="1284" y="5500"/>
                    </a:cubicBezTo>
                    <a:cubicBezTo>
                      <a:pt x="1337" y="5438"/>
                      <a:pt x="1385" y="5407"/>
                      <a:pt x="1431" y="5407"/>
                    </a:cubicBezTo>
                    <a:cubicBezTo>
                      <a:pt x="1482" y="5407"/>
                      <a:pt x="1531" y="5447"/>
                      <a:pt x="1583" y="5526"/>
                    </a:cubicBezTo>
                    <a:cubicBezTo>
                      <a:pt x="1609" y="5553"/>
                      <a:pt x="1627" y="5596"/>
                      <a:pt x="1644" y="5632"/>
                    </a:cubicBezTo>
                    <a:cubicBezTo>
                      <a:pt x="1864" y="6098"/>
                      <a:pt x="2172" y="6511"/>
                      <a:pt x="2559" y="6845"/>
                    </a:cubicBezTo>
                    <a:cubicBezTo>
                      <a:pt x="3068" y="7320"/>
                      <a:pt x="3719" y="7610"/>
                      <a:pt x="4405" y="7671"/>
                    </a:cubicBezTo>
                    <a:cubicBezTo>
                      <a:pt x="4590" y="7698"/>
                      <a:pt x="4777" y="7711"/>
                      <a:pt x="4963" y="7711"/>
                    </a:cubicBezTo>
                    <a:cubicBezTo>
                      <a:pt x="5519" y="7711"/>
                      <a:pt x="6072" y="7594"/>
                      <a:pt x="6585" y="7363"/>
                    </a:cubicBezTo>
                    <a:cubicBezTo>
                      <a:pt x="7447" y="6968"/>
                      <a:pt x="8044" y="6326"/>
                      <a:pt x="8203" y="5377"/>
                    </a:cubicBezTo>
                    <a:cubicBezTo>
                      <a:pt x="8387" y="4339"/>
                      <a:pt x="8132" y="3407"/>
                      <a:pt x="7403" y="2625"/>
                    </a:cubicBezTo>
                    <a:cubicBezTo>
                      <a:pt x="6989" y="2185"/>
                      <a:pt x="6488" y="1860"/>
                      <a:pt x="5926" y="1658"/>
                    </a:cubicBezTo>
                    <a:cubicBezTo>
                      <a:pt x="5882" y="1649"/>
                      <a:pt x="5838" y="1632"/>
                      <a:pt x="5794" y="1605"/>
                    </a:cubicBezTo>
                    <a:cubicBezTo>
                      <a:pt x="5732" y="1570"/>
                      <a:pt x="5671" y="1526"/>
                      <a:pt x="5688" y="1447"/>
                    </a:cubicBezTo>
                    <a:cubicBezTo>
                      <a:pt x="5715" y="1394"/>
                      <a:pt x="5750" y="1359"/>
                      <a:pt x="5803" y="1333"/>
                    </a:cubicBezTo>
                    <a:cubicBezTo>
                      <a:pt x="6189" y="1183"/>
                      <a:pt x="6576" y="1016"/>
                      <a:pt x="6972" y="884"/>
                    </a:cubicBezTo>
                    <a:cubicBezTo>
                      <a:pt x="7701" y="647"/>
                      <a:pt x="8457" y="480"/>
                      <a:pt x="9214" y="401"/>
                    </a:cubicBezTo>
                    <a:cubicBezTo>
                      <a:pt x="9266" y="392"/>
                      <a:pt x="9319" y="383"/>
                      <a:pt x="9372" y="383"/>
                    </a:cubicBezTo>
                    <a:close/>
                    <a:moveTo>
                      <a:pt x="6781" y="9204"/>
                    </a:moveTo>
                    <a:cubicBezTo>
                      <a:pt x="7473" y="9204"/>
                      <a:pt x="8084" y="9461"/>
                      <a:pt x="8625" y="9904"/>
                    </a:cubicBezTo>
                    <a:cubicBezTo>
                      <a:pt x="8827" y="10080"/>
                      <a:pt x="9020" y="10273"/>
                      <a:pt x="9187" y="10476"/>
                    </a:cubicBezTo>
                    <a:cubicBezTo>
                      <a:pt x="9433" y="10774"/>
                      <a:pt x="9600" y="11126"/>
                      <a:pt x="9679" y="11504"/>
                    </a:cubicBezTo>
                    <a:cubicBezTo>
                      <a:pt x="9723" y="11654"/>
                      <a:pt x="9759" y="11803"/>
                      <a:pt x="9803" y="11944"/>
                    </a:cubicBezTo>
                    <a:cubicBezTo>
                      <a:pt x="9898" y="12246"/>
                      <a:pt x="9611" y="12489"/>
                      <a:pt x="9367" y="12489"/>
                    </a:cubicBezTo>
                    <a:cubicBezTo>
                      <a:pt x="9363" y="12489"/>
                      <a:pt x="9358" y="12489"/>
                      <a:pt x="9354" y="12489"/>
                    </a:cubicBezTo>
                    <a:cubicBezTo>
                      <a:pt x="8923" y="12462"/>
                      <a:pt x="8493" y="12454"/>
                      <a:pt x="8062" y="12436"/>
                    </a:cubicBezTo>
                    <a:cubicBezTo>
                      <a:pt x="6796" y="12392"/>
                      <a:pt x="5556" y="12172"/>
                      <a:pt x="4326" y="11909"/>
                    </a:cubicBezTo>
                    <a:cubicBezTo>
                      <a:pt x="4150" y="11873"/>
                      <a:pt x="3983" y="11821"/>
                      <a:pt x="3825" y="11759"/>
                    </a:cubicBezTo>
                    <a:cubicBezTo>
                      <a:pt x="3622" y="11698"/>
                      <a:pt x="3526" y="11487"/>
                      <a:pt x="3605" y="11293"/>
                    </a:cubicBezTo>
                    <a:cubicBezTo>
                      <a:pt x="3719" y="10994"/>
                      <a:pt x="3886" y="10722"/>
                      <a:pt x="4097" y="10476"/>
                    </a:cubicBezTo>
                    <a:cubicBezTo>
                      <a:pt x="4589" y="9860"/>
                      <a:pt x="5275" y="9429"/>
                      <a:pt x="6040" y="9262"/>
                    </a:cubicBezTo>
                    <a:cubicBezTo>
                      <a:pt x="6057" y="9262"/>
                      <a:pt x="6084" y="9254"/>
                      <a:pt x="6110" y="9254"/>
                    </a:cubicBezTo>
                    <a:lnTo>
                      <a:pt x="6418" y="9218"/>
                    </a:lnTo>
                    <a:lnTo>
                      <a:pt x="6418" y="9227"/>
                    </a:lnTo>
                    <a:cubicBezTo>
                      <a:pt x="6541" y="9212"/>
                      <a:pt x="6662" y="9204"/>
                      <a:pt x="6781" y="9204"/>
                    </a:cubicBezTo>
                    <a:close/>
                    <a:moveTo>
                      <a:pt x="14797" y="12272"/>
                    </a:moveTo>
                    <a:cubicBezTo>
                      <a:pt x="14825" y="12272"/>
                      <a:pt x="14854" y="12274"/>
                      <a:pt x="14884" y="12278"/>
                    </a:cubicBezTo>
                    <a:cubicBezTo>
                      <a:pt x="15148" y="12322"/>
                      <a:pt x="15236" y="12383"/>
                      <a:pt x="15288" y="12647"/>
                    </a:cubicBezTo>
                    <a:cubicBezTo>
                      <a:pt x="15297" y="12709"/>
                      <a:pt x="15306" y="12761"/>
                      <a:pt x="15306" y="12823"/>
                    </a:cubicBezTo>
                    <a:cubicBezTo>
                      <a:pt x="15332" y="12990"/>
                      <a:pt x="15315" y="13157"/>
                      <a:pt x="15244" y="13306"/>
                    </a:cubicBezTo>
                    <a:cubicBezTo>
                      <a:pt x="15173" y="13502"/>
                      <a:pt x="14984" y="13625"/>
                      <a:pt x="14788" y="13625"/>
                    </a:cubicBezTo>
                    <a:cubicBezTo>
                      <a:pt x="14720" y="13625"/>
                      <a:pt x="14651" y="13611"/>
                      <a:pt x="14585" y="13579"/>
                    </a:cubicBezTo>
                    <a:cubicBezTo>
                      <a:pt x="14427" y="13509"/>
                      <a:pt x="14286" y="13394"/>
                      <a:pt x="14189" y="13245"/>
                    </a:cubicBezTo>
                    <a:cubicBezTo>
                      <a:pt x="14131" y="13179"/>
                      <a:pt x="14067" y="13102"/>
                      <a:pt x="13987" y="13102"/>
                    </a:cubicBezTo>
                    <a:cubicBezTo>
                      <a:pt x="13970" y="13102"/>
                      <a:pt x="13953" y="13105"/>
                      <a:pt x="13934" y="13113"/>
                    </a:cubicBezTo>
                    <a:cubicBezTo>
                      <a:pt x="13820" y="13157"/>
                      <a:pt x="13820" y="13262"/>
                      <a:pt x="13820" y="13359"/>
                    </a:cubicBezTo>
                    <a:cubicBezTo>
                      <a:pt x="13820" y="13509"/>
                      <a:pt x="13811" y="13658"/>
                      <a:pt x="13794" y="13799"/>
                    </a:cubicBezTo>
                    <a:cubicBezTo>
                      <a:pt x="13785" y="13878"/>
                      <a:pt x="13776" y="13948"/>
                      <a:pt x="13750" y="14018"/>
                    </a:cubicBezTo>
                    <a:cubicBezTo>
                      <a:pt x="13695" y="14175"/>
                      <a:pt x="13620" y="14247"/>
                      <a:pt x="13494" y="14247"/>
                    </a:cubicBezTo>
                    <a:cubicBezTo>
                      <a:pt x="13458" y="14247"/>
                      <a:pt x="13417" y="14241"/>
                      <a:pt x="13372" y="14229"/>
                    </a:cubicBezTo>
                    <a:cubicBezTo>
                      <a:pt x="12985" y="14141"/>
                      <a:pt x="12668" y="13869"/>
                      <a:pt x="12519" y="13491"/>
                    </a:cubicBezTo>
                    <a:cubicBezTo>
                      <a:pt x="12501" y="13447"/>
                      <a:pt x="12440" y="13377"/>
                      <a:pt x="12396" y="13377"/>
                    </a:cubicBezTo>
                    <a:cubicBezTo>
                      <a:pt x="12334" y="13385"/>
                      <a:pt x="12290" y="13429"/>
                      <a:pt x="12264" y="13482"/>
                    </a:cubicBezTo>
                    <a:cubicBezTo>
                      <a:pt x="12229" y="13570"/>
                      <a:pt x="12211" y="13667"/>
                      <a:pt x="12194" y="13755"/>
                    </a:cubicBezTo>
                    <a:cubicBezTo>
                      <a:pt x="12167" y="13913"/>
                      <a:pt x="12132" y="14071"/>
                      <a:pt x="12079" y="14229"/>
                    </a:cubicBezTo>
                    <a:cubicBezTo>
                      <a:pt x="12004" y="14427"/>
                      <a:pt x="11878" y="14529"/>
                      <a:pt x="11717" y="14529"/>
                    </a:cubicBezTo>
                    <a:cubicBezTo>
                      <a:pt x="11635" y="14529"/>
                      <a:pt x="11544" y="14503"/>
                      <a:pt x="11447" y="14449"/>
                    </a:cubicBezTo>
                    <a:cubicBezTo>
                      <a:pt x="11288" y="14352"/>
                      <a:pt x="11156" y="14194"/>
                      <a:pt x="11086" y="14018"/>
                    </a:cubicBezTo>
                    <a:cubicBezTo>
                      <a:pt x="11025" y="13878"/>
                      <a:pt x="10981" y="13737"/>
                      <a:pt x="10928" y="13588"/>
                    </a:cubicBezTo>
                    <a:cubicBezTo>
                      <a:pt x="10901" y="13500"/>
                      <a:pt x="10866" y="13421"/>
                      <a:pt x="10743" y="13421"/>
                    </a:cubicBezTo>
                    <a:cubicBezTo>
                      <a:pt x="10629" y="13421"/>
                      <a:pt x="10594" y="13509"/>
                      <a:pt x="10567" y="13605"/>
                    </a:cubicBezTo>
                    <a:cubicBezTo>
                      <a:pt x="10532" y="13737"/>
                      <a:pt x="10497" y="13878"/>
                      <a:pt x="10462" y="14010"/>
                    </a:cubicBezTo>
                    <a:cubicBezTo>
                      <a:pt x="10409" y="14185"/>
                      <a:pt x="10312" y="14352"/>
                      <a:pt x="10181" y="14484"/>
                    </a:cubicBezTo>
                    <a:cubicBezTo>
                      <a:pt x="10088" y="14573"/>
                      <a:pt x="9992" y="14618"/>
                      <a:pt x="9903" y="14618"/>
                    </a:cubicBezTo>
                    <a:cubicBezTo>
                      <a:pt x="9789" y="14618"/>
                      <a:pt x="9687" y="14544"/>
                      <a:pt x="9618" y="14396"/>
                    </a:cubicBezTo>
                    <a:cubicBezTo>
                      <a:pt x="9548" y="14221"/>
                      <a:pt x="9504" y="14045"/>
                      <a:pt x="9468" y="13860"/>
                    </a:cubicBezTo>
                    <a:cubicBezTo>
                      <a:pt x="9460" y="13825"/>
                      <a:pt x="9468" y="13772"/>
                      <a:pt x="9460" y="13737"/>
                    </a:cubicBezTo>
                    <a:cubicBezTo>
                      <a:pt x="9442" y="13684"/>
                      <a:pt x="9407" y="13632"/>
                      <a:pt x="9354" y="13596"/>
                    </a:cubicBezTo>
                    <a:cubicBezTo>
                      <a:pt x="9339" y="13589"/>
                      <a:pt x="9324" y="13585"/>
                      <a:pt x="9309" y="13585"/>
                    </a:cubicBezTo>
                    <a:cubicBezTo>
                      <a:pt x="9258" y="13585"/>
                      <a:pt x="9215" y="13629"/>
                      <a:pt x="9187" y="13684"/>
                    </a:cubicBezTo>
                    <a:cubicBezTo>
                      <a:pt x="9134" y="13772"/>
                      <a:pt x="9082" y="13869"/>
                      <a:pt x="9020" y="13966"/>
                    </a:cubicBezTo>
                    <a:cubicBezTo>
                      <a:pt x="8967" y="14071"/>
                      <a:pt x="8897" y="14168"/>
                      <a:pt x="8827" y="14256"/>
                    </a:cubicBezTo>
                    <a:cubicBezTo>
                      <a:pt x="8800" y="14300"/>
                      <a:pt x="8756" y="14335"/>
                      <a:pt x="8721" y="14370"/>
                    </a:cubicBezTo>
                    <a:cubicBezTo>
                      <a:pt x="8629" y="14436"/>
                      <a:pt x="8526" y="14497"/>
                      <a:pt x="8421" y="14497"/>
                    </a:cubicBezTo>
                    <a:cubicBezTo>
                      <a:pt x="8386" y="14497"/>
                      <a:pt x="8352" y="14491"/>
                      <a:pt x="8317" y="14476"/>
                    </a:cubicBezTo>
                    <a:cubicBezTo>
                      <a:pt x="8167" y="14423"/>
                      <a:pt x="8150" y="14265"/>
                      <a:pt x="8132" y="14124"/>
                    </a:cubicBezTo>
                    <a:cubicBezTo>
                      <a:pt x="8123" y="14018"/>
                      <a:pt x="8141" y="13904"/>
                      <a:pt x="8123" y="13799"/>
                    </a:cubicBezTo>
                    <a:cubicBezTo>
                      <a:pt x="8115" y="13719"/>
                      <a:pt x="8071" y="13649"/>
                      <a:pt x="8018" y="13596"/>
                    </a:cubicBezTo>
                    <a:cubicBezTo>
                      <a:pt x="7995" y="13578"/>
                      <a:pt x="7972" y="13571"/>
                      <a:pt x="7949" y="13571"/>
                    </a:cubicBezTo>
                    <a:cubicBezTo>
                      <a:pt x="7893" y="13571"/>
                      <a:pt x="7839" y="13614"/>
                      <a:pt x="7789" y="13658"/>
                    </a:cubicBezTo>
                    <a:cubicBezTo>
                      <a:pt x="7605" y="13790"/>
                      <a:pt x="7420" y="13922"/>
                      <a:pt x="7227" y="14036"/>
                    </a:cubicBezTo>
                    <a:cubicBezTo>
                      <a:pt x="7112" y="14089"/>
                      <a:pt x="6998" y="14115"/>
                      <a:pt x="6875" y="14115"/>
                    </a:cubicBezTo>
                    <a:cubicBezTo>
                      <a:pt x="6620" y="14115"/>
                      <a:pt x="6488" y="13983"/>
                      <a:pt x="6506" y="13728"/>
                    </a:cubicBezTo>
                    <a:cubicBezTo>
                      <a:pt x="6541" y="13289"/>
                      <a:pt x="6814" y="12832"/>
                      <a:pt x="7359" y="12744"/>
                    </a:cubicBezTo>
                    <a:cubicBezTo>
                      <a:pt x="7449" y="12731"/>
                      <a:pt x="7543" y="12723"/>
                      <a:pt x="7636" y="12723"/>
                    </a:cubicBezTo>
                    <a:cubicBezTo>
                      <a:pt x="7670" y="12723"/>
                      <a:pt x="7704" y="12724"/>
                      <a:pt x="7737" y="12726"/>
                    </a:cubicBezTo>
                    <a:cubicBezTo>
                      <a:pt x="8554" y="12744"/>
                      <a:pt x="9363" y="12779"/>
                      <a:pt x="10181" y="12796"/>
                    </a:cubicBezTo>
                    <a:cubicBezTo>
                      <a:pt x="10302" y="12800"/>
                      <a:pt x="10424" y="12802"/>
                      <a:pt x="10545" y="12802"/>
                    </a:cubicBezTo>
                    <a:cubicBezTo>
                      <a:pt x="11824" y="12802"/>
                      <a:pt x="13077" y="12598"/>
                      <a:pt x="14330" y="12357"/>
                    </a:cubicBezTo>
                    <a:cubicBezTo>
                      <a:pt x="14487" y="12327"/>
                      <a:pt x="14637" y="12272"/>
                      <a:pt x="14797" y="12272"/>
                    </a:cubicBezTo>
                    <a:close/>
                    <a:moveTo>
                      <a:pt x="12493" y="14080"/>
                    </a:moveTo>
                    <a:cubicBezTo>
                      <a:pt x="12799" y="14326"/>
                      <a:pt x="13095" y="14552"/>
                      <a:pt x="13453" y="14552"/>
                    </a:cubicBezTo>
                    <a:cubicBezTo>
                      <a:pt x="13568" y="14552"/>
                      <a:pt x="13690" y="14529"/>
                      <a:pt x="13820" y="14476"/>
                    </a:cubicBezTo>
                    <a:cubicBezTo>
                      <a:pt x="13908" y="14511"/>
                      <a:pt x="13908" y="14599"/>
                      <a:pt x="13917" y="14678"/>
                    </a:cubicBezTo>
                    <a:cubicBezTo>
                      <a:pt x="14101" y="15856"/>
                      <a:pt x="14427" y="16999"/>
                      <a:pt x="14884" y="18097"/>
                    </a:cubicBezTo>
                    <a:cubicBezTo>
                      <a:pt x="15139" y="18739"/>
                      <a:pt x="15455" y="19355"/>
                      <a:pt x="15825" y="19944"/>
                    </a:cubicBezTo>
                    <a:cubicBezTo>
                      <a:pt x="16000" y="20199"/>
                      <a:pt x="16176" y="20471"/>
                      <a:pt x="16334" y="20735"/>
                    </a:cubicBezTo>
                    <a:cubicBezTo>
                      <a:pt x="16493" y="20990"/>
                      <a:pt x="16589" y="21271"/>
                      <a:pt x="16501" y="21579"/>
                    </a:cubicBezTo>
                    <a:cubicBezTo>
                      <a:pt x="16422" y="21807"/>
                      <a:pt x="16282" y="22018"/>
                      <a:pt x="16097" y="22177"/>
                    </a:cubicBezTo>
                    <a:cubicBezTo>
                      <a:pt x="15640" y="22581"/>
                      <a:pt x="15104" y="22880"/>
                      <a:pt x="14515" y="23038"/>
                    </a:cubicBezTo>
                    <a:cubicBezTo>
                      <a:pt x="14242" y="23126"/>
                      <a:pt x="13952" y="23179"/>
                      <a:pt x="13671" y="23240"/>
                    </a:cubicBezTo>
                    <a:cubicBezTo>
                      <a:pt x="12967" y="23377"/>
                      <a:pt x="12256" y="23446"/>
                      <a:pt x="11546" y="23446"/>
                    </a:cubicBezTo>
                    <a:cubicBezTo>
                      <a:pt x="10933" y="23446"/>
                      <a:pt x="10321" y="23395"/>
                      <a:pt x="9715" y="23293"/>
                    </a:cubicBezTo>
                    <a:cubicBezTo>
                      <a:pt x="9275" y="23223"/>
                      <a:pt x="8862" y="23100"/>
                      <a:pt x="8466" y="22906"/>
                    </a:cubicBezTo>
                    <a:cubicBezTo>
                      <a:pt x="8079" y="22722"/>
                      <a:pt x="7798" y="22370"/>
                      <a:pt x="7701" y="21957"/>
                    </a:cubicBezTo>
                    <a:cubicBezTo>
                      <a:pt x="7473" y="21051"/>
                      <a:pt x="7359" y="20128"/>
                      <a:pt x="7359" y="19205"/>
                    </a:cubicBezTo>
                    <a:cubicBezTo>
                      <a:pt x="7341" y="17702"/>
                      <a:pt x="7482" y="16199"/>
                      <a:pt x="7781" y="14713"/>
                    </a:cubicBezTo>
                    <a:cubicBezTo>
                      <a:pt x="7798" y="14634"/>
                      <a:pt x="7825" y="14555"/>
                      <a:pt x="7842" y="14476"/>
                    </a:cubicBezTo>
                    <a:lnTo>
                      <a:pt x="7895" y="14476"/>
                    </a:lnTo>
                    <a:cubicBezTo>
                      <a:pt x="7930" y="14511"/>
                      <a:pt x="7965" y="14555"/>
                      <a:pt x="7983" y="14590"/>
                    </a:cubicBezTo>
                    <a:cubicBezTo>
                      <a:pt x="8076" y="14724"/>
                      <a:pt x="8226" y="14796"/>
                      <a:pt x="8385" y="14796"/>
                    </a:cubicBezTo>
                    <a:cubicBezTo>
                      <a:pt x="8435" y="14796"/>
                      <a:pt x="8486" y="14789"/>
                      <a:pt x="8537" y="14774"/>
                    </a:cubicBezTo>
                    <a:cubicBezTo>
                      <a:pt x="8704" y="14730"/>
                      <a:pt x="8862" y="14643"/>
                      <a:pt x="8976" y="14511"/>
                    </a:cubicBezTo>
                    <a:cubicBezTo>
                      <a:pt x="9011" y="14484"/>
                      <a:pt x="9038" y="14458"/>
                      <a:pt x="9064" y="14423"/>
                    </a:cubicBezTo>
                    <a:cubicBezTo>
                      <a:pt x="9117" y="14370"/>
                      <a:pt x="9155" y="14343"/>
                      <a:pt x="9187" y="14343"/>
                    </a:cubicBezTo>
                    <a:cubicBezTo>
                      <a:pt x="9225" y="14343"/>
                      <a:pt x="9255" y="14379"/>
                      <a:pt x="9293" y="14449"/>
                    </a:cubicBezTo>
                    <a:cubicBezTo>
                      <a:pt x="9310" y="14484"/>
                      <a:pt x="9319" y="14519"/>
                      <a:pt x="9337" y="14546"/>
                    </a:cubicBezTo>
                    <a:cubicBezTo>
                      <a:pt x="9474" y="14801"/>
                      <a:pt x="9687" y="14932"/>
                      <a:pt x="9909" y="14932"/>
                    </a:cubicBezTo>
                    <a:cubicBezTo>
                      <a:pt x="10085" y="14932"/>
                      <a:pt x="10266" y="14849"/>
                      <a:pt x="10418" y="14678"/>
                    </a:cubicBezTo>
                    <a:cubicBezTo>
                      <a:pt x="10506" y="14572"/>
                      <a:pt x="10567" y="14458"/>
                      <a:pt x="10647" y="14344"/>
                    </a:cubicBezTo>
                    <a:cubicBezTo>
                      <a:pt x="10690" y="14291"/>
                      <a:pt x="10734" y="14247"/>
                      <a:pt x="10787" y="14177"/>
                    </a:cubicBezTo>
                    <a:cubicBezTo>
                      <a:pt x="10840" y="14256"/>
                      <a:pt x="10875" y="14300"/>
                      <a:pt x="10910" y="14352"/>
                    </a:cubicBezTo>
                    <a:cubicBezTo>
                      <a:pt x="11042" y="14572"/>
                      <a:pt x="11253" y="14722"/>
                      <a:pt x="11499" y="14792"/>
                    </a:cubicBezTo>
                    <a:cubicBezTo>
                      <a:pt x="11575" y="14814"/>
                      <a:pt x="11647" y="14824"/>
                      <a:pt x="11717" y="14824"/>
                    </a:cubicBezTo>
                    <a:cubicBezTo>
                      <a:pt x="11988" y="14824"/>
                      <a:pt x="12210" y="14664"/>
                      <a:pt x="12343" y="14370"/>
                    </a:cubicBezTo>
                    <a:cubicBezTo>
                      <a:pt x="12387" y="14282"/>
                      <a:pt x="12440" y="14185"/>
                      <a:pt x="12493" y="14080"/>
                    </a:cubicBezTo>
                    <a:close/>
                    <a:moveTo>
                      <a:pt x="10281" y="1"/>
                    </a:moveTo>
                    <a:cubicBezTo>
                      <a:pt x="10183" y="1"/>
                      <a:pt x="10085" y="2"/>
                      <a:pt x="9987" y="5"/>
                    </a:cubicBezTo>
                    <a:cubicBezTo>
                      <a:pt x="9521" y="5"/>
                      <a:pt x="9064" y="67"/>
                      <a:pt x="8616" y="172"/>
                    </a:cubicBezTo>
                    <a:cubicBezTo>
                      <a:pt x="8009" y="331"/>
                      <a:pt x="7385" y="462"/>
                      <a:pt x="6778" y="647"/>
                    </a:cubicBezTo>
                    <a:cubicBezTo>
                      <a:pt x="5785" y="946"/>
                      <a:pt x="4836" y="1412"/>
                      <a:pt x="3992" y="2018"/>
                    </a:cubicBezTo>
                    <a:cubicBezTo>
                      <a:pt x="2603" y="3038"/>
                      <a:pt x="1468" y="4374"/>
                      <a:pt x="712" y="5922"/>
                    </a:cubicBezTo>
                    <a:cubicBezTo>
                      <a:pt x="343" y="6643"/>
                      <a:pt x="115" y="7434"/>
                      <a:pt x="44" y="8243"/>
                    </a:cubicBezTo>
                    <a:cubicBezTo>
                      <a:pt x="0" y="8779"/>
                      <a:pt x="62" y="9315"/>
                      <a:pt x="396" y="9772"/>
                    </a:cubicBezTo>
                    <a:cubicBezTo>
                      <a:pt x="712" y="10229"/>
                      <a:pt x="1099" y="10643"/>
                      <a:pt x="1556" y="10968"/>
                    </a:cubicBezTo>
                    <a:cubicBezTo>
                      <a:pt x="2356" y="11522"/>
                      <a:pt x="3244" y="11935"/>
                      <a:pt x="4185" y="12190"/>
                    </a:cubicBezTo>
                    <a:cubicBezTo>
                      <a:pt x="4906" y="12392"/>
                      <a:pt x="5644" y="12471"/>
                      <a:pt x="6374" y="12594"/>
                    </a:cubicBezTo>
                    <a:cubicBezTo>
                      <a:pt x="6576" y="12629"/>
                      <a:pt x="6620" y="12717"/>
                      <a:pt x="6515" y="12893"/>
                    </a:cubicBezTo>
                    <a:cubicBezTo>
                      <a:pt x="6497" y="12928"/>
                      <a:pt x="6471" y="12955"/>
                      <a:pt x="6444" y="12990"/>
                    </a:cubicBezTo>
                    <a:cubicBezTo>
                      <a:pt x="6304" y="13210"/>
                      <a:pt x="6216" y="13456"/>
                      <a:pt x="6198" y="13711"/>
                    </a:cubicBezTo>
                    <a:cubicBezTo>
                      <a:pt x="6163" y="14062"/>
                      <a:pt x="6427" y="14379"/>
                      <a:pt x="6778" y="14414"/>
                    </a:cubicBezTo>
                    <a:cubicBezTo>
                      <a:pt x="6814" y="14418"/>
                      <a:pt x="6850" y="14419"/>
                      <a:pt x="6885" y="14419"/>
                    </a:cubicBezTo>
                    <a:cubicBezTo>
                      <a:pt x="7022" y="14419"/>
                      <a:pt x="7154" y="14393"/>
                      <a:pt x="7279" y="14344"/>
                    </a:cubicBezTo>
                    <a:cubicBezTo>
                      <a:pt x="7359" y="14317"/>
                      <a:pt x="7438" y="14300"/>
                      <a:pt x="7517" y="14291"/>
                    </a:cubicBezTo>
                    <a:cubicBezTo>
                      <a:pt x="7526" y="14326"/>
                      <a:pt x="7526" y="14352"/>
                      <a:pt x="7526" y="14388"/>
                    </a:cubicBezTo>
                    <a:cubicBezTo>
                      <a:pt x="7526" y="14423"/>
                      <a:pt x="7517" y="14467"/>
                      <a:pt x="7508" y="14502"/>
                    </a:cubicBezTo>
                    <a:cubicBezTo>
                      <a:pt x="7130" y="16269"/>
                      <a:pt x="6989" y="18062"/>
                      <a:pt x="7068" y="19865"/>
                    </a:cubicBezTo>
                    <a:cubicBezTo>
                      <a:pt x="7104" y="20585"/>
                      <a:pt x="7200" y="21297"/>
                      <a:pt x="7367" y="22001"/>
                    </a:cubicBezTo>
                    <a:cubicBezTo>
                      <a:pt x="7508" y="22581"/>
                      <a:pt x="7851" y="22959"/>
                      <a:pt x="8370" y="23205"/>
                    </a:cubicBezTo>
                    <a:cubicBezTo>
                      <a:pt x="8695" y="23363"/>
                      <a:pt x="9038" y="23478"/>
                      <a:pt x="9398" y="23548"/>
                    </a:cubicBezTo>
                    <a:cubicBezTo>
                      <a:pt x="10084" y="23693"/>
                      <a:pt x="10774" y="23752"/>
                      <a:pt x="11465" y="23752"/>
                    </a:cubicBezTo>
                    <a:cubicBezTo>
                      <a:pt x="12156" y="23752"/>
                      <a:pt x="12849" y="23693"/>
                      <a:pt x="13539" y="23601"/>
                    </a:cubicBezTo>
                    <a:cubicBezTo>
                      <a:pt x="13978" y="23539"/>
                      <a:pt x="14400" y="23434"/>
                      <a:pt x="14805" y="23275"/>
                    </a:cubicBezTo>
                    <a:cubicBezTo>
                      <a:pt x="15570" y="22994"/>
                      <a:pt x="16255" y="22625"/>
                      <a:pt x="16721" y="21922"/>
                    </a:cubicBezTo>
                    <a:cubicBezTo>
                      <a:pt x="16827" y="21755"/>
                      <a:pt x="16879" y="21561"/>
                      <a:pt x="16879" y="21359"/>
                    </a:cubicBezTo>
                    <a:cubicBezTo>
                      <a:pt x="16853" y="21007"/>
                      <a:pt x="16730" y="20673"/>
                      <a:pt x="16510" y="20401"/>
                    </a:cubicBezTo>
                    <a:cubicBezTo>
                      <a:pt x="16053" y="19768"/>
                      <a:pt x="15666" y="19100"/>
                      <a:pt x="15350" y="18396"/>
                    </a:cubicBezTo>
                    <a:cubicBezTo>
                      <a:pt x="14796" y="17166"/>
                      <a:pt x="14418" y="15873"/>
                      <a:pt x="14216" y="14537"/>
                    </a:cubicBezTo>
                    <a:cubicBezTo>
                      <a:pt x="14189" y="14352"/>
                      <a:pt x="14172" y="14159"/>
                      <a:pt x="14154" y="13983"/>
                    </a:cubicBezTo>
                    <a:cubicBezTo>
                      <a:pt x="14148" y="13862"/>
                      <a:pt x="14188" y="13796"/>
                      <a:pt x="14267" y="13796"/>
                    </a:cubicBezTo>
                    <a:cubicBezTo>
                      <a:pt x="14297" y="13796"/>
                      <a:pt x="14333" y="13806"/>
                      <a:pt x="14374" y="13825"/>
                    </a:cubicBezTo>
                    <a:lnTo>
                      <a:pt x="14427" y="13843"/>
                    </a:lnTo>
                    <a:cubicBezTo>
                      <a:pt x="14561" y="13899"/>
                      <a:pt x="14692" y="13927"/>
                      <a:pt x="14816" y="13927"/>
                    </a:cubicBezTo>
                    <a:cubicBezTo>
                      <a:pt x="15170" y="13927"/>
                      <a:pt x="15461" y="13702"/>
                      <a:pt x="15578" y="13298"/>
                    </a:cubicBezTo>
                    <a:cubicBezTo>
                      <a:pt x="15596" y="13227"/>
                      <a:pt x="15605" y="13157"/>
                      <a:pt x="15614" y="13078"/>
                    </a:cubicBezTo>
                    <a:cubicBezTo>
                      <a:pt x="15631" y="12858"/>
                      <a:pt x="15605" y="12629"/>
                      <a:pt x="15543" y="12410"/>
                    </a:cubicBezTo>
                    <a:cubicBezTo>
                      <a:pt x="15499" y="12216"/>
                      <a:pt x="15543" y="12128"/>
                      <a:pt x="15719" y="12040"/>
                    </a:cubicBezTo>
                    <a:cubicBezTo>
                      <a:pt x="15807" y="11996"/>
                      <a:pt x="15895" y="11961"/>
                      <a:pt x="15992" y="11926"/>
                    </a:cubicBezTo>
                    <a:cubicBezTo>
                      <a:pt x="16352" y="11803"/>
                      <a:pt x="16712" y="11680"/>
                      <a:pt x="17073" y="11539"/>
                    </a:cubicBezTo>
                    <a:cubicBezTo>
                      <a:pt x="17662" y="11320"/>
                      <a:pt x="18216" y="10977"/>
                      <a:pt x="18682" y="10546"/>
                    </a:cubicBezTo>
                    <a:cubicBezTo>
                      <a:pt x="18919" y="10326"/>
                      <a:pt x="19095" y="10045"/>
                      <a:pt x="19183" y="9728"/>
                    </a:cubicBezTo>
                    <a:cubicBezTo>
                      <a:pt x="19341" y="9192"/>
                      <a:pt x="19376" y="8621"/>
                      <a:pt x="19271" y="8067"/>
                    </a:cubicBezTo>
                    <a:cubicBezTo>
                      <a:pt x="19033" y="6818"/>
                      <a:pt x="18559" y="5632"/>
                      <a:pt x="17882" y="4550"/>
                    </a:cubicBezTo>
                    <a:cubicBezTo>
                      <a:pt x="17389" y="3750"/>
                      <a:pt x="16730" y="3065"/>
                      <a:pt x="16053" y="2405"/>
                    </a:cubicBezTo>
                    <a:cubicBezTo>
                      <a:pt x="15526" y="1869"/>
                      <a:pt x="14919" y="1403"/>
                      <a:pt x="14268" y="1016"/>
                    </a:cubicBezTo>
                    <a:cubicBezTo>
                      <a:pt x="13027" y="301"/>
                      <a:pt x="11686" y="1"/>
                      <a:pt x="102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123;p74"/>
              <p:cNvSpPr/>
              <p:nvPr/>
            </p:nvSpPr>
            <p:spPr>
              <a:xfrm>
                <a:off x="2330922" y="1238153"/>
                <a:ext cx="1028770" cy="694570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12090" extrusionOk="0">
                    <a:moveTo>
                      <a:pt x="9064" y="0"/>
                    </a:moveTo>
                    <a:cubicBezTo>
                      <a:pt x="9011" y="0"/>
                      <a:pt x="8958" y="9"/>
                      <a:pt x="8906" y="18"/>
                    </a:cubicBezTo>
                    <a:cubicBezTo>
                      <a:pt x="8149" y="97"/>
                      <a:pt x="7393" y="264"/>
                      <a:pt x="6664" y="501"/>
                    </a:cubicBezTo>
                    <a:cubicBezTo>
                      <a:pt x="6268" y="633"/>
                      <a:pt x="5881" y="800"/>
                      <a:pt x="5495" y="950"/>
                    </a:cubicBezTo>
                    <a:cubicBezTo>
                      <a:pt x="5442" y="976"/>
                      <a:pt x="5407" y="1011"/>
                      <a:pt x="5380" y="1064"/>
                    </a:cubicBezTo>
                    <a:cubicBezTo>
                      <a:pt x="5363" y="1143"/>
                      <a:pt x="5424" y="1187"/>
                      <a:pt x="5486" y="1222"/>
                    </a:cubicBezTo>
                    <a:cubicBezTo>
                      <a:pt x="5530" y="1249"/>
                      <a:pt x="5574" y="1266"/>
                      <a:pt x="5618" y="1275"/>
                    </a:cubicBezTo>
                    <a:cubicBezTo>
                      <a:pt x="6180" y="1477"/>
                      <a:pt x="6681" y="1802"/>
                      <a:pt x="7095" y="2242"/>
                    </a:cubicBezTo>
                    <a:cubicBezTo>
                      <a:pt x="7824" y="3024"/>
                      <a:pt x="8079" y="3956"/>
                      <a:pt x="7895" y="4994"/>
                    </a:cubicBezTo>
                    <a:cubicBezTo>
                      <a:pt x="7736" y="5943"/>
                      <a:pt x="7139" y="6585"/>
                      <a:pt x="6277" y="6980"/>
                    </a:cubicBezTo>
                    <a:cubicBezTo>
                      <a:pt x="5764" y="7211"/>
                      <a:pt x="5211" y="7328"/>
                      <a:pt x="4655" y="7328"/>
                    </a:cubicBezTo>
                    <a:cubicBezTo>
                      <a:pt x="4469" y="7328"/>
                      <a:pt x="4282" y="7315"/>
                      <a:pt x="4097" y="7288"/>
                    </a:cubicBezTo>
                    <a:cubicBezTo>
                      <a:pt x="3411" y="7227"/>
                      <a:pt x="2760" y="6937"/>
                      <a:pt x="2251" y="6462"/>
                    </a:cubicBezTo>
                    <a:cubicBezTo>
                      <a:pt x="1864" y="6128"/>
                      <a:pt x="1556" y="5715"/>
                      <a:pt x="1336" y="5249"/>
                    </a:cubicBezTo>
                    <a:cubicBezTo>
                      <a:pt x="1319" y="5213"/>
                      <a:pt x="1301" y="5170"/>
                      <a:pt x="1275" y="5143"/>
                    </a:cubicBezTo>
                    <a:cubicBezTo>
                      <a:pt x="1223" y="5064"/>
                      <a:pt x="1174" y="5024"/>
                      <a:pt x="1123" y="5024"/>
                    </a:cubicBezTo>
                    <a:cubicBezTo>
                      <a:pt x="1077" y="5024"/>
                      <a:pt x="1029" y="5055"/>
                      <a:pt x="976" y="5117"/>
                    </a:cubicBezTo>
                    <a:cubicBezTo>
                      <a:pt x="941" y="5152"/>
                      <a:pt x="923" y="5196"/>
                      <a:pt x="897" y="5240"/>
                    </a:cubicBezTo>
                    <a:cubicBezTo>
                      <a:pt x="826" y="5372"/>
                      <a:pt x="747" y="5512"/>
                      <a:pt x="677" y="5653"/>
                    </a:cubicBezTo>
                    <a:cubicBezTo>
                      <a:pt x="299" y="6383"/>
                      <a:pt x="79" y="7174"/>
                      <a:pt x="18" y="7991"/>
                    </a:cubicBezTo>
                    <a:cubicBezTo>
                      <a:pt x="0" y="8308"/>
                      <a:pt x="62" y="8624"/>
                      <a:pt x="202" y="8915"/>
                    </a:cubicBezTo>
                    <a:cubicBezTo>
                      <a:pt x="659" y="9899"/>
                      <a:pt x="1477" y="10479"/>
                      <a:pt x="2418" y="10910"/>
                    </a:cubicBezTo>
                    <a:cubicBezTo>
                      <a:pt x="2520" y="10957"/>
                      <a:pt x="2609" y="10980"/>
                      <a:pt x="2686" y="10980"/>
                    </a:cubicBezTo>
                    <a:cubicBezTo>
                      <a:pt x="2853" y="10980"/>
                      <a:pt x="2966" y="10874"/>
                      <a:pt x="3051" y="10682"/>
                    </a:cubicBezTo>
                    <a:cubicBezTo>
                      <a:pt x="3306" y="10119"/>
                      <a:pt x="3701" y="9627"/>
                      <a:pt x="4202" y="9257"/>
                    </a:cubicBezTo>
                    <a:cubicBezTo>
                      <a:pt x="4824" y="8763"/>
                      <a:pt x="5598" y="8493"/>
                      <a:pt x="6386" y="8493"/>
                    </a:cubicBezTo>
                    <a:cubicBezTo>
                      <a:pt x="6467" y="8493"/>
                      <a:pt x="6548" y="8496"/>
                      <a:pt x="6629" y="8501"/>
                    </a:cubicBezTo>
                    <a:cubicBezTo>
                      <a:pt x="7455" y="8554"/>
                      <a:pt x="8132" y="8923"/>
                      <a:pt x="8721" y="9477"/>
                    </a:cubicBezTo>
                    <a:cubicBezTo>
                      <a:pt x="9108" y="9846"/>
                      <a:pt x="9433" y="10260"/>
                      <a:pt x="9582" y="10787"/>
                    </a:cubicBezTo>
                    <a:cubicBezTo>
                      <a:pt x="9662" y="11060"/>
                      <a:pt x="9741" y="11323"/>
                      <a:pt x="9811" y="11596"/>
                    </a:cubicBezTo>
                    <a:cubicBezTo>
                      <a:pt x="9870" y="11883"/>
                      <a:pt x="10124" y="12089"/>
                      <a:pt x="10417" y="12089"/>
                    </a:cubicBezTo>
                    <a:cubicBezTo>
                      <a:pt x="10429" y="12089"/>
                      <a:pt x="10441" y="12089"/>
                      <a:pt x="10453" y="12088"/>
                    </a:cubicBezTo>
                    <a:cubicBezTo>
                      <a:pt x="10655" y="12079"/>
                      <a:pt x="10857" y="12062"/>
                      <a:pt x="11059" y="12053"/>
                    </a:cubicBezTo>
                    <a:lnTo>
                      <a:pt x="12229" y="12000"/>
                    </a:lnTo>
                    <a:cubicBezTo>
                      <a:pt x="12923" y="11868"/>
                      <a:pt x="13626" y="11745"/>
                      <a:pt x="14330" y="11605"/>
                    </a:cubicBezTo>
                    <a:cubicBezTo>
                      <a:pt x="14576" y="11552"/>
                      <a:pt x="14822" y="11517"/>
                      <a:pt x="15033" y="11358"/>
                    </a:cubicBezTo>
                    <a:cubicBezTo>
                      <a:pt x="15270" y="11183"/>
                      <a:pt x="15341" y="10989"/>
                      <a:pt x="15244" y="10708"/>
                    </a:cubicBezTo>
                    <a:cubicBezTo>
                      <a:pt x="15130" y="10356"/>
                      <a:pt x="15059" y="9987"/>
                      <a:pt x="15033" y="9618"/>
                    </a:cubicBezTo>
                    <a:cubicBezTo>
                      <a:pt x="15015" y="9134"/>
                      <a:pt x="15095" y="8651"/>
                      <a:pt x="15270" y="8194"/>
                    </a:cubicBezTo>
                    <a:cubicBezTo>
                      <a:pt x="15692" y="7042"/>
                      <a:pt x="16431" y="6180"/>
                      <a:pt x="17618" y="5750"/>
                    </a:cubicBezTo>
                    <a:cubicBezTo>
                      <a:pt x="17662" y="5732"/>
                      <a:pt x="17697" y="5715"/>
                      <a:pt x="17741" y="5688"/>
                    </a:cubicBezTo>
                    <a:cubicBezTo>
                      <a:pt x="17864" y="5600"/>
                      <a:pt x="17908" y="5424"/>
                      <a:pt x="17837" y="5284"/>
                    </a:cubicBezTo>
                    <a:cubicBezTo>
                      <a:pt x="17539" y="4686"/>
                      <a:pt x="17248" y="4088"/>
                      <a:pt x="16800" y="3578"/>
                    </a:cubicBezTo>
                    <a:cubicBezTo>
                      <a:pt x="16343" y="3077"/>
                      <a:pt x="15886" y="2550"/>
                      <a:pt x="15393" y="2075"/>
                    </a:cubicBezTo>
                    <a:cubicBezTo>
                      <a:pt x="15287" y="1973"/>
                      <a:pt x="15180" y="1922"/>
                      <a:pt x="15071" y="1922"/>
                    </a:cubicBezTo>
                    <a:cubicBezTo>
                      <a:pt x="14984" y="1922"/>
                      <a:pt x="14895" y="1955"/>
                      <a:pt x="14804" y="2022"/>
                    </a:cubicBezTo>
                    <a:cubicBezTo>
                      <a:pt x="14760" y="2057"/>
                      <a:pt x="14708" y="2093"/>
                      <a:pt x="14655" y="2119"/>
                    </a:cubicBezTo>
                    <a:cubicBezTo>
                      <a:pt x="14259" y="2383"/>
                      <a:pt x="13802" y="2541"/>
                      <a:pt x="13319" y="2594"/>
                    </a:cubicBezTo>
                    <a:cubicBezTo>
                      <a:pt x="13170" y="2611"/>
                      <a:pt x="13021" y="2619"/>
                      <a:pt x="12872" y="2619"/>
                    </a:cubicBezTo>
                    <a:cubicBezTo>
                      <a:pt x="12184" y="2619"/>
                      <a:pt x="11501" y="2436"/>
                      <a:pt x="10901" y="2075"/>
                    </a:cubicBezTo>
                    <a:cubicBezTo>
                      <a:pt x="10286" y="1741"/>
                      <a:pt x="9793" y="1205"/>
                      <a:pt x="9512" y="563"/>
                    </a:cubicBezTo>
                    <a:cubicBezTo>
                      <a:pt x="9468" y="449"/>
                      <a:pt x="9433" y="343"/>
                      <a:pt x="9398" y="229"/>
                    </a:cubicBezTo>
                    <a:cubicBezTo>
                      <a:pt x="9354" y="88"/>
                      <a:pt x="9213" y="0"/>
                      <a:pt x="9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124;p74"/>
              <p:cNvSpPr/>
              <p:nvPr/>
            </p:nvSpPr>
            <p:spPr>
              <a:xfrm>
                <a:off x="2734959" y="2024971"/>
                <a:ext cx="531332" cy="538134"/>
              </a:xfrm>
              <a:custGeom>
                <a:avLst/>
                <a:gdLst/>
                <a:ahLst/>
                <a:cxnLst/>
                <a:rect l="l" t="t" r="r" b="b"/>
                <a:pathLst>
                  <a:path w="9249" h="9367" extrusionOk="0">
                    <a:moveTo>
                      <a:pt x="5152" y="1"/>
                    </a:moveTo>
                    <a:cubicBezTo>
                      <a:pt x="5099" y="115"/>
                      <a:pt x="5046" y="203"/>
                      <a:pt x="5002" y="300"/>
                    </a:cubicBezTo>
                    <a:cubicBezTo>
                      <a:pt x="4868" y="596"/>
                      <a:pt x="4644" y="751"/>
                      <a:pt x="4370" y="751"/>
                    </a:cubicBezTo>
                    <a:cubicBezTo>
                      <a:pt x="4302" y="751"/>
                      <a:pt x="4232" y="741"/>
                      <a:pt x="4158" y="722"/>
                    </a:cubicBezTo>
                    <a:cubicBezTo>
                      <a:pt x="3912" y="651"/>
                      <a:pt x="3701" y="493"/>
                      <a:pt x="3569" y="282"/>
                    </a:cubicBezTo>
                    <a:cubicBezTo>
                      <a:pt x="3534" y="230"/>
                      <a:pt x="3499" y="177"/>
                      <a:pt x="3446" y="98"/>
                    </a:cubicBezTo>
                    <a:cubicBezTo>
                      <a:pt x="3393" y="168"/>
                      <a:pt x="3349" y="212"/>
                      <a:pt x="3306" y="273"/>
                    </a:cubicBezTo>
                    <a:cubicBezTo>
                      <a:pt x="3226" y="379"/>
                      <a:pt x="3165" y="493"/>
                      <a:pt x="3077" y="599"/>
                    </a:cubicBezTo>
                    <a:cubicBezTo>
                      <a:pt x="2923" y="772"/>
                      <a:pt x="2740" y="857"/>
                      <a:pt x="2562" y="857"/>
                    </a:cubicBezTo>
                    <a:cubicBezTo>
                      <a:pt x="2342" y="857"/>
                      <a:pt x="2131" y="728"/>
                      <a:pt x="1996" y="476"/>
                    </a:cubicBezTo>
                    <a:cubicBezTo>
                      <a:pt x="1978" y="440"/>
                      <a:pt x="1969" y="405"/>
                      <a:pt x="1952" y="379"/>
                    </a:cubicBezTo>
                    <a:cubicBezTo>
                      <a:pt x="1914" y="304"/>
                      <a:pt x="1884" y="266"/>
                      <a:pt x="1847" y="266"/>
                    </a:cubicBezTo>
                    <a:cubicBezTo>
                      <a:pt x="1814" y="266"/>
                      <a:pt x="1776" y="295"/>
                      <a:pt x="1723" y="353"/>
                    </a:cubicBezTo>
                    <a:cubicBezTo>
                      <a:pt x="1697" y="379"/>
                      <a:pt x="1670" y="414"/>
                      <a:pt x="1635" y="440"/>
                    </a:cubicBezTo>
                    <a:cubicBezTo>
                      <a:pt x="1521" y="564"/>
                      <a:pt x="1363" y="651"/>
                      <a:pt x="1196" y="695"/>
                    </a:cubicBezTo>
                    <a:cubicBezTo>
                      <a:pt x="1145" y="710"/>
                      <a:pt x="1093" y="717"/>
                      <a:pt x="1043" y="717"/>
                    </a:cubicBezTo>
                    <a:cubicBezTo>
                      <a:pt x="884" y="717"/>
                      <a:pt x="735" y="646"/>
                      <a:pt x="642" y="520"/>
                    </a:cubicBezTo>
                    <a:cubicBezTo>
                      <a:pt x="624" y="476"/>
                      <a:pt x="589" y="432"/>
                      <a:pt x="554" y="397"/>
                    </a:cubicBezTo>
                    <a:lnTo>
                      <a:pt x="501" y="397"/>
                    </a:lnTo>
                    <a:cubicBezTo>
                      <a:pt x="484" y="476"/>
                      <a:pt x="457" y="555"/>
                      <a:pt x="440" y="643"/>
                    </a:cubicBezTo>
                    <a:cubicBezTo>
                      <a:pt x="141" y="2120"/>
                      <a:pt x="0" y="3623"/>
                      <a:pt x="18" y="5126"/>
                    </a:cubicBezTo>
                    <a:cubicBezTo>
                      <a:pt x="18" y="6058"/>
                      <a:pt x="132" y="6981"/>
                      <a:pt x="360" y="7878"/>
                    </a:cubicBezTo>
                    <a:cubicBezTo>
                      <a:pt x="457" y="8300"/>
                      <a:pt x="738" y="8643"/>
                      <a:pt x="1125" y="8827"/>
                    </a:cubicBezTo>
                    <a:cubicBezTo>
                      <a:pt x="1521" y="9021"/>
                      <a:pt x="1934" y="9153"/>
                      <a:pt x="2374" y="9214"/>
                    </a:cubicBezTo>
                    <a:cubicBezTo>
                      <a:pt x="2980" y="9316"/>
                      <a:pt x="3592" y="9367"/>
                      <a:pt x="4205" y="9367"/>
                    </a:cubicBezTo>
                    <a:cubicBezTo>
                      <a:pt x="4915" y="9367"/>
                      <a:pt x="5626" y="9298"/>
                      <a:pt x="6330" y="9161"/>
                    </a:cubicBezTo>
                    <a:cubicBezTo>
                      <a:pt x="6611" y="9100"/>
                      <a:pt x="6901" y="9047"/>
                      <a:pt x="7174" y="8968"/>
                    </a:cubicBezTo>
                    <a:cubicBezTo>
                      <a:pt x="7763" y="8801"/>
                      <a:pt x="8299" y="8511"/>
                      <a:pt x="8756" y="8098"/>
                    </a:cubicBezTo>
                    <a:cubicBezTo>
                      <a:pt x="8941" y="7939"/>
                      <a:pt x="9081" y="7737"/>
                      <a:pt x="9160" y="7500"/>
                    </a:cubicBezTo>
                    <a:cubicBezTo>
                      <a:pt x="9248" y="7192"/>
                      <a:pt x="9152" y="6920"/>
                      <a:pt x="8993" y="6656"/>
                    </a:cubicBezTo>
                    <a:cubicBezTo>
                      <a:pt x="8835" y="6401"/>
                      <a:pt x="8659" y="6128"/>
                      <a:pt x="8484" y="5865"/>
                    </a:cubicBezTo>
                    <a:cubicBezTo>
                      <a:pt x="8114" y="5284"/>
                      <a:pt x="7798" y="4660"/>
                      <a:pt x="7543" y="4018"/>
                    </a:cubicBezTo>
                    <a:cubicBezTo>
                      <a:pt x="7086" y="2920"/>
                      <a:pt x="6760" y="1777"/>
                      <a:pt x="6576" y="608"/>
                    </a:cubicBezTo>
                    <a:cubicBezTo>
                      <a:pt x="6567" y="528"/>
                      <a:pt x="6567" y="440"/>
                      <a:pt x="6479" y="397"/>
                    </a:cubicBezTo>
                    <a:cubicBezTo>
                      <a:pt x="6349" y="450"/>
                      <a:pt x="6227" y="473"/>
                      <a:pt x="6112" y="473"/>
                    </a:cubicBezTo>
                    <a:cubicBezTo>
                      <a:pt x="5754" y="473"/>
                      <a:pt x="5458" y="247"/>
                      <a:pt x="51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125;p74"/>
              <p:cNvSpPr/>
              <p:nvPr/>
            </p:nvSpPr>
            <p:spPr>
              <a:xfrm>
                <a:off x="2415716" y="1322488"/>
                <a:ext cx="354106" cy="317756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531" extrusionOk="0">
                    <a:moveTo>
                      <a:pt x="3481" y="1"/>
                    </a:moveTo>
                    <a:cubicBezTo>
                      <a:pt x="3128" y="1"/>
                      <a:pt x="2778" y="117"/>
                      <a:pt x="2489" y="343"/>
                    </a:cubicBezTo>
                    <a:cubicBezTo>
                      <a:pt x="1619" y="959"/>
                      <a:pt x="845" y="1706"/>
                      <a:pt x="212" y="2567"/>
                    </a:cubicBezTo>
                    <a:cubicBezTo>
                      <a:pt x="159" y="2638"/>
                      <a:pt x="115" y="2726"/>
                      <a:pt x="89" y="2814"/>
                    </a:cubicBezTo>
                    <a:cubicBezTo>
                      <a:pt x="1" y="3130"/>
                      <a:pt x="36" y="3482"/>
                      <a:pt x="203" y="3772"/>
                    </a:cubicBezTo>
                    <a:cubicBezTo>
                      <a:pt x="317" y="3965"/>
                      <a:pt x="441" y="4150"/>
                      <a:pt x="581" y="4334"/>
                    </a:cubicBezTo>
                    <a:cubicBezTo>
                      <a:pt x="1056" y="4923"/>
                      <a:pt x="1645" y="5337"/>
                      <a:pt x="2401" y="5460"/>
                    </a:cubicBezTo>
                    <a:cubicBezTo>
                      <a:pt x="2659" y="5507"/>
                      <a:pt x="2913" y="5530"/>
                      <a:pt x="3168" y="5530"/>
                    </a:cubicBezTo>
                    <a:cubicBezTo>
                      <a:pt x="3296" y="5530"/>
                      <a:pt x="3424" y="5524"/>
                      <a:pt x="3553" y="5512"/>
                    </a:cubicBezTo>
                    <a:cubicBezTo>
                      <a:pt x="3746" y="5477"/>
                      <a:pt x="3948" y="5451"/>
                      <a:pt x="4133" y="5407"/>
                    </a:cubicBezTo>
                    <a:cubicBezTo>
                      <a:pt x="4652" y="5284"/>
                      <a:pt x="5126" y="5020"/>
                      <a:pt x="5495" y="4633"/>
                    </a:cubicBezTo>
                    <a:cubicBezTo>
                      <a:pt x="5926" y="4194"/>
                      <a:pt x="6164" y="3596"/>
                      <a:pt x="6146" y="2972"/>
                    </a:cubicBezTo>
                    <a:cubicBezTo>
                      <a:pt x="6146" y="2277"/>
                      <a:pt x="5961" y="1644"/>
                      <a:pt x="5495" y="1108"/>
                    </a:cubicBezTo>
                    <a:cubicBezTo>
                      <a:pt x="5135" y="695"/>
                      <a:pt x="4687" y="370"/>
                      <a:pt x="4177" y="159"/>
                    </a:cubicBezTo>
                    <a:cubicBezTo>
                      <a:pt x="3955" y="53"/>
                      <a:pt x="3717" y="1"/>
                      <a:pt x="34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126;p74"/>
              <p:cNvSpPr/>
              <p:nvPr/>
            </p:nvSpPr>
            <p:spPr>
              <a:xfrm>
                <a:off x="2515735" y="1744908"/>
                <a:ext cx="366055" cy="188781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3286" extrusionOk="0">
                    <a:moveTo>
                      <a:pt x="3255" y="0"/>
                    </a:moveTo>
                    <a:cubicBezTo>
                      <a:pt x="3137" y="0"/>
                      <a:pt x="3016" y="8"/>
                      <a:pt x="2893" y="23"/>
                    </a:cubicBezTo>
                    <a:lnTo>
                      <a:pt x="2576" y="50"/>
                    </a:lnTo>
                    <a:cubicBezTo>
                      <a:pt x="2559" y="50"/>
                      <a:pt x="2532" y="58"/>
                      <a:pt x="2515" y="67"/>
                    </a:cubicBezTo>
                    <a:cubicBezTo>
                      <a:pt x="1750" y="234"/>
                      <a:pt x="1064" y="656"/>
                      <a:pt x="572" y="1272"/>
                    </a:cubicBezTo>
                    <a:cubicBezTo>
                      <a:pt x="361" y="1518"/>
                      <a:pt x="194" y="1799"/>
                      <a:pt x="80" y="2098"/>
                    </a:cubicBezTo>
                    <a:cubicBezTo>
                      <a:pt x="1" y="2283"/>
                      <a:pt x="97" y="2502"/>
                      <a:pt x="300" y="2555"/>
                    </a:cubicBezTo>
                    <a:cubicBezTo>
                      <a:pt x="458" y="2617"/>
                      <a:pt x="625" y="2669"/>
                      <a:pt x="801" y="2713"/>
                    </a:cubicBezTo>
                    <a:cubicBezTo>
                      <a:pt x="2031" y="2968"/>
                      <a:pt x="3271" y="3188"/>
                      <a:pt x="4537" y="3232"/>
                    </a:cubicBezTo>
                    <a:cubicBezTo>
                      <a:pt x="4968" y="3250"/>
                      <a:pt x="5398" y="3258"/>
                      <a:pt x="5829" y="3285"/>
                    </a:cubicBezTo>
                    <a:cubicBezTo>
                      <a:pt x="5837" y="3285"/>
                      <a:pt x="5845" y="3286"/>
                      <a:pt x="5854" y="3286"/>
                    </a:cubicBezTo>
                    <a:cubicBezTo>
                      <a:pt x="6094" y="3286"/>
                      <a:pt x="6371" y="3038"/>
                      <a:pt x="6278" y="2748"/>
                    </a:cubicBezTo>
                    <a:cubicBezTo>
                      <a:pt x="6234" y="2599"/>
                      <a:pt x="6190" y="2458"/>
                      <a:pt x="6154" y="2309"/>
                    </a:cubicBezTo>
                    <a:cubicBezTo>
                      <a:pt x="6075" y="1931"/>
                      <a:pt x="5908" y="1579"/>
                      <a:pt x="5662" y="1280"/>
                    </a:cubicBezTo>
                    <a:cubicBezTo>
                      <a:pt x="5495" y="1069"/>
                      <a:pt x="5302" y="885"/>
                      <a:pt x="5100" y="709"/>
                    </a:cubicBezTo>
                    <a:cubicBezTo>
                      <a:pt x="4559" y="258"/>
                      <a:pt x="3948" y="0"/>
                      <a:pt x="32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127;p74"/>
              <p:cNvSpPr/>
              <p:nvPr/>
            </p:nvSpPr>
            <p:spPr>
              <a:xfrm>
                <a:off x="3204602" y="1585890"/>
                <a:ext cx="203077" cy="288514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5022" extrusionOk="0">
                    <a:moveTo>
                      <a:pt x="2623" y="1"/>
                    </a:moveTo>
                    <a:cubicBezTo>
                      <a:pt x="2473" y="1"/>
                      <a:pt x="2326" y="44"/>
                      <a:pt x="2199" y="119"/>
                    </a:cubicBezTo>
                    <a:cubicBezTo>
                      <a:pt x="889" y="708"/>
                      <a:pt x="1" y="2299"/>
                      <a:pt x="150" y="3723"/>
                    </a:cubicBezTo>
                    <a:cubicBezTo>
                      <a:pt x="177" y="4048"/>
                      <a:pt x="247" y="4374"/>
                      <a:pt x="379" y="4673"/>
                    </a:cubicBezTo>
                    <a:cubicBezTo>
                      <a:pt x="475" y="4903"/>
                      <a:pt x="636" y="5021"/>
                      <a:pt x="835" y="5021"/>
                    </a:cubicBezTo>
                    <a:cubicBezTo>
                      <a:pt x="910" y="5021"/>
                      <a:pt x="990" y="5005"/>
                      <a:pt x="1073" y="4971"/>
                    </a:cubicBezTo>
                    <a:cubicBezTo>
                      <a:pt x="1381" y="4848"/>
                      <a:pt x="1654" y="4734"/>
                      <a:pt x="1935" y="4602"/>
                    </a:cubicBezTo>
                    <a:cubicBezTo>
                      <a:pt x="2339" y="4418"/>
                      <a:pt x="2700" y="4154"/>
                      <a:pt x="3007" y="3837"/>
                    </a:cubicBezTo>
                    <a:cubicBezTo>
                      <a:pt x="3139" y="3705"/>
                      <a:pt x="3236" y="3556"/>
                      <a:pt x="3324" y="3398"/>
                    </a:cubicBezTo>
                    <a:cubicBezTo>
                      <a:pt x="3456" y="3099"/>
                      <a:pt x="3517" y="2774"/>
                      <a:pt x="3517" y="2448"/>
                    </a:cubicBezTo>
                    <a:cubicBezTo>
                      <a:pt x="3535" y="1710"/>
                      <a:pt x="3333" y="1007"/>
                      <a:pt x="3087" y="312"/>
                    </a:cubicBezTo>
                    <a:cubicBezTo>
                      <a:pt x="3025" y="136"/>
                      <a:pt x="2876" y="22"/>
                      <a:pt x="2700" y="4"/>
                    </a:cubicBezTo>
                    <a:cubicBezTo>
                      <a:pt x="2674" y="2"/>
                      <a:pt x="2648" y="1"/>
                      <a:pt x="26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128;p74"/>
              <p:cNvSpPr/>
              <p:nvPr/>
            </p:nvSpPr>
            <p:spPr>
              <a:xfrm>
                <a:off x="2685955" y="1921621"/>
                <a:ext cx="508123" cy="134318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2338" extrusionOk="0">
                    <a:moveTo>
                      <a:pt x="8300" y="0"/>
                    </a:moveTo>
                    <a:cubicBezTo>
                      <a:pt x="8143" y="0"/>
                      <a:pt x="7996" y="48"/>
                      <a:pt x="7842" y="77"/>
                    </a:cubicBezTo>
                    <a:cubicBezTo>
                      <a:pt x="6571" y="329"/>
                      <a:pt x="5301" y="529"/>
                      <a:pt x="4002" y="529"/>
                    </a:cubicBezTo>
                    <a:cubicBezTo>
                      <a:pt x="3899" y="529"/>
                      <a:pt x="3796" y="528"/>
                      <a:pt x="3693" y="525"/>
                    </a:cubicBezTo>
                    <a:cubicBezTo>
                      <a:pt x="2875" y="499"/>
                      <a:pt x="2066" y="472"/>
                      <a:pt x="1249" y="446"/>
                    </a:cubicBezTo>
                    <a:cubicBezTo>
                      <a:pt x="1216" y="444"/>
                      <a:pt x="1182" y="443"/>
                      <a:pt x="1148" y="443"/>
                    </a:cubicBezTo>
                    <a:cubicBezTo>
                      <a:pt x="1055" y="443"/>
                      <a:pt x="961" y="451"/>
                      <a:pt x="871" y="464"/>
                    </a:cubicBezTo>
                    <a:cubicBezTo>
                      <a:pt x="317" y="552"/>
                      <a:pt x="53" y="1018"/>
                      <a:pt x="18" y="1457"/>
                    </a:cubicBezTo>
                    <a:cubicBezTo>
                      <a:pt x="1" y="1696"/>
                      <a:pt x="124" y="1835"/>
                      <a:pt x="365" y="1835"/>
                    </a:cubicBezTo>
                    <a:cubicBezTo>
                      <a:pt x="372" y="1835"/>
                      <a:pt x="380" y="1835"/>
                      <a:pt x="387" y="1835"/>
                    </a:cubicBezTo>
                    <a:cubicBezTo>
                      <a:pt x="510" y="1835"/>
                      <a:pt x="624" y="1809"/>
                      <a:pt x="739" y="1756"/>
                    </a:cubicBezTo>
                    <a:cubicBezTo>
                      <a:pt x="932" y="1642"/>
                      <a:pt x="1117" y="1510"/>
                      <a:pt x="1301" y="1378"/>
                    </a:cubicBezTo>
                    <a:cubicBezTo>
                      <a:pt x="1351" y="1334"/>
                      <a:pt x="1405" y="1291"/>
                      <a:pt x="1461" y="1291"/>
                    </a:cubicBezTo>
                    <a:cubicBezTo>
                      <a:pt x="1484" y="1291"/>
                      <a:pt x="1507" y="1298"/>
                      <a:pt x="1530" y="1316"/>
                    </a:cubicBezTo>
                    <a:cubicBezTo>
                      <a:pt x="1583" y="1369"/>
                      <a:pt x="1627" y="1439"/>
                      <a:pt x="1635" y="1519"/>
                    </a:cubicBezTo>
                    <a:cubicBezTo>
                      <a:pt x="1653" y="1624"/>
                      <a:pt x="1635" y="1738"/>
                      <a:pt x="1644" y="1844"/>
                    </a:cubicBezTo>
                    <a:cubicBezTo>
                      <a:pt x="1662" y="1985"/>
                      <a:pt x="1679" y="2143"/>
                      <a:pt x="1829" y="2196"/>
                    </a:cubicBezTo>
                    <a:cubicBezTo>
                      <a:pt x="1864" y="2211"/>
                      <a:pt x="1898" y="2217"/>
                      <a:pt x="1933" y="2217"/>
                    </a:cubicBezTo>
                    <a:cubicBezTo>
                      <a:pt x="2038" y="2217"/>
                      <a:pt x="2141" y="2156"/>
                      <a:pt x="2233" y="2090"/>
                    </a:cubicBezTo>
                    <a:cubicBezTo>
                      <a:pt x="2268" y="2055"/>
                      <a:pt x="2312" y="2020"/>
                      <a:pt x="2339" y="1976"/>
                    </a:cubicBezTo>
                    <a:cubicBezTo>
                      <a:pt x="2409" y="1888"/>
                      <a:pt x="2479" y="1791"/>
                      <a:pt x="2532" y="1686"/>
                    </a:cubicBezTo>
                    <a:cubicBezTo>
                      <a:pt x="2594" y="1589"/>
                      <a:pt x="2646" y="1492"/>
                      <a:pt x="2699" y="1404"/>
                    </a:cubicBezTo>
                    <a:cubicBezTo>
                      <a:pt x="2727" y="1349"/>
                      <a:pt x="2770" y="1305"/>
                      <a:pt x="2821" y="1305"/>
                    </a:cubicBezTo>
                    <a:cubicBezTo>
                      <a:pt x="2836" y="1305"/>
                      <a:pt x="2851" y="1309"/>
                      <a:pt x="2866" y="1316"/>
                    </a:cubicBezTo>
                    <a:cubicBezTo>
                      <a:pt x="2919" y="1352"/>
                      <a:pt x="2954" y="1404"/>
                      <a:pt x="2972" y="1457"/>
                    </a:cubicBezTo>
                    <a:cubicBezTo>
                      <a:pt x="2980" y="1492"/>
                      <a:pt x="2972" y="1545"/>
                      <a:pt x="2980" y="1580"/>
                    </a:cubicBezTo>
                    <a:cubicBezTo>
                      <a:pt x="3016" y="1765"/>
                      <a:pt x="3060" y="1941"/>
                      <a:pt x="3130" y="2116"/>
                    </a:cubicBezTo>
                    <a:cubicBezTo>
                      <a:pt x="3199" y="2264"/>
                      <a:pt x="3301" y="2338"/>
                      <a:pt x="3415" y="2338"/>
                    </a:cubicBezTo>
                    <a:cubicBezTo>
                      <a:pt x="3504" y="2338"/>
                      <a:pt x="3600" y="2293"/>
                      <a:pt x="3693" y="2204"/>
                    </a:cubicBezTo>
                    <a:cubicBezTo>
                      <a:pt x="3824" y="2072"/>
                      <a:pt x="3921" y="1905"/>
                      <a:pt x="3974" y="1730"/>
                    </a:cubicBezTo>
                    <a:cubicBezTo>
                      <a:pt x="4009" y="1598"/>
                      <a:pt x="4044" y="1457"/>
                      <a:pt x="4079" y="1325"/>
                    </a:cubicBezTo>
                    <a:cubicBezTo>
                      <a:pt x="4106" y="1229"/>
                      <a:pt x="4141" y="1141"/>
                      <a:pt x="4255" y="1141"/>
                    </a:cubicBezTo>
                    <a:cubicBezTo>
                      <a:pt x="4378" y="1141"/>
                      <a:pt x="4413" y="1220"/>
                      <a:pt x="4440" y="1308"/>
                    </a:cubicBezTo>
                    <a:cubicBezTo>
                      <a:pt x="4493" y="1457"/>
                      <a:pt x="4537" y="1598"/>
                      <a:pt x="4598" y="1738"/>
                    </a:cubicBezTo>
                    <a:cubicBezTo>
                      <a:pt x="4668" y="1914"/>
                      <a:pt x="4800" y="2072"/>
                      <a:pt x="4959" y="2169"/>
                    </a:cubicBezTo>
                    <a:cubicBezTo>
                      <a:pt x="5056" y="2223"/>
                      <a:pt x="5147" y="2249"/>
                      <a:pt x="5229" y="2249"/>
                    </a:cubicBezTo>
                    <a:cubicBezTo>
                      <a:pt x="5390" y="2249"/>
                      <a:pt x="5516" y="2147"/>
                      <a:pt x="5591" y="1949"/>
                    </a:cubicBezTo>
                    <a:cubicBezTo>
                      <a:pt x="5644" y="1791"/>
                      <a:pt x="5679" y="1633"/>
                      <a:pt x="5706" y="1475"/>
                    </a:cubicBezTo>
                    <a:cubicBezTo>
                      <a:pt x="5723" y="1387"/>
                      <a:pt x="5741" y="1290"/>
                      <a:pt x="5776" y="1202"/>
                    </a:cubicBezTo>
                    <a:cubicBezTo>
                      <a:pt x="5802" y="1149"/>
                      <a:pt x="5846" y="1105"/>
                      <a:pt x="5908" y="1097"/>
                    </a:cubicBezTo>
                    <a:cubicBezTo>
                      <a:pt x="5952" y="1097"/>
                      <a:pt x="6013" y="1167"/>
                      <a:pt x="6031" y="1211"/>
                    </a:cubicBezTo>
                    <a:cubicBezTo>
                      <a:pt x="6180" y="1589"/>
                      <a:pt x="6497" y="1861"/>
                      <a:pt x="6884" y="1949"/>
                    </a:cubicBezTo>
                    <a:cubicBezTo>
                      <a:pt x="6929" y="1961"/>
                      <a:pt x="6970" y="1967"/>
                      <a:pt x="7006" y="1967"/>
                    </a:cubicBezTo>
                    <a:cubicBezTo>
                      <a:pt x="7132" y="1967"/>
                      <a:pt x="7207" y="1895"/>
                      <a:pt x="7262" y="1738"/>
                    </a:cubicBezTo>
                    <a:cubicBezTo>
                      <a:pt x="7288" y="1668"/>
                      <a:pt x="7297" y="1598"/>
                      <a:pt x="7306" y="1519"/>
                    </a:cubicBezTo>
                    <a:cubicBezTo>
                      <a:pt x="7323" y="1378"/>
                      <a:pt x="7332" y="1229"/>
                      <a:pt x="7332" y="1079"/>
                    </a:cubicBezTo>
                    <a:cubicBezTo>
                      <a:pt x="7332" y="982"/>
                      <a:pt x="7332" y="877"/>
                      <a:pt x="7446" y="833"/>
                    </a:cubicBezTo>
                    <a:cubicBezTo>
                      <a:pt x="7465" y="825"/>
                      <a:pt x="7482" y="822"/>
                      <a:pt x="7499" y="822"/>
                    </a:cubicBezTo>
                    <a:cubicBezTo>
                      <a:pt x="7579" y="822"/>
                      <a:pt x="7643" y="899"/>
                      <a:pt x="7701" y="965"/>
                    </a:cubicBezTo>
                    <a:cubicBezTo>
                      <a:pt x="7798" y="1114"/>
                      <a:pt x="7939" y="1229"/>
                      <a:pt x="8097" y="1299"/>
                    </a:cubicBezTo>
                    <a:cubicBezTo>
                      <a:pt x="8163" y="1331"/>
                      <a:pt x="8232" y="1345"/>
                      <a:pt x="8300" y="1345"/>
                    </a:cubicBezTo>
                    <a:cubicBezTo>
                      <a:pt x="8496" y="1345"/>
                      <a:pt x="8685" y="1222"/>
                      <a:pt x="8756" y="1026"/>
                    </a:cubicBezTo>
                    <a:cubicBezTo>
                      <a:pt x="8827" y="877"/>
                      <a:pt x="8844" y="710"/>
                      <a:pt x="8818" y="543"/>
                    </a:cubicBezTo>
                    <a:cubicBezTo>
                      <a:pt x="8818" y="490"/>
                      <a:pt x="8809" y="429"/>
                      <a:pt x="8800" y="376"/>
                    </a:cubicBezTo>
                    <a:cubicBezTo>
                      <a:pt x="8748" y="112"/>
                      <a:pt x="8660" y="42"/>
                      <a:pt x="8396" y="7"/>
                    </a:cubicBezTo>
                    <a:cubicBezTo>
                      <a:pt x="8363" y="2"/>
                      <a:pt x="8331" y="0"/>
                      <a:pt x="8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129;p74"/>
              <p:cNvSpPr/>
              <p:nvPr/>
            </p:nvSpPr>
            <p:spPr>
              <a:xfrm>
                <a:off x="2891506" y="1232580"/>
                <a:ext cx="289421" cy="139201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2423" extrusionOk="0">
                    <a:moveTo>
                      <a:pt x="405" y="1"/>
                    </a:moveTo>
                    <a:cubicBezTo>
                      <a:pt x="185" y="1"/>
                      <a:pt x="62" y="71"/>
                      <a:pt x="18" y="264"/>
                    </a:cubicBezTo>
                    <a:cubicBezTo>
                      <a:pt x="0" y="361"/>
                      <a:pt x="9" y="467"/>
                      <a:pt x="44" y="563"/>
                    </a:cubicBezTo>
                    <a:cubicBezTo>
                      <a:pt x="150" y="836"/>
                      <a:pt x="308" y="1073"/>
                      <a:pt x="501" y="1284"/>
                    </a:cubicBezTo>
                    <a:cubicBezTo>
                      <a:pt x="1253" y="2094"/>
                      <a:pt x="2192" y="2422"/>
                      <a:pt x="3243" y="2422"/>
                    </a:cubicBezTo>
                    <a:cubicBezTo>
                      <a:pt x="3311" y="2422"/>
                      <a:pt x="3378" y="2421"/>
                      <a:pt x="3446" y="2418"/>
                    </a:cubicBezTo>
                    <a:cubicBezTo>
                      <a:pt x="3631" y="2383"/>
                      <a:pt x="3798" y="2357"/>
                      <a:pt x="3956" y="2313"/>
                    </a:cubicBezTo>
                    <a:cubicBezTo>
                      <a:pt x="4238" y="2242"/>
                      <a:pt x="4510" y="2119"/>
                      <a:pt x="4748" y="1961"/>
                    </a:cubicBezTo>
                    <a:cubicBezTo>
                      <a:pt x="4950" y="1829"/>
                      <a:pt x="5038" y="1627"/>
                      <a:pt x="4765" y="1451"/>
                    </a:cubicBezTo>
                    <a:cubicBezTo>
                      <a:pt x="4739" y="1434"/>
                      <a:pt x="4704" y="1407"/>
                      <a:pt x="4677" y="1390"/>
                    </a:cubicBezTo>
                    <a:cubicBezTo>
                      <a:pt x="3816" y="757"/>
                      <a:pt x="2813" y="326"/>
                      <a:pt x="1759" y="132"/>
                    </a:cubicBezTo>
                    <a:cubicBezTo>
                      <a:pt x="1310" y="53"/>
                      <a:pt x="862" y="1"/>
                      <a:pt x="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130;p74"/>
              <p:cNvSpPr/>
              <p:nvPr/>
            </p:nvSpPr>
            <p:spPr>
              <a:xfrm>
                <a:off x="2811193" y="1460077"/>
                <a:ext cx="356117" cy="319250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5557" extrusionOk="0">
                    <a:moveTo>
                      <a:pt x="3273" y="303"/>
                    </a:moveTo>
                    <a:cubicBezTo>
                      <a:pt x="3786" y="303"/>
                      <a:pt x="4289" y="439"/>
                      <a:pt x="4739" y="700"/>
                    </a:cubicBezTo>
                    <a:cubicBezTo>
                      <a:pt x="4783" y="726"/>
                      <a:pt x="4827" y="753"/>
                      <a:pt x="4862" y="788"/>
                    </a:cubicBezTo>
                    <a:cubicBezTo>
                      <a:pt x="5258" y="1166"/>
                      <a:pt x="5609" y="1579"/>
                      <a:pt x="5785" y="2098"/>
                    </a:cubicBezTo>
                    <a:cubicBezTo>
                      <a:pt x="5926" y="2502"/>
                      <a:pt x="5882" y="2906"/>
                      <a:pt x="5785" y="3311"/>
                    </a:cubicBezTo>
                    <a:cubicBezTo>
                      <a:pt x="5574" y="4216"/>
                      <a:pt x="4968" y="4761"/>
                      <a:pt x="4141" y="5060"/>
                    </a:cubicBezTo>
                    <a:cubicBezTo>
                      <a:pt x="3783" y="5188"/>
                      <a:pt x="3425" y="5249"/>
                      <a:pt x="3070" y="5249"/>
                    </a:cubicBezTo>
                    <a:cubicBezTo>
                      <a:pt x="2570" y="5249"/>
                      <a:pt x="2075" y="5128"/>
                      <a:pt x="1592" y="4902"/>
                    </a:cubicBezTo>
                    <a:cubicBezTo>
                      <a:pt x="660" y="4463"/>
                      <a:pt x="141" y="3337"/>
                      <a:pt x="466" y="2247"/>
                    </a:cubicBezTo>
                    <a:cubicBezTo>
                      <a:pt x="704" y="1456"/>
                      <a:pt x="1231" y="920"/>
                      <a:pt x="1970" y="586"/>
                    </a:cubicBezTo>
                    <a:cubicBezTo>
                      <a:pt x="2277" y="445"/>
                      <a:pt x="2603" y="357"/>
                      <a:pt x="2946" y="322"/>
                    </a:cubicBezTo>
                    <a:cubicBezTo>
                      <a:pt x="3055" y="310"/>
                      <a:pt x="3164" y="303"/>
                      <a:pt x="3273" y="303"/>
                    </a:cubicBezTo>
                    <a:close/>
                    <a:moveTo>
                      <a:pt x="3256" y="0"/>
                    </a:moveTo>
                    <a:cubicBezTo>
                      <a:pt x="3032" y="0"/>
                      <a:pt x="2807" y="25"/>
                      <a:pt x="2585" y="76"/>
                    </a:cubicBezTo>
                    <a:cubicBezTo>
                      <a:pt x="1715" y="260"/>
                      <a:pt x="1003" y="682"/>
                      <a:pt x="519" y="1447"/>
                    </a:cubicBezTo>
                    <a:cubicBezTo>
                      <a:pt x="141" y="1992"/>
                      <a:pt x="0" y="2669"/>
                      <a:pt x="106" y="3328"/>
                    </a:cubicBezTo>
                    <a:cubicBezTo>
                      <a:pt x="255" y="4243"/>
                      <a:pt x="783" y="4902"/>
                      <a:pt x="1644" y="5271"/>
                    </a:cubicBezTo>
                    <a:cubicBezTo>
                      <a:pt x="2115" y="5460"/>
                      <a:pt x="2614" y="5557"/>
                      <a:pt x="3116" y="5557"/>
                    </a:cubicBezTo>
                    <a:cubicBezTo>
                      <a:pt x="3176" y="5557"/>
                      <a:pt x="3237" y="5555"/>
                      <a:pt x="3297" y="5553"/>
                    </a:cubicBezTo>
                    <a:cubicBezTo>
                      <a:pt x="4124" y="5535"/>
                      <a:pt x="4906" y="5175"/>
                      <a:pt x="5460" y="4559"/>
                    </a:cubicBezTo>
                    <a:cubicBezTo>
                      <a:pt x="6031" y="3961"/>
                      <a:pt x="6198" y="3223"/>
                      <a:pt x="6163" y="2423"/>
                    </a:cubicBezTo>
                    <a:cubicBezTo>
                      <a:pt x="6146" y="2150"/>
                      <a:pt x="6066" y="1896"/>
                      <a:pt x="5935" y="1658"/>
                    </a:cubicBezTo>
                    <a:cubicBezTo>
                      <a:pt x="5724" y="1192"/>
                      <a:pt x="5381" y="788"/>
                      <a:pt x="4950" y="507"/>
                    </a:cubicBezTo>
                    <a:cubicBezTo>
                      <a:pt x="4439" y="175"/>
                      <a:pt x="3850" y="0"/>
                      <a:pt x="32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131;p74"/>
              <p:cNvSpPr/>
              <p:nvPr/>
            </p:nvSpPr>
            <p:spPr>
              <a:xfrm>
                <a:off x="2819293" y="1477484"/>
                <a:ext cx="332334" cy="284205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4947" extrusionOk="0">
                    <a:moveTo>
                      <a:pt x="3132" y="0"/>
                    </a:moveTo>
                    <a:cubicBezTo>
                      <a:pt x="3023" y="0"/>
                      <a:pt x="2914" y="7"/>
                      <a:pt x="2805" y="19"/>
                    </a:cubicBezTo>
                    <a:cubicBezTo>
                      <a:pt x="2462" y="54"/>
                      <a:pt x="2136" y="142"/>
                      <a:pt x="1829" y="283"/>
                    </a:cubicBezTo>
                    <a:cubicBezTo>
                      <a:pt x="1090" y="617"/>
                      <a:pt x="563" y="1153"/>
                      <a:pt x="325" y="1944"/>
                    </a:cubicBezTo>
                    <a:cubicBezTo>
                      <a:pt x="0" y="3034"/>
                      <a:pt x="519" y="4160"/>
                      <a:pt x="1451" y="4599"/>
                    </a:cubicBezTo>
                    <a:cubicBezTo>
                      <a:pt x="1934" y="4825"/>
                      <a:pt x="2429" y="4946"/>
                      <a:pt x="2929" y="4946"/>
                    </a:cubicBezTo>
                    <a:cubicBezTo>
                      <a:pt x="3284" y="4946"/>
                      <a:pt x="3642" y="4885"/>
                      <a:pt x="4000" y="4757"/>
                    </a:cubicBezTo>
                    <a:cubicBezTo>
                      <a:pt x="4827" y="4458"/>
                      <a:pt x="5433" y="3913"/>
                      <a:pt x="5644" y="3008"/>
                    </a:cubicBezTo>
                    <a:cubicBezTo>
                      <a:pt x="5741" y="2603"/>
                      <a:pt x="5785" y="2199"/>
                      <a:pt x="5644" y="1795"/>
                    </a:cubicBezTo>
                    <a:cubicBezTo>
                      <a:pt x="5468" y="1276"/>
                      <a:pt x="5117" y="863"/>
                      <a:pt x="4721" y="485"/>
                    </a:cubicBezTo>
                    <a:cubicBezTo>
                      <a:pt x="4686" y="450"/>
                      <a:pt x="4642" y="423"/>
                      <a:pt x="4598" y="397"/>
                    </a:cubicBezTo>
                    <a:cubicBezTo>
                      <a:pt x="4148" y="136"/>
                      <a:pt x="3645" y="0"/>
                      <a:pt x="3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132;p74"/>
              <p:cNvSpPr/>
              <p:nvPr/>
            </p:nvSpPr>
            <p:spPr>
              <a:xfrm>
                <a:off x="2912705" y="1630356"/>
                <a:ext cx="180328" cy="6894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200" extrusionOk="0">
                    <a:moveTo>
                      <a:pt x="2993" y="1"/>
                    </a:moveTo>
                    <a:cubicBezTo>
                      <a:pt x="2948" y="1"/>
                      <a:pt x="2905" y="9"/>
                      <a:pt x="2866" y="22"/>
                    </a:cubicBezTo>
                    <a:cubicBezTo>
                      <a:pt x="2831" y="39"/>
                      <a:pt x="2814" y="83"/>
                      <a:pt x="2796" y="118"/>
                    </a:cubicBezTo>
                    <a:cubicBezTo>
                      <a:pt x="2488" y="637"/>
                      <a:pt x="2014" y="874"/>
                      <a:pt x="1425" y="874"/>
                    </a:cubicBezTo>
                    <a:cubicBezTo>
                      <a:pt x="1413" y="875"/>
                      <a:pt x="1400" y="875"/>
                      <a:pt x="1388" y="875"/>
                    </a:cubicBezTo>
                    <a:cubicBezTo>
                      <a:pt x="938" y="875"/>
                      <a:pt x="556" y="714"/>
                      <a:pt x="291" y="312"/>
                    </a:cubicBezTo>
                    <a:cubicBezTo>
                      <a:pt x="273" y="285"/>
                      <a:pt x="255" y="250"/>
                      <a:pt x="229" y="233"/>
                    </a:cubicBezTo>
                    <a:cubicBezTo>
                      <a:pt x="195" y="219"/>
                      <a:pt x="146" y="200"/>
                      <a:pt x="113" y="200"/>
                    </a:cubicBezTo>
                    <a:cubicBezTo>
                      <a:pt x="103" y="200"/>
                      <a:pt x="95" y="202"/>
                      <a:pt x="88" y="206"/>
                    </a:cubicBezTo>
                    <a:cubicBezTo>
                      <a:pt x="44" y="241"/>
                      <a:pt x="9" y="285"/>
                      <a:pt x="9" y="338"/>
                    </a:cubicBezTo>
                    <a:cubicBezTo>
                      <a:pt x="1" y="391"/>
                      <a:pt x="18" y="444"/>
                      <a:pt x="44" y="488"/>
                    </a:cubicBezTo>
                    <a:cubicBezTo>
                      <a:pt x="141" y="619"/>
                      <a:pt x="247" y="742"/>
                      <a:pt x="361" y="857"/>
                    </a:cubicBezTo>
                    <a:cubicBezTo>
                      <a:pt x="674" y="1110"/>
                      <a:pt x="1031" y="1199"/>
                      <a:pt x="1416" y="1199"/>
                    </a:cubicBezTo>
                    <a:cubicBezTo>
                      <a:pt x="1485" y="1199"/>
                      <a:pt x="1556" y="1196"/>
                      <a:pt x="1627" y="1191"/>
                    </a:cubicBezTo>
                    <a:cubicBezTo>
                      <a:pt x="2137" y="1164"/>
                      <a:pt x="2612" y="910"/>
                      <a:pt x="2928" y="496"/>
                    </a:cubicBezTo>
                    <a:cubicBezTo>
                      <a:pt x="2998" y="391"/>
                      <a:pt x="3060" y="277"/>
                      <a:pt x="3104" y="162"/>
                    </a:cubicBezTo>
                    <a:cubicBezTo>
                      <a:pt x="3139" y="101"/>
                      <a:pt x="3113" y="22"/>
                      <a:pt x="3042" y="4"/>
                    </a:cubicBezTo>
                    <a:cubicBezTo>
                      <a:pt x="3026" y="2"/>
                      <a:pt x="3009" y="1"/>
                      <a:pt x="2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133;p74"/>
              <p:cNvSpPr/>
              <p:nvPr/>
            </p:nvSpPr>
            <p:spPr>
              <a:xfrm>
                <a:off x="2913739" y="1560325"/>
                <a:ext cx="21773" cy="31885"/>
              </a:xfrm>
              <a:custGeom>
                <a:avLst/>
                <a:gdLst/>
                <a:ahLst/>
                <a:cxnLst/>
                <a:rect l="l" t="t" r="r" b="b"/>
                <a:pathLst>
                  <a:path w="379" h="555" extrusionOk="0">
                    <a:moveTo>
                      <a:pt x="153" y="0"/>
                    </a:moveTo>
                    <a:cubicBezTo>
                      <a:pt x="117" y="0"/>
                      <a:pt x="60" y="74"/>
                      <a:pt x="35" y="115"/>
                    </a:cubicBezTo>
                    <a:cubicBezTo>
                      <a:pt x="18" y="177"/>
                      <a:pt x="0" y="238"/>
                      <a:pt x="0" y="300"/>
                    </a:cubicBezTo>
                    <a:cubicBezTo>
                      <a:pt x="18" y="476"/>
                      <a:pt x="88" y="555"/>
                      <a:pt x="194" y="555"/>
                    </a:cubicBezTo>
                    <a:cubicBezTo>
                      <a:pt x="290" y="537"/>
                      <a:pt x="361" y="458"/>
                      <a:pt x="369" y="362"/>
                    </a:cubicBezTo>
                    <a:cubicBezTo>
                      <a:pt x="378" y="274"/>
                      <a:pt x="369" y="186"/>
                      <a:pt x="334" y="107"/>
                    </a:cubicBezTo>
                    <a:cubicBezTo>
                      <a:pt x="299" y="45"/>
                      <a:pt x="229" y="10"/>
                      <a:pt x="158" y="1"/>
                    </a:cubicBezTo>
                    <a:cubicBezTo>
                      <a:pt x="157" y="1"/>
                      <a:pt x="155" y="0"/>
                      <a:pt x="1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134;p74"/>
              <p:cNvSpPr/>
              <p:nvPr/>
            </p:nvSpPr>
            <p:spPr>
              <a:xfrm>
                <a:off x="3055637" y="1545676"/>
                <a:ext cx="21773" cy="32402"/>
              </a:xfrm>
              <a:custGeom>
                <a:avLst/>
                <a:gdLst/>
                <a:ahLst/>
                <a:cxnLst/>
                <a:rect l="l" t="t" r="r" b="b"/>
                <a:pathLst>
                  <a:path w="379" h="564" extrusionOk="0">
                    <a:moveTo>
                      <a:pt x="152" y="0"/>
                    </a:moveTo>
                    <a:cubicBezTo>
                      <a:pt x="108" y="0"/>
                      <a:pt x="52" y="74"/>
                      <a:pt x="36" y="115"/>
                    </a:cubicBezTo>
                    <a:cubicBezTo>
                      <a:pt x="9" y="177"/>
                      <a:pt x="0" y="238"/>
                      <a:pt x="0" y="300"/>
                    </a:cubicBezTo>
                    <a:cubicBezTo>
                      <a:pt x="18" y="476"/>
                      <a:pt x="88" y="555"/>
                      <a:pt x="185" y="564"/>
                    </a:cubicBezTo>
                    <a:cubicBezTo>
                      <a:pt x="282" y="546"/>
                      <a:pt x="361" y="467"/>
                      <a:pt x="361" y="362"/>
                    </a:cubicBezTo>
                    <a:cubicBezTo>
                      <a:pt x="378" y="274"/>
                      <a:pt x="361" y="186"/>
                      <a:pt x="335" y="107"/>
                    </a:cubicBezTo>
                    <a:cubicBezTo>
                      <a:pt x="291" y="45"/>
                      <a:pt x="229" y="10"/>
                      <a:pt x="159" y="1"/>
                    </a:cubicBezTo>
                    <a:cubicBezTo>
                      <a:pt x="156" y="1"/>
                      <a:pt x="154" y="0"/>
                      <a:pt x="1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40948" y="526874"/>
            <a:ext cx="2501999" cy="44185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0335" y="3593489"/>
            <a:ext cx="52213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Sau đó 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thực hiện phép chia 36 : 4 = 9.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335" y="1989290"/>
            <a:ext cx="5013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Ví dụ: Tính 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giá trị của biểu thức </a:t>
            </a:r>
            <a:endParaRPr lang="en-US" sz="220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16 + 20) : 4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5769" y="3003590"/>
            <a:ext cx="65456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cần thực hiện phép cộng 16 + 20 = 36 trước </a:t>
            </a:r>
            <a:endParaRPr lang="en-US"/>
          </a:p>
        </p:txBody>
      </p:sp>
      <p:grpSp>
        <p:nvGrpSpPr>
          <p:cNvPr id="50" name="Google Shape;1318;p35"/>
          <p:cNvGrpSpPr/>
          <p:nvPr/>
        </p:nvGrpSpPr>
        <p:grpSpPr>
          <a:xfrm>
            <a:off x="6030154" y="4369481"/>
            <a:ext cx="949936" cy="539449"/>
            <a:chOff x="1925275" y="2294100"/>
            <a:chExt cx="1336611" cy="778771"/>
          </a:xfrm>
        </p:grpSpPr>
        <p:sp>
          <p:nvSpPr>
            <p:cNvPr id="51" name="Google Shape;1319;p35"/>
            <p:cNvSpPr/>
            <p:nvPr/>
          </p:nvSpPr>
          <p:spPr>
            <a:xfrm>
              <a:off x="1925275" y="2294134"/>
              <a:ext cx="1336611" cy="778703"/>
            </a:xfrm>
            <a:custGeom>
              <a:avLst/>
              <a:gdLst/>
              <a:ahLst/>
              <a:cxnLst/>
              <a:rect l="l" t="t" r="r" b="b"/>
              <a:pathLst>
                <a:path w="19638" h="11441" extrusionOk="0">
                  <a:moveTo>
                    <a:pt x="10584" y="1"/>
                  </a:moveTo>
                  <a:cubicBezTo>
                    <a:pt x="10049" y="1"/>
                    <a:pt x="9514" y="46"/>
                    <a:pt x="8997" y="187"/>
                  </a:cubicBezTo>
                  <a:cubicBezTo>
                    <a:pt x="8583" y="299"/>
                    <a:pt x="8211" y="485"/>
                    <a:pt x="7932" y="826"/>
                  </a:cubicBezTo>
                  <a:cubicBezTo>
                    <a:pt x="7455" y="1407"/>
                    <a:pt x="7382" y="2205"/>
                    <a:pt x="7854" y="2825"/>
                  </a:cubicBezTo>
                  <a:cubicBezTo>
                    <a:pt x="7885" y="2864"/>
                    <a:pt x="7924" y="2903"/>
                    <a:pt x="7951" y="2946"/>
                  </a:cubicBezTo>
                  <a:cubicBezTo>
                    <a:pt x="7967" y="2977"/>
                    <a:pt x="7978" y="3015"/>
                    <a:pt x="7986" y="3050"/>
                  </a:cubicBezTo>
                  <a:cubicBezTo>
                    <a:pt x="7951" y="3062"/>
                    <a:pt x="7920" y="3069"/>
                    <a:pt x="7882" y="3081"/>
                  </a:cubicBezTo>
                  <a:lnTo>
                    <a:pt x="7858" y="3081"/>
                  </a:lnTo>
                  <a:cubicBezTo>
                    <a:pt x="7544" y="3050"/>
                    <a:pt x="7235" y="3011"/>
                    <a:pt x="6925" y="3000"/>
                  </a:cubicBezTo>
                  <a:cubicBezTo>
                    <a:pt x="6682" y="2991"/>
                    <a:pt x="6441" y="2984"/>
                    <a:pt x="6199" y="2984"/>
                  </a:cubicBezTo>
                  <a:cubicBezTo>
                    <a:pt x="6024" y="2984"/>
                    <a:pt x="5849" y="2988"/>
                    <a:pt x="5673" y="2996"/>
                  </a:cubicBezTo>
                  <a:cubicBezTo>
                    <a:pt x="5057" y="3023"/>
                    <a:pt x="4460" y="3151"/>
                    <a:pt x="3922" y="3476"/>
                  </a:cubicBezTo>
                  <a:cubicBezTo>
                    <a:pt x="3437" y="3767"/>
                    <a:pt x="3205" y="4205"/>
                    <a:pt x="3201" y="4755"/>
                  </a:cubicBezTo>
                  <a:cubicBezTo>
                    <a:pt x="3197" y="5077"/>
                    <a:pt x="3348" y="5352"/>
                    <a:pt x="3557" y="5588"/>
                  </a:cubicBezTo>
                  <a:cubicBezTo>
                    <a:pt x="3650" y="5693"/>
                    <a:pt x="3759" y="5778"/>
                    <a:pt x="3856" y="5879"/>
                  </a:cubicBezTo>
                  <a:cubicBezTo>
                    <a:pt x="3891" y="5910"/>
                    <a:pt x="3910" y="5956"/>
                    <a:pt x="3910" y="5999"/>
                  </a:cubicBezTo>
                  <a:cubicBezTo>
                    <a:pt x="3898" y="6034"/>
                    <a:pt x="3844" y="6065"/>
                    <a:pt x="3802" y="6076"/>
                  </a:cubicBezTo>
                  <a:cubicBezTo>
                    <a:pt x="3685" y="6103"/>
                    <a:pt x="3565" y="6115"/>
                    <a:pt x="3445" y="6134"/>
                  </a:cubicBezTo>
                  <a:cubicBezTo>
                    <a:pt x="2387" y="6309"/>
                    <a:pt x="1461" y="6739"/>
                    <a:pt x="714" y="7521"/>
                  </a:cubicBezTo>
                  <a:cubicBezTo>
                    <a:pt x="407" y="7843"/>
                    <a:pt x="190" y="8211"/>
                    <a:pt x="117" y="8657"/>
                  </a:cubicBezTo>
                  <a:cubicBezTo>
                    <a:pt x="1" y="9381"/>
                    <a:pt x="307" y="9986"/>
                    <a:pt x="961" y="10319"/>
                  </a:cubicBezTo>
                  <a:cubicBezTo>
                    <a:pt x="1248" y="10466"/>
                    <a:pt x="1562" y="10551"/>
                    <a:pt x="1884" y="10578"/>
                  </a:cubicBezTo>
                  <a:cubicBezTo>
                    <a:pt x="2035" y="10592"/>
                    <a:pt x="2185" y="10599"/>
                    <a:pt x="2333" y="10599"/>
                  </a:cubicBezTo>
                  <a:cubicBezTo>
                    <a:pt x="3221" y="10599"/>
                    <a:pt x="4054" y="10356"/>
                    <a:pt x="4844" y="9928"/>
                  </a:cubicBezTo>
                  <a:cubicBezTo>
                    <a:pt x="4999" y="9846"/>
                    <a:pt x="5142" y="9745"/>
                    <a:pt x="5293" y="9660"/>
                  </a:cubicBezTo>
                  <a:cubicBezTo>
                    <a:pt x="5317" y="9644"/>
                    <a:pt x="5345" y="9635"/>
                    <a:pt x="5373" y="9635"/>
                  </a:cubicBezTo>
                  <a:cubicBezTo>
                    <a:pt x="5385" y="9635"/>
                    <a:pt x="5398" y="9637"/>
                    <a:pt x="5410" y="9641"/>
                  </a:cubicBezTo>
                  <a:cubicBezTo>
                    <a:pt x="5433" y="9660"/>
                    <a:pt x="5444" y="9714"/>
                    <a:pt x="5444" y="9753"/>
                  </a:cubicBezTo>
                  <a:cubicBezTo>
                    <a:pt x="5444" y="9823"/>
                    <a:pt x="5425" y="9893"/>
                    <a:pt x="5417" y="9962"/>
                  </a:cubicBezTo>
                  <a:cubicBezTo>
                    <a:pt x="5359" y="10629"/>
                    <a:pt x="5654" y="11094"/>
                    <a:pt x="6285" y="11322"/>
                  </a:cubicBezTo>
                  <a:cubicBezTo>
                    <a:pt x="6512" y="11407"/>
                    <a:pt x="6743" y="11440"/>
                    <a:pt x="6976" y="11440"/>
                  </a:cubicBezTo>
                  <a:cubicBezTo>
                    <a:pt x="7149" y="11440"/>
                    <a:pt x="7323" y="11422"/>
                    <a:pt x="7498" y="11392"/>
                  </a:cubicBezTo>
                  <a:cubicBezTo>
                    <a:pt x="8618" y="11198"/>
                    <a:pt x="9528" y="10625"/>
                    <a:pt x="10311" y="9831"/>
                  </a:cubicBezTo>
                  <a:cubicBezTo>
                    <a:pt x="10540" y="9598"/>
                    <a:pt x="10741" y="9339"/>
                    <a:pt x="10950" y="9091"/>
                  </a:cubicBezTo>
                  <a:cubicBezTo>
                    <a:pt x="10983" y="9055"/>
                    <a:pt x="11007" y="9016"/>
                    <a:pt x="11067" y="9016"/>
                  </a:cubicBezTo>
                  <a:cubicBezTo>
                    <a:pt x="11078" y="9016"/>
                    <a:pt x="11091" y="9018"/>
                    <a:pt x="11105" y="9021"/>
                  </a:cubicBezTo>
                  <a:cubicBezTo>
                    <a:pt x="11113" y="9064"/>
                    <a:pt x="11121" y="9106"/>
                    <a:pt x="11125" y="9149"/>
                  </a:cubicBezTo>
                  <a:cubicBezTo>
                    <a:pt x="11225" y="9997"/>
                    <a:pt x="11911" y="10660"/>
                    <a:pt x="12764" y="10733"/>
                  </a:cubicBezTo>
                  <a:cubicBezTo>
                    <a:pt x="12842" y="10740"/>
                    <a:pt x="12919" y="10744"/>
                    <a:pt x="12996" y="10744"/>
                  </a:cubicBezTo>
                  <a:cubicBezTo>
                    <a:pt x="13430" y="10744"/>
                    <a:pt x="13846" y="10636"/>
                    <a:pt x="14248" y="10454"/>
                  </a:cubicBezTo>
                  <a:cubicBezTo>
                    <a:pt x="15015" y="10106"/>
                    <a:pt x="15623" y="9563"/>
                    <a:pt x="16131" y="8905"/>
                  </a:cubicBezTo>
                  <a:cubicBezTo>
                    <a:pt x="17026" y="7742"/>
                    <a:pt x="17545" y="6421"/>
                    <a:pt x="17735" y="4968"/>
                  </a:cubicBezTo>
                  <a:cubicBezTo>
                    <a:pt x="17743" y="4891"/>
                    <a:pt x="17758" y="4813"/>
                    <a:pt x="17789" y="4739"/>
                  </a:cubicBezTo>
                  <a:cubicBezTo>
                    <a:pt x="17932" y="4414"/>
                    <a:pt x="18184" y="4185"/>
                    <a:pt x="18494" y="4023"/>
                  </a:cubicBezTo>
                  <a:cubicBezTo>
                    <a:pt x="18727" y="3903"/>
                    <a:pt x="18959" y="3786"/>
                    <a:pt x="19195" y="3674"/>
                  </a:cubicBezTo>
                  <a:cubicBezTo>
                    <a:pt x="19424" y="3573"/>
                    <a:pt x="19579" y="3356"/>
                    <a:pt x="19606" y="3108"/>
                  </a:cubicBezTo>
                  <a:cubicBezTo>
                    <a:pt x="19637" y="2876"/>
                    <a:pt x="19637" y="2639"/>
                    <a:pt x="19540" y="2419"/>
                  </a:cubicBezTo>
                  <a:cubicBezTo>
                    <a:pt x="19472" y="2259"/>
                    <a:pt x="19392" y="2206"/>
                    <a:pt x="19246" y="2206"/>
                  </a:cubicBezTo>
                  <a:cubicBezTo>
                    <a:pt x="19225" y="2206"/>
                    <a:pt x="19203" y="2207"/>
                    <a:pt x="19180" y="2209"/>
                  </a:cubicBezTo>
                  <a:cubicBezTo>
                    <a:pt x="19013" y="2225"/>
                    <a:pt x="18889" y="2322"/>
                    <a:pt x="18754" y="2399"/>
                  </a:cubicBezTo>
                  <a:cubicBezTo>
                    <a:pt x="18436" y="2585"/>
                    <a:pt x="18138" y="2806"/>
                    <a:pt x="17797" y="2949"/>
                  </a:cubicBezTo>
                  <a:cubicBezTo>
                    <a:pt x="17732" y="2975"/>
                    <a:pt x="17671" y="2988"/>
                    <a:pt x="17612" y="2988"/>
                  </a:cubicBezTo>
                  <a:cubicBezTo>
                    <a:pt x="17518" y="2988"/>
                    <a:pt x="17430" y="2955"/>
                    <a:pt x="17347" y="2884"/>
                  </a:cubicBezTo>
                  <a:cubicBezTo>
                    <a:pt x="17254" y="2806"/>
                    <a:pt x="17169" y="2721"/>
                    <a:pt x="17092" y="2628"/>
                  </a:cubicBezTo>
                  <a:cubicBezTo>
                    <a:pt x="16797" y="2252"/>
                    <a:pt x="16433" y="1961"/>
                    <a:pt x="16045" y="1694"/>
                  </a:cubicBezTo>
                  <a:cubicBezTo>
                    <a:pt x="15534" y="1349"/>
                    <a:pt x="14980" y="1086"/>
                    <a:pt x="14418" y="845"/>
                  </a:cubicBezTo>
                  <a:cubicBezTo>
                    <a:pt x="13213" y="334"/>
                    <a:pt x="11969" y="5"/>
                    <a:pt x="10652" y="1"/>
                  </a:cubicBezTo>
                  <a:cubicBezTo>
                    <a:pt x="10629" y="1"/>
                    <a:pt x="10607" y="1"/>
                    <a:pt x="10584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" name="Google Shape;1320;p35"/>
            <p:cNvGrpSpPr/>
            <p:nvPr/>
          </p:nvGrpSpPr>
          <p:grpSpPr>
            <a:xfrm>
              <a:off x="1925275" y="2294100"/>
              <a:ext cx="1336611" cy="778771"/>
              <a:chOff x="859825" y="2173988"/>
              <a:chExt cx="1336611" cy="778771"/>
            </a:xfrm>
          </p:grpSpPr>
          <p:sp>
            <p:nvSpPr>
              <p:cNvPr id="53" name="Google Shape;1321;p35"/>
              <p:cNvSpPr/>
              <p:nvPr/>
            </p:nvSpPr>
            <p:spPr>
              <a:xfrm>
                <a:off x="859825" y="2173988"/>
                <a:ext cx="1336611" cy="778771"/>
              </a:xfrm>
              <a:custGeom>
                <a:avLst/>
                <a:gdLst/>
                <a:ahLst/>
                <a:cxnLst/>
                <a:rect l="l" t="t" r="r" b="b"/>
                <a:pathLst>
                  <a:path w="19638" h="11442" extrusionOk="0">
                    <a:moveTo>
                      <a:pt x="19225" y="2442"/>
                    </a:moveTo>
                    <a:cubicBezTo>
                      <a:pt x="19316" y="2442"/>
                      <a:pt x="19360" y="2522"/>
                      <a:pt x="19370" y="2694"/>
                    </a:cubicBezTo>
                    <a:cubicBezTo>
                      <a:pt x="19374" y="2868"/>
                      <a:pt x="19366" y="3042"/>
                      <a:pt x="19339" y="3213"/>
                    </a:cubicBezTo>
                    <a:cubicBezTo>
                      <a:pt x="19327" y="3337"/>
                      <a:pt x="19234" y="3407"/>
                      <a:pt x="19130" y="3457"/>
                    </a:cubicBezTo>
                    <a:cubicBezTo>
                      <a:pt x="18479" y="3786"/>
                      <a:pt x="17812" y="4089"/>
                      <a:pt x="17134" y="4352"/>
                    </a:cubicBezTo>
                    <a:cubicBezTo>
                      <a:pt x="16630" y="4546"/>
                      <a:pt x="16127" y="4743"/>
                      <a:pt x="15619" y="4922"/>
                    </a:cubicBezTo>
                    <a:cubicBezTo>
                      <a:pt x="15406" y="4995"/>
                      <a:pt x="15278" y="5158"/>
                      <a:pt x="15170" y="5328"/>
                    </a:cubicBezTo>
                    <a:cubicBezTo>
                      <a:pt x="14666" y="6123"/>
                      <a:pt x="14054" y="6824"/>
                      <a:pt x="13395" y="7490"/>
                    </a:cubicBezTo>
                    <a:cubicBezTo>
                      <a:pt x="13236" y="7653"/>
                      <a:pt x="13058" y="7797"/>
                      <a:pt x="12888" y="7952"/>
                    </a:cubicBezTo>
                    <a:lnTo>
                      <a:pt x="12860" y="7928"/>
                    </a:lnTo>
                    <a:cubicBezTo>
                      <a:pt x="12884" y="7897"/>
                      <a:pt x="12911" y="7862"/>
                      <a:pt x="12938" y="7831"/>
                    </a:cubicBezTo>
                    <a:cubicBezTo>
                      <a:pt x="13287" y="7448"/>
                      <a:pt x="13639" y="7060"/>
                      <a:pt x="13934" y="6630"/>
                    </a:cubicBezTo>
                    <a:cubicBezTo>
                      <a:pt x="14089" y="6406"/>
                      <a:pt x="14224" y="6165"/>
                      <a:pt x="14360" y="5929"/>
                    </a:cubicBezTo>
                    <a:cubicBezTo>
                      <a:pt x="14395" y="5863"/>
                      <a:pt x="14418" y="5793"/>
                      <a:pt x="14422" y="5720"/>
                    </a:cubicBezTo>
                    <a:cubicBezTo>
                      <a:pt x="14444" y="5542"/>
                      <a:pt x="14346" y="5423"/>
                      <a:pt x="14197" y="5423"/>
                    </a:cubicBezTo>
                    <a:cubicBezTo>
                      <a:pt x="14164" y="5423"/>
                      <a:pt x="14129" y="5429"/>
                      <a:pt x="14093" y="5441"/>
                    </a:cubicBezTo>
                    <a:cubicBezTo>
                      <a:pt x="13845" y="5518"/>
                      <a:pt x="13597" y="5604"/>
                      <a:pt x="13349" y="5681"/>
                    </a:cubicBezTo>
                    <a:cubicBezTo>
                      <a:pt x="12446" y="5968"/>
                      <a:pt x="11543" y="6258"/>
                      <a:pt x="10633" y="6522"/>
                    </a:cubicBezTo>
                    <a:cubicBezTo>
                      <a:pt x="10323" y="6615"/>
                      <a:pt x="10113" y="6789"/>
                      <a:pt x="9935" y="7045"/>
                    </a:cubicBezTo>
                    <a:cubicBezTo>
                      <a:pt x="9645" y="7475"/>
                      <a:pt x="9307" y="7878"/>
                      <a:pt x="8932" y="8238"/>
                    </a:cubicBezTo>
                    <a:cubicBezTo>
                      <a:pt x="8688" y="8467"/>
                      <a:pt x="8436" y="8684"/>
                      <a:pt x="8184" y="8905"/>
                    </a:cubicBezTo>
                    <a:lnTo>
                      <a:pt x="8164" y="8885"/>
                    </a:lnTo>
                    <a:cubicBezTo>
                      <a:pt x="8300" y="8723"/>
                      <a:pt x="8436" y="8564"/>
                      <a:pt x="8567" y="8401"/>
                    </a:cubicBezTo>
                    <a:cubicBezTo>
                      <a:pt x="8831" y="8072"/>
                      <a:pt x="9067" y="7723"/>
                      <a:pt x="9280" y="7359"/>
                    </a:cubicBezTo>
                    <a:cubicBezTo>
                      <a:pt x="9346" y="7258"/>
                      <a:pt x="9377" y="7142"/>
                      <a:pt x="9369" y="7026"/>
                    </a:cubicBezTo>
                    <a:cubicBezTo>
                      <a:pt x="9366" y="6971"/>
                      <a:pt x="9346" y="6933"/>
                      <a:pt x="9288" y="6929"/>
                    </a:cubicBezTo>
                    <a:cubicBezTo>
                      <a:pt x="9238" y="6921"/>
                      <a:pt x="9188" y="6917"/>
                      <a:pt x="9139" y="6917"/>
                    </a:cubicBezTo>
                    <a:cubicBezTo>
                      <a:pt x="9112" y="6917"/>
                      <a:pt x="9086" y="6918"/>
                      <a:pt x="9059" y="6921"/>
                    </a:cubicBezTo>
                    <a:cubicBezTo>
                      <a:pt x="8622" y="7002"/>
                      <a:pt x="8188" y="7095"/>
                      <a:pt x="7750" y="7173"/>
                    </a:cubicBezTo>
                    <a:cubicBezTo>
                      <a:pt x="7374" y="7239"/>
                      <a:pt x="6994" y="7293"/>
                      <a:pt x="6618" y="7347"/>
                    </a:cubicBezTo>
                    <a:cubicBezTo>
                      <a:pt x="6577" y="7352"/>
                      <a:pt x="6532" y="7362"/>
                      <a:pt x="6486" y="7362"/>
                    </a:cubicBezTo>
                    <a:cubicBezTo>
                      <a:pt x="6430" y="7362"/>
                      <a:pt x="6372" y="7348"/>
                      <a:pt x="6312" y="7297"/>
                    </a:cubicBezTo>
                    <a:cubicBezTo>
                      <a:pt x="6363" y="7270"/>
                      <a:pt x="6417" y="7246"/>
                      <a:pt x="6467" y="7227"/>
                    </a:cubicBezTo>
                    <a:cubicBezTo>
                      <a:pt x="6936" y="7088"/>
                      <a:pt x="7405" y="6952"/>
                      <a:pt x="7870" y="6812"/>
                    </a:cubicBezTo>
                    <a:cubicBezTo>
                      <a:pt x="8718" y="6557"/>
                      <a:pt x="9567" y="6301"/>
                      <a:pt x="10416" y="6041"/>
                    </a:cubicBezTo>
                    <a:cubicBezTo>
                      <a:pt x="10470" y="6026"/>
                      <a:pt x="10536" y="6022"/>
                      <a:pt x="10555" y="5945"/>
                    </a:cubicBezTo>
                    <a:cubicBezTo>
                      <a:pt x="10582" y="5871"/>
                      <a:pt x="10551" y="5790"/>
                      <a:pt x="10481" y="5759"/>
                    </a:cubicBezTo>
                    <a:cubicBezTo>
                      <a:pt x="10361" y="5689"/>
                      <a:pt x="10233" y="5627"/>
                      <a:pt x="10106" y="5576"/>
                    </a:cubicBezTo>
                    <a:cubicBezTo>
                      <a:pt x="9741" y="5441"/>
                      <a:pt x="9369" y="5317"/>
                      <a:pt x="9001" y="5185"/>
                    </a:cubicBezTo>
                    <a:cubicBezTo>
                      <a:pt x="8959" y="5173"/>
                      <a:pt x="8920" y="5150"/>
                      <a:pt x="8889" y="5119"/>
                    </a:cubicBezTo>
                    <a:cubicBezTo>
                      <a:pt x="8912" y="5119"/>
                      <a:pt x="8935" y="5117"/>
                      <a:pt x="8959" y="5117"/>
                    </a:cubicBezTo>
                    <a:cubicBezTo>
                      <a:pt x="8970" y="5117"/>
                      <a:pt x="8982" y="5118"/>
                      <a:pt x="8994" y="5119"/>
                    </a:cubicBezTo>
                    <a:cubicBezTo>
                      <a:pt x="9691" y="5197"/>
                      <a:pt x="10381" y="5356"/>
                      <a:pt x="11043" y="5588"/>
                    </a:cubicBezTo>
                    <a:cubicBezTo>
                      <a:pt x="11140" y="5623"/>
                      <a:pt x="11237" y="5646"/>
                      <a:pt x="11334" y="5669"/>
                    </a:cubicBezTo>
                    <a:cubicBezTo>
                      <a:pt x="11376" y="5680"/>
                      <a:pt x="11419" y="5685"/>
                      <a:pt x="11463" y="5685"/>
                    </a:cubicBezTo>
                    <a:cubicBezTo>
                      <a:pt x="11532" y="5685"/>
                      <a:pt x="11601" y="5672"/>
                      <a:pt x="11667" y="5646"/>
                    </a:cubicBezTo>
                    <a:lnTo>
                      <a:pt x="15127" y="4410"/>
                    </a:lnTo>
                    <a:cubicBezTo>
                      <a:pt x="15216" y="4379"/>
                      <a:pt x="15317" y="4360"/>
                      <a:pt x="15332" y="4240"/>
                    </a:cubicBezTo>
                    <a:cubicBezTo>
                      <a:pt x="15348" y="4123"/>
                      <a:pt x="15290" y="4011"/>
                      <a:pt x="15189" y="3953"/>
                    </a:cubicBezTo>
                    <a:cubicBezTo>
                      <a:pt x="14902" y="3748"/>
                      <a:pt x="14623" y="3546"/>
                      <a:pt x="14329" y="3360"/>
                    </a:cubicBezTo>
                    <a:cubicBezTo>
                      <a:pt x="13872" y="3077"/>
                      <a:pt x="13403" y="2810"/>
                      <a:pt x="12938" y="2535"/>
                    </a:cubicBezTo>
                    <a:cubicBezTo>
                      <a:pt x="12903" y="2515"/>
                      <a:pt x="12868" y="2492"/>
                      <a:pt x="12833" y="2473"/>
                    </a:cubicBezTo>
                    <a:cubicBezTo>
                      <a:pt x="12837" y="2465"/>
                      <a:pt x="12841" y="2458"/>
                      <a:pt x="12845" y="2450"/>
                    </a:cubicBezTo>
                    <a:lnTo>
                      <a:pt x="12845" y="2450"/>
                    </a:lnTo>
                    <a:cubicBezTo>
                      <a:pt x="12886" y="2458"/>
                      <a:pt x="12924" y="2465"/>
                      <a:pt x="12969" y="2473"/>
                    </a:cubicBezTo>
                    <a:cubicBezTo>
                      <a:pt x="13539" y="2632"/>
                      <a:pt x="14089" y="2856"/>
                      <a:pt x="14608" y="3139"/>
                    </a:cubicBezTo>
                    <a:cubicBezTo>
                      <a:pt x="15026" y="3360"/>
                      <a:pt x="15437" y="3596"/>
                      <a:pt x="15844" y="3837"/>
                    </a:cubicBezTo>
                    <a:cubicBezTo>
                      <a:pt x="15956" y="3902"/>
                      <a:pt x="16066" y="3931"/>
                      <a:pt x="16177" y="3931"/>
                    </a:cubicBezTo>
                    <a:cubicBezTo>
                      <a:pt x="16270" y="3931"/>
                      <a:pt x="16363" y="3911"/>
                      <a:pt x="16456" y="3875"/>
                    </a:cubicBezTo>
                    <a:cubicBezTo>
                      <a:pt x="16925" y="3705"/>
                      <a:pt x="17378" y="3496"/>
                      <a:pt x="17812" y="3248"/>
                    </a:cubicBezTo>
                    <a:cubicBezTo>
                      <a:pt x="18219" y="3011"/>
                      <a:pt x="18618" y="2763"/>
                      <a:pt x="19017" y="2519"/>
                    </a:cubicBezTo>
                    <a:cubicBezTo>
                      <a:pt x="19104" y="2468"/>
                      <a:pt x="19172" y="2442"/>
                      <a:pt x="19225" y="2442"/>
                    </a:cubicBezTo>
                    <a:close/>
                    <a:moveTo>
                      <a:pt x="10608" y="248"/>
                    </a:moveTo>
                    <a:cubicBezTo>
                      <a:pt x="11560" y="248"/>
                      <a:pt x="12485" y="421"/>
                      <a:pt x="13391" y="725"/>
                    </a:cubicBezTo>
                    <a:cubicBezTo>
                      <a:pt x="14240" y="1012"/>
                      <a:pt x="15061" y="1369"/>
                      <a:pt x="15825" y="1845"/>
                    </a:cubicBezTo>
                    <a:cubicBezTo>
                      <a:pt x="16185" y="2074"/>
                      <a:pt x="16510" y="2353"/>
                      <a:pt x="16789" y="2678"/>
                    </a:cubicBezTo>
                    <a:cubicBezTo>
                      <a:pt x="16925" y="2833"/>
                      <a:pt x="16999" y="3000"/>
                      <a:pt x="16929" y="3213"/>
                    </a:cubicBezTo>
                    <a:cubicBezTo>
                      <a:pt x="16886" y="3349"/>
                      <a:pt x="16789" y="3457"/>
                      <a:pt x="16665" y="3519"/>
                    </a:cubicBezTo>
                    <a:cubicBezTo>
                      <a:pt x="16557" y="3577"/>
                      <a:pt x="16445" y="3627"/>
                      <a:pt x="16328" y="3666"/>
                    </a:cubicBezTo>
                    <a:cubicBezTo>
                      <a:pt x="16274" y="3684"/>
                      <a:pt x="16218" y="3692"/>
                      <a:pt x="16163" y="3692"/>
                    </a:cubicBezTo>
                    <a:cubicBezTo>
                      <a:pt x="16059" y="3692"/>
                      <a:pt x="15957" y="3662"/>
                      <a:pt x="15871" y="3604"/>
                    </a:cubicBezTo>
                    <a:cubicBezTo>
                      <a:pt x="15309" y="3252"/>
                      <a:pt x="14728" y="2934"/>
                      <a:pt x="14131" y="2655"/>
                    </a:cubicBezTo>
                    <a:cubicBezTo>
                      <a:pt x="13542" y="2380"/>
                      <a:pt x="12919" y="2194"/>
                      <a:pt x="12275" y="2097"/>
                    </a:cubicBezTo>
                    <a:cubicBezTo>
                      <a:pt x="12186" y="2085"/>
                      <a:pt x="12093" y="2085"/>
                      <a:pt x="12004" y="2085"/>
                    </a:cubicBezTo>
                    <a:cubicBezTo>
                      <a:pt x="12002" y="2085"/>
                      <a:pt x="12000" y="2085"/>
                      <a:pt x="11997" y="2085"/>
                    </a:cubicBezTo>
                    <a:cubicBezTo>
                      <a:pt x="11942" y="2085"/>
                      <a:pt x="11892" y="2130"/>
                      <a:pt x="11888" y="2186"/>
                    </a:cubicBezTo>
                    <a:cubicBezTo>
                      <a:pt x="11872" y="2248"/>
                      <a:pt x="11907" y="2310"/>
                      <a:pt x="11969" y="2333"/>
                    </a:cubicBezTo>
                    <a:cubicBezTo>
                      <a:pt x="12027" y="2357"/>
                      <a:pt x="12089" y="2380"/>
                      <a:pt x="12151" y="2403"/>
                    </a:cubicBezTo>
                    <a:cubicBezTo>
                      <a:pt x="12589" y="2585"/>
                      <a:pt x="13008" y="2806"/>
                      <a:pt x="13411" y="3062"/>
                    </a:cubicBezTo>
                    <a:cubicBezTo>
                      <a:pt x="13907" y="3364"/>
                      <a:pt x="14387" y="3689"/>
                      <a:pt x="14879" y="4007"/>
                    </a:cubicBezTo>
                    <a:cubicBezTo>
                      <a:pt x="14891" y="4015"/>
                      <a:pt x="14906" y="4027"/>
                      <a:pt x="14922" y="4038"/>
                    </a:cubicBezTo>
                    <a:cubicBezTo>
                      <a:pt x="15023" y="4123"/>
                      <a:pt x="15015" y="4193"/>
                      <a:pt x="14891" y="4240"/>
                    </a:cubicBezTo>
                    <a:cubicBezTo>
                      <a:pt x="14259" y="4468"/>
                      <a:pt x="13632" y="4693"/>
                      <a:pt x="13000" y="4922"/>
                    </a:cubicBezTo>
                    <a:cubicBezTo>
                      <a:pt x="12570" y="5073"/>
                      <a:pt x="12140" y="5220"/>
                      <a:pt x="11710" y="5375"/>
                    </a:cubicBezTo>
                    <a:cubicBezTo>
                      <a:pt x="11621" y="5406"/>
                      <a:pt x="11527" y="5423"/>
                      <a:pt x="11433" y="5423"/>
                    </a:cubicBezTo>
                    <a:cubicBezTo>
                      <a:pt x="11354" y="5423"/>
                      <a:pt x="11274" y="5411"/>
                      <a:pt x="11198" y="5387"/>
                    </a:cubicBezTo>
                    <a:cubicBezTo>
                      <a:pt x="10900" y="5297"/>
                      <a:pt x="10602" y="5201"/>
                      <a:pt x="10299" y="5123"/>
                    </a:cubicBezTo>
                    <a:cubicBezTo>
                      <a:pt x="9648" y="4945"/>
                      <a:pt x="8978" y="4852"/>
                      <a:pt x="8304" y="4844"/>
                    </a:cubicBezTo>
                    <a:cubicBezTo>
                      <a:pt x="8153" y="4844"/>
                      <a:pt x="8002" y="4863"/>
                      <a:pt x="7851" y="4879"/>
                    </a:cubicBezTo>
                    <a:cubicBezTo>
                      <a:pt x="7804" y="4887"/>
                      <a:pt x="7758" y="4894"/>
                      <a:pt x="7711" y="4910"/>
                    </a:cubicBezTo>
                    <a:cubicBezTo>
                      <a:pt x="7653" y="4922"/>
                      <a:pt x="7614" y="4980"/>
                      <a:pt x="7622" y="5038"/>
                    </a:cubicBezTo>
                    <a:cubicBezTo>
                      <a:pt x="7626" y="5092"/>
                      <a:pt x="7668" y="5135"/>
                      <a:pt x="7727" y="5135"/>
                    </a:cubicBezTo>
                    <a:cubicBezTo>
                      <a:pt x="7816" y="5154"/>
                      <a:pt x="7905" y="5158"/>
                      <a:pt x="7998" y="5173"/>
                    </a:cubicBezTo>
                    <a:cubicBezTo>
                      <a:pt x="8529" y="5259"/>
                      <a:pt x="9040" y="5425"/>
                      <a:pt x="9548" y="5604"/>
                    </a:cubicBezTo>
                    <a:cubicBezTo>
                      <a:pt x="9695" y="5654"/>
                      <a:pt x="9838" y="5708"/>
                      <a:pt x="9986" y="5770"/>
                    </a:cubicBezTo>
                    <a:cubicBezTo>
                      <a:pt x="10020" y="5782"/>
                      <a:pt x="10044" y="5821"/>
                      <a:pt x="10075" y="5848"/>
                    </a:cubicBezTo>
                    <a:cubicBezTo>
                      <a:pt x="10040" y="5871"/>
                      <a:pt x="10013" y="5910"/>
                      <a:pt x="9978" y="5921"/>
                    </a:cubicBezTo>
                    <a:cubicBezTo>
                      <a:pt x="9443" y="6084"/>
                      <a:pt x="8912" y="6247"/>
                      <a:pt x="8378" y="6409"/>
                    </a:cubicBezTo>
                    <a:cubicBezTo>
                      <a:pt x="7715" y="6607"/>
                      <a:pt x="7056" y="6809"/>
                      <a:pt x="6394" y="7014"/>
                    </a:cubicBezTo>
                    <a:cubicBezTo>
                      <a:pt x="6270" y="7057"/>
                      <a:pt x="6146" y="7111"/>
                      <a:pt x="6026" y="7177"/>
                    </a:cubicBezTo>
                    <a:cubicBezTo>
                      <a:pt x="5952" y="7208"/>
                      <a:pt x="5906" y="7285"/>
                      <a:pt x="5913" y="7366"/>
                    </a:cubicBezTo>
                    <a:cubicBezTo>
                      <a:pt x="5925" y="7456"/>
                      <a:pt x="5991" y="7506"/>
                      <a:pt x="6072" y="7537"/>
                    </a:cubicBezTo>
                    <a:cubicBezTo>
                      <a:pt x="6158" y="7572"/>
                      <a:pt x="6248" y="7590"/>
                      <a:pt x="6339" y="7590"/>
                    </a:cubicBezTo>
                    <a:cubicBezTo>
                      <a:pt x="6379" y="7590"/>
                      <a:pt x="6419" y="7587"/>
                      <a:pt x="6460" y="7580"/>
                    </a:cubicBezTo>
                    <a:cubicBezTo>
                      <a:pt x="6851" y="7533"/>
                      <a:pt x="7246" y="7487"/>
                      <a:pt x="7634" y="7425"/>
                    </a:cubicBezTo>
                    <a:cubicBezTo>
                      <a:pt x="8060" y="7359"/>
                      <a:pt x="8478" y="7270"/>
                      <a:pt x="8901" y="7192"/>
                    </a:cubicBezTo>
                    <a:cubicBezTo>
                      <a:pt x="8947" y="7181"/>
                      <a:pt x="8990" y="7177"/>
                      <a:pt x="9040" y="7173"/>
                    </a:cubicBezTo>
                    <a:lnTo>
                      <a:pt x="9067" y="7200"/>
                    </a:lnTo>
                    <a:cubicBezTo>
                      <a:pt x="9052" y="7246"/>
                      <a:pt x="9036" y="7297"/>
                      <a:pt x="9013" y="7339"/>
                    </a:cubicBezTo>
                    <a:cubicBezTo>
                      <a:pt x="8645" y="7955"/>
                      <a:pt x="8199" y="8521"/>
                      <a:pt x="7692" y="9029"/>
                    </a:cubicBezTo>
                    <a:cubicBezTo>
                      <a:pt x="7533" y="9191"/>
                      <a:pt x="7370" y="9346"/>
                      <a:pt x="7207" y="9505"/>
                    </a:cubicBezTo>
                    <a:cubicBezTo>
                      <a:pt x="7118" y="9598"/>
                      <a:pt x="7099" y="9672"/>
                      <a:pt x="7145" y="9734"/>
                    </a:cubicBezTo>
                    <a:cubicBezTo>
                      <a:pt x="7167" y="9760"/>
                      <a:pt x="7193" y="9774"/>
                      <a:pt x="7227" y="9774"/>
                    </a:cubicBezTo>
                    <a:cubicBezTo>
                      <a:pt x="7267" y="9774"/>
                      <a:pt x="7317" y="9755"/>
                      <a:pt x="7378" y="9715"/>
                    </a:cubicBezTo>
                    <a:cubicBezTo>
                      <a:pt x="7707" y="9490"/>
                      <a:pt x="8052" y="9281"/>
                      <a:pt x="8370" y="9040"/>
                    </a:cubicBezTo>
                    <a:cubicBezTo>
                      <a:pt x="9044" y="8525"/>
                      <a:pt x="9633" y="7901"/>
                      <a:pt x="10109" y="7200"/>
                    </a:cubicBezTo>
                    <a:cubicBezTo>
                      <a:pt x="10156" y="7126"/>
                      <a:pt x="10206" y="7057"/>
                      <a:pt x="10268" y="6995"/>
                    </a:cubicBezTo>
                    <a:cubicBezTo>
                      <a:pt x="10373" y="6890"/>
                      <a:pt x="10501" y="6812"/>
                      <a:pt x="10644" y="6770"/>
                    </a:cubicBezTo>
                    <a:cubicBezTo>
                      <a:pt x="11667" y="6448"/>
                      <a:pt x="12694" y="6130"/>
                      <a:pt x="13717" y="5809"/>
                    </a:cubicBezTo>
                    <a:cubicBezTo>
                      <a:pt x="13787" y="5786"/>
                      <a:pt x="13856" y="5762"/>
                      <a:pt x="13926" y="5743"/>
                    </a:cubicBezTo>
                    <a:cubicBezTo>
                      <a:pt x="13944" y="5738"/>
                      <a:pt x="13962" y="5735"/>
                      <a:pt x="13978" y="5735"/>
                    </a:cubicBezTo>
                    <a:cubicBezTo>
                      <a:pt x="14057" y="5735"/>
                      <a:pt x="14107" y="5796"/>
                      <a:pt x="14081" y="5886"/>
                    </a:cubicBezTo>
                    <a:cubicBezTo>
                      <a:pt x="14058" y="5983"/>
                      <a:pt x="14019" y="6076"/>
                      <a:pt x="13969" y="6161"/>
                    </a:cubicBezTo>
                    <a:cubicBezTo>
                      <a:pt x="13709" y="6584"/>
                      <a:pt x="13411" y="6983"/>
                      <a:pt x="13081" y="7351"/>
                    </a:cubicBezTo>
                    <a:cubicBezTo>
                      <a:pt x="12888" y="7568"/>
                      <a:pt x="12694" y="7781"/>
                      <a:pt x="12500" y="7998"/>
                    </a:cubicBezTo>
                    <a:cubicBezTo>
                      <a:pt x="12461" y="8041"/>
                      <a:pt x="12427" y="8087"/>
                      <a:pt x="12396" y="8134"/>
                    </a:cubicBezTo>
                    <a:cubicBezTo>
                      <a:pt x="12353" y="8203"/>
                      <a:pt x="12310" y="8277"/>
                      <a:pt x="12368" y="8362"/>
                    </a:cubicBezTo>
                    <a:cubicBezTo>
                      <a:pt x="12393" y="8400"/>
                      <a:pt x="12432" y="8420"/>
                      <a:pt x="12481" y="8420"/>
                    </a:cubicBezTo>
                    <a:cubicBezTo>
                      <a:pt x="12518" y="8420"/>
                      <a:pt x="12560" y="8409"/>
                      <a:pt x="12605" y="8386"/>
                    </a:cubicBezTo>
                    <a:cubicBezTo>
                      <a:pt x="12744" y="8320"/>
                      <a:pt x="12872" y="8238"/>
                      <a:pt x="12992" y="8145"/>
                    </a:cubicBezTo>
                    <a:cubicBezTo>
                      <a:pt x="13271" y="7913"/>
                      <a:pt x="13550" y="7673"/>
                      <a:pt x="13802" y="7413"/>
                    </a:cubicBezTo>
                    <a:cubicBezTo>
                      <a:pt x="14375" y="6828"/>
                      <a:pt x="14891" y="6189"/>
                      <a:pt x="15332" y="5503"/>
                    </a:cubicBezTo>
                    <a:cubicBezTo>
                      <a:pt x="15453" y="5313"/>
                      <a:pt x="15631" y="5173"/>
                      <a:pt x="15844" y="5100"/>
                    </a:cubicBezTo>
                    <a:cubicBezTo>
                      <a:pt x="16231" y="4953"/>
                      <a:pt x="16619" y="4813"/>
                      <a:pt x="16999" y="4658"/>
                    </a:cubicBezTo>
                    <a:cubicBezTo>
                      <a:pt x="17064" y="4631"/>
                      <a:pt x="17122" y="4618"/>
                      <a:pt x="17174" y="4618"/>
                    </a:cubicBezTo>
                    <a:cubicBezTo>
                      <a:pt x="17334" y="4618"/>
                      <a:pt x="17428" y="4739"/>
                      <a:pt x="17464" y="4918"/>
                    </a:cubicBezTo>
                    <a:cubicBezTo>
                      <a:pt x="17487" y="5030"/>
                      <a:pt x="17487" y="5150"/>
                      <a:pt x="17467" y="5266"/>
                    </a:cubicBezTo>
                    <a:cubicBezTo>
                      <a:pt x="17309" y="6200"/>
                      <a:pt x="16987" y="7103"/>
                      <a:pt x="16514" y="7928"/>
                    </a:cubicBezTo>
                    <a:cubicBezTo>
                      <a:pt x="16189" y="8517"/>
                      <a:pt x="15766" y="9052"/>
                      <a:pt x="15270" y="9509"/>
                    </a:cubicBezTo>
                    <a:cubicBezTo>
                      <a:pt x="14771" y="9966"/>
                      <a:pt x="14209" y="10323"/>
                      <a:pt x="13535" y="10470"/>
                    </a:cubicBezTo>
                    <a:cubicBezTo>
                      <a:pt x="13365" y="10507"/>
                      <a:pt x="13192" y="10527"/>
                      <a:pt x="13018" y="10527"/>
                    </a:cubicBezTo>
                    <a:cubicBezTo>
                      <a:pt x="12922" y="10527"/>
                      <a:pt x="12825" y="10521"/>
                      <a:pt x="12729" y="10509"/>
                    </a:cubicBezTo>
                    <a:cubicBezTo>
                      <a:pt x="12024" y="10416"/>
                      <a:pt x="11466" y="9862"/>
                      <a:pt x="11373" y="9157"/>
                    </a:cubicBezTo>
                    <a:cubicBezTo>
                      <a:pt x="11357" y="9033"/>
                      <a:pt x="11357" y="8912"/>
                      <a:pt x="11345" y="8792"/>
                    </a:cubicBezTo>
                    <a:cubicBezTo>
                      <a:pt x="11342" y="8742"/>
                      <a:pt x="11342" y="8695"/>
                      <a:pt x="11338" y="8645"/>
                    </a:cubicBezTo>
                    <a:cubicBezTo>
                      <a:pt x="11334" y="8579"/>
                      <a:pt x="11311" y="8513"/>
                      <a:pt x="11237" y="8494"/>
                    </a:cubicBezTo>
                    <a:cubicBezTo>
                      <a:pt x="11225" y="8491"/>
                      <a:pt x="11212" y="8490"/>
                      <a:pt x="11200" y="8490"/>
                    </a:cubicBezTo>
                    <a:cubicBezTo>
                      <a:pt x="11146" y="8490"/>
                      <a:pt x="11095" y="8516"/>
                      <a:pt x="11067" y="8564"/>
                    </a:cubicBezTo>
                    <a:cubicBezTo>
                      <a:pt x="10931" y="8742"/>
                      <a:pt x="10799" y="8920"/>
                      <a:pt x="10664" y="9095"/>
                    </a:cubicBezTo>
                    <a:cubicBezTo>
                      <a:pt x="10272" y="9602"/>
                      <a:pt x="9800" y="10052"/>
                      <a:pt x="9273" y="10420"/>
                    </a:cubicBezTo>
                    <a:cubicBezTo>
                      <a:pt x="8668" y="10838"/>
                      <a:pt x="8002" y="11121"/>
                      <a:pt x="7266" y="11206"/>
                    </a:cubicBezTo>
                    <a:cubicBezTo>
                      <a:pt x="7167" y="11219"/>
                      <a:pt x="7069" y="11226"/>
                      <a:pt x="6972" y="11226"/>
                    </a:cubicBezTo>
                    <a:cubicBezTo>
                      <a:pt x="6741" y="11226"/>
                      <a:pt x="6514" y="11187"/>
                      <a:pt x="6293" y="11094"/>
                    </a:cubicBezTo>
                    <a:cubicBezTo>
                      <a:pt x="5824" y="10900"/>
                      <a:pt x="5607" y="10567"/>
                      <a:pt x="5650" y="10063"/>
                    </a:cubicBezTo>
                    <a:cubicBezTo>
                      <a:pt x="5669" y="9838"/>
                      <a:pt x="5739" y="9622"/>
                      <a:pt x="5789" y="9401"/>
                    </a:cubicBezTo>
                    <a:cubicBezTo>
                      <a:pt x="5801" y="9354"/>
                      <a:pt x="5813" y="9308"/>
                      <a:pt x="5820" y="9261"/>
                    </a:cubicBezTo>
                    <a:cubicBezTo>
                      <a:pt x="5826" y="9174"/>
                      <a:pt x="5774" y="9113"/>
                      <a:pt x="5702" y="9113"/>
                    </a:cubicBezTo>
                    <a:cubicBezTo>
                      <a:pt x="5681" y="9113"/>
                      <a:pt x="5658" y="9118"/>
                      <a:pt x="5634" y="9129"/>
                    </a:cubicBezTo>
                    <a:cubicBezTo>
                      <a:pt x="5576" y="9157"/>
                      <a:pt x="5522" y="9191"/>
                      <a:pt x="5472" y="9234"/>
                    </a:cubicBezTo>
                    <a:cubicBezTo>
                      <a:pt x="4828" y="9757"/>
                      <a:pt x="4069" y="10117"/>
                      <a:pt x="3255" y="10280"/>
                    </a:cubicBezTo>
                    <a:cubicBezTo>
                      <a:pt x="2945" y="10346"/>
                      <a:pt x="2635" y="10385"/>
                      <a:pt x="2324" y="10385"/>
                    </a:cubicBezTo>
                    <a:cubicBezTo>
                      <a:pt x="2065" y="10385"/>
                      <a:pt x="1806" y="10357"/>
                      <a:pt x="1547" y="10296"/>
                    </a:cubicBezTo>
                    <a:cubicBezTo>
                      <a:pt x="1240" y="10222"/>
                      <a:pt x="961" y="10102"/>
                      <a:pt x="725" y="9889"/>
                    </a:cubicBezTo>
                    <a:cubicBezTo>
                      <a:pt x="504" y="9699"/>
                      <a:pt x="365" y="9432"/>
                      <a:pt x="338" y="9141"/>
                    </a:cubicBezTo>
                    <a:cubicBezTo>
                      <a:pt x="283" y="8602"/>
                      <a:pt x="469" y="8141"/>
                      <a:pt x="830" y="7746"/>
                    </a:cubicBezTo>
                    <a:cubicBezTo>
                      <a:pt x="1492" y="7026"/>
                      <a:pt x="2318" y="6595"/>
                      <a:pt x="3275" y="6421"/>
                    </a:cubicBezTo>
                    <a:cubicBezTo>
                      <a:pt x="3666" y="6347"/>
                      <a:pt x="4061" y="6289"/>
                      <a:pt x="4456" y="6227"/>
                    </a:cubicBezTo>
                    <a:cubicBezTo>
                      <a:pt x="4476" y="6223"/>
                      <a:pt x="4495" y="6223"/>
                      <a:pt x="4515" y="6223"/>
                    </a:cubicBezTo>
                    <a:cubicBezTo>
                      <a:pt x="4534" y="6223"/>
                      <a:pt x="4553" y="6223"/>
                      <a:pt x="4573" y="6223"/>
                    </a:cubicBezTo>
                    <a:cubicBezTo>
                      <a:pt x="4627" y="6223"/>
                      <a:pt x="4673" y="6185"/>
                      <a:pt x="4689" y="6134"/>
                    </a:cubicBezTo>
                    <a:cubicBezTo>
                      <a:pt x="4701" y="6080"/>
                      <a:pt x="4673" y="6026"/>
                      <a:pt x="4619" y="6007"/>
                    </a:cubicBezTo>
                    <a:cubicBezTo>
                      <a:pt x="4580" y="5987"/>
                      <a:pt x="4542" y="5968"/>
                      <a:pt x="4499" y="5956"/>
                    </a:cubicBezTo>
                    <a:cubicBezTo>
                      <a:pt x="4181" y="5840"/>
                      <a:pt x="3902" y="5642"/>
                      <a:pt x="3689" y="5383"/>
                    </a:cubicBezTo>
                    <a:cubicBezTo>
                      <a:pt x="3201" y="4786"/>
                      <a:pt x="3511" y="4030"/>
                      <a:pt x="3957" y="3736"/>
                    </a:cubicBezTo>
                    <a:cubicBezTo>
                      <a:pt x="4340" y="3484"/>
                      <a:pt x="4763" y="3352"/>
                      <a:pt x="5204" y="3279"/>
                    </a:cubicBezTo>
                    <a:cubicBezTo>
                      <a:pt x="5540" y="3224"/>
                      <a:pt x="5877" y="3210"/>
                      <a:pt x="6217" y="3210"/>
                    </a:cubicBezTo>
                    <a:cubicBezTo>
                      <a:pt x="6313" y="3210"/>
                      <a:pt x="6410" y="3211"/>
                      <a:pt x="6506" y="3213"/>
                    </a:cubicBezTo>
                    <a:cubicBezTo>
                      <a:pt x="7246" y="3232"/>
                      <a:pt x="7978" y="3329"/>
                      <a:pt x="8711" y="3426"/>
                    </a:cubicBezTo>
                    <a:cubicBezTo>
                      <a:pt x="8724" y="3429"/>
                      <a:pt x="8740" y="3431"/>
                      <a:pt x="8755" y="3431"/>
                    </a:cubicBezTo>
                    <a:cubicBezTo>
                      <a:pt x="8761" y="3431"/>
                      <a:pt x="8767" y="3431"/>
                      <a:pt x="8773" y="3430"/>
                    </a:cubicBezTo>
                    <a:cubicBezTo>
                      <a:pt x="8811" y="3414"/>
                      <a:pt x="8862" y="3395"/>
                      <a:pt x="8870" y="3364"/>
                    </a:cubicBezTo>
                    <a:cubicBezTo>
                      <a:pt x="8873" y="3325"/>
                      <a:pt x="8858" y="3287"/>
                      <a:pt x="8827" y="3259"/>
                    </a:cubicBezTo>
                    <a:cubicBezTo>
                      <a:pt x="8773" y="3225"/>
                      <a:pt x="8715" y="3194"/>
                      <a:pt x="8653" y="3174"/>
                    </a:cubicBezTo>
                    <a:cubicBezTo>
                      <a:pt x="8157" y="2938"/>
                      <a:pt x="7843" y="2566"/>
                      <a:pt x="7781" y="2012"/>
                    </a:cubicBezTo>
                    <a:cubicBezTo>
                      <a:pt x="7734" y="1593"/>
                      <a:pt x="7897" y="1245"/>
                      <a:pt x="8161" y="939"/>
                    </a:cubicBezTo>
                    <a:cubicBezTo>
                      <a:pt x="8366" y="698"/>
                      <a:pt x="8633" y="559"/>
                      <a:pt x="8928" y="466"/>
                    </a:cubicBezTo>
                    <a:cubicBezTo>
                      <a:pt x="9435" y="303"/>
                      <a:pt x="9958" y="257"/>
                      <a:pt x="10485" y="249"/>
                    </a:cubicBezTo>
                    <a:cubicBezTo>
                      <a:pt x="10526" y="248"/>
                      <a:pt x="10567" y="248"/>
                      <a:pt x="10608" y="248"/>
                    </a:cubicBezTo>
                    <a:close/>
                    <a:moveTo>
                      <a:pt x="10589" y="1"/>
                    </a:moveTo>
                    <a:cubicBezTo>
                      <a:pt x="10052" y="1"/>
                      <a:pt x="9519" y="49"/>
                      <a:pt x="8997" y="191"/>
                    </a:cubicBezTo>
                    <a:cubicBezTo>
                      <a:pt x="8583" y="303"/>
                      <a:pt x="8211" y="485"/>
                      <a:pt x="7932" y="826"/>
                    </a:cubicBezTo>
                    <a:cubicBezTo>
                      <a:pt x="7455" y="1411"/>
                      <a:pt x="7382" y="2209"/>
                      <a:pt x="7854" y="2825"/>
                    </a:cubicBezTo>
                    <a:cubicBezTo>
                      <a:pt x="7882" y="2868"/>
                      <a:pt x="7920" y="2903"/>
                      <a:pt x="7951" y="2946"/>
                    </a:cubicBezTo>
                    <a:cubicBezTo>
                      <a:pt x="7967" y="2980"/>
                      <a:pt x="7978" y="3015"/>
                      <a:pt x="7986" y="3050"/>
                    </a:cubicBezTo>
                    <a:cubicBezTo>
                      <a:pt x="7951" y="3062"/>
                      <a:pt x="7920" y="3073"/>
                      <a:pt x="7882" y="3081"/>
                    </a:cubicBezTo>
                    <a:cubicBezTo>
                      <a:pt x="7879" y="3082"/>
                      <a:pt x="7876" y="3083"/>
                      <a:pt x="7874" y="3083"/>
                    </a:cubicBezTo>
                    <a:cubicBezTo>
                      <a:pt x="7869" y="3083"/>
                      <a:pt x="7863" y="3081"/>
                      <a:pt x="7858" y="3081"/>
                    </a:cubicBezTo>
                    <a:cubicBezTo>
                      <a:pt x="7544" y="3054"/>
                      <a:pt x="7235" y="3011"/>
                      <a:pt x="6925" y="3000"/>
                    </a:cubicBezTo>
                    <a:cubicBezTo>
                      <a:pt x="6668" y="2993"/>
                      <a:pt x="6413" y="2986"/>
                      <a:pt x="6158" y="2986"/>
                    </a:cubicBezTo>
                    <a:cubicBezTo>
                      <a:pt x="5997" y="2986"/>
                      <a:pt x="5835" y="2988"/>
                      <a:pt x="5673" y="2996"/>
                    </a:cubicBezTo>
                    <a:cubicBezTo>
                      <a:pt x="5057" y="3027"/>
                      <a:pt x="4460" y="3151"/>
                      <a:pt x="3922" y="3476"/>
                    </a:cubicBezTo>
                    <a:cubicBezTo>
                      <a:pt x="3437" y="3771"/>
                      <a:pt x="3205" y="4205"/>
                      <a:pt x="3201" y="4759"/>
                    </a:cubicBezTo>
                    <a:cubicBezTo>
                      <a:pt x="3197" y="5080"/>
                      <a:pt x="3348" y="5356"/>
                      <a:pt x="3557" y="5592"/>
                    </a:cubicBezTo>
                    <a:cubicBezTo>
                      <a:pt x="3650" y="5697"/>
                      <a:pt x="3759" y="5782"/>
                      <a:pt x="3856" y="5883"/>
                    </a:cubicBezTo>
                    <a:cubicBezTo>
                      <a:pt x="3891" y="5914"/>
                      <a:pt x="3910" y="5956"/>
                      <a:pt x="3910" y="6003"/>
                    </a:cubicBezTo>
                    <a:cubicBezTo>
                      <a:pt x="3898" y="6034"/>
                      <a:pt x="3844" y="6068"/>
                      <a:pt x="3802" y="6076"/>
                    </a:cubicBezTo>
                    <a:cubicBezTo>
                      <a:pt x="3685" y="6103"/>
                      <a:pt x="3565" y="6119"/>
                      <a:pt x="3445" y="6138"/>
                    </a:cubicBezTo>
                    <a:cubicBezTo>
                      <a:pt x="2387" y="6309"/>
                      <a:pt x="1461" y="6739"/>
                      <a:pt x="714" y="7521"/>
                    </a:cubicBezTo>
                    <a:cubicBezTo>
                      <a:pt x="407" y="7843"/>
                      <a:pt x="190" y="8211"/>
                      <a:pt x="117" y="8657"/>
                    </a:cubicBezTo>
                    <a:cubicBezTo>
                      <a:pt x="1" y="9385"/>
                      <a:pt x="307" y="9990"/>
                      <a:pt x="961" y="10323"/>
                    </a:cubicBezTo>
                    <a:cubicBezTo>
                      <a:pt x="1248" y="10466"/>
                      <a:pt x="1562" y="10555"/>
                      <a:pt x="1884" y="10582"/>
                    </a:cubicBezTo>
                    <a:cubicBezTo>
                      <a:pt x="2035" y="10596"/>
                      <a:pt x="2185" y="10603"/>
                      <a:pt x="2333" y="10603"/>
                    </a:cubicBezTo>
                    <a:cubicBezTo>
                      <a:pt x="3221" y="10603"/>
                      <a:pt x="4054" y="10360"/>
                      <a:pt x="4844" y="9931"/>
                    </a:cubicBezTo>
                    <a:cubicBezTo>
                      <a:pt x="4999" y="9846"/>
                      <a:pt x="5142" y="9745"/>
                      <a:pt x="5293" y="9660"/>
                    </a:cubicBezTo>
                    <a:cubicBezTo>
                      <a:pt x="5316" y="9645"/>
                      <a:pt x="5341" y="9638"/>
                      <a:pt x="5367" y="9638"/>
                    </a:cubicBezTo>
                    <a:cubicBezTo>
                      <a:pt x="5381" y="9638"/>
                      <a:pt x="5396" y="9641"/>
                      <a:pt x="5410" y="9645"/>
                    </a:cubicBezTo>
                    <a:cubicBezTo>
                      <a:pt x="5433" y="9660"/>
                      <a:pt x="5444" y="9718"/>
                      <a:pt x="5444" y="9757"/>
                    </a:cubicBezTo>
                    <a:cubicBezTo>
                      <a:pt x="5441" y="9827"/>
                      <a:pt x="5425" y="9893"/>
                      <a:pt x="5417" y="9962"/>
                    </a:cubicBezTo>
                    <a:cubicBezTo>
                      <a:pt x="5359" y="10633"/>
                      <a:pt x="5658" y="11098"/>
                      <a:pt x="6285" y="11326"/>
                    </a:cubicBezTo>
                    <a:cubicBezTo>
                      <a:pt x="6516" y="11407"/>
                      <a:pt x="6749" y="11441"/>
                      <a:pt x="6983" y="11441"/>
                    </a:cubicBezTo>
                    <a:cubicBezTo>
                      <a:pt x="7154" y="11441"/>
                      <a:pt x="7325" y="11423"/>
                      <a:pt x="7498" y="11392"/>
                    </a:cubicBezTo>
                    <a:cubicBezTo>
                      <a:pt x="8618" y="11198"/>
                      <a:pt x="9528" y="10629"/>
                      <a:pt x="10311" y="9831"/>
                    </a:cubicBezTo>
                    <a:cubicBezTo>
                      <a:pt x="10540" y="9602"/>
                      <a:pt x="10741" y="9343"/>
                      <a:pt x="10950" y="9095"/>
                    </a:cubicBezTo>
                    <a:cubicBezTo>
                      <a:pt x="10982" y="9059"/>
                      <a:pt x="11006" y="9019"/>
                      <a:pt x="11066" y="9019"/>
                    </a:cubicBezTo>
                    <a:cubicBezTo>
                      <a:pt x="11079" y="9019"/>
                      <a:pt x="11093" y="9021"/>
                      <a:pt x="11109" y="9025"/>
                    </a:cubicBezTo>
                    <a:cubicBezTo>
                      <a:pt x="11113" y="9067"/>
                      <a:pt x="11121" y="9110"/>
                      <a:pt x="11125" y="9145"/>
                    </a:cubicBezTo>
                    <a:cubicBezTo>
                      <a:pt x="11229" y="9993"/>
                      <a:pt x="11911" y="10656"/>
                      <a:pt x="12764" y="10730"/>
                    </a:cubicBezTo>
                    <a:cubicBezTo>
                      <a:pt x="12842" y="10737"/>
                      <a:pt x="12919" y="10740"/>
                      <a:pt x="12996" y="10740"/>
                    </a:cubicBezTo>
                    <a:cubicBezTo>
                      <a:pt x="13430" y="10740"/>
                      <a:pt x="13846" y="10632"/>
                      <a:pt x="14248" y="10451"/>
                    </a:cubicBezTo>
                    <a:cubicBezTo>
                      <a:pt x="15015" y="10106"/>
                      <a:pt x="15623" y="9560"/>
                      <a:pt x="16131" y="8901"/>
                    </a:cubicBezTo>
                    <a:cubicBezTo>
                      <a:pt x="17026" y="7738"/>
                      <a:pt x="17545" y="6417"/>
                      <a:pt x="17735" y="4964"/>
                    </a:cubicBezTo>
                    <a:cubicBezTo>
                      <a:pt x="17743" y="4887"/>
                      <a:pt x="17758" y="4809"/>
                      <a:pt x="17789" y="4736"/>
                    </a:cubicBezTo>
                    <a:cubicBezTo>
                      <a:pt x="17932" y="4406"/>
                      <a:pt x="18184" y="4185"/>
                      <a:pt x="18494" y="4019"/>
                    </a:cubicBezTo>
                    <a:cubicBezTo>
                      <a:pt x="18727" y="3899"/>
                      <a:pt x="18959" y="3782"/>
                      <a:pt x="19195" y="3670"/>
                    </a:cubicBezTo>
                    <a:cubicBezTo>
                      <a:pt x="19424" y="3569"/>
                      <a:pt x="19579" y="3352"/>
                      <a:pt x="19606" y="3108"/>
                    </a:cubicBezTo>
                    <a:cubicBezTo>
                      <a:pt x="19637" y="2872"/>
                      <a:pt x="19637" y="2639"/>
                      <a:pt x="19540" y="2415"/>
                    </a:cubicBezTo>
                    <a:cubicBezTo>
                      <a:pt x="19474" y="2264"/>
                      <a:pt x="19392" y="2209"/>
                      <a:pt x="19252" y="2209"/>
                    </a:cubicBezTo>
                    <a:cubicBezTo>
                      <a:pt x="19230" y="2209"/>
                      <a:pt x="19206" y="2211"/>
                      <a:pt x="19180" y="2213"/>
                    </a:cubicBezTo>
                    <a:cubicBezTo>
                      <a:pt x="19013" y="2229"/>
                      <a:pt x="18889" y="2326"/>
                      <a:pt x="18754" y="2403"/>
                    </a:cubicBezTo>
                    <a:cubicBezTo>
                      <a:pt x="18436" y="2589"/>
                      <a:pt x="18138" y="2806"/>
                      <a:pt x="17793" y="2949"/>
                    </a:cubicBezTo>
                    <a:cubicBezTo>
                      <a:pt x="17730" y="2976"/>
                      <a:pt x="17669" y="2990"/>
                      <a:pt x="17611" y="2990"/>
                    </a:cubicBezTo>
                    <a:cubicBezTo>
                      <a:pt x="17517" y="2990"/>
                      <a:pt x="17428" y="2955"/>
                      <a:pt x="17347" y="2884"/>
                    </a:cubicBezTo>
                    <a:cubicBezTo>
                      <a:pt x="17254" y="2806"/>
                      <a:pt x="17169" y="2721"/>
                      <a:pt x="17092" y="2628"/>
                    </a:cubicBezTo>
                    <a:cubicBezTo>
                      <a:pt x="16797" y="2256"/>
                      <a:pt x="16433" y="1961"/>
                      <a:pt x="16045" y="1698"/>
                    </a:cubicBezTo>
                    <a:cubicBezTo>
                      <a:pt x="15534" y="1349"/>
                      <a:pt x="14980" y="1090"/>
                      <a:pt x="14418" y="849"/>
                    </a:cubicBezTo>
                    <a:cubicBezTo>
                      <a:pt x="13213" y="338"/>
                      <a:pt x="11969" y="5"/>
                      <a:pt x="10652" y="1"/>
                    </a:cubicBezTo>
                    <a:cubicBezTo>
                      <a:pt x="10631" y="1"/>
                      <a:pt x="10610" y="1"/>
                      <a:pt x="105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322;p35"/>
              <p:cNvSpPr/>
              <p:nvPr/>
            </p:nvSpPr>
            <p:spPr>
              <a:xfrm>
                <a:off x="879359" y="2190799"/>
                <a:ext cx="1170675" cy="747258"/>
              </a:xfrm>
              <a:custGeom>
                <a:avLst/>
                <a:gdLst/>
                <a:ahLst/>
                <a:cxnLst/>
                <a:rect l="l" t="t" r="r" b="b"/>
                <a:pathLst>
                  <a:path w="17200" h="10979" extrusionOk="0">
                    <a:moveTo>
                      <a:pt x="10321" y="1"/>
                    </a:moveTo>
                    <a:cubicBezTo>
                      <a:pt x="10280" y="1"/>
                      <a:pt x="10239" y="1"/>
                      <a:pt x="10198" y="2"/>
                    </a:cubicBezTo>
                    <a:cubicBezTo>
                      <a:pt x="9671" y="10"/>
                      <a:pt x="9148" y="56"/>
                      <a:pt x="8641" y="219"/>
                    </a:cubicBezTo>
                    <a:cubicBezTo>
                      <a:pt x="8346" y="312"/>
                      <a:pt x="8079" y="451"/>
                      <a:pt x="7874" y="692"/>
                    </a:cubicBezTo>
                    <a:cubicBezTo>
                      <a:pt x="7610" y="998"/>
                      <a:pt x="7447" y="1346"/>
                      <a:pt x="7494" y="1765"/>
                    </a:cubicBezTo>
                    <a:cubicBezTo>
                      <a:pt x="7560" y="2319"/>
                      <a:pt x="7874" y="2691"/>
                      <a:pt x="8366" y="2927"/>
                    </a:cubicBezTo>
                    <a:cubicBezTo>
                      <a:pt x="8428" y="2947"/>
                      <a:pt x="8486" y="2978"/>
                      <a:pt x="8540" y="3012"/>
                    </a:cubicBezTo>
                    <a:cubicBezTo>
                      <a:pt x="8571" y="3040"/>
                      <a:pt x="8586" y="3078"/>
                      <a:pt x="8586" y="3117"/>
                    </a:cubicBezTo>
                    <a:cubicBezTo>
                      <a:pt x="8575" y="3148"/>
                      <a:pt x="8524" y="3167"/>
                      <a:pt x="8490" y="3183"/>
                    </a:cubicBezTo>
                    <a:cubicBezTo>
                      <a:pt x="8483" y="3184"/>
                      <a:pt x="8476" y="3184"/>
                      <a:pt x="8469" y="3184"/>
                    </a:cubicBezTo>
                    <a:cubicBezTo>
                      <a:pt x="8453" y="3184"/>
                      <a:pt x="8437" y="3182"/>
                      <a:pt x="8424" y="3179"/>
                    </a:cubicBezTo>
                    <a:cubicBezTo>
                      <a:pt x="7691" y="3082"/>
                      <a:pt x="6959" y="2985"/>
                      <a:pt x="6219" y="2966"/>
                    </a:cubicBezTo>
                    <a:cubicBezTo>
                      <a:pt x="6124" y="2964"/>
                      <a:pt x="6028" y="2963"/>
                      <a:pt x="5932" y="2963"/>
                    </a:cubicBezTo>
                    <a:cubicBezTo>
                      <a:pt x="5593" y="2963"/>
                      <a:pt x="5253" y="2977"/>
                      <a:pt x="4921" y="3032"/>
                    </a:cubicBezTo>
                    <a:cubicBezTo>
                      <a:pt x="4476" y="3105"/>
                      <a:pt x="4053" y="3237"/>
                      <a:pt x="3670" y="3489"/>
                    </a:cubicBezTo>
                    <a:cubicBezTo>
                      <a:pt x="3224" y="3783"/>
                      <a:pt x="2914" y="4539"/>
                      <a:pt x="3406" y="5136"/>
                    </a:cubicBezTo>
                    <a:cubicBezTo>
                      <a:pt x="3615" y="5395"/>
                      <a:pt x="3898" y="5593"/>
                      <a:pt x="4212" y="5709"/>
                    </a:cubicBezTo>
                    <a:cubicBezTo>
                      <a:pt x="4255" y="5721"/>
                      <a:pt x="4293" y="5740"/>
                      <a:pt x="4336" y="5760"/>
                    </a:cubicBezTo>
                    <a:cubicBezTo>
                      <a:pt x="4386" y="5779"/>
                      <a:pt x="4414" y="5833"/>
                      <a:pt x="4402" y="5887"/>
                    </a:cubicBezTo>
                    <a:cubicBezTo>
                      <a:pt x="4390" y="5938"/>
                      <a:pt x="4340" y="5976"/>
                      <a:pt x="4286" y="5976"/>
                    </a:cubicBezTo>
                    <a:cubicBezTo>
                      <a:pt x="4266" y="5976"/>
                      <a:pt x="4247" y="5976"/>
                      <a:pt x="4228" y="5976"/>
                    </a:cubicBezTo>
                    <a:cubicBezTo>
                      <a:pt x="4208" y="5976"/>
                      <a:pt x="4189" y="5976"/>
                      <a:pt x="4169" y="5980"/>
                    </a:cubicBezTo>
                    <a:cubicBezTo>
                      <a:pt x="3774" y="6042"/>
                      <a:pt x="3379" y="6100"/>
                      <a:pt x="2988" y="6174"/>
                    </a:cubicBezTo>
                    <a:cubicBezTo>
                      <a:pt x="2031" y="6348"/>
                      <a:pt x="1205" y="6779"/>
                      <a:pt x="547" y="7499"/>
                    </a:cubicBezTo>
                    <a:cubicBezTo>
                      <a:pt x="186" y="7894"/>
                      <a:pt x="0" y="8355"/>
                      <a:pt x="51" y="8894"/>
                    </a:cubicBezTo>
                    <a:cubicBezTo>
                      <a:pt x="82" y="9185"/>
                      <a:pt x="217" y="9452"/>
                      <a:pt x="438" y="9642"/>
                    </a:cubicBezTo>
                    <a:cubicBezTo>
                      <a:pt x="674" y="9855"/>
                      <a:pt x="953" y="9975"/>
                      <a:pt x="1260" y="10049"/>
                    </a:cubicBezTo>
                    <a:cubicBezTo>
                      <a:pt x="1519" y="10110"/>
                      <a:pt x="1778" y="10138"/>
                      <a:pt x="2037" y="10138"/>
                    </a:cubicBezTo>
                    <a:cubicBezTo>
                      <a:pt x="2348" y="10138"/>
                      <a:pt x="2658" y="10099"/>
                      <a:pt x="2968" y="10033"/>
                    </a:cubicBezTo>
                    <a:cubicBezTo>
                      <a:pt x="3782" y="9870"/>
                      <a:pt x="4541" y="9510"/>
                      <a:pt x="5185" y="8987"/>
                    </a:cubicBezTo>
                    <a:cubicBezTo>
                      <a:pt x="5235" y="8944"/>
                      <a:pt x="5289" y="8910"/>
                      <a:pt x="5347" y="8882"/>
                    </a:cubicBezTo>
                    <a:cubicBezTo>
                      <a:pt x="5371" y="8871"/>
                      <a:pt x="5394" y="8866"/>
                      <a:pt x="5415" y="8866"/>
                    </a:cubicBezTo>
                    <a:cubicBezTo>
                      <a:pt x="5487" y="8866"/>
                      <a:pt x="5540" y="8927"/>
                      <a:pt x="5537" y="9014"/>
                    </a:cubicBezTo>
                    <a:cubicBezTo>
                      <a:pt x="5526" y="9061"/>
                      <a:pt x="5514" y="9107"/>
                      <a:pt x="5502" y="9154"/>
                    </a:cubicBezTo>
                    <a:cubicBezTo>
                      <a:pt x="5452" y="9375"/>
                      <a:pt x="5382" y="9591"/>
                      <a:pt x="5367" y="9816"/>
                    </a:cubicBezTo>
                    <a:cubicBezTo>
                      <a:pt x="5320" y="10320"/>
                      <a:pt x="5541" y="10653"/>
                      <a:pt x="6006" y="10847"/>
                    </a:cubicBezTo>
                    <a:cubicBezTo>
                      <a:pt x="6227" y="10940"/>
                      <a:pt x="6456" y="10979"/>
                      <a:pt x="6687" y="10979"/>
                    </a:cubicBezTo>
                    <a:cubicBezTo>
                      <a:pt x="6784" y="10979"/>
                      <a:pt x="6881" y="10972"/>
                      <a:pt x="6979" y="10959"/>
                    </a:cubicBezTo>
                    <a:cubicBezTo>
                      <a:pt x="7719" y="10874"/>
                      <a:pt x="8381" y="10591"/>
                      <a:pt x="8986" y="10173"/>
                    </a:cubicBezTo>
                    <a:cubicBezTo>
                      <a:pt x="9516" y="9805"/>
                      <a:pt x="9985" y="9355"/>
                      <a:pt x="10377" y="8848"/>
                    </a:cubicBezTo>
                    <a:cubicBezTo>
                      <a:pt x="10512" y="8673"/>
                      <a:pt x="10644" y="8495"/>
                      <a:pt x="10780" y="8317"/>
                    </a:cubicBezTo>
                    <a:cubicBezTo>
                      <a:pt x="10808" y="8269"/>
                      <a:pt x="10859" y="8243"/>
                      <a:pt x="10913" y="8243"/>
                    </a:cubicBezTo>
                    <a:cubicBezTo>
                      <a:pt x="10925" y="8243"/>
                      <a:pt x="10938" y="8244"/>
                      <a:pt x="10950" y="8247"/>
                    </a:cubicBezTo>
                    <a:cubicBezTo>
                      <a:pt x="11024" y="8266"/>
                      <a:pt x="11047" y="8332"/>
                      <a:pt x="11051" y="8398"/>
                    </a:cubicBezTo>
                    <a:cubicBezTo>
                      <a:pt x="11055" y="8448"/>
                      <a:pt x="11055" y="8495"/>
                      <a:pt x="11058" y="8545"/>
                    </a:cubicBezTo>
                    <a:cubicBezTo>
                      <a:pt x="11070" y="8665"/>
                      <a:pt x="11070" y="8786"/>
                      <a:pt x="11089" y="8910"/>
                    </a:cubicBezTo>
                    <a:cubicBezTo>
                      <a:pt x="11182" y="9615"/>
                      <a:pt x="11737" y="10169"/>
                      <a:pt x="12446" y="10262"/>
                    </a:cubicBezTo>
                    <a:cubicBezTo>
                      <a:pt x="12541" y="10274"/>
                      <a:pt x="12636" y="10280"/>
                      <a:pt x="12732" y="10280"/>
                    </a:cubicBezTo>
                    <a:cubicBezTo>
                      <a:pt x="12905" y="10280"/>
                      <a:pt x="13078" y="10260"/>
                      <a:pt x="13248" y="10223"/>
                    </a:cubicBezTo>
                    <a:cubicBezTo>
                      <a:pt x="13922" y="10076"/>
                      <a:pt x="14484" y="9719"/>
                      <a:pt x="14983" y="9262"/>
                    </a:cubicBezTo>
                    <a:cubicBezTo>
                      <a:pt x="15479" y="8805"/>
                      <a:pt x="15902" y="8270"/>
                      <a:pt x="16231" y="7681"/>
                    </a:cubicBezTo>
                    <a:cubicBezTo>
                      <a:pt x="16700" y="6856"/>
                      <a:pt x="17022" y="5953"/>
                      <a:pt x="17180" y="5019"/>
                    </a:cubicBezTo>
                    <a:cubicBezTo>
                      <a:pt x="17200" y="4903"/>
                      <a:pt x="17200" y="4783"/>
                      <a:pt x="17177" y="4671"/>
                    </a:cubicBezTo>
                    <a:cubicBezTo>
                      <a:pt x="17141" y="4492"/>
                      <a:pt x="17047" y="4371"/>
                      <a:pt x="16887" y="4371"/>
                    </a:cubicBezTo>
                    <a:cubicBezTo>
                      <a:pt x="16835" y="4371"/>
                      <a:pt x="16777" y="4384"/>
                      <a:pt x="16712" y="4411"/>
                    </a:cubicBezTo>
                    <a:cubicBezTo>
                      <a:pt x="16332" y="4566"/>
                      <a:pt x="15944" y="4706"/>
                      <a:pt x="15557" y="4853"/>
                    </a:cubicBezTo>
                    <a:cubicBezTo>
                      <a:pt x="15344" y="4926"/>
                      <a:pt x="15166" y="5066"/>
                      <a:pt x="15045" y="5256"/>
                    </a:cubicBezTo>
                    <a:cubicBezTo>
                      <a:pt x="14604" y="5942"/>
                      <a:pt x="14092" y="6581"/>
                      <a:pt x="13519" y="7166"/>
                    </a:cubicBezTo>
                    <a:cubicBezTo>
                      <a:pt x="13263" y="7426"/>
                      <a:pt x="12984" y="7666"/>
                      <a:pt x="12709" y="7898"/>
                    </a:cubicBezTo>
                    <a:cubicBezTo>
                      <a:pt x="12585" y="7991"/>
                      <a:pt x="12457" y="8073"/>
                      <a:pt x="12322" y="8139"/>
                    </a:cubicBezTo>
                    <a:cubicBezTo>
                      <a:pt x="12275" y="8162"/>
                      <a:pt x="12233" y="8173"/>
                      <a:pt x="12196" y="8173"/>
                    </a:cubicBezTo>
                    <a:cubicBezTo>
                      <a:pt x="12147" y="8173"/>
                      <a:pt x="12108" y="8153"/>
                      <a:pt x="12081" y="8115"/>
                    </a:cubicBezTo>
                    <a:cubicBezTo>
                      <a:pt x="12023" y="8030"/>
                      <a:pt x="12066" y="7956"/>
                      <a:pt x="12112" y="7887"/>
                    </a:cubicBezTo>
                    <a:cubicBezTo>
                      <a:pt x="12140" y="7840"/>
                      <a:pt x="12174" y="7794"/>
                      <a:pt x="12213" y="7751"/>
                    </a:cubicBezTo>
                    <a:cubicBezTo>
                      <a:pt x="12407" y="7534"/>
                      <a:pt x="12601" y="7321"/>
                      <a:pt x="12794" y="7104"/>
                    </a:cubicBezTo>
                    <a:cubicBezTo>
                      <a:pt x="13128" y="6736"/>
                      <a:pt x="13422" y="6337"/>
                      <a:pt x="13682" y="5914"/>
                    </a:cubicBezTo>
                    <a:cubicBezTo>
                      <a:pt x="13732" y="5829"/>
                      <a:pt x="13771" y="5736"/>
                      <a:pt x="13794" y="5639"/>
                    </a:cubicBezTo>
                    <a:cubicBezTo>
                      <a:pt x="13820" y="5549"/>
                      <a:pt x="13770" y="5488"/>
                      <a:pt x="13691" y="5488"/>
                    </a:cubicBezTo>
                    <a:cubicBezTo>
                      <a:pt x="13675" y="5488"/>
                      <a:pt x="13657" y="5491"/>
                      <a:pt x="13639" y="5496"/>
                    </a:cubicBezTo>
                    <a:cubicBezTo>
                      <a:pt x="13569" y="5515"/>
                      <a:pt x="13500" y="5539"/>
                      <a:pt x="13430" y="5562"/>
                    </a:cubicBezTo>
                    <a:cubicBezTo>
                      <a:pt x="12407" y="5883"/>
                      <a:pt x="11380" y="6201"/>
                      <a:pt x="10357" y="6523"/>
                    </a:cubicBezTo>
                    <a:cubicBezTo>
                      <a:pt x="10214" y="6565"/>
                      <a:pt x="10086" y="6643"/>
                      <a:pt x="9981" y="6748"/>
                    </a:cubicBezTo>
                    <a:cubicBezTo>
                      <a:pt x="9919" y="6810"/>
                      <a:pt x="9869" y="6879"/>
                      <a:pt x="9822" y="6953"/>
                    </a:cubicBezTo>
                    <a:cubicBezTo>
                      <a:pt x="9346" y="7654"/>
                      <a:pt x="8757" y="8278"/>
                      <a:pt x="8083" y="8793"/>
                    </a:cubicBezTo>
                    <a:cubicBezTo>
                      <a:pt x="7765" y="9034"/>
                      <a:pt x="7420" y="9243"/>
                      <a:pt x="7091" y="9468"/>
                    </a:cubicBezTo>
                    <a:cubicBezTo>
                      <a:pt x="7030" y="9508"/>
                      <a:pt x="6980" y="9527"/>
                      <a:pt x="6940" y="9527"/>
                    </a:cubicBezTo>
                    <a:cubicBezTo>
                      <a:pt x="6906" y="9527"/>
                      <a:pt x="6880" y="9513"/>
                      <a:pt x="6858" y="9487"/>
                    </a:cubicBezTo>
                    <a:cubicBezTo>
                      <a:pt x="6812" y="9425"/>
                      <a:pt x="6831" y="9351"/>
                      <a:pt x="6920" y="9258"/>
                    </a:cubicBezTo>
                    <a:cubicBezTo>
                      <a:pt x="7083" y="9099"/>
                      <a:pt x="7246" y="8944"/>
                      <a:pt x="7405" y="8782"/>
                    </a:cubicBezTo>
                    <a:cubicBezTo>
                      <a:pt x="7912" y="8274"/>
                      <a:pt x="8358" y="7708"/>
                      <a:pt x="8726" y="7092"/>
                    </a:cubicBezTo>
                    <a:cubicBezTo>
                      <a:pt x="8749" y="7050"/>
                      <a:pt x="8765" y="6999"/>
                      <a:pt x="8780" y="6953"/>
                    </a:cubicBezTo>
                    <a:lnTo>
                      <a:pt x="8753" y="6926"/>
                    </a:lnTo>
                    <a:cubicBezTo>
                      <a:pt x="8707" y="6930"/>
                      <a:pt x="8660" y="6934"/>
                      <a:pt x="8614" y="6945"/>
                    </a:cubicBezTo>
                    <a:cubicBezTo>
                      <a:pt x="8191" y="7023"/>
                      <a:pt x="7773" y="7112"/>
                      <a:pt x="7347" y="7178"/>
                    </a:cubicBezTo>
                    <a:cubicBezTo>
                      <a:pt x="6959" y="7240"/>
                      <a:pt x="6564" y="7286"/>
                      <a:pt x="6173" y="7333"/>
                    </a:cubicBezTo>
                    <a:cubicBezTo>
                      <a:pt x="6132" y="7340"/>
                      <a:pt x="6092" y="7343"/>
                      <a:pt x="6052" y="7343"/>
                    </a:cubicBezTo>
                    <a:cubicBezTo>
                      <a:pt x="5961" y="7343"/>
                      <a:pt x="5871" y="7325"/>
                      <a:pt x="5785" y="7290"/>
                    </a:cubicBezTo>
                    <a:cubicBezTo>
                      <a:pt x="5708" y="7259"/>
                      <a:pt x="5642" y="7209"/>
                      <a:pt x="5626" y="7119"/>
                    </a:cubicBezTo>
                    <a:cubicBezTo>
                      <a:pt x="5619" y="7038"/>
                      <a:pt x="5665" y="6961"/>
                      <a:pt x="5743" y="6930"/>
                    </a:cubicBezTo>
                    <a:cubicBezTo>
                      <a:pt x="5859" y="6864"/>
                      <a:pt x="5983" y="6810"/>
                      <a:pt x="6107" y="6767"/>
                    </a:cubicBezTo>
                    <a:cubicBezTo>
                      <a:pt x="6769" y="6562"/>
                      <a:pt x="7432" y="6360"/>
                      <a:pt x="8091" y="6162"/>
                    </a:cubicBezTo>
                    <a:cubicBezTo>
                      <a:pt x="8625" y="6000"/>
                      <a:pt x="9156" y="5837"/>
                      <a:pt x="9691" y="5674"/>
                    </a:cubicBezTo>
                    <a:cubicBezTo>
                      <a:pt x="9726" y="5663"/>
                      <a:pt x="9753" y="5624"/>
                      <a:pt x="9788" y="5601"/>
                    </a:cubicBezTo>
                    <a:cubicBezTo>
                      <a:pt x="9757" y="5574"/>
                      <a:pt x="9733" y="5535"/>
                      <a:pt x="9699" y="5523"/>
                    </a:cubicBezTo>
                    <a:cubicBezTo>
                      <a:pt x="9551" y="5461"/>
                      <a:pt x="9408" y="5407"/>
                      <a:pt x="9261" y="5357"/>
                    </a:cubicBezTo>
                    <a:cubicBezTo>
                      <a:pt x="8753" y="5178"/>
                      <a:pt x="8242" y="5012"/>
                      <a:pt x="7711" y="4926"/>
                    </a:cubicBezTo>
                    <a:cubicBezTo>
                      <a:pt x="7622" y="4911"/>
                      <a:pt x="7529" y="4907"/>
                      <a:pt x="7440" y="4888"/>
                    </a:cubicBezTo>
                    <a:cubicBezTo>
                      <a:pt x="7381" y="4888"/>
                      <a:pt x="7339" y="4845"/>
                      <a:pt x="7335" y="4791"/>
                    </a:cubicBezTo>
                    <a:cubicBezTo>
                      <a:pt x="7327" y="4733"/>
                      <a:pt x="7366" y="4675"/>
                      <a:pt x="7424" y="4663"/>
                    </a:cubicBezTo>
                    <a:cubicBezTo>
                      <a:pt x="7471" y="4647"/>
                      <a:pt x="7517" y="4640"/>
                      <a:pt x="7564" y="4632"/>
                    </a:cubicBezTo>
                    <a:cubicBezTo>
                      <a:pt x="7715" y="4616"/>
                      <a:pt x="7866" y="4597"/>
                      <a:pt x="8017" y="4597"/>
                    </a:cubicBezTo>
                    <a:cubicBezTo>
                      <a:pt x="8691" y="4605"/>
                      <a:pt x="9361" y="4698"/>
                      <a:pt x="10016" y="4876"/>
                    </a:cubicBezTo>
                    <a:cubicBezTo>
                      <a:pt x="10315" y="4954"/>
                      <a:pt x="10613" y="5050"/>
                      <a:pt x="10911" y="5140"/>
                    </a:cubicBezTo>
                    <a:cubicBezTo>
                      <a:pt x="10987" y="5164"/>
                      <a:pt x="11067" y="5176"/>
                      <a:pt x="11146" y="5176"/>
                    </a:cubicBezTo>
                    <a:cubicBezTo>
                      <a:pt x="11240" y="5176"/>
                      <a:pt x="11334" y="5159"/>
                      <a:pt x="11423" y="5128"/>
                    </a:cubicBezTo>
                    <a:cubicBezTo>
                      <a:pt x="11853" y="4973"/>
                      <a:pt x="12287" y="4826"/>
                      <a:pt x="12713" y="4675"/>
                    </a:cubicBezTo>
                    <a:cubicBezTo>
                      <a:pt x="13345" y="4446"/>
                      <a:pt x="13976" y="4221"/>
                      <a:pt x="14604" y="3993"/>
                    </a:cubicBezTo>
                    <a:cubicBezTo>
                      <a:pt x="14728" y="3946"/>
                      <a:pt x="14736" y="3876"/>
                      <a:pt x="14635" y="3791"/>
                    </a:cubicBezTo>
                    <a:cubicBezTo>
                      <a:pt x="14619" y="3780"/>
                      <a:pt x="14608" y="3768"/>
                      <a:pt x="14592" y="3760"/>
                    </a:cubicBezTo>
                    <a:cubicBezTo>
                      <a:pt x="14104" y="3442"/>
                      <a:pt x="13620" y="3117"/>
                      <a:pt x="13124" y="2815"/>
                    </a:cubicBezTo>
                    <a:cubicBezTo>
                      <a:pt x="12725" y="2559"/>
                      <a:pt x="12302" y="2338"/>
                      <a:pt x="11864" y="2156"/>
                    </a:cubicBezTo>
                    <a:cubicBezTo>
                      <a:pt x="11802" y="2133"/>
                      <a:pt x="11744" y="2110"/>
                      <a:pt x="11682" y="2086"/>
                    </a:cubicBezTo>
                    <a:cubicBezTo>
                      <a:pt x="11620" y="2063"/>
                      <a:pt x="11589" y="2001"/>
                      <a:pt x="11601" y="1939"/>
                    </a:cubicBezTo>
                    <a:cubicBezTo>
                      <a:pt x="11605" y="1883"/>
                      <a:pt x="11655" y="1838"/>
                      <a:pt x="11710" y="1838"/>
                    </a:cubicBezTo>
                    <a:cubicBezTo>
                      <a:pt x="11713" y="1838"/>
                      <a:pt x="11715" y="1838"/>
                      <a:pt x="11717" y="1838"/>
                    </a:cubicBezTo>
                    <a:cubicBezTo>
                      <a:pt x="11810" y="1838"/>
                      <a:pt x="11899" y="1838"/>
                      <a:pt x="11988" y="1850"/>
                    </a:cubicBezTo>
                    <a:cubicBezTo>
                      <a:pt x="12632" y="1947"/>
                      <a:pt x="13255" y="2133"/>
                      <a:pt x="13844" y="2408"/>
                    </a:cubicBezTo>
                    <a:cubicBezTo>
                      <a:pt x="14441" y="2687"/>
                      <a:pt x="15022" y="3005"/>
                      <a:pt x="15584" y="3357"/>
                    </a:cubicBezTo>
                    <a:cubicBezTo>
                      <a:pt x="15672" y="3415"/>
                      <a:pt x="15776" y="3445"/>
                      <a:pt x="15880" y="3445"/>
                    </a:cubicBezTo>
                    <a:cubicBezTo>
                      <a:pt x="15935" y="3445"/>
                      <a:pt x="15991" y="3437"/>
                      <a:pt x="16045" y="3419"/>
                    </a:cubicBezTo>
                    <a:cubicBezTo>
                      <a:pt x="16158" y="3380"/>
                      <a:pt x="16270" y="3330"/>
                      <a:pt x="16378" y="3272"/>
                    </a:cubicBezTo>
                    <a:cubicBezTo>
                      <a:pt x="16502" y="3210"/>
                      <a:pt x="16599" y="3102"/>
                      <a:pt x="16646" y="2966"/>
                    </a:cubicBezTo>
                    <a:cubicBezTo>
                      <a:pt x="16712" y="2753"/>
                      <a:pt x="16638" y="2586"/>
                      <a:pt x="16502" y="2431"/>
                    </a:cubicBezTo>
                    <a:cubicBezTo>
                      <a:pt x="16223" y="2106"/>
                      <a:pt x="15898" y="1827"/>
                      <a:pt x="15538" y="1598"/>
                    </a:cubicBezTo>
                    <a:cubicBezTo>
                      <a:pt x="14774" y="1122"/>
                      <a:pt x="13957" y="765"/>
                      <a:pt x="13104" y="478"/>
                    </a:cubicBezTo>
                    <a:cubicBezTo>
                      <a:pt x="12201" y="174"/>
                      <a:pt x="11274" y="1"/>
                      <a:pt x="10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323;p35"/>
              <p:cNvSpPr/>
              <p:nvPr/>
            </p:nvSpPr>
            <p:spPr>
              <a:xfrm>
                <a:off x="1289438" y="2340130"/>
                <a:ext cx="889032" cy="439956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6464" extrusionOk="0">
                    <a:moveTo>
                      <a:pt x="12911" y="1"/>
                    </a:moveTo>
                    <a:cubicBezTo>
                      <a:pt x="12858" y="1"/>
                      <a:pt x="12790" y="27"/>
                      <a:pt x="12705" y="78"/>
                    </a:cubicBezTo>
                    <a:cubicBezTo>
                      <a:pt x="12302" y="322"/>
                      <a:pt x="11903" y="570"/>
                      <a:pt x="11500" y="807"/>
                    </a:cubicBezTo>
                    <a:cubicBezTo>
                      <a:pt x="11066" y="1055"/>
                      <a:pt x="10613" y="1264"/>
                      <a:pt x="10144" y="1434"/>
                    </a:cubicBezTo>
                    <a:cubicBezTo>
                      <a:pt x="10049" y="1470"/>
                      <a:pt x="9955" y="1490"/>
                      <a:pt x="9862" y="1490"/>
                    </a:cubicBezTo>
                    <a:cubicBezTo>
                      <a:pt x="9751" y="1490"/>
                      <a:pt x="9642" y="1461"/>
                      <a:pt x="9532" y="1396"/>
                    </a:cubicBezTo>
                    <a:cubicBezTo>
                      <a:pt x="9125" y="1155"/>
                      <a:pt x="8714" y="919"/>
                      <a:pt x="8296" y="698"/>
                    </a:cubicBezTo>
                    <a:cubicBezTo>
                      <a:pt x="7777" y="415"/>
                      <a:pt x="7227" y="191"/>
                      <a:pt x="6657" y="32"/>
                    </a:cubicBezTo>
                    <a:cubicBezTo>
                      <a:pt x="6610" y="24"/>
                      <a:pt x="6572" y="16"/>
                      <a:pt x="6529" y="9"/>
                    </a:cubicBezTo>
                    <a:cubicBezTo>
                      <a:pt x="6525" y="16"/>
                      <a:pt x="6521" y="24"/>
                      <a:pt x="6521" y="32"/>
                    </a:cubicBezTo>
                    <a:cubicBezTo>
                      <a:pt x="6556" y="51"/>
                      <a:pt x="6591" y="74"/>
                      <a:pt x="6626" y="94"/>
                    </a:cubicBezTo>
                    <a:cubicBezTo>
                      <a:pt x="7087" y="369"/>
                      <a:pt x="7556" y="636"/>
                      <a:pt x="8013" y="919"/>
                    </a:cubicBezTo>
                    <a:cubicBezTo>
                      <a:pt x="8308" y="1105"/>
                      <a:pt x="8590" y="1307"/>
                      <a:pt x="8873" y="1512"/>
                    </a:cubicBezTo>
                    <a:cubicBezTo>
                      <a:pt x="8974" y="1570"/>
                      <a:pt x="9032" y="1682"/>
                      <a:pt x="9020" y="1799"/>
                    </a:cubicBezTo>
                    <a:cubicBezTo>
                      <a:pt x="9005" y="1919"/>
                      <a:pt x="8904" y="1938"/>
                      <a:pt x="8815" y="1969"/>
                    </a:cubicBezTo>
                    <a:lnTo>
                      <a:pt x="5351" y="3205"/>
                    </a:lnTo>
                    <a:cubicBezTo>
                      <a:pt x="5287" y="3231"/>
                      <a:pt x="5219" y="3244"/>
                      <a:pt x="5150" y="3244"/>
                    </a:cubicBezTo>
                    <a:cubicBezTo>
                      <a:pt x="5106" y="3244"/>
                      <a:pt x="5062" y="3239"/>
                      <a:pt x="5018" y="3228"/>
                    </a:cubicBezTo>
                    <a:cubicBezTo>
                      <a:pt x="4921" y="3205"/>
                      <a:pt x="4824" y="3182"/>
                      <a:pt x="4731" y="3147"/>
                    </a:cubicBezTo>
                    <a:cubicBezTo>
                      <a:pt x="4065" y="2915"/>
                      <a:pt x="3379" y="2756"/>
                      <a:pt x="2678" y="2678"/>
                    </a:cubicBezTo>
                    <a:cubicBezTo>
                      <a:pt x="2666" y="2677"/>
                      <a:pt x="2654" y="2676"/>
                      <a:pt x="2643" y="2676"/>
                    </a:cubicBezTo>
                    <a:cubicBezTo>
                      <a:pt x="2620" y="2676"/>
                      <a:pt x="2596" y="2678"/>
                      <a:pt x="2573" y="2678"/>
                    </a:cubicBezTo>
                    <a:cubicBezTo>
                      <a:pt x="2604" y="2709"/>
                      <a:pt x="2643" y="2732"/>
                      <a:pt x="2689" y="2744"/>
                    </a:cubicBezTo>
                    <a:cubicBezTo>
                      <a:pt x="3057" y="2876"/>
                      <a:pt x="3426" y="3000"/>
                      <a:pt x="3794" y="3135"/>
                    </a:cubicBezTo>
                    <a:cubicBezTo>
                      <a:pt x="3921" y="3186"/>
                      <a:pt x="4045" y="3248"/>
                      <a:pt x="4166" y="3318"/>
                    </a:cubicBezTo>
                    <a:cubicBezTo>
                      <a:pt x="4235" y="3349"/>
                      <a:pt x="4270" y="3430"/>
                      <a:pt x="4243" y="3504"/>
                    </a:cubicBezTo>
                    <a:cubicBezTo>
                      <a:pt x="4224" y="3581"/>
                      <a:pt x="4158" y="3585"/>
                      <a:pt x="4100" y="3600"/>
                    </a:cubicBezTo>
                    <a:cubicBezTo>
                      <a:pt x="3251" y="3860"/>
                      <a:pt x="2403" y="4116"/>
                      <a:pt x="1554" y="4371"/>
                    </a:cubicBezTo>
                    <a:cubicBezTo>
                      <a:pt x="1089" y="4511"/>
                      <a:pt x="620" y="4647"/>
                      <a:pt x="155" y="4786"/>
                    </a:cubicBezTo>
                    <a:cubicBezTo>
                      <a:pt x="101" y="4805"/>
                      <a:pt x="51" y="4829"/>
                      <a:pt x="0" y="4856"/>
                    </a:cubicBezTo>
                    <a:cubicBezTo>
                      <a:pt x="58" y="4907"/>
                      <a:pt x="115" y="4921"/>
                      <a:pt x="171" y="4921"/>
                    </a:cubicBezTo>
                    <a:cubicBezTo>
                      <a:pt x="216" y="4921"/>
                      <a:pt x="261" y="4911"/>
                      <a:pt x="303" y="4906"/>
                    </a:cubicBezTo>
                    <a:cubicBezTo>
                      <a:pt x="682" y="4852"/>
                      <a:pt x="1062" y="4798"/>
                      <a:pt x="1438" y="4732"/>
                    </a:cubicBezTo>
                    <a:cubicBezTo>
                      <a:pt x="1872" y="4654"/>
                      <a:pt x="2310" y="4561"/>
                      <a:pt x="2744" y="4480"/>
                    </a:cubicBezTo>
                    <a:cubicBezTo>
                      <a:pt x="2771" y="4477"/>
                      <a:pt x="2798" y="4476"/>
                      <a:pt x="2826" y="4476"/>
                    </a:cubicBezTo>
                    <a:cubicBezTo>
                      <a:pt x="2876" y="4476"/>
                      <a:pt x="2926" y="4480"/>
                      <a:pt x="2976" y="4488"/>
                    </a:cubicBezTo>
                    <a:cubicBezTo>
                      <a:pt x="3030" y="4492"/>
                      <a:pt x="3050" y="4530"/>
                      <a:pt x="3057" y="4585"/>
                    </a:cubicBezTo>
                    <a:cubicBezTo>
                      <a:pt x="3061" y="4701"/>
                      <a:pt x="3030" y="4817"/>
                      <a:pt x="2968" y="4918"/>
                    </a:cubicBezTo>
                    <a:cubicBezTo>
                      <a:pt x="2755" y="5282"/>
                      <a:pt x="2515" y="5631"/>
                      <a:pt x="2255" y="5960"/>
                    </a:cubicBezTo>
                    <a:cubicBezTo>
                      <a:pt x="2120" y="6123"/>
                      <a:pt x="1984" y="6282"/>
                      <a:pt x="1849" y="6444"/>
                    </a:cubicBezTo>
                    <a:lnTo>
                      <a:pt x="1872" y="6464"/>
                    </a:lnTo>
                    <a:cubicBezTo>
                      <a:pt x="2120" y="6243"/>
                      <a:pt x="2376" y="6026"/>
                      <a:pt x="2620" y="5797"/>
                    </a:cubicBezTo>
                    <a:cubicBezTo>
                      <a:pt x="2995" y="5437"/>
                      <a:pt x="3333" y="5034"/>
                      <a:pt x="3623" y="4604"/>
                    </a:cubicBezTo>
                    <a:cubicBezTo>
                      <a:pt x="3797" y="4348"/>
                      <a:pt x="4011" y="4174"/>
                      <a:pt x="4321" y="4081"/>
                    </a:cubicBezTo>
                    <a:cubicBezTo>
                      <a:pt x="5231" y="3817"/>
                      <a:pt x="6130" y="3527"/>
                      <a:pt x="7033" y="3240"/>
                    </a:cubicBezTo>
                    <a:cubicBezTo>
                      <a:pt x="7285" y="3163"/>
                      <a:pt x="7529" y="3077"/>
                      <a:pt x="7777" y="3000"/>
                    </a:cubicBezTo>
                    <a:cubicBezTo>
                      <a:pt x="7814" y="2988"/>
                      <a:pt x="7850" y="2982"/>
                      <a:pt x="7883" y="2982"/>
                    </a:cubicBezTo>
                    <a:cubicBezTo>
                      <a:pt x="8034" y="2982"/>
                      <a:pt x="8132" y="3101"/>
                      <a:pt x="8110" y="3279"/>
                    </a:cubicBezTo>
                    <a:cubicBezTo>
                      <a:pt x="8102" y="3352"/>
                      <a:pt x="8083" y="3422"/>
                      <a:pt x="8048" y="3488"/>
                    </a:cubicBezTo>
                    <a:cubicBezTo>
                      <a:pt x="7908" y="3724"/>
                      <a:pt x="7773" y="3965"/>
                      <a:pt x="7618" y="4189"/>
                    </a:cubicBezTo>
                    <a:cubicBezTo>
                      <a:pt x="7323" y="4619"/>
                      <a:pt x="6975" y="5007"/>
                      <a:pt x="6622" y="5390"/>
                    </a:cubicBezTo>
                    <a:cubicBezTo>
                      <a:pt x="6595" y="5421"/>
                      <a:pt x="6572" y="5456"/>
                      <a:pt x="6545" y="5487"/>
                    </a:cubicBezTo>
                    <a:lnTo>
                      <a:pt x="6572" y="5511"/>
                    </a:lnTo>
                    <a:cubicBezTo>
                      <a:pt x="6742" y="5356"/>
                      <a:pt x="6920" y="5212"/>
                      <a:pt x="7083" y="5049"/>
                    </a:cubicBezTo>
                    <a:cubicBezTo>
                      <a:pt x="7742" y="4383"/>
                      <a:pt x="8354" y="3682"/>
                      <a:pt x="8854" y="2887"/>
                    </a:cubicBezTo>
                    <a:cubicBezTo>
                      <a:pt x="8966" y="2717"/>
                      <a:pt x="9090" y="2554"/>
                      <a:pt x="9307" y="2481"/>
                    </a:cubicBezTo>
                    <a:cubicBezTo>
                      <a:pt x="9815" y="2302"/>
                      <a:pt x="10315" y="2105"/>
                      <a:pt x="10818" y="1911"/>
                    </a:cubicBezTo>
                    <a:cubicBezTo>
                      <a:pt x="11500" y="1648"/>
                      <a:pt x="12163" y="1345"/>
                      <a:pt x="12818" y="1016"/>
                    </a:cubicBezTo>
                    <a:cubicBezTo>
                      <a:pt x="12922" y="966"/>
                      <a:pt x="13011" y="896"/>
                      <a:pt x="13027" y="772"/>
                    </a:cubicBezTo>
                    <a:cubicBezTo>
                      <a:pt x="13050" y="601"/>
                      <a:pt x="13062" y="427"/>
                      <a:pt x="13058" y="253"/>
                    </a:cubicBezTo>
                    <a:cubicBezTo>
                      <a:pt x="13048" y="81"/>
                      <a:pt x="13002" y="1"/>
                      <a:pt x="129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" name="Rectangle 45"/>
          <p:cNvSpPr/>
          <p:nvPr/>
        </p:nvSpPr>
        <p:spPr>
          <a:xfrm>
            <a:off x="757305" y="4035619"/>
            <a:ext cx="5925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Vậy giá trị của biểu thức 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(16 + 20) : 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smtClean="0">
                <a:ea typeface="Times New Roman" panose="02020603050405020304" pitchFamily="18" charset="0"/>
              </a:rPr>
              <a:t> 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069;p38"/>
          <p:cNvSpPr/>
          <p:nvPr/>
        </p:nvSpPr>
        <p:spPr>
          <a:xfrm flipH="1">
            <a:off x="295310" y="1383126"/>
            <a:ext cx="8502907" cy="3332422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113" name="Rectangle 112"/>
          <p:cNvSpPr/>
          <p:nvPr/>
        </p:nvSpPr>
        <p:spPr>
          <a:xfrm flipH="1">
            <a:off x="687196" y="1781661"/>
            <a:ext cx="7488615" cy="212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 smtClean="0">
                <a:latin typeface="+mn-lt"/>
                <a:ea typeface="Times New Roman" panose="02020603050405020304" pitchFamily="18" charset="0"/>
              </a:rPr>
              <a:t>Các </a:t>
            </a:r>
            <a:r>
              <a:rPr lang="vi-VN" sz="2200">
                <a:latin typeface="+mn-lt"/>
                <a:ea typeface="Times New Roman" panose="02020603050405020304" pitchFamily="18" charset="0"/>
              </a:rPr>
              <a:t>biểu thức: 15 – (5 + 7) ; 5 × (4 + 2) ; 105 : (14 – 9) ; 80 : (4 × 2) ;…đều là biểu thức có dấu ngoặc </a:t>
            </a:r>
            <a:r>
              <a:rPr lang="vi-VN" sz="2200" smtClean="0">
                <a:latin typeface="+mn-lt"/>
                <a:ea typeface="Times New Roman" panose="02020603050405020304" pitchFamily="18" charset="0"/>
              </a:rPr>
              <a:t>(</a:t>
            </a:r>
            <a:r>
              <a:rPr lang="en-US" sz="220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200" smtClean="0">
                <a:latin typeface="+mn-lt"/>
                <a:ea typeface="Times New Roman" panose="02020603050405020304" pitchFamily="18" charset="0"/>
              </a:rPr>
              <a:t>).</a:t>
            </a:r>
            <a:endParaRPr lang="en-US" sz="2200">
              <a:latin typeface="+mn-lt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 smtClean="0">
                <a:latin typeface="+mn-lt"/>
                <a:ea typeface="Times New Roman" panose="02020603050405020304" pitchFamily="18" charset="0"/>
              </a:rPr>
              <a:t>Khi </a:t>
            </a:r>
            <a:r>
              <a:rPr lang="vi-VN" sz="2200">
                <a:latin typeface="+mn-lt"/>
                <a:ea typeface="Times New Roman" panose="02020603050405020304" pitchFamily="18" charset="0"/>
              </a:rPr>
              <a:t>tính giá trị của các biểu thức có dấu ngoặc </a:t>
            </a:r>
            <a:r>
              <a:rPr lang="vi-VN" sz="2200" smtClean="0">
                <a:latin typeface="+mn-lt"/>
                <a:ea typeface="Times New Roman" panose="02020603050405020304" pitchFamily="18" charset="0"/>
              </a:rPr>
              <a:t>(</a:t>
            </a:r>
            <a:r>
              <a:rPr lang="en-US" sz="220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200" smtClean="0">
                <a:latin typeface="+mn-lt"/>
                <a:ea typeface="Times New Roman" panose="02020603050405020304" pitchFamily="18" charset="0"/>
              </a:rPr>
              <a:t>) </a:t>
            </a:r>
            <a:r>
              <a:rPr lang="vi-VN" sz="2200">
                <a:latin typeface="+mn-lt"/>
                <a:ea typeface="Times New Roman" panose="02020603050405020304" pitchFamily="18" charset="0"/>
              </a:rPr>
              <a:t>thì trước tiên ta thực hiện các phép tính trong ngoặc.</a:t>
            </a:r>
          </a:p>
        </p:txBody>
      </p:sp>
      <p:sp>
        <p:nvSpPr>
          <p:cNvPr id="114" name="Google Shape;7101;p48"/>
          <p:cNvSpPr txBox="1">
            <a:spLocks/>
          </p:cNvSpPr>
          <p:nvPr/>
        </p:nvSpPr>
        <p:spPr>
          <a:xfrm>
            <a:off x="694763" y="471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KẾT</a:t>
            </a:r>
            <a:r>
              <a:rPr kumimoji="0" lang="en-US" sz="3200" b="1" i="0" u="none" strike="noStrike" kern="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 LUẬN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Ranchers"/>
              <a:sym typeface="Ranchers"/>
            </a:endParaRPr>
          </a:p>
        </p:txBody>
      </p:sp>
      <p:grpSp>
        <p:nvGrpSpPr>
          <p:cNvPr id="115" name="Google Shape;1351;p35"/>
          <p:cNvGrpSpPr/>
          <p:nvPr/>
        </p:nvGrpSpPr>
        <p:grpSpPr>
          <a:xfrm>
            <a:off x="211702" y="253098"/>
            <a:ext cx="950988" cy="1009503"/>
            <a:chOff x="-93848" y="2802836"/>
            <a:chExt cx="950988" cy="1009503"/>
          </a:xfrm>
        </p:grpSpPr>
        <p:sp>
          <p:nvSpPr>
            <p:cNvPr id="116" name="Google Shape;1352;p35"/>
            <p:cNvSpPr/>
            <p:nvPr/>
          </p:nvSpPr>
          <p:spPr>
            <a:xfrm>
              <a:off x="-93848" y="2802910"/>
              <a:ext cx="950988" cy="1009371"/>
            </a:xfrm>
            <a:custGeom>
              <a:avLst/>
              <a:gdLst/>
              <a:ahLst/>
              <a:cxnLst/>
              <a:rect l="l" t="t" r="r" b="b"/>
              <a:pathLst>
                <a:path w="14341" h="15222" extrusionOk="0">
                  <a:moveTo>
                    <a:pt x="4316" y="0"/>
                  </a:moveTo>
                  <a:cubicBezTo>
                    <a:pt x="4274" y="0"/>
                    <a:pt x="4229" y="11"/>
                    <a:pt x="4181" y="32"/>
                  </a:cubicBezTo>
                  <a:cubicBezTo>
                    <a:pt x="3890" y="164"/>
                    <a:pt x="3646" y="377"/>
                    <a:pt x="3468" y="641"/>
                  </a:cubicBezTo>
                  <a:cubicBezTo>
                    <a:pt x="3387" y="745"/>
                    <a:pt x="3398" y="889"/>
                    <a:pt x="3487" y="982"/>
                  </a:cubicBezTo>
                  <a:cubicBezTo>
                    <a:pt x="3588" y="1094"/>
                    <a:pt x="3681" y="1214"/>
                    <a:pt x="3770" y="1338"/>
                  </a:cubicBezTo>
                  <a:cubicBezTo>
                    <a:pt x="3960" y="1625"/>
                    <a:pt x="4142" y="1915"/>
                    <a:pt x="4324" y="2206"/>
                  </a:cubicBezTo>
                  <a:cubicBezTo>
                    <a:pt x="4347" y="2253"/>
                    <a:pt x="4363" y="2299"/>
                    <a:pt x="4363" y="2353"/>
                  </a:cubicBezTo>
                  <a:cubicBezTo>
                    <a:pt x="4371" y="2528"/>
                    <a:pt x="4285" y="2656"/>
                    <a:pt x="4134" y="2745"/>
                  </a:cubicBezTo>
                  <a:cubicBezTo>
                    <a:pt x="3968" y="2845"/>
                    <a:pt x="3797" y="2946"/>
                    <a:pt x="3631" y="3047"/>
                  </a:cubicBezTo>
                  <a:cubicBezTo>
                    <a:pt x="3115" y="3365"/>
                    <a:pt x="2619" y="3706"/>
                    <a:pt x="2174" y="4120"/>
                  </a:cubicBezTo>
                  <a:cubicBezTo>
                    <a:pt x="1271" y="4961"/>
                    <a:pt x="608" y="6026"/>
                    <a:pt x="252" y="7204"/>
                  </a:cubicBezTo>
                  <a:cubicBezTo>
                    <a:pt x="74" y="7766"/>
                    <a:pt x="0" y="8343"/>
                    <a:pt x="93" y="8929"/>
                  </a:cubicBezTo>
                  <a:cubicBezTo>
                    <a:pt x="127" y="9132"/>
                    <a:pt x="182" y="9226"/>
                    <a:pt x="296" y="9226"/>
                  </a:cubicBezTo>
                  <a:cubicBezTo>
                    <a:pt x="353" y="9226"/>
                    <a:pt x="425" y="9202"/>
                    <a:pt x="515" y="9157"/>
                  </a:cubicBezTo>
                  <a:cubicBezTo>
                    <a:pt x="744" y="9041"/>
                    <a:pt x="965" y="8909"/>
                    <a:pt x="1190" y="8785"/>
                  </a:cubicBezTo>
                  <a:cubicBezTo>
                    <a:pt x="1240" y="8754"/>
                    <a:pt x="1294" y="8727"/>
                    <a:pt x="1348" y="8700"/>
                  </a:cubicBezTo>
                  <a:cubicBezTo>
                    <a:pt x="1364" y="8694"/>
                    <a:pt x="1378" y="8691"/>
                    <a:pt x="1391" y="8691"/>
                  </a:cubicBezTo>
                  <a:cubicBezTo>
                    <a:pt x="1428" y="8691"/>
                    <a:pt x="1452" y="8717"/>
                    <a:pt x="1461" y="8766"/>
                  </a:cubicBezTo>
                  <a:cubicBezTo>
                    <a:pt x="1465" y="8805"/>
                    <a:pt x="1465" y="8843"/>
                    <a:pt x="1461" y="8882"/>
                  </a:cubicBezTo>
                  <a:cubicBezTo>
                    <a:pt x="1449" y="9045"/>
                    <a:pt x="1434" y="9211"/>
                    <a:pt x="1426" y="9374"/>
                  </a:cubicBezTo>
                  <a:cubicBezTo>
                    <a:pt x="1403" y="10118"/>
                    <a:pt x="1445" y="10854"/>
                    <a:pt x="1651" y="11571"/>
                  </a:cubicBezTo>
                  <a:cubicBezTo>
                    <a:pt x="1802" y="12106"/>
                    <a:pt x="2046" y="12590"/>
                    <a:pt x="2337" y="13059"/>
                  </a:cubicBezTo>
                  <a:cubicBezTo>
                    <a:pt x="2453" y="13241"/>
                    <a:pt x="2600" y="13404"/>
                    <a:pt x="2774" y="13539"/>
                  </a:cubicBezTo>
                  <a:cubicBezTo>
                    <a:pt x="2839" y="13592"/>
                    <a:pt x="2894" y="13619"/>
                    <a:pt x="2949" y="13619"/>
                  </a:cubicBezTo>
                  <a:cubicBezTo>
                    <a:pt x="2999" y="13619"/>
                    <a:pt x="3051" y="13597"/>
                    <a:pt x="3111" y="13551"/>
                  </a:cubicBezTo>
                  <a:cubicBezTo>
                    <a:pt x="3201" y="13485"/>
                    <a:pt x="3282" y="13411"/>
                    <a:pt x="3356" y="13334"/>
                  </a:cubicBezTo>
                  <a:cubicBezTo>
                    <a:pt x="3890" y="12764"/>
                    <a:pt x="4367" y="12152"/>
                    <a:pt x="4712" y="11443"/>
                  </a:cubicBezTo>
                  <a:cubicBezTo>
                    <a:pt x="4746" y="11367"/>
                    <a:pt x="4784" y="11276"/>
                    <a:pt x="4884" y="11276"/>
                  </a:cubicBezTo>
                  <a:cubicBezTo>
                    <a:pt x="4886" y="11276"/>
                    <a:pt x="4888" y="11276"/>
                    <a:pt x="4890" y="11277"/>
                  </a:cubicBezTo>
                  <a:cubicBezTo>
                    <a:pt x="4995" y="11280"/>
                    <a:pt x="5010" y="11381"/>
                    <a:pt x="5049" y="11451"/>
                  </a:cubicBezTo>
                  <a:cubicBezTo>
                    <a:pt x="5169" y="11656"/>
                    <a:pt x="5277" y="11869"/>
                    <a:pt x="5405" y="12071"/>
                  </a:cubicBezTo>
                  <a:cubicBezTo>
                    <a:pt x="5707" y="12540"/>
                    <a:pt x="6056" y="12974"/>
                    <a:pt x="6451" y="13369"/>
                  </a:cubicBezTo>
                  <a:cubicBezTo>
                    <a:pt x="6932" y="13857"/>
                    <a:pt x="7451" y="14295"/>
                    <a:pt x="8044" y="14644"/>
                  </a:cubicBezTo>
                  <a:cubicBezTo>
                    <a:pt x="8466" y="14892"/>
                    <a:pt x="8908" y="15093"/>
                    <a:pt x="9388" y="15194"/>
                  </a:cubicBezTo>
                  <a:cubicBezTo>
                    <a:pt x="9463" y="15210"/>
                    <a:pt x="9514" y="15221"/>
                    <a:pt x="9554" y="15221"/>
                  </a:cubicBezTo>
                  <a:cubicBezTo>
                    <a:pt x="9638" y="15221"/>
                    <a:pt x="9678" y="15174"/>
                    <a:pt x="9787" y="15027"/>
                  </a:cubicBezTo>
                  <a:cubicBezTo>
                    <a:pt x="9791" y="15019"/>
                    <a:pt x="9795" y="15012"/>
                    <a:pt x="9799" y="15004"/>
                  </a:cubicBezTo>
                  <a:cubicBezTo>
                    <a:pt x="9962" y="14663"/>
                    <a:pt x="10140" y="14326"/>
                    <a:pt x="10280" y="13977"/>
                  </a:cubicBezTo>
                  <a:cubicBezTo>
                    <a:pt x="10539" y="13315"/>
                    <a:pt x="10628" y="12617"/>
                    <a:pt x="10710" y="11916"/>
                  </a:cubicBezTo>
                  <a:cubicBezTo>
                    <a:pt x="10779" y="11296"/>
                    <a:pt x="10799" y="10672"/>
                    <a:pt x="10698" y="10056"/>
                  </a:cubicBezTo>
                  <a:cubicBezTo>
                    <a:pt x="10632" y="9649"/>
                    <a:pt x="10543" y="9246"/>
                    <a:pt x="10458" y="8839"/>
                  </a:cubicBezTo>
                  <a:cubicBezTo>
                    <a:pt x="10442" y="8762"/>
                    <a:pt x="10427" y="8688"/>
                    <a:pt x="10504" y="8611"/>
                  </a:cubicBezTo>
                  <a:cubicBezTo>
                    <a:pt x="10558" y="8626"/>
                    <a:pt x="10620" y="8646"/>
                    <a:pt x="10679" y="8665"/>
                  </a:cubicBezTo>
                  <a:cubicBezTo>
                    <a:pt x="11373" y="8912"/>
                    <a:pt x="12085" y="9061"/>
                    <a:pt x="12821" y="9061"/>
                  </a:cubicBezTo>
                  <a:cubicBezTo>
                    <a:pt x="12857" y="9061"/>
                    <a:pt x="12893" y="9061"/>
                    <a:pt x="12930" y="9060"/>
                  </a:cubicBezTo>
                  <a:cubicBezTo>
                    <a:pt x="13333" y="9056"/>
                    <a:pt x="13736" y="8979"/>
                    <a:pt x="14112" y="8824"/>
                  </a:cubicBezTo>
                  <a:cubicBezTo>
                    <a:pt x="14297" y="8746"/>
                    <a:pt x="14340" y="8669"/>
                    <a:pt x="14309" y="8467"/>
                  </a:cubicBezTo>
                  <a:cubicBezTo>
                    <a:pt x="14305" y="8433"/>
                    <a:pt x="14297" y="8402"/>
                    <a:pt x="14286" y="8367"/>
                  </a:cubicBezTo>
                  <a:cubicBezTo>
                    <a:pt x="14228" y="8188"/>
                    <a:pt x="14162" y="8006"/>
                    <a:pt x="14100" y="7828"/>
                  </a:cubicBezTo>
                  <a:cubicBezTo>
                    <a:pt x="13798" y="6987"/>
                    <a:pt x="13333" y="6212"/>
                    <a:pt x="12732" y="5550"/>
                  </a:cubicBezTo>
                  <a:cubicBezTo>
                    <a:pt x="12209" y="4969"/>
                    <a:pt x="11608" y="4492"/>
                    <a:pt x="10892" y="4171"/>
                  </a:cubicBezTo>
                  <a:cubicBezTo>
                    <a:pt x="10849" y="4147"/>
                    <a:pt x="10810" y="4124"/>
                    <a:pt x="10772" y="4097"/>
                  </a:cubicBezTo>
                  <a:cubicBezTo>
                    <a:pt x="10837" y="3992"/>
                    <a:pt x="10938" y="3973"/>
                    <a:pt x="11027" y="3934"/>
                  </a:cubicBezTo>
                  <a:cubicBezTo>
                    <a:pt x="11438" y="3764"/>
                    <a:pt x="11825" y="3562"/>
                    <a:pt x="12151" y="3260"/>
                  </a:cubicBezTo>
                  <a:cubicBezTo>
                    <a:pt x="12298" y="3128"/>
                    <a:pt x="12306" y="3043"/>
                    <a:pt x="12194" y="2888"/>
                  </a:cubicBezTo>
                  <a:cubicBezTo>
                    <a:pt x="12070" y="2725"/>
                    <a:pt x="11915" y="2590"/>
                    <a:pt x="11736" y="2485"/>
                  </a:cubicBezTo>
                  <a:cubicBezTo>
                    <a:pt x="11271" y="2194"/>
                    <a:pt x="10760" y="2016"/>
                    <a:pt x="10229" y="1885"/>
                  </a:cubicBezTo>
                  <a:cubicBezTo>
                    <a:pt x="9784" y="1780"/>
                    <a:pt x="9330" y="1714"/>
                    <a:pt x="8873" y="1687"/>
                  </a:cubicBezTo>
                  <a:cubicBezTo>
                    <a:pt x="8646" y="1670"/>
                    <a:pt x="8419" y="1661"/>
                    <a:pt x="8194" y="1661"/>
                  </a:cubicBezTo>
                  <a:cubicBezTo>
                    <a:pt x="7523" y="1661"/>
                    <a:pt x="6859" y="1741"/>
                    <a:pt x="6203" y="1935"/>
                  </a:cubicBezTo>
                  <a:cubicBezTo>
                    <a:pt x="6108" y="1956"/>
                    <a:pt x="6012" y="1968"/>
                    <a:pt x="5917" y="1968"/>
                  </a:cubicBezTo>
                  <a:cubicBezTo>
                    <a:pt x="5892" y="1968"/>
                    <a:pt x="5868" y="1967"/>
                    <a:pt x="5843" y="1966"/>
                  </a:cubicBezTo>
                  <a:cubicBezTo>
                    <a:pt x="5837" y="1966"/>
                    <a:pt x="5832" y="1966"/>
                    <a:pt x="5826" y="1966"/>
                  </a:cubicBezTo>
                  <a:cubicBezTo>
                    <a:pt x="5686" y="1966"/>
                    <a:pt x="5566" y="1875"/>
                    <a:pt x="5525" y="1741"/>
                  </a:cubicBezTo>
                  <a:cubicBezTo>
                    <a:pt x="5498" y="1687"/>
                    <a:pt x="5471" y="1633"/>
                    <a:pt x="5440" y="1578"/>
                  </a:cubicBezTo>
                  <a:cubicBezTo>
                    <a:pt x="5180" y="1071"/>
                    <a:pt x="4878" y="587"/>
                    <a:pt x="4537" y="133"/>
                  </a:cubicBezTo>
                  <a:cubicBezTo>
                    <a:pt x="4472" y="45"/>
                    <a:pt x="4400" y="0"/>
                    <a:pt x="4316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1353;p35"/>
            <p:cNvGrpSpPr/>
            <p:nvPr/>
          </p:nvGrpSpPr>
          <p:grpSpPr>
            <a:xfrm>
              <a:off x="-93709" y="2802836"/>
              <a:ext cx="950722" cy="1009503"/>
              <a:chOff x="1178379" y="791136"/>
              <a:chExt cx="950722" cy="1009503"/>
            </a:xfrm>
          </p:grpSpPr>
          <p:sp>
            <p:nvSpPr>
              <p:cNvPr id="118" name="Google Shape;1354;p35"/>
              <p:cNvSpPr/>
              <p:nvPr/>
            </p:nvSpPr>
            <p:spPr>
              <a:xfrm>
                <a:off x="1178379" y="791136"/>
                <a:ext cx="950722" cy="1009503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15224" extrusionOk="0">
                    <a:moveTo>
                      <a:pt x="4267" y="272"/>
                    </a:moveTo>
                    <a:cubicBezTo>
                      <a:pt x="4335" y="272"/>
                      <a:pt x="4396" y="314"/>
                      <a:pt x="4452" y="397"/>
                    </a:cubicBezTo>
                    <a:cubicBezTo>
                      <a:pt x="4847" y="978"/>
                      <a:pt x="5200" y="1590"/>
                      <a:pt x="5502" y="2225"/>
                    </a:cubicBezTo>
                    <a:cubicBezTo>
                      <a:pt x="5634" y="2508"/>
                      <a:pt x="5773" y="2787"/>
                      <a:pt x="5905" y="3070"/>
                    </a:cubicBezTo>
                    <a:cubicBezTo>
                      <a:pt x="5962" y="3218"/>
                      <a:pt x="6101" y="3314"/>
                      <a:pt x="6260" y="3314"/>
                    </a:cubicBezTo>
                    <a:cubicBezTo>
                      <a:pt x="6263" y="3314"/>
                      <a:pt x="6266" y="3314"/>
                      <a:pt x="6269" y="3314"/>
                    </a:cubicBezTo>
                    <a:cubicBezTo>
                      <a:pt x="6785" y="3341"/>
                      <a:pt x="7296" y="3434"/>
                      <a:pt x="7788" y="3593"/>
                    </a:cubicBezTo>
                    <a:cubicBezTo>
                      <a:pt x="7807" y="3601"/>
                      <a:pt x="7827" y="3613"/>
                      <a:pt x="7835" y="3632"/>
                    </a:cubicBezTo>
                    <a:cubicBezTo>
                      <a:pt x="7811" y="3632"/>
                      <a:pt x="7788" y="3634"/>
                      <a:pt x="7765" y="3634"/>
                    </a:cubicBezTo>
                    <a:cubicBezTo>
                      <a:pt x="7753" y="3634"/>
                      <a:pt x="7742" y="3633"/>
                      <a:pt x="7730" y="3632"/>
                    </a:cubicBezTo>
                    <a:cubicBezTo>
                      <a:pt x="7620" y="3621"/>
                      <a:pt x="7510" y="3615"/>
                      <a:pt x="7400" y="3615"/>
                    </a:cubicBezTo>
                    <a:cubicBezTo>
                      <a:pt x="7168" y="3615"/>
                      <a:pt x="6936" y="3640"/>
                      <a:pt x="6707" y="3690"/>
                    </a:cubicBezTo>
                    <a:cubicBezTo>
                      <a:pt x="6606" y="3713"/>
                      <a:pt x="6506" y="3748"/>
                      <a:pt x="6413" y="3791"/>
                    </a:cubicBezTo>
                    <a:cubicBezTo>
                      <a:pt x="6300" y="3845"/>
                      <a:pt x="6265" y="3942"/>
                      <a:pt x="6304" y="4062"/>
                    </a:cubicBezTo>
                    <a:cubicBezTo>
                      <a:pt x="6424" y="4438"/>
                      <a:pt x="6544" y="4810"/>
                      <a:pt x="6664" y="5182"/>
                    </a:cubicBezTo>
                    <a:cubicBezTo>
                      <a:pt x="6715" y="5344"/>
                      <a:pt x="6843" y="5472"/>
                      <a:pt x="7005" y="5523"/>
                    </a:cubicBezTo>
                    <a:cubicBezTo>
                      <a:pt x="7668" y="5775"/>
                      <a:pt x="8300" y="6104"/>
                      <a:pt x="8881" y="6511"/>
                    </a:cubicBezTo>
                    <a:cubicBezTo>
                      <a:pt x="8896" y="6522"/>
                      <a:pt x="8908" y="6538"/>
                      <a:pt x="8908" y="6557"/>
                    </a:cubicBezTo>
                    <a:lnTo>
                      <a:pt x="8501" y="6402"/>
                    </a:lnTo>
                    <a:cubicBezTo>
                      <a:pt x="8121" y="6259"/>
                      <a:pt x="7726" y="6166"/>
                      <a:pt x="7323" y="6127"/>
                    </a:cubicBezTo>
                    <a:cubicBezTo>
                      <a:pt x="7300" y="6125"/>
                      <a:pt x="7276" y="6124"/>
                      <a:pt x="7251" y="6124"/>
                    </a:cubicBezTo>
                    <a:cubicBezTo>
                      <a:pt x="7227" y="6124"/>
                      <a:pt x="7203" y="6125"/>
                      <a:pt x="7180" y="6127"/>
                    </a:cubicBezTo>
                    <a:cubicBezTo>
                      <a:pt x="7005" y="6139"/>
                      <a:pt x="6928" y="6243"/>
                      <a:pt x="6955" y="6418"/>
                    </a:cubicBezTo>
                    <a:cubicBezTo>
                      <a:pt x="6994" y="6623"/>
                      <a:pt x="7033" y="6828"/>
                      <a:pt x="7064" y="7034"/>
                    </a:cubicBezTo>
                    <a:cubicBezTo>
                      <a:pt x="7164" y="7677"/>
                      <a:pt x="7226" y="8328"/>
                      <a:pt x="7253" y="8979"/>
                    </a:cubicBezTo>
                    <a:cubicBezTo>
                      <a:pt x="7253" y="9041"/>
                      <a:pt x="7277" y="9114"/>
                      <a:pt x="7199" y="9180"/>
                    </a:cubicBezTo>
                    <a:lnTo>
                      <a:pt x="7199" y="9184"/>
                    </a:lnTo>
                    <a:cubicBezTo>
                      <a:pt x="7172" y="9064"/>
                      <a:pt x="7149" y="8956"/>
                      <a:pt x="7118" y="8847"/>
                    </a:cubicBezTo>
                    <a:cubicBezTo>
                      <a:pt x="7002" y="8405"/>
                      <a:pt x="6889" y="7964"/>
                      <a:pt x="6773" y="7522"/>
                    </a:cubicBezTo>
                    <a:cubicBezTo>
                      <a:pt x="6761" y="7464"/>
                      <a:pt x="6754" y="7398"/>
                      <a:pt x="6672" y="7386"/>
                    </a:cubicBezTo>
                    <a:cubicBezTo>
                      <a:pt x="6663" y="7385"/>
                      <a:pt x="6654" y="7384"/>
                      <a:pt x="6645" y="7384"/>
                    </a:cubicBezTo>
                    <a:cubicBezTo>
                      <a:pt x="6589" y="7384"/>
                      <a:pt x="6536" y="7414"/>
                      <a:pt x="6506" y="7464"/>
                    </a:cubicBezTo>
                    <a:cubicBezTo>
                      <a:pt x="6393" y="7619"/>
                      <a:pt x="6289" y="7778"/>
                      <a:pt x="6192" y="7940"/>
                    </a:cubicBezTo>
                    <a:cubicBezTo>
                      <a:pt x="5998" y="8316"/>
                      <a:pt x="5816" y="8696"/>
                      <a:pt x="5630" y="9072"/>
                    </a:cubicBezTo>
                    <a:cubicBezTo>
                      <a:pt x="5607" y="9118"/>
                      <a:pt x="5583" y="9161"/>
                      <a:pt x="5560" y="9207"/>
                    </a:cubicBezTo>
                    <a:lnTo>
                      <a:pt x="5533" y="9200"/>
                    </a:lnTo>
                    <a:cubicBezTo>
                      <a:pt x="5541" y="9138"/>
                      <a:pt x="5549" y="9076"/>
                      <a:pt x="5560" y="9014"/>
                    </a:cubicBezTo>
                    <a:cubicBezTo>
                      <a:pt x="5688" y="8309"/>
                      <a:pt x="5917" y="7623"/>
                      <a:pt x="6234" y="6980"/>
                    </a:cubicBezTo>
                    <a:cubicBezTo>
                      <a:pt x="6281" y="6894"/>
                      <a:pt x="6327" y="6813"/>
                      <a:pt x="6382" y="6735"/>
                    </a:cubicBezTo>
                    <a:cubicBezTo>
                      <a:pt x="6463" y="6604"/>
                      <a:pt x="6482" y="6445"/>
                      <a:pt x="6432" y="6298"/>
                    </a:cubicBezTo>
                    <a:cubicBezTo>
                      <a:pt x="6339" y="5999"/>
                      <a:pt x="6242" y="5701"/>
                      <a:pt x="6141" y="5406"/>
                    </a:cubicBezTo>
                    <a:cubicBezTo>
                      <a:pt x="6076" y="5220"/>
                      <a:pt x="6002" y="5038"/>
                      <a:pt x="5928" y="4860"/>
                    </a:cubicBezTo>
                    <a:cubicBezTo>
                      <a:pt x="5904" y="4779"/>
                      <a:pt x="5832" y="4735"/>
                      <a:pt x="5759" y="4735"/>
                    </a:cubicBezTo>
                    <a:cubicBezTo>
                      <a:pt x="5704" y="4735"/>
                      <a:pt x="5647" y="4760"/>
                      <a:pt x="5611" y="4814"/>
                    </a:cubicBezTo>
                    <a:cubicBezTo>
                      <a:pt x="5525" y="4934"/>
                      <a:pt x="5444" y="5054"/>
                      <a:pt x="5374" y="5186"/>
                    </a:cubicBezTo>
                    <a:cubicBezTo>
                      <a:pt x="4936" y="6003"/>
                      <a:pt x="4541" y="6844"/>
                      <a:pt x="4189" y="7704"/>
                    </a:cubicBezTo>
                    <a:cubicBezTo>
                      <a:pt x="4181" y="7723"/>
                      <a:pt x="4165" y="7743"/>
                      <a:pt x="4142" y="7751"/>
                    </a:cubicBezTo>
                    <a:cubicBezTo>
                      <a:pt x="4146" y="7685"/>
                      <a:pt x="4146" y="7615"/>
                      <a:pt x="4154" y="7549"/>
                    </a:cubicBezTo>
                    <a:cubicBezTo>
                      <a:pt x="4227" y="6952"/>
                      <a:pt x="4390" y="6375"/>
                      <a:pt x="4584" y="5806"/>
                    </a:cubicBezTo>
                    <a:cubicBezTo>
                      <a:pt x="4774" y="5248"/>
                      <a:pt x="5049" y="4732"/>
                      <a:pt x="5347" y="4225"/>
                    </a:cubicBezTo>
                    <a:cubicBezTo>
                      <a:pt x="5471" y="4027"/>
                      <a:pt x="5483" y="3775"/>
                      <a:pt x="5370" y="3566"/>
                    </a:cubicBezTo>
                    <a:cubicBezTo>
                      <a:pt x="5107" y="3020"/>
                      <a:pt x="4805" y="2489"/>
                      <a:pt x="4468" y="1981"/>
                    </a:cubicBezTo>
                    <a:cubicBezTo>
                      <a:pt x="4235" y="1633"/>
                      <a:pt x="3999" y="1284"/>
                      <a:pt x="3762" y="931"/>
                    </a:cubicBezTo>
                    <a:cubicBezTo>
                      <a:pt x="3666" y="792"/>
                      <a:pt x="3677" y="695"/>
                      <a:pt x="3809" y="583"/>
                    </a:cubicBezTo>
                    <a:cubicBezTo>
                      <a:pt x="3910" y="493"/>
                      <a:pt x="4010" y="404"/>
                      <a:pt x="4123" y="327"/>
                    </a:cubicBezTo>
                    <a:cubicBezTo>
                      <a:pt x="4175" y="290"/>
                      <a:pt x="4222" y="272"/>
                      <a:pt x="4267" y="272"/>
                    </a:cubicBezTo>
                    <a:close/>
                    <a:moveTo>
                      <a:pt x="8226" y="1902"/>
                    </a:moveTo>
                    <a:cubicBezTo>
                      <a:pt x="8335" y="1902"/>
                      <a:pt x="8443" y="1904"/>
                      <a:pt x="8551" y="1908"/>
                    </a:cubicBezTo>
                    <a:cubicBezTo>
                      <a:pt x="9043" y="1923"/>
                      <a:pt x="9532" y="1981"/>
                      <a:pt x="10012" y="2082"/>
                    </a:cubicBezTo>
                    <a:cubicBezTo>
                      <a:pt x="10570" y="2202"/>
                      <a:pt x="11113" y="2377"/>
                      <a:pt x="11601" y="2683"/>
                    </a:cubicBezTo>
                    <a:cubicBezTo>
                      <a:pt x="11686" y="2741"/>
                      <a:pt x="11771" y="2803"/>
                      <a:pt x="11853" y="2869"/>
                    </a:cubicBezTo>
                    <a:cubicBezTo>
                      <a:pt x="11934" y="2938"/>
                      <a:pt x="11949" y="3008"/>
                      <a:pt x="11895" y="3097"/>
                    </a:cubicBezTo>
                    <a:cubicBezTo>
                      <a:pt x="11849" y="3175"/>
                      <a:pt x="11787" y="3244"/>
                      <a:pt x="11713" y="3299"/>
                    </a:cubicBezTo>
                    <a:cubicBezTo>
                      <a:pt x="11384" y="3527"/>
                      <a:pt x="11023" y="3702"/>
                      <a:pt x="10640" y="3822"/>
                    </a:cubicBezTo>
                    <a:cubicBezTo>
                      <a:pt x="10551" y="3849"/>
                      <a:pt x="10458" y="3880"/>
                      <a:pt x="10369" y="3915"/>
                    </a:cubicBezTo>
                    <a:cubicBezTo>
                      <a:pt x="10334" y="3926"/>
                      <a:pt x="10299" y="3946"/>
                      <a:pt x="10268" y="3969"/>
                    </a:cubicBezTo>
                    <a:cubicBezTo>
                      <a:pt x="10175" y="4039"/>
                      <a:pt x="10183" y="4132"/>
                      <a:pt x="10287" y="4182"/>
                    </a:cubicBezTo>
                    <a:cubicBezTo>
                      <a:pt x="10303" y="4190"/>
                      <a:pt x="10318" y="4198"/>
                      <a:pt x="10334" y="4201"/>
                    </a:cubicBezTo>
                    <a:cubicBezTo>
                      <a:pt x="11109" y="4430"/>
                      <a:pt x="11748" y="4872"/>
                      <a:pt x="12318" y="5434"/>
                    </a:cubicBezTo>
                    <a:cubicBezTo>
                      <a:pt x="12755" y="5871"/>
                      <a:pt x="13135" y="6371"/>
                      <a:pt x="13445" y="6910"/>
                    </a:cubicBezTo>
                    <a:cubicBezTo>
                      <a:pt x="13666" y="7293"/>
                      <a:pt x="13840" y="7704"/>
                      <a:pt x="13957" y="8130"/>
                    </a:cubicBezTo>
                    <a:cubicBezTo>
                      <a:pt x="13976" y="8204"/>
                      <a:pt x="13991" y="8281"/>
                      <a:pt x="13995" y="8363"/>
                    </a:cubicBezTo>
                    <a:cubicBezTo>
                      <a:pt x="14003" y="8557"/>
                      <a:pt x="13926" y="8661"/>
                      <a:pt x="13740" y="8715"/>
                    </a:cubicBezTo>
                    <a:cubicBezTo>
                      <a:pt x="13428" y="8803"/>
                      <a:pt x="13109" y="8847"/>
                      <a:pt x="12786" y="8847"/>
                    </a:cubicBezTo>
                    <a:cubicBezTo>
                      <a:pt x="12707" y="8847"/>
                      <a:pt x="12629" y="8845"/>
                      <a:pt x="12550" y="8839"/>
                    </a:cubicBezTo>
                    <a:cubicBezTo>
                      <a:pt x="12004" y="8804"/>
                      <a:pt x="11461" y="8700"/>
                      <a:pt x="10942" y="8522"/>
                    </a:cubicBezTo>
                    <a:cubicBezTo>
                      <a:pt x="10725" y="8448"/>
                      <a:pt x="10524" y="8336"/>
                      <a:pt x="10314" y="8239"/>
                    </a:cubicBezTo>
                    <a:cubicBezTo>
                      <a:pt x="10279" y="8223"/>
                      <a:pt x="10245" y="8196"/>
                      <a:pt x="10210" y="8185"/>
                    </a:cubicBezTo>
                    <a:cubicBezTo>
                      <a:pt x="10196" y="8178"/>
                      <a:pt x="10181" y="8175"/>
                      <a:pt x="10167" y="8175"/>
                    </a:cubicBezTo>
                    <a:cubicBezTo>
                      <a:pt x="10103" y="8175"/>
                      <a:pt x="10046" y="8235"/>
                      <a:pt x="10059" y="8305"/>
                    </a:cubicBezTo>
                    <a:cubicBezTo>
                      <a:pt x="10063" y="8328"/>
                      <a:pt x="10066" y="8355"/>
                      <a:pt x="10078" y="8378"/>
                    </a:cubicBezTo>
                    <a:cubicBezTo>
                      <a:pt x="10512" y="9583"/>
                      <a:pt x="10644" y="10874"/>
                      <a:pt x="10462" y="12141"/>
                    </a:cubicBezTo>
                    <a:cubicBezTo>
                      <a:pt x="10380" y="12695"/>
                      <a:pt x="10303" y="13253"/>
                      <a:pt x="10109" y="13783"/>
                    </a:cubicBezTo>
                    <a:cubicBezTo>
                      <a:pt x="10001" y="14074"/>
                      <a:pt x="9869" y="14361"/>
                      <a:pt x="9737" y="14644"/>
                    </a:cubicBezTo>
                    <a:cubicBezTo>
                      <a:pt x="9683" y="14760"/>
                      <a:pt x="9605" y="14872"/>
                      <a:pt x="9474" y="14915"/>
                    </a:cubicBezTo>
                    <a:cubicBezTo>
                      <a:pt x="9440" y="14928"/>
                      <a:pt x="9403" y="14934"/>
                      <a:pt x="9366" y="14934"/>
                    </a:cubicBezTo>
                    <a:cubicBezTo>
                      <a:pt x="9340" y="14934"/>
                      <a:pt x="9313" y="14931"/>
                      <a:pt x="9288" y="14926"/>
                    </a:cubicBezTo>
                    <a:cubicBezTo>
                      <a:pt x="8768" y="14779"/>
                      <a:pt x="8276" y="14543"/>
                      <a:pt x="7835" y="14233"/>
                    </a:cubicBezTo>
                    <a:cubicBezTo>
                      <a:pt x="7296" y="13861"/>
                      <a:pt x="6808" y="13431"/>
                      <a:pt x="6370" y="12943"/>
                    </a:cubicBezTo>
                    <a:cubicBezTo>
                      <a:pt x="6033" y="12571"/>
                      <a:pt x="5731" y="12164"/>
                      <a:pt x="5467" y="11734"/>
                    </a:cubicBezTo>
                    <a:cubicBezTo>
                      <a:pt x="5297" y="11459"/>
                      <a:pt x="5161" y="11168"/>
                      <a:pt x="5053" y="10866"/>
                    </a:cubicBezTo>
                    <a:cubicBezTo>
                      <a:pt x="5045" y="10846"/>
                      <a:pt x="5037" y="10823"/>
                      <a:pt x="5029" y="10804"/>
                    </a:cubicBezTo>
                    <a:cubicBezTo>
                      <a:pt x="5006" y="10738"/>
                      <a:pt x="4983" y="10668"/>
                      <a:pt x="4898" y="10657"/>
                    </a:cubicBezTo>
                    <a:cubicBezTo>
                      <a:pt x="4894" y="10656"/>
                      <a:pt x="4890" y="10656"/>
                      <a:pt x="4886" y="10656"/>
                    </a:cubicBezTo>
                    <a:cubicBezTo>
                      <a:pt x="4806" y="10656"/>
                      <a:pt x="4783" y="10732"/>
                      <a:pt x="4743" y="10781"/>
                    </a:cubicBezTo>
                    <a:cubicBezTo>
                      <a:pt x="4723" y="10804"/>
                      <a:pt x="4712" y="10831"/>
                      <a:pt x="4704" y="10862"/>
                    </a:cubicBezTo>
                    <a:cubicBezTo>
                      <a:pt x="4398" y="11668"/>
                      <a:pt x="3917" y="12361"/>
                      <a:pt x="3348" y="12997"/>
                    </a:cubicBezTo>
                    <a:cubicBezTo>
                      <a:pt x="3290" y="13059"/>
                      <a:pt x="3232" y="13125"/>
                      <a:pt x="3166" y="13187"/>
                    </a:cubicBezTo>
                    <a:cubicBezTo>
                      <a:pt x="3097" y="13253"/>
                      <a:pt x="3022" y="13286"/>
                      <a:pt x="2946" y="13286"/>
                    </a:cubicBezTo>
                    <a:cubicBezTo>
                      <a:pt x="2868" y="13286"/>
                      <a:pt x="2789" y="13252"/>
                      <a:pt x="2716" y="13183"/>
                    </a:cubicBezTo>
                    <a:cubicBezTo>
                      <a:pt x="2674" y="13136"/>
                      <a:pt x="2635" y="13082"/>
                      <a:pt x="2600" y="13028"/>
                    </a:cubicBezTo>
                    <a:cubicBezTo>
                      <a:pt x="1996" y="12137"/>
                      <a:pt x="1666" y="11087"/>
                      <a:pt x="1658" y="10009"/>
                    </a:cubicBezTo>
                    <a:cubicBezTo>
                      <a:pt x="1651" y="9494"/>
                      <a:pt x="1658" y="8983"/>
                      <a:pt x="1759" y="8475"/>
                    </a:cubicBezTo>
                    <a:cubicBezTo>
                      <a:pt x="1771" y="8425"/>
                      <a:pt x="1779" y="8374"/>
                      <a:pt x="1779" y="8320"/>
                    </a:cubicBezTo>
                    <a:cubicBezTo>
                      <a:pt x="1779" y="8285"/>
                      <a:pt x="1779" y="8231"/>
                      <a:pt x="1755" y="8219"/>
                    </a:cubicBezTo>
                    <a:cubicBezTo>
                      <a:pt x="1731" y="8207"/>
                      <a:pt x="1704" y="8201"/>
                      <a:pt x="1675" y="8201"/>
                    </a:cubicBezTo>
                    <a:cubicBezTo>
                      <a:pt x="1658" y="8201"/>
                      <a:pt x="1641" y="8203"/>
                      <a:pt x="1624" y="8208"/>
                    </a:cubicBezTo>
                    <a:cubicBezTo>
                      <a:pt x="1569" y="8235"/>
                      <a:pt x="1519" y="8266"/>
                      <a:pt x="1472" y="8305"/>
                    </a:cubicBezTo>
                    <a:cubicBezTo>
                      <a:pt x="1186" y="8526"/>
                      <a:pt x="876" y="8715"/>
                      <a:pt x="550" y="8870"/>
                    </a:cubicBezTo>
                    <a:cubicBezTo>
                      <a:pt x="503" y="8892"/>
                      <a:pt x="463" y="8904"/>
                      <a:pt x="429" y="8904"/>
                    </a:cubicBezTo>
                    <a:cubicBezTo>
                      <a:pt x="362" y="8904"/>
                      <a:pt x="323" y="8856"/>
                      <a:pt x="310" y="8750"/>
                    </a:cubicBezTo>
                    <a:cubicBezTo>
                      <a:pt x="287" y="8584"/>
                      <a:pt x="283" y="8413"/>
                      <a:pt x="291" y="8243"/>
                    </a:cubicBezTo>
                    <a:cubicBezTo>
                      <a:pt x="329" y="7596"/>
                      <a:pt x="539" y="6995"/>
                      <a:pt x="806" y="6410"/>
                    </a:cubicBezTo>
                    <a:cubicBezTo>
                      <a:pt x="1190" y="5573"/>
                      <a:pt x="1744" y="4825"/>
                      <a:pt x="2430" y="4209"/>
                    </a:cubicBezTo>
                    <a:cubicBezTo>
                      <a:pt x="2879" y="3814"/>
                      <a:pt x="3371" y="3461"/>
                      <a:pt x="3890" y="3163"/>
                    </a:cubicBezTo>
                    <a:cubicBezTo>
                      <a:pt x="4003" y="3097"/>
                      <a:pt x="4111" y="3039"/>
                      <a:pt x="4220" y="2973"/>
                    </a:cubicBezTo>
                    <a:cubicBezTo>
                      <a:pt x="4294" y="2924"/>
                      <a:pt x="4383" y="2900"/>
                      <a:pt x="4471" y="2900"/>
                    </a:cubicBezTo>
                    <a:cubicBezTo>
                      <a:pt x="4648" y="2900"/>
                      <a:pt x="4827" y="2995"/>
                      <a:pt x="4902" y="3171"/>
                    </a:cubicBezTo>
                    <a:cubicBezTo>
                      <a:pt x="4979" y="3345"/>
                      <a:pt x="5080" y="3504"/>
                      <a:pt x="5122" y="3698"/>
                    </a:cubicBezTo>
                    <a:cubicBezTo>
                      <a:pt x="5173" y="3899"/>
                      <a:pt x="5142" y="4116"/>
                      <a:pt x="5041" y="4298"/>
                    </a:cubicBezTo>
                    <a:cubicBezTo>
                      <a:pt x="4882" y="4589"/>
                      <a:pt x="4716" y="4876"/>
                      <a:pt x="4588" y="5178"/>
                    </a:cubicBezTo>
                    <a:cubicBezTo>
                      <a:pt x="4254" y="5957"/>
                      <a:pt x="4014" y="6763"/>
                      <a:pt x="3933" y="7611"/>
                    </a:cubicBezTo>
                    <a:cubicBezTo>
                      <a:pt x="3925" y="7743"/>
                      <a:pt x="3925" y="7878"/>
                      <a:pt x="3933" y="8014"/>
                    </a:cubicBezTo>
                    <a:cubicBezTo>
                      <a:pt x="3933" y="8061"/>
                      <a:pt x="3944" y="8107"/>
                      <a:pt x="3960" y="8154"/>
                    </a:cubicBezTo>
                    <a:cubicBezTo>
                      <a:pt x="3978" y="8215"/>
                      <a:pt x="4032" y="8248"/>
                      <a:pt x="4086" y="8248"/>
                    </a:cubicBezTo>
                    <a:cubicBezTo>
                      <a:pt x="4125" y="8248"/>
                      <a:pt x="4163" y="8231"/>
                      <a:pt x="4189" y="8196"/>
                    </a:cubicBezTo>
                    <a:cubicBezTo>
                      <a:pt x="4223" y="8154"/>
                      <a:pt x="4251" y="8111"/>
                      <a:pt x="4266" y="8061"/>
                    </a:cubicBezTo>
                    <a:cubicBezTo>
                      <a:pt x="4491" y="7557"/>
                      <a:pt x="4708" y="7053"/>
                      <a:pt x="4940" y="6553"/>
                    </a:cubicBezTo>
                    <a:cubicBezTo>
                      <a:pt x="5138" y="6123"/>
                      <a:pt x="5359" y="5705"/>
                      <a:pt x="5572" y="5282"/>
                    </a:cubicBezTo>
                    <a:cubicBezTo>
                      <a:pt x="5580" y="5267"/>
                      <a:pt x="5587" y="5251"/>
                      <a:pt x="5599" y="5236"/>
                    </a:cubicBezTo>
                    <a:cubicBezTo>
                      <a:pt x="5638" y="5181"/>
                      <a:pt x="5678" y="5152"/>
                      <a:pt x="5716" y="5152"/>
                    </a:cubicBezTo>
                    <a:cubicBezTo>
                      <a:pt x="5758" y="5152"/>
                      <a:pt x="5797" y="5186"/>
                      <a:pt x="5828" y="5255"/>
                    </a:cubicBezTo>
                    <a:cubicBezTo>
                      <a:pt x="5882" y="5383"/>
                      <a:pt x="5928" y="5523"/>
                      <a:pt x="5979" y="5658"/>
                    </a:cubicBezTo>
                    <a:cubicBezTo>
                      <a:pt x="6037" y="5829"/>
                      <a:pt x="6087" y="6003"/>
                      <a:pt x="6149" y="6177"/>
                    </a:cubicBezTo>
                    <a:cubicBezTo>
                      <a:pt x="6215" y="6356"/>
                      <a:pt x="6203" y="6553"/>
                      <a:pt x="6110" y="6720"/>
                    </a:cubicBezTo>
                    <a:cubicBezTo>
                      <a:pt x="5855" y="7216"/>
                      <a:pt x="5653" y="7739"/>
                      <a:pt x="5498" y="8281"/>
                    </a:cubicBezTo>
                    <a:cubicBezTo>
                      <a:pt x="5374" y="8708"/>
                      <a:pt x="5308" y="9145"/>
                      <a:pt x="5293" y="9591"/>
                    </a:cubicBezTo>
                    <a:cubicBezTo>
                      <a:pt x="5293" y="9641"/>
                      <a:pt x="5297" y="9696"/>
                      <a:pt x="5297" y="9746"/>
                    </a:cubicBezTo>
                    <a:cubicBezTo>
                      <a:pt x="5297" y="9800"/>
                      <a:pt x="5335" y="9851"/>
                      <a:pt x="5386" y="9862"/>
                    </a:cubicBezTo>
                    <a:cubicBezTo>
                      <a:pt x="5396" y="9865"/>
                      <a:pt x="5406" y="9866"/>
                      <a:pt x="5416" y="9866"/>
                    </a:cubicBezTo>
                    <a:cubicBezTo>
                      <a:pt x="5464" y="9866"/>
                      <a:pt x="5509" y="9837"/>
                      <a:pt x="5525" y="9793"/>
                    </a:cubicBezTo>
                    <a:cubicBezTo>
                      <a:pt x="5564" y="9719"/>
                      <a:pt x="5599" y="9645"/>
                      <a:pt x="5634" y="9572"/>
                    </a:cubicBezTo>
                    <a:cubicBezTo>
                      <a:pt x="5913" y="9010"/>
                      <a:pt x="6192" y="8452"/>
                      <a:pt x="6471" y="7894"/>
                    </a:cubicBezTo>
                    <a:cubicBezTo>
                      <a:pt x="6490" y="7855"/>
                      <a:pt x="6529" y="7801"/>
                      <a:pt x="6564" y="7797"/>
                    </a:cubicBezTo>
                    <a:cubicBezTo>
                      <a:pt x="6565" y="7797"/>
                      <a:pt x="6567" y="7797"/>
                      <a:pt x="6569" y="7797"/>
                    </a:cubicBezTo>
                    <a:cubicBezTo>
                      <a:pt x="6629" y="7797"/>
                      <a:pt x="6626" y="7868"/>
                      <a:pt x="6637" y="7913"/>
                    </a:cubicBezTo>
                    <a:cubicBezTo>
                      <a:pt x="6757" y="8382"/>
                      <a:pt x="6874" y="8851"/>
                      <a:pt x="6998" y="9316"/>
                    </a:cubicBezTo>
                    <a:cubicBezTo>
                      <a:pt x="7013" y="9386"/>
                      <a:pt x="7040" y="9448"/>
                      <a:pt x="7075" y="9510"/>
                    </a:cubicBezTo>
                    <a:cubicBezTo>
                      <a:pt x="7119" y="9575"/>
                      <a:pt x="7177" y="9608"/>
                      <a:pt x="7235" y="9608"/>
                    </a:cubicBezTo>
                    <a:cubicBezTo>
                      <a:pt x="7299" y="9608"/>
                      <a:pt x="7362" y="9567"/>
                      <a:pt x="7401" y="9483"/>
                    </a:cubicBezTo>
                    <a:cubicBezTo>
                      <a:pt x="7439" y="9409"/>
                      <a:pt x="7459" y="9328"/>
                      <a:pt x="7459" y="9246"/>
                    </a:cubicBezTo>
                    <a:cubicBezTo>
                      <a:pt x="7463" y="8917"/>
                      <a:pt x="7470" y="8584"/>
                      <a:pt x="7439" y="8258"/>
                    </a:cubicBezTo>
                    <a:cubicBezTo>
                      <a:pt x="7385" y="7716"/>
                      <a:pt x="7308" y="7177"/>
                      <a:pt x="7234" y="6642"/>
                    </a:cubicBezTo>
                    <a:cubicBezTo>
                      <a:pt x="7204" y="6435"/>
                      <a:pt x="7233" y="6365"/>
                      <a:pt x="7397" y="6365"/>
                    </a:cubicBezTo>
                    <a:cubicBezTo>
                      <a:pt x="7426" y="6365"/>
                      <a:pt x="7459" y="6367"/>
                      <a:pt x="7498" y="6371"/>
                    </a:cubicBezTo>
                    <a:cubicBezTo>
                      <a:pt x="7885" y="6425"/>
                      <a:pt x="8265" y="6526"/>
                      <a:pt x="8629" y="6677"/>
                    </a:cubicBezTo>
                    <a:cubicBezTo>
                      <a:pt x="8935" y="6801"/>
                      <a:pt x="9233" y="6937"/>
                      <a:pt x="9539" y="7065"/>
                    </a:cubicBezTo>
                    <a:cubicBezTo>
                      <a:pt x="9617" y="7100"/>
                      <a:pt x="9691" y="7123"/>
                      <a:pt x="9760" y="7146"/>
                    </a:cubicBezTo>
                    <a:cubicBezTo>
                      <a:pt x="9803" y="7104"/>
                      <a:pt x="9799" y="7034"/>
                      <a:pt x="9753" y="6995"/>
                    </a:cubicBezTo>
                    <a:cubicBezTo>
                      <a:pt x="9687" y="6914"/>
                      <a:pt x="9613" y="6836"/>
                      <a:pt x="9539" y="6766"/>
                    </a:cubicBezTo>
                    <a:cubicBezTo>
                      <a:pt x="8966" y="6212"/>
                      <a:pt x="8276" y="5833"/>
                      <a:pt x="7556" y="5511"/>
                    </a:cubicBezTo>
                    <a:cubicBezTo>
                      <a:pt x="7443" y="5457"/>
                      <a:pt x="7323" y="5410"/>
                      <a:pt x="7207" y="5372"/>
                    </a:cubicBezTo>
                    <a:cubicBezTo>
                      <a:pt x="7029" y="5313"/>
                      <a:pt x="6893" y="5170"/>
                      <a:pt x="6847" y="4992"/>
                    </a:cubicBezTo>
                    <a:cubicBezTo>
                      <a:pt x="6765" y="4728"/>
                      <a:pt x="6684" y="4469"/>
                      <a:pt x="6599" y="4205"/>
                    </a:cubicBezTo>
                    <a:cubicBezTo>
                      <a:pt x="6548" y="4043"/>
                      <a:pt x="6602" y="3957"/>
                      <a:pt x="6769" y="3915"/>
                    </a:cubicBezTo>
                    <a:cubicBezTo>
                      <a:pt x="6982" y="3866"/>
                      <a:pt x="7195" y="3848"/>
                      <a:pt x="7409" y="3848"/>
                    </a:cubicBezTo>
                    <a:cubicBezTo>
                      <a:pt x="7654" y="3848"/>
                      <a:pt x="7900" y="3872"/>
                      <a:pt x="8145" y="3903"/>
                    </a:cubicBezTo>
                    <a:cubicBezTo>
                      <a:pt x="8307" y="3926"/>
                      <a:pt x="8470" y="3965"/>
                      <a:pt x="8633" y="3988"/>
                    </a:cubicBezTo>
                    <a:cubicBezTo>
                      <a:pt x="8666" y="3990"/>
                      <a:pt x="8699" y="3991"/>
                      <a:pt x="8732" y="3991"/>
                    </a:cubicBezTo>
                    <a:cubicBezTo>
                      <a:pt x="8765" y="3991"/>
                      <a:pt x="8799" y="3990"/>
                      <a:pt x="8834" y="3988"/>
                    </a:cubicBezTo>
                    <a:cubicBezTo>
                      <a:pt x="8846" y="3860"/>
                      <a:pt x="8772" y="3814"/>
                      <a:pt x="8699" y="3771"/>
                    </a:cubicBezTo>
                    <a:cubicBezTo>
                      <a:pt x="8389" y="3578"/>
                      <a:pt x="8052" y="3430"/>
                      <a:pt x="7699" y="3330"/>
                    </a:cubicBezTo>
                    <a:cubicBezTo>
                      <a:pt x="7323" y="3217"/>
                      <a:pt x="6940" y="3144"/>
                      <a:pt x="6548" y="3109"/>
                    </a:cubicBezTo>
                    <a:cubicBezTo>
                      <a:pt x="6300" y="3101"/>
                      <a:pt x="6087" y="2946"/>
                      <a:pt x="6002" y="2714"/>
                    </a:cubicBezTo>
                    <a:cubicBezTo>
                      <a:pt x="5928" y="2528"/>
                      <a:pt x="5975" y="2357"/>
                      <a:pt x="6149" y="2256"/>
                    </a:cubicBezTo>
                    <a:cubicBezTo>
                      <a:pt x="6250" y="2198"/>
                      <a:pt x="6355" y="2152"/>
                      <a:pt x="6467" y="2117"/>
                    </a:cubicBezTo>
                    <a:cubicBezTo>
                      <a:pt x="7047" y="1960"/>
                      <a:pt x="7635" y="1902"/>
                      <a:pt x="8226" y="1902"/>
                    </a:cubicBezTo>
                    <a:close/>
                    <a:moveTo>
                      <a:pt x="4316" y="1"/>
                    </a:moveTo>
                    <a:cubicBezTo>
                      <a:pt x="4276" y="1"/>
                      <a:pt x="4232" y="11"/>
                      <a:pt x="4185" y="32"/>
                    </a:cubicBezTo>
                    <a:cubicBezTo>
                      <a:pt x="3894" y="168"/>
                      <a:pt x="3646" y="377"/>
                      <a:pt x="3468" y="645"/>
                    </a:cubicBezTo>
                    <a:cubicBezTo>
                      <a:pt x="3390" y="745"/>
                      <a:pt x="3398" y="889"/>
                      <a:pt x="3487" y="982"/>
                    </a:cubicBezTo>
                    <a:cubicBezTo>
                      <a:pt x="3588" y="1098"/>
                      <a:pt x="3681" y="1218"/>
                      <a:pt x="3770" y="1342"/>
                    </a:cubicBezTo>
                    <a:cubicBezTo>
                      <a:pt x="3960" y="1629"/>
                      <a:pt x="4142" y="1919"/>
                      <a:pt x="4328" y="2210"/>
                    </a:cubicBezTo>
                    <a:cubicBezTo>
                      <a:pt x="4351" y="2253"/>
                      <a:pt x="4367" y="2303"/>
                      <a:pt x="4367" y="2353"/>
                    </a:cubicBezTo>
                    <a:cubicBezTo>
                      <a:pt x="4375" y="2531"/>
                      <a:pt x="4289" y="2659"/>
                      <a:pt x="4138" y="2748"/>
                    </a:cubicBezTo>
                    <a:cubicBezTo>
                      <a:pt x="3968" y="2845"/>
                      <a:pt x="3801" y="2946"/>
                      <a:pt x="3635" y="3051"/>
                    </a:cubicBezTo>
                    <a:cubicBezTo>
                      <a:pt x="3115" y="3365"/>
                      <a:pt x="2619" y="3709"/>
                      <a:pt x="2178" y="4124"/>
                    </a:cubicBezTo>
                    <a:cubicBezTo>
                      <a:pt x="1275" y="4965"/>
                      <a:pt x="608" y="6026"/>
                      <a:pt x="248" y="7208"/>
                    </a:cubicBezTo>
                    <a:cubicBezTo>
                      <a:pt x="74" y="7770"/>
                      <a:pt x="0" y="8343"/>
                      <a:pt x="93" y="8932"/>
                    </a:cubicBezTo>
                    <a:cubicBezTo>
                      <a:pt x="124" y="9134"/>
                      <a:pt x="180" y="9229"/>
                      <a:pt x="295" y="9229"/>
                    </a:cubicBezTo>
                    <a:cubicBezTo>
                      <a:pt x="352" y="9229"/>
                      <a:pt x="424" y="9206"/>
                      <a:pt x="515" y="9161"/>
                    </a:cubicBezTo>
                    <a:cubicBezTo>
                      <a:pt x="744" y="9045"/>
                      <a:pt x="961" y="8913"/>
                      <a:pt x="1186" y="8789"/>
                    </a:cubicBezTo>
                    <a:cubicBezTo>
                      <a:pt x="1240" y="8758"/>
                      <a:pt x="1294" y="8731"/>
                      <a:pt x="1348" y="8704"/>
                    </a:cubicBezTo>
                    <a:cubicBezTo>
                      <a:pt x="1365" y="8697"/>
                      <a:pt x="1380" y="8694"/>
                      <a:pt x="1393" y="8694"/>
                    </a:cubicBezTo>
                    <a:cubicBezTo>
                      <a:pt x="1429" y="8694"/>
                      <a:pt x="1452" y="8718"/>
                      <a:pt x="1461" y="8766"/>
                    </a:cubicBezTo>
                    <a:cubicBezTo>
                      <a:pt x="1465" y="8804"/>
                      <a:pt x="1465" y="8843"/>
                      <a:pt x="1461" y="8882"/>
                    </a:cubicBezTo>
                    <a:cubicBezTo>
                      <a:pt x="1449" y="9049"/>
                      <a:pt x="1430" y="9211"/>
                      <a:pt x="1426" y="9378"/>
                    </a:cubicBezTo>
                    <a:cubicBezTo>
                      <a:pt x="1399" y="10122"/>
                      <a:pt x="1445" y="10858"/>
                      <a:pt x="1647" y="11575"/>
                    </a:cubicBezTo>
                    <a:cubicBezTo>
                      <a:pt x="1802" y="12106"/>
                      <a:pt x="2042" y="12594"/>
                      <a:pt x="2333" y="13063"/>
                    </a:cubicBezTo>
                    <a:cubicBezTo>
                      <a:pt x="2453" y="13245"/>
                      <a:pt x="2600" y="13408"/>
                      <a:pt x="2770" y="13539"/>
                    </a:cubicBezTo>
                    <a:cubicBezTo>
                      <a:pt x="2835" y="13594"/>
                      <a:pt x="2889" y="13621"/>
                      <a:pt x="2944" y="13621"/>
                    </a:cubicBezTo>
                    <a:cubicBezTo>
                      <a:pt x="2996" y="13621"/>
                      <a:pt x="3048" y="13597"/>
                      <a:pt x="3111" y="13551"/>
                    </a:cubicBezTo>
                    <a:cubicBezTo>
                      <a:pt x="3197" y="13485"/>
                      <a:pt x="3278" y="13415"/>
                      <a:pt x="3352" y="13334"/>
                    </a:cubicBezTo>
                    <a:cubicBezTo>
                      <a:pt x="3890" y="12768"/>
                      <a:pt x="4363" y="12152"/>
                      <a:pt x="4708" y="11447"/>
                    </a:cubicBezTo>
                    <a:cubicBezTo>
                      <a:pt x="4746" y="11371"/>
                      <a:pt x="4784" y="11280"/>
                      <a:pt x="4884" y="11280"/>
                    </a:cubicBezTo>
                    <a:cubicBezTo>
                      <a:pt x="4886" y="11280"/>
                      <a:pt x="4888" y="11280"/>
                      <a:pt x="4890" y="11280"/>
                    </a:cubicBezTo>
                    <a:cubicBezTo>
                      <a:pt x="4991" y="11284"/>
                      <a:pt x="5006" y="11381"/>
                      <a:pt x="5049" y="11451"/>
                    </a:cubicBezTo>
                    <a:cubicBezTo>
                      <a:pt x="5165" y="11660"/>
                      <a:pt x="5277" y="11873"/>
                      <a:pt x="5405" y="12075"/>
                    </a:cubicBezTo>
                    <a:cubicBezTo>
                      <a:pt x="5704" y="12540"/>
                      <a:pt x="6056" y="12977"/>
                      <a:pt x="6447" y="13373"/>
                    </a:cubicBezTo>
                    <a:cubicBezTo>
                      <a:pt x="6928" y="13861"/>
                      <a:pt x="7451" y="14299"/>
                      <a:pt x="8044" y="14644"/>
                    </a:cubicBezTo>
                    <a:cubicBezTo>
                      <a:pt x="8466" y="14891"/>
                      <a:pt x="8904" y="15097"/>
                      <a:pt x="9384" y="15198"/>
                    </a:cubicBezTo>
                    <a:cubicBezTo>
                      <a:pt x="9460" y="15213"/>
                      <a:pt x="9512" y="15223"/>
                      <a:pt x="9553" y="15223"/>
                    </a:cubicBezTo>
                    <a:cubicBezTo>
                      <a:pt x="9638" y="15223"/>
                      <a:pt x="9676" y="15177"/>
                      <a:pt x="9784" y="15031"/>
                    </a:cubicBezTo>
                    <a:cubicBezTo>
                      <a:pt x="9791" y="15023"/>
                      <a:pt x="9795" y="15015"/>
                      <a:pt x="9799" y="15008"/>
                    </a:cubicBezTo>
                    <a:cubicBezTo>
                      <a:pt x="9958" y="14663"/>
                      <a:pt x="10140" y="14330"/>
                      <a:pt x="10276" y="13981"/>
                    </a:cubicBezTo>
                    <a:cubicBezTo>
                      <a:pt x="10535" y="13318"/>
                      <a:pt x="10628" y="12617"/>
                      <a:pt x="10706" y="11916"/>
                    </a:cubicBezTo>
                    <a:cubicBezTo>
                      <a:pt x="10775" y="11296"/>
                      <a:pt x="10799" y="10676"/>
                      <a:pt x="10698" y="10056"/>
                    </a:cubicBezTo>
                    <a:cubicBezTo>
                      <a:pt x="10628" y="9649"/>
                      <a:pt x="10539" y="9246"/>
                      <a:pt x="10458" y="8843"/>
                    </a:cubicBezTo>
                    <a:cubicBezTo>
                      <a:pt x="10442" y="8766"/>
                      <a:pt x="10423" y="8688"/>
                      <a:pt x="10504" y="8615"/>
                    </a:cubicBezTo>
                    <a:cubicBezTo>
                      <a:pt x="10555" y="8630"/>
                      <a:pt x="10617" y="8646"/>
                      <a:pt x="10679" y="8669"/>
                    </a:cubicBezTo>
                    <a:cubicBezTo>
                      <a:pt x="11369" y="8913"/>
                      <a:pt x="12081" y="9061"/>
                      <a:pt x="12817" y="9061"/>
                    </a:cubicBezTo>
                    <a:cubicBezTo>
                      <a:pt x="12853" y="9061"/>
                      <a:pt x="12890" y="9061"/>
                      <a:pt x="12926" y="9060"/>
                    </a:cubicBezTo>
                    <a:cubicBezTo>
                      <a:pt x="13333" y="9060"/>
                      <a:pt x="13732" y="8979"/>
                      <a:pt x="14108" y="8828"/>
                    </a:cubicBezTo>
                    <a:cubicBezTo>
                      <a:pt x="14297" y="8750"/>
                      <a:pt x="14336" y="8673"/>
                      <a:pt x="14305" y="8471"/>
                    </a:cubicBezTo>
                    <a:cubicBezTo>
                      <a:pt x="14301" y="8436"/>
                      <a:pt x="14297" y="8402"/>
                      <a:pt x="14286" y="8371"/>
                    </a:cubicBezTo>
                    <a:cubicBezTo>
                      <a:pt x="14228" y="8188"/>
                      <a:pt x="14162" y="8010"/>
                      <a:pt x="14100" y="7828"/>
                    </a:cubicBezTo>
                    <a:cubicBezTo>
                      <a:pt x="13798" y="6987"/>
                      <a:pt x="13333" y="6216"/>
                      <a:pt x="12732" y="5554"/>
                    </a:cubicBezTo>
                    <a:cubicBezTo>
                      <a:pt x="12209" y="4972"/>
                      <a:pt x="11612" y="4492"/>
                      <a:pt x="10892" y="4170"/>
                    </a:cubicBezTo>
                    <a:cubicBezTo>
                      <a:pt x="10849" y="4151"/>
                      <a:pt x="10810" y="4124"/>
                      <a:pt x="10772" y="4101"/>
                    </a:cubicBezTo>
                    <a:cubicBezTo>
                      <a:pt x="10837" y="3992"/>
                      <a:pt x="10938" y="3973"/>
                      <a:pt x="11031" y="3938"/>
                    </a:cubicBezTo>
                    <a:cubicBezTo>
                      <a:pt x="11438" y="3767"/>
                      <a:pt x="11825" y="3562"/>
                      <a:pt x="12155" y="3260"/>
                    </a:cubicBezTo>
                    <a:cubicBezTo>
                      <a:pt x="12298" y="3132"/>
                      <a:pt x="12310" y="3047"/>
                      <a:pt x="12197" y="2888"/>
                    </a:cubicBezTo>
                    <a:cubicBezTo>
                      <a:pt x="12073" y="2725"/>
                      <a:pt x="11915" y="2590"/>
                      <a:pt x="11736" y="2489"/>
                    </a:cubicBezTo>
                    <a:cubicBezTo>
                      <a:pt x="11271" y="2198"/>
                      <a:pt x="10760" y="2020"/>
                      <a:pt x="10233" y="1884"/>
                    </a:cubicBezTo>
                    <a:cubicBezTo>
                      <a:pt x="9787" y="1780"/>
                      <a:pt x="9334" y="1714"/>
                      <a:pt x="8877" y="1687"/>
                    </a:cubicBezTo>
                    <a:cubicBezTo>
                      <a:pt x="8653" y="1671"/>
                      <a:pt x="8431" y="1662"/>
                      <a:pt x="8209" y="1662"/>
                    </a:cubicBezTo>
                    <a:cubicBezTo>
                      <a:pt x="7532" y="1662"/>
                      <a:pt x="6863" y="1743"/>
                      <a:pt x="6203" y="1939"/>
                    </a:cubicBezTo>
                    <a:cubicBezTo>
                      <a:pt x="6106" y="1962"/>
                      <a:pt x="6002" y="1971"/>
                      <a:pt x="5900" y="1971"/>
                    </a:cubicBezTo>
                    <a:cubicBezTo>
                      <a:pt x="5881" y="1971"/>
                      <a:pt x="5862" y="1970"/>
                      <a:pt x="5843" y="1970"/>
                    </a:cubicBezTo>
                    <a:cubicBezTo>
                      <a:pt x="5840" y="1970"/>
                      <a:pt x="5837" y="1970"/>
                      <a:pt x="5834" y="1970"/>
                    </a:cubicBezTo>
                    <a:cubicBezTo>
                      <a:pt x="5694" y="1970"/>
                      <a:pt x="5567" y="1878"/>
                      <a:pt x="5525" y="1745"/>
                    </a:cubicBezTo>
                    <a:cubicBezTo>
                      <a:pt x="5502" y="1687"/>
                      <a:pt x="5471" y="1633"/>
                      <a:pt x="5440" y="1582"/>
                    </a:cubicBezTo>
                    <a:cubicBezTo>
                      <a:pt x="5184" y="1075"/>
                      <a:pt x="4882" y="590"/>
                      <a:pt x="4537" y="133"/>
                    </a:cubicBezTo>
                    <a:cubicBezTo>
                      <a:pt x="4472" y="46"/>
                      <a:pt x="4401" y="1"/>
                      <a:pt x="4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355;p35"/>
              <p:cNvSpPr/>
              <p:nvPr/>
            </p:nvSpPr>
            <p:spPr>
              <a:xfrm>
                <a:off x="1197079" y="917258"/>
                <a:ext cx="909940" cy="864152"/>
              </a:xfrm>
              <a:custGeom>
                <a:avLst/>
                <a:gdLst/>
                <a:ahLst/>
                <a:cxnLst/>
                <a:rect l="l" t="t" r="r" b="b"/>
                <a:pathLst>
                  <a:path w="13722" h="13032" extrusionOk="0">
                    <a:moveTo>
                      <a:pt x="7944" y="0"/>
                    </a:moveTo>
                    <a:cubicBezTo>
                      <a:pt x="7353" y="0"/>
                      <a:pt x="6765" y="58"/>
                      <a:pt x="6185" y="215"/>
                    </a:cubicBezTo>
                    <a:cubicBezTo>
                      <a:pt x="6073" y="250"/>
                      <a:pt x="5968" y="296"/>
                      <a:pt x="5867" y="354"/>
                    </a:cubicBezTo>
                    <a:cubicBezTo>
                      <a:pt x="5693" y="455"/>
                      <a:pt x="5646" y="626"/>
                      <a:pt x="5720" y="812"/>
                    </a:cubicBezTo>
                    <a:cubicBezTo>
                      <a:pt x="5805" y="1044"/>
                      <a:pt x="6018" y="1199"/>
                      <a:pt x="6266" y="1207"/>
                    </a:cubicBezTo>
                    <a:cubicBezTo>
                      <a:pt x="6658" y="1242"/>
                      <a:pt x="7041" y="1315"/>
                      <a:pt x="7417" y="1428"/>
                    </a:cubicBezTo>
                    <a:cubicBezTo>
                      <a:pt x="7770" y="1528"/>
                      <a:pt x="8107" y="1676"/>
                      <a:pt x="8417" y="1869"/>
                    </a:cubicBezTo>
                    <a:cubicBezTo>
                      <a:pt x="8490" y="1912"/>
                      <a:pt x="8564" y="1958"/>
                      <a:pt x="8552" y="2086"/>
                    </a:cubicBezTo>
                    <a:cubicBezTo>
                      <a:pt x="8517" y="2088"/>
                      <a:pt x="8483" y="2089"/>
                      <a:pt x="8450" y="2089"/>
                    </a:cubicBezTo>
                    <a:cubicBezTo>
                      <a:pt x="8417" y="2089"/>
                      <a:pt x="8384" y="2088"/>
                      <a:pt x="8351" y="2086"/>
                    </a:cubicBezTo>
                    <a:cubicBezTo>
                      <a:pt x="8188" y="2063"/>
                      <a:pt x="8025" y="2024"/>
                      <a:pt x="7863" y="2001"/>
                    </a:cubicBezTo>
                    <a:cubicBezTo>
                      <a:pt x="7618" y="1970"/>
                      <a:pt x="7372" y="1946"/>
                      <a:pt x="7127" y="1946"/>
                    </a:cubicBezTo>
                    <a:cubicBezTo>
                      <a:pt x="6913" y="1946"/>
                      <a:pt x="6700" y="1964"/>
                      <a:pt x="6487" y="2013"/>
                    </a:cubicBezTo>
                    <a:cubicBezTo>
                      <a:pt x="6320" y="2055"/>
                      <a:pt x="6266" y="2141"/>
                      <a:pt x="6317" y="2303"/>
                    </a:cubicBezTo>
                    <a:cubicBezTo>
                      <a:pt x="6402" y="2567"/>
                      <a:pt x="6483" y="2826"/>
                      <a:pt x="6565" y="3090"/>
                    </a:cubicBezTo>
                    <a:cubicBezTo>
                      <a:pt x="6611" y="3268"/>
                      <a:pt x="6747" y="3411"/>
                      <a:pt x="6925" y="3470"/>
                    </a:cubicBezTo>
                    <a:cubicBezTo>
                      <a:pt x="7041" y="3508"/>
                      <a:pt x="7161" y="3555"/>
                      <a:pt x="7274" y="3609"/>
                    </a:cubicBezTo>
                    <a:cubicBezTo>
                      <a:pt x="7994" y="3931"/>
                      <a:pt x="8684" y="4310"/>
                      <a:pt x="9257" y="4864"/>
                    </a:cubicBezTo>
                    <a:cubicBezTo>
                      <a:pt x="9331" y="4934"/>
                      <a:pt x="9405" y="5012"/>
                      <a:pt x="9471" y="5093"/>
                    </a:cubicBezTo>
                    <a:cubicBezTo>
                      <a:pt x="9517" y="5132"/>
                      <a:pt x="9521" y="5202"/>
                      <a:pt x="9478" y="5244"/>
                    </a:cubicBezTo>
                    <a:cubicBezTo>
                      <a:pt x="9409" y="5221"/>
                      <a:pt x="9335" y="5198"/>
                      <a:pt x="9257" y="5163"/>
                    </a:cubicBezTo>
                    <a:cubicBezTo>
                      <a:pt x="8951" y="5035"/>
                      <a:pt x="8653" y="4899"/>
                      <a:pt x="8347" y="4775"/>
                    </a:cubicBezTo>
                    <a:cubicBezTo>
                      <a:pt x="7983" y="4624"/>
                      <a:pt x="7603" y="4523"/>
                      <a:pt x="7216" y="4469"/>
                    </a:cubicBezTo>
                    <a:cubicBezTo>
                      <a:pt x="7177" y="4465"/>
                      <a:pt x="7144" y="4463"/>
                      <a:pt x="7115" y="4463"/>
                    </a:cubicBezTo>
                    <a:cubicBezTo>
                      <a:pt x="6951" y="4463"/>
                      <a:pt x="6922" y="4533"/>
                      <a:pt x="6952" y="4740"/>
                    </a:cubicBezTo>
                    <a:cubicBezTo>
                      <a:pt x="7026" y="5279"/>
                      <a:pt x="7103" y="5814"/>
                      <a:pt x="7157" y="6356"/>
                    </a:cubicBezTo>
                    <a:cubicBezTo>
                      <a:pt x="7188" y="6682"/>
                      <a:pt x="7181" y="7015"/>
                      <a:pt x="7177" y="7344"/>
                    </a:cubicBezTo>
                    <a:cubicBezTo>
                      <a:pt x="7177" y="7426"/>
                      <a:pt x="7157" y="7507"/>
                      <a:pt x="7119" y="7581"/>
                    </a:cubicBezTo>
                    <a:cubicBezTo>
                      <a:pt x="7080" y="7665"/>
                      <a:pt x="7017" y="7706"/>
                      <a:pt x="6953" y="7706"/>
                    </a:cubicBezTo>
                    <a:cubicBezTo>
                      <a:pt x="6895" y="7706"/>
                      <a:pt x="6837" y="7673"/>
                      <a:pt x="6793" y="7608"/>
                    </a:cubicBezTo>
                    <a:cubicBezTo>
                      <a:pt x="6758" y="7546"/>
                      <a:pt x="6731" y="7484"/>
                      <a:pt x="6716" y="7414"/>
                    </a:cubicBezTo>
                    <a:cubicBezTo>
                      <a:pt x="6592" y="6949"/>
                      <a:pt x="6475" y="6480"/>
                      <a:pt x="6355" y="6011"/>
                    </a:cubicBezTo>
                    <a:cubicBezTo>
                      <a:pt x="6344" y="5966"/>
                      <a:pt x="6347" y="5895"/>
                      <a:pt x="6287" y="5895"/>
                    </a:cubicBezTo>
                    <a:cubicBezTo>
                      <a:pt x="6285" y="5895"/>
                      <a:pt x="6283" y="5895"/>
                      <a:pt x="6282" y="5895"/>
                    </a:cubicBezTo>
                    <a:cubicBezTo>
                      <a:pt x="6247" y="5899"/>
                      <a:pt x="6208" y="5953"/>
                      <a:pt x="6189" y="5992"/>
                    </a:cubicBezTo>
                    <a:cubicBezTo>
                      <a:pt x="5910" y="6550"/>
                      <a:pt x="5631" y="7108"/>
                      <a:pt x="5352" y="7670"/>
                    </a:cubicBezTo>
                    <a:cubicBezTo>
                      <a:pt x="5317" y="7743"/>
                      <a:pt x="5282" y="7817"/>
                      <a:pt x="5243" y="7891"/>
                    </a:cubicBezTo>
                    <a:cubicBezTo>
                      <a:pt x="5227" y="7935"/>
                      <a:pt x="5182" y="7964"/>
                      <a:pt x="5134" y="7964"/>
                    </a:cubicBezTo>
                    <a:cubicBezTo>
                      <a:pt x="5124" y="7964"/>
                      <a:pt x="5114" y="7963"/>
                      <a:pt x="5104" y="7960"/>
                    </a:cubicBezTo>
                    <a:cubicBezTo>
                      <a:pt x="5053" y="7949"/>
                      <a:pt x="5015" y="7898"/>
                      <a:pt x="5015" y="7844"/>
                    </a:cubicBezTo>
                    <a:cubicBezTo>
                      <a:pt x="5015" y="7794"/>
                      <a:pt x="5011" y="7739"/>
                      <a:pt x="5011" y="7689"/>
                    </a:cubicBezTo>
                    <a:cubicBezTo>
                      <a:pt x="5026" y="7243"/>
                      <a:pt x="5092" y="6806"/>
                      <a:pt x="5216" y="6379"/>
                    </a:cubicBezTo>
                    <a:cubicBezTo>
                      <a:pt x="5371" y="5837"/>
                      <a:pt x="5573" y="5314"/>
                      <a:pt x="5828" y="4818"/>
                    </a:cubicBezTo>
                    <a:cubicBezTo>
                      <a:pt x="5921" y="4651"/>
                      <a:pt x="5933" y="4454"/>
                      <a:pt x="5867" y="4275"/>
                    </a:cubicBezTo>
                    <a:cubicBezTo>
                      <a:pt x="5805" y="4101"/>
                      <a:pt x="5755" y="3927"/>
                      <a:pt x="5697" y="3756"/>
                    </a:cubicBezTo>
                    <a:cubicBezTo>
                      <a:pt x="5646" y="3621"/>
                      <a:pt x="5600" y="3481"/>
                      <a:pt x="5546" y="3353"/>
                    </a:cubicBezTo>
                    <a:cubicBezTo>
                      <a:pt x="5515" y="3284"/>
                      <a:pt x="5476" y="3250"/>
                      <a:pt x="5434" y="3250"/>
                    </a:cubicBezTo>
                    <a:cubicBezTo>
                      <a:pt x="5396" y="3250"/>
                      <a:pt x="5356" y="3279"/>
                      <a:pt x="5317" y="3334"/>
                    </a:cubicBezTo>
                    <a:cubicBezTo>
                      <a:pt x="5305" y="3349"/>
                      <a:pt x="5298" y="3365"/>
                      <a:pt x="5290" y="3380"/>
                    </a:cubicBezTo>
                    <a:cubicBezTo>
                      <a:pt x="5077" y="3803"/>
                      <a:pt x="4856" y="4221"/>
                      <a:pt x="4658" y="4651"/>
                    </a:cubicBezTo>
                    <a:cubicBezTo>
                      <a:pt x="4426" y="5151"/>
                      <a:pt x="4209" y="5655"/>
                      <a:pt x="3984" y="6159"/>
                    </a:cubicBezTo>
                    <a:cubicBezTo>
                      <a:pt x="3969" y="6209"/>
                      <a:pt x="3941" y="6252"/>
                      <a:pt x="3907" y="6294"/>
                    </a:cubicBezTo>
                    <a:cubicBezTo>
                      <a:pt x="3881" y="6329"/>
                      <a:pt x="3843" y="6346"/>
                      <a:pt x="3804" y="6346"/>
                    </a:cubicBezTo>
                    <a:cubicBezTo>
                      <a:pt x="3750" y="6346"/>
                      <a:pt x="3696" y="6313"/>
                      <a:pt x="3678" y="6252"/>
                    </a:cubicBezTo>
                    <a:cubicBezTo>
                      <a:pt x="3662" y="6205"/>
                      <a:pt x="3651" y="6159"/>
                      <a:pt x="3651" y="6112"/>
                    </a:cubicBezTo>
                    <a:cubicBezTo>
                      <a:pt x="3643" y="5976"/>
                      <a:pt x="3643" y="5841"/>
                      <a:pt x="3651" y="5709"/>
                    </a:cubicBezTo>
                    <a:cubicBezTo>
                      <a:pt x="3732" y="4861"/>
                      <a:pt x="3972" y="4055"/>
                      <a:pt x="4306" y="3276"/>
                    </a:cubicBezTo>
                    <a:cubicBezTo>
                      <a:pt x="4434" y="2974"/>
                      <a:pt x="4600" y="2687"/>
                      <a:pt x="4759" y="2396"/>
                    </a:cubicBezTo>
                    <a:cubicBezTo>
                      <a:pt x="4860" y="2214"/>
                      <a:pt x="4891" y="1997"/>
                      <a:pt x="4840" y="1796"/>
                    </a:cubicBezTo>
                    <a:cubicBezTo>
                      <a:pt x="4798" y="1602"/>
                      <a:pt x="4697" y="1443"/>
                      <a:pt x="4620" y="1269"/>
                    </a:cubicBezTo>
                    <a:cubicBezTo>
                      <a:pt x="4545" y="1093"/>
                      <a:pt x="4366" y="998"/>
                      <a:pt x="4189" y="998"/>
                    </a:cubicBezTo>
                    <a:cubicBezTo>
                      <a:pt x="4101" y="998"/>
                      <a:pt x="4012" y="1022"/>
                      <a:pt x="3938" y="1071"/>
                    </a:cubicBezTo>
                    <a:cubicBezTo>
                      <a:pt x="3829" y="1137"/>
                      <a:pt x="3721" y="1195"/>
                      <a:pt x="3608" y="1261"/>
                    </a:cubicBezTo>
                    <a:cubicBezTo>
                      <a:pt x="3089" y="1559"/>
                      <a:pt x="2597" y="1912"/>
                      <a:pt x="2148" y="2307"/>
                    </a:cubicBezTo>
                    <a:cubicBezTo>
                      <a:pt x="1462" y="2923"/>
                      <a:pt x="908" y="3671"/>
                      <a:pt x="524" y="4508"/>
                    </a:cubicBezTo>
                    <a:cubicBezTo>
                      <a:pt x="257" y="5093"/>
                      <a:pt x="47" y="5694"/>
                      <a:pt x="9" y="6341"/>
                    </a:cubicBezTo>
                    <a:cubicBezTo>
                      <a:pt x="1" y="6511"/>
                      <a:pt x="5" y="6682"/>
                      <a:pt x="28" y="6848"/>
                    </a:cubicBezTo>
                    <a:cubicBezTo>
                      <a:pt x="41" y="6954"/>
                      <a:pt x="80" y="7002"/>
                      <a:pt x="147" y="7002"/>
                    </a:cubicBezTo>
                    <a:cubicBezTo>
                      <a:pt x="181" y="7002"/>
                      <a:pt x="221" y="6990"/>
                      <a:pt x="268" y="6968"/>
                    </a:cubicBezTo>
                    <a:cubicBezTo>
                      <a:pt x="594" y="6813"/>
                      <a:pt x="904" y="6624"/>
                      <a:pt x="1190" y="6403"/>
                    </a:cubicBezTo>
                    <a:cubicBezTo>
                      <a:pt x="1237" y="6364"/>
                      <a:pt x="1287" y="6333"/>
                      <a:pt x="1342" y="6306"/>
                    </a:cubicBezTo>
                    <a:cubicBezTo>
                      <a:pt x="1359" y="6301"/>
                      <a:pt x="1376" y="6299"/>
                      <a:pt x="1393" y="6299"/>
                    </a:cubicBezTo>
                    <a:cubicBezTo>
                      <a:pt x="1422" y="6299"/>
                      <a:pt x="1449" y="6305"/>
                      <a:pt x="1473" y="6317"/>
                    </a:cubicBezTo>
                    <a:cubicBezTo>
                      <a:pt x="1497" y="6329"/>
                      <a:pt x="1497" y="6383"/>
                      <a:pt x="1497" y="6418"/>
                    </a:cubicBezTo>
                    <a:cubicBezTo>
                      <a:pt x="1497" y="6472"/>
                      <a:pt x="1489" y="6523"/>
                      <a:pt x="1477" y="6573"/>
                    </a:cubicBezTo>
                    <a:cubicBezTo>
                      <a:pt x="1376" y="7081"/>
                      <a:pt x="1369" y="7592"/>
                      <a:pt x="1376" y="8107"/>
                    </a:cubicBezTo>
                    <a:cubicBezTo>
                      <a:pt x="1384" y="9185"/>
                      <a:pt x="1714" y="10235"/>
                      <a:pt x="2318" y="11126"/>
                    </a:cubicBezTo>
                    <a:cubicBezTo>
                      <a:pt x="2353" y="11180"/>
                      <a:pt x="2392" y="11234"/>
                      <a:pt x="2434" y="11281"/>
                    </a:cubicBezTo>
                    <a:cubicBezTo>
                      <a:pt x="2507" y="11350"/>
                      <a:pt x="2586" y="11384"/>
                      <a:pt x="2664" y="11384"/>
                    </a:cubicBezTo>
                    <a:cubicBezTo>
                      <a:pt x="2740" y="11384"/>
                      <a:pt x="2815" y="11351"/>
                      <a:pt x="2884" y="11285"/>
                    </a:cubicBezTo>
                    <a:cubicBezTo>
                      <a:pt x="2950" y="11223"/>
                      <a:pt x="3008" y="11157"/>
                      <a:pt x="3066" y="11095"/>
                    </a:cubicBezTo>
                    <a:cubicBezTo>
                      <a:pt x="3635" y="10459"/>
                      <a:pt x="4116" y="9766"/>
                      <a:pt x="4422" y="8960"/>
                    </a:cubicBezTo>
                    <a:cubicBezTo>
                      <a:pt x="4430" y="8929"/>
                      <a:pt x="4441" y="8902"/>
                      <a:pt x="4461" y="8879"/>
                    </a:cubicBezTo>
                    <a:cubicBezTo>
                      <a:pt x="4501" y="8830"/>
                      <a:pt x="4524" y="8754"/>
                      <a:pt x="4604" y="8754"/>
                    </a:cubicBezTo>
                    <a:cubicBezTo>
                      <a:pt x="4608" y="8754"/>
                      <a:pt x="4612" y="8754"/>
                      <a:pt x="4616" y="8755"/>
                    </a:cubicBezTo>
                    <a:cubicBezTo>
                      <a:pt x="4701" y="8766"/>
                      <a:pt x="4724" y="8836"/>
                      <a:pt x="4747" y="8902"/>
                    </a:cubicBezTo>
                    <a:cubicBezTo>
                      <a:pt x="4755" y="8921"/>
                      <a:pt x="4763" y="8944"/>
                      <a:pt x="4771" y="8964"/>
                    </a:cubicBezTo>
                    <a:cubicBezTo>
                      <a:pt x="4879" y="9266"/>
                      <a:pt x="5015" y="9557"/>
                      <a:pt x="5185" y="9832"/>
                    </a:cubicBezTo>
                    <a:cubicBezTo>
                      <a:pt x="5449" y="10262"/>
                      <a:pt x="5751" y="10669"/>
                      <a:pt x="6088" y="11041"/>
                    </a:cubicBezTo>
                    <a:cubicBezTo>
                      <a:pt x="6526" y="11529"/>
                      <a:pt x="7014" y="11959"/>
                      <a:pt x="7553" y="12331"/>
                    </a:cubicBezTo>
                    <a:cubicBezTo>
                      <a:pt x="7994" y="12641"/>
                      <a:pt x="8486" y="12877"/>
                      <a:pt x="9006" y="13024"/>
                    </a:cubicBezTo>
                    <a:cubicBezTo>
                      <a:pt x="9031" y="13029"/>
                      <a:pt x="9058" y="13032"/>
                      <a:pt x="9084" y="13032"/>
                    </a:cubicBezTo>
                    <a:cubicBezTo>
                      <a:pt x="9121" y="13032"/>
                      <a:pt x="9158" y="13026"/>
                      <a:pt x="9192" y="13013"/>
                    </a:cubicBezTo>
                    <a:cubicBezTo>
                      <a:pt x="9323" y="12970"/>
                      <a:pt x="9401" y="12858"/>
                      <a:pt x="9455" y="12742"/>
                    </a:cubicBezTo>
                    <a:cubicBezTo>
                      <a:pt x="9587" y="12459"/>
                      <a:pt x="9719" y="12172"/>
                      <a:pt x="9827" y="11881"/>
                    </a:cubicBezTo>
                    <a:cubicBezTo>
                      <a:pt x="10021" y="11351"/>
                      <a:pt x="10098" y="10793"/>
                      <a:pt x="10180" y="10239"/>
                    </a:cubicBezTo>
                    <a:cubicBezTo>
                      <a:pt x="10362" y="8972"/>
                      <a:pt x="10230" y="7681"/>
                      <a:pt x="9796" y="6476"/>
                    </a:cubicBezTo>
                    <a:cubicBezTo>
                      <a:pt x="9784" y="6453"/>
                      <a:pt x="9781" y="6426"/>
                      <a:pt x="9777" y="6403"/>
                    </a:cubicBezTo>
                    <a:cubicBezTo>
                      <a:pt x="9764" y="6333"/>
                      <a:pt x="9821" y="6273"/>
                      <a:pt x="9885" y="6273"/>
                    </a:cubicBezTo>
                    <a:cubicBezTo>
                      <a:pt x="9899" y="6273"/>
                      <a:pt x="9914" y="6276"/>
                      <a:pt x="9928" y="6283"/>
                    </a:cubicBezTo>
                    <a:cubicBezTo>
                      <a:pt x="9963" y="6294"/>
                      <a:pt x="9997" y="6321"/>
                      <a:pt x="10032" y="6337"/>
                    </a:cubicBezTo>
                    <a:cubicBezTo>
                      <a:pt x="10242" y="6434"/>
                      <a:pt x="10443" y="6546"/>
                      <a:pt x="10660" y="6620"/>
                    </a:cubicBezTo>
                    <a:cubicBezTo>
                      <a:pt x="11179" y="6798"/>
                      <a:pt x="11722" y="6902"/>
                      <a:pt x="12268" y="6937"/>
                    </a:cubicBezTo>
                    <a:cubicBezTo>
                      <a:pt x="12347" y="6943"/>
                      <a:pt x="12425" y="6945"/>
                      <a:pt x="12504" y="6945"/>
                    </a:cubicBezTo>
                    <a:cubicBezTo>
                      <a:pt x="12827" y="6945"/>
                      <a:pt x="13146" y="6901"/>
                      <a:pt x="13458" y="6813"/>
                    </a:cubicBezTo>
                    <a:cubicBezTo>
                      <a:pt x="13644" y="6759"/>
                      <a:pt x="13721" y="6655"/>
                      <a:pt x="13713" y="6461"/>
                    </a:cubicBezTo>
                    <a:cubicBezTo>
                      <a:pt x="13709" y="6379"/>
                      <a:pt x="13694" y="6302"/>
                      <a:pt x="13675" y="6228"/>
                    </a:cubicBezTo>
                    <a:cubicBezTo>
                      <a:pt x="13558" y="5802"/>
                      <a:pt x="13384" y="5391"/>
                      <a:pt x="13163" y="5008"/>
                    </a:cubicBezTo>
                    <a:cubicBezTo>
                      <a:pt x="12853" y="4469"/>
                      <a:pt x="12473" y="3969"/>
                      <a:pt x="12036" y="3532"/>
                    </a:cubicBezTo>
                    <a:cubicBezTo>
                      <a:pt x="11466" y="2970"/>
                      <a:pt x="10827" y="2528"/>
                      <a:pt x="10052" y="2299"/>
                    </a:cubicBezTo>
                    <a:cubicBezTo>
                      <a:pt x="10036" y="2296"/>
                      <a:pt x="10021" y="2288"/>
                      <a:pt x="10005" y="2280"/>
                    </a:cubicBezTo>
                    <a:cubicBezTo>
                      <a:pt x="9901" y="2230"/>
                      <a:pt x="9893" y="2137"/>
                      <a:pt x="9986" y="2067"/>
                    </a:cubicBezTo>
                    <a:cubicBezTo>
                      <a:pt x="10017" y="2044"/>
                      <a:pt x="10052" y="2024"/>
                      <a:pt x="10087" y="2013"/>
                    </a:cubicBezTo>
                    <a:cubicBezTo>
                      <a:pt x="10176" y="1978"/>
                      <a:pt x="10269" y="1947"/>
                      <a:pt x="10358" y="1920"/>
                    </a:cubicBezTo>
                    <a:cubicBezTo>
                      <a:pt x="10741" y="1800"/>
                      <a:pt x="11102" y="1625"/>
                      <a:pt x="11431" y="1397"/>
                    </a:cubicBezTo>
                    <a:cubicBezTo>
                      <a:pt x="11505" y="1342"/>
                      <a:pt x="11567" y="1273"/>
                      <a:pt x="11613" y="1195"/>
                    </a:cubicBezTo>
                    <a:cubicBezTo>
                      <a:pt x="11667" y="1106"/>
                      <a:pt x="11652" y="1036"/>
                      <a:pt x="11571" y="967"/>
                    </a:cubicBezTo>
                    <a:cubicBezTo>
                      <a:pt x="11489" y="901"/>
                      <a:pt x="11404" y="839"/>
                      <a:pt x="11319" y="781"/>
                    </a:cubicBezTo>
                    <a:cubicBezTo>
                      <a:pt x="10831" y="475"/>
                      <a:pt x="10288" y="300"/>
                      <a:pt x="9730" y="180"/>
                    </a:cubicBezTo>
                    <a:cubicBezTo>
                      <a:pt x="9250" y="79"/>
                      <a:pt x="8761" y="21"/>
                      <a:pt x="8269" y="6"/>
                    </a:cubicBezTo>
                    <a:cubicBezTo>
                      <a:pt x="8161" y="2"/>
                      <a:pt x="8053" y="0"/>
                      <a:pt x="79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356;p35"/>
              <p:cNvSpPr/>
              <p:nvPr/>
            </p:nvSpPr>
            <p:spPr>
              <a:xfrm>
                <a:off x="1421408" y="809305"/>
                <a:ext cx="347676" cy="592414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8934" extrusionOk="0">
                    <a:moveTo>
                      <a:pt x="605" y="1"/>
                    </a:moveTo>
                    <a:cubicBezTo>
                      <a:pt x="559" y="1"/>
                      <a:pt x="511" y="19"/>
                      <a:pt x="458" y="57"/>
                    </a:cubicBezTo>
                    <a:cubicBezTo>
                      <a:pt x="345" y="134"/>
                      <a:pt x="245" y="223"/>
                      <a:pt x="144" y="309"/>
                    </a:cubicBezTo>
                    <a:cubicBezTo>
                      <a:pt x="12" y="421"/>
                      <a:pt x="1" y="518"/>
                      <a:pt x="97" y="661"/>
                    </a:cubicBezTo>
                    <a:cubicBezTo>
                      <a:pt x="334" y="1010"/>
                      <a:pt x="570" y="1359"/>
                      <a:pt x="803" y="1711"/>
                    </a:cubicBezTo>
                    <a:cubicBezTo>
                      <a:pt x="1140" y="2219"/>
                      <a:pt x="1442" y="2750"/>
                      <a:pt x="1705" y="3296"/>
                    </a:cubicBezTo>
                    <a:cubicBezTo>
                      <a:pt x="1818" y="3505"/>
                      <a:pt x="1806" y="3753"/>
                      <a:pt x="1682" y="3951"/>
                    </a:cubicBezTo>
                    <a:cubicBezTo>
                      <a:pt x="1384" y="4458"/>
                      <a:pt x="1109" y="4977"/>
                      <a:pt x="919" y="5535"/>
                    </a:cubicBezTo>
                    <a:cubicBezTo>
                      <a:pt x="725" y="6105"/>
                      <a:pt x="562" y="6682"/>
                      <a:pt x="489" y="7279"/>
                    </a:cubicBezTo>
                    <a:cubicBezTo>
                      <a:pt x="481" y="7345"/>
                      <a:pt x="481" y="7411"/>
                      <a:pt x="477" y="7480"/>
                    </a:cubicBezTo>
                    <a:cubicBezTo>
                      <a:pt x="500" y="7473"/>
                      <a:pt x="516" y="7453"/>
                      <a:pt x="524" y="7430"/>
                    </a:cubicBezTo>
                    <a:cubicBezTo>
                      <a:pt x="876" y="6570"/>
                      <a:pt x="1271" y="5733"/>
                      <a:pt x="1709" y="4912"/>
                    </a:cubicBezTo>
                    <a:cubicBezTo>
                      <a:pt x="1779" y="4784"/>
                      <a:pt x="1860" y="4660"/>
                      <a:pt x="1946" y="4544"/>
                    </a:cubicBezTo>
                    <a:cubicBezTo>
                      <a:pt x="1983" y="4490"/>
                      <a:pt x="2039" y="4464"/>
                      <a:pt x="2095" y="4464"/>
                    </a:cubicBezTo>
                    <a:cubicBezTo>
                      <a:pt x="2168" y="4464"/>
                      <a:pt x="2239" y="4507"/>
                      <a:pt x="2263" y="4586"/>
                    </a:cubicBezTo>
                    <a:cubicBezTo>
                      <a:pt x="2337" y="4768"/>
                      <a:pt x="2411" y="4950"/>
                      <a:pt x="2476" y="5132"/>
                    </a:cubicBezTo>
                    <a:cubicBezTo>
                      <a:pt x="2577" y="5431"/>
                      <a:pt x="2674" y="5729"/>
                      <a:pt x="2767" y="6027"/>
                    </a:cubicBezTo>
                    <a:cubicBezTo>
                      <a:pt x="2817" y="6171"/>
                      <a:pt x="2798" y="6334"/>
                      <a:pt x="2717" y="6461"/>
                    </a:cubicBezTo>
                    <a:cubicBezTo>
                      <a:pt x="2662" y="6543"/>
                      <a:pt x="2616" y="6624"/>
                      <a:pt x="2569" y="6709"/>
                    </a:cubicBezTo>
                    <a:cubicBezTo>
                      <a:pt x="2252" y="7353"/>
                      <a:pt x="2023" y="8035"/>
                      <a:pt x="1895" y="8744"/>
                    </a:cubicBezTo>
                    <a:cubicBezTo>
                      <a:pt x="1884" y="8802"/>
                      <a:pt x="1876" y="8864"/>
                      <a:pt x="1868" y="8926"/>
                    </a:cubicBezTo>
                    <a:lnTo>
                      <a:pt x="1895" y="8933"/>
                    </a:lnTo>
                    <a:cubicBezTo>
                      <a:pt x="1918" y="8891"/>
                      <a:pt x="1942" y="8844"/>
                      <a:pt x="1965" y="8802"/>
                    </a:cubicBezTo>
                    <a:cubicBezTo>
                      <a:pt x="2151" y="8422"/>
                      <a:pt x="2333" y="8042"/>
                      <a:pt x="2527" y="7670"/>
                    </a:cubicBezTo>
                    <a:cubicBezTo>
                      <a:pt x="2624" y="7504"/>
                      <a:pt x="2728" y="7345"/>
                      <a:pt x="2841" y="7190"/>
                    </a:cubicBezTo>
                    <a:cubicBezTo>
                      <a:pt x="2871" y="7143"/>
                      <a:pt x="2923" y="7114"/>
                      <a:pt x="2979" y="7114"/>
                    </a:cubicBezTo>
                    <a:cubicBezTo>
                      <a:pt x="2989" y="7114"/>
                      <a:pt x="2998" y="7115"/>
                      <a:pt x="3007" y="7116"/>
                    </a:cubicBezTo>
                    <a:cubicBezTo>
                      <a:pt x="3089" y="7128"/>
                      <a:pt x="3096" y="7190"/>
                      <a:pt x="3108" y="7248"/>
                    </a:cubicBezTo>
                    <a:cubicBezTo>
                      <a:pt x="3224" y="7690"/>
                      <a:pt x="3337" y="8135"/>
                      <a:pt x="3453" y="8577"/>
                    </a:cubicBezTo>
                    <a:cubicBezTo>
                      <a:pt x="3484" y="8682"/>
                      <a:pt x="3507" y="8790"/>
                      <a:pt x="3534" y="8910"/>
                    </a:cubicBezTo>
                    <a:cubicBezTo>
                      <a:pt x="3612" y="8844"/>
                      <a:pt x="3588" y="8771"/>
                      <a:pt x="3588" y="8705"/>
                    </a:cubicBezTo>
                    <a:cubicBezTo>
                      <a:pt x="3561" y="8054"/>
                      <a:pt x="3499" y="7403"/>
                      <a:pt x="3399" y="6760"/>
                    </a:cubicBezTo>
                    <a:cubicBezTo>
                      <a:pt x="3368" y="6554"/>
                      <a:pt x="3329" y="6349"/>
                      <a:pt x="3290" y="6144"/>
                    </a:cubicBezTo>
                    <a:cubicBezTo>
                      <a:pt x="3263" y="5973"/>
                      <a:pt x="3340" y="5869"/>
                      <a:pt x="3515" y="5853"/>
                    </a:cubicBezTo>
                    <a:cubicBezTo>
                      <a:pt x="3528" y="5852"/>
                      <a:pt x="3542" y="5852"/>
                      <a:pt x="3556" y="5852"/>
                    </a:cubicBezTo>
                    <a:cubicBezTo>
                      <a:pt x="3590" y="5852"/>
                      <a:pt x="3625" y="5854"/>
                      <a:pt x="3658" y="5857"/>
                    </a:cubicBezTo>
                    <a:cubicBezTo>
                      <a:pt x="4061" y="5896"/>
                      <a:pt x="4456" y="5989"/>
                      <a:pt x="4836" y="6132"/>
                    </a:cubicBezTo>
                    <a:lnTo>
                      <a:pt x="5243" y="6287"/>
                    </a:lnTo>
                    <a:cubicBezTo>
                      <a:pt x="5243" y="6268"/>
                      <a:pt x="5231" y="6248"/>
                      <a:pt x="5216" y="6241"/>
                    </a:cubicBezTo>
                    <a:cubicBezTo>
                      <a:pt x="4635" y="5834"/>
                      <a:pt x="4003" y="5501"/>
                      <a:pt x="3340" y="5253"/>
                    </a:cubicBezTo>
                    <a:cubicBezTo>
                      <a:pt x="3178" y="5202"/>
                      <a:pt x="3050" y="5074"/>
                      <a:pt x="2999" y="4908"/>
                    </a:cubicBezTo>
                    <a:cubicBezTo>
                      <a:pt x="2879" y="4536"/>
                      <a:pt x="2759" y="4164"/>
                      <a:pt x="2639" y="3792"/>
                    </a:cubicBezTo>
                    <a:cubicBezTo>
                      <a:pt x="2600" y="3668"/>
                      <a:pt x="2635" y="3571"/>
                      <a:pt x="2748" y="3521"/>
                    </a:cubicBezTo>
                    <a:cubicBezTo>
                      <a:pt x="2841" y="3478"/>
                      <a:pt x="2941" y="3443"/>
                      <a:pt x="3042" y="3416"/>
                    </a:cubicBezTo>
                    <a:cubicBezTo>
                      <a:pt x="3266" y="3367"/>
                      <a:pt x="3492" y="3342"/>
                      <a:pt x="3719" y="3342"/>
                    </a:cubicBezTo>
                    <a:cubicBezTo>
                      <a:pt x="3835" y="3342"/>
                      <a:pt x="3950" y="3349"/>
                      <a:pt x="4065" y="3362"/>
                    </a:cubicBezTo>
                    <a:lnTo>
                      <a:pt x="4170" y="3362"/>
                    </a:lnTo>
                    <a:cubicBezTo>
                      <a:pt x="4162" y="3342"/>
                      <a:pt x="4142" y="3327"/>
                      <a:pt x="4123" y="3323"/>
                    </a:cubicBezTo>
                    <a:cubicBezTo>
                      <a:pt x="3631" y="3164"/>
                      <a:pt x="3120" y="3071"/>
                      <a:pt x="2604" y="3040"/>
                    </a:cubicBezTo>
                    <a:cubicBezTo>
                      <a:pt x="2601" y="3040"/>
                      <a:pt x="2598" y="3040"/>
                      <a:pt x="2595" y="3040"/>
                    </a:cubicBezTo>
                    <a:cubicBezTo>
                      <a:pt x="2436" y="3040"/>
                      <a:pt x="2297" y="2944"/>
                      <a:pt x="2240" y="2800"/>
                    </a:cubicBezTo>
                    <a:cubicBezTo>
                      <a:pt x="2108" y="2517"/>
                      <a:pt x="1969" y="2234"/>
                      <a:pt x="1837" y="1951"/>
                    </a:cubicBezTo>
                    <a:cubicBezTo>
                      <a:pt x="1535" y="1316"/>
                      <a:pt x="1182" y="704"/>
                      <a:pt x="787" y="123"/>
                    </a:cubicBezTo>
                    <a:cubicBezTo>
                      <a:pt x="732" y="42"/>
                      <a:pt x="672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" name="Google Shape;1312;p35"/>
          <p:cNvGrpSpPr/>
          <p:nvPr/>
        </p:nvGrpSpPr>
        <p:grpSpPr>
          <a:xfrm rot="7810807" flipH="1">
            <a:off x="7683375" y="4040972"/>
            <a:ext cx="984873" cy="1001082"/>
            <a:chOff x="933501" y="2069980"/>
            <a:chExt cx="984873" cy="1001082"/>
          </a:xfrm>
        </p:grpSpPr>
        <p:sp>
          <p:nvSpPr>
            <p:cNvPr id="122" name="Google Shape;1313;p35"/>
            <p:cNvSpPr/>
            <p:nvPr/>
          </p:nvSpPr>
          <p:spPr>
            <a:xfrm>
              <a:off x="933764" y="2069980"/>
              <a:ext cx="984343" cy="1001082"/>
            </a:xfrm>
            <a:custGeom>
              <a:avLst/>
              <a:gdLst/>
              <a:ahLst/>
              <a:cxnLst/>
              <a:rect l="l" t="t" r="r" b="b"/>
              <a:pathLst>
                <a:path w="14844" h="15097" extrusionOk="0">
                  <a:moveTo>
                    <a:pt x="13577" y="1"/>
                  </a:moveTo>
                  <a:cubicBezTo>
                    <a:pt x="13493" y="1"/>
                    <a:pt x="13436" y="51"/>
                    <a:pt x="13395" y="144"/>
                  </a:cubicBezTo>
                  <a:cubicBezTo>
                    <a:pt x="13294" y="357"/>
                    <a:pt x="13205" y="574"/>
                    <a:pt x="13100" y="783"/>
                  </a:cubicBezTo>
                  <a:cubicBezTo>
                    <a:pt x="12976" y="1019"/>
                    <a:pt x="12848" y="1256"/>
                    <a:pt x="12713" y="1492"/>
                  </a:cubicBezTo>
                  <a:cubicBezTo>
                    <a:pt x="12655" y="1593"/>
                    <a:pt x="12550" y="1662"/>
                    <a:pt x="12434" y="1686"/>
                  </a:cubicBezTo>
                  <a:cubicBezTo>
                    <a:pt x="12344" y="1703"/>
                    <a:pt x="12254" y="1712"/>
                    <a:pt x="12164" y="1712"/>
                  </a:cubicBezTo>
                  <a:cubicBezTo>
                    <a:pt x="12134" y="1712"/>
                    <a:pt x="12104" y="1711"/>
                    <a:pt x="12074" y="1709"/>
                  </a:cubicBezTo>
                  <a:cubicBezTo>
                    <a:pt x="11891" y="1690"/>
                    <a:pt x="11713" y="1662"/>
                    <a:pt x="11535" y="1624"/>
                  </a:cubicBezTo>
                  <a:cubicBezTo>
                    <a:pt x="11142" y="1540"/>
                    <a:pt x="10741" y="1498"/>
                    <a:pt x="10341" y="1498"/>
                  </a:cubicBezTo>
                  <a:cubicBezTo>
                    <a:pt x="9964" y="1498"/>
                    <a:pt x="9588" y="1535"/>
                    <a:pt x="9218" y="1608"/>
                  </a:cubicBezTo>
                  <a:cubicBezTo>
                    <a:pt x="8912" y="1666"/>
                    <a:pt x="8606" y="1740"/>
                    <a:pt x="8304" y="1821"/>
                  </a:cubicBezTo>
                  <a:cubicBezTo>
                    <a:pt x="7827" y="1949"/>
                    <a:pt x="7358" y="2120"/>
                    <a:pt x="6909" y="2333"/>
                  </a:cubicBezTo>
                  <a:cubicBezTo>
                    <a:pt x="6207" y="2670"/>
                    <a:pt x="5572" y="3119"/>
                    <a:pt x="4960" y="3600"/>
                  </a:cubicBezTo>
                  <a:cubicBezTo>
                    <a:pt x="4142" y="4231"/>
                    <a:pt x="3391" y="4936"/>
                    <a:pt x="2705" y="5707"/>
                  </a:cubicBezTo>
                  <a:cubicBezTo>
                    <a:pt x="2286" y="6184"/>
                    <a:pt x="1879" y="6676"/>
                    <a:pt x="1542" y="7211"/>
                  </a:cubicBezTo>
                  <a:cubicBezTo>
                    <a:pt x="876" y="8245"/>
                    <a:pt x="415" y="9396"/>
                    <a:pt x="175" y="10601"/>
                  </a:cubicBezTo>
                  <a:cubicBezTo>
                    <a:pt x="58" y="11198"/>
                    <a:pt x="0" y="11794"/>
                    <a:pt x="93" y="12403"/>
                  </a:cubicBezTo>
                  <a:cubicBezTo>
                    <a:pt x="140" y="12589"/>
                    <a:pt x="182" y="12775"/>
                    <a:pt x="229" y="12961"/>
                  </a:cubicBezTo>
                  <a:cubicBezTo>
                    <a:pt x="357" y="13468"/>
                    <a:pt x="628" y="13929"/>
                    <a:pt x="1012" y="14290"/>
                  </a:cubicBezTo>
                  <a:cubicBezTo>
                    <a:pt x="1073" y="14359"/>
                    <a:pt x="1147" y="14421"/>
                    <a:pt x="1228" y="14476"/>
                  </a:cubicBezTo>
                  <a:cubicBezTo>
                    <a:pt x="1426" y="14580"/>
                    <a:pt x="1631" y="14677"/>
                    <a:pt x="1841" y="14766"/>
                  </a:cubicBezTo>
                  <a:cubicBezTo>
                    <a:pt x="2435" y="15010"/>
                    <a:pt x="3052" y="15096"/>
                    <a:pt x="3680" y="15096"/>
                  </a:cubicBezTo>
                  <a:cubicBezTo>
                    <a:pt x="3843" y="15096"/>
                    <a:pt x="4006" y="15090"/>
                    <a:pt x="4169" y="15080"/>
                  </a:cubicBezTo>
                  <a:cubicBezTo>
                    <a:pt x="4720" y="15038"/>
                    <a:pt x="5266" y="14937"/>
                    <a:pt x="5797" y="14782"/>
                  </a:cubicBezTo>
                  <a:cubicBezTo>
                    <a:pt x="6510" y="14592"/>
                    <a:pt x="7195" y="14309"/>
                    <a:pt x="7842" y="13953"/>
                  </a:cubicBezTo>
                  <a:cubicBezTo>
                    <a:pt x="9237" y="13154"/>
                    <a:pt x="10497" y="12143"/>
                    <a:pt x="11574" y="10954"/>
                  </a:cubicBezTo>
                  <a:cubicBezTo>
                    <a:pt x="12139" y="10326"/>
                    <a:pt x="12643" y="9644"/>
                    <a:pt x="13073" y="8920"/>
                  </a:cubicBezTo>
                  <a:cubicBezTo>
                    <a:pt x="13608" y="8032"/>
                    <a:pt x="13906" y="7060"/>
                    <a:pt x="14104" y="6052"/>
                  </a:cubicBezTo>
                  <a:cubicBezTo>
                    <a:pt x="14208" y="5498"/>
                    <a:pt x="14201" y="4929"/>
                    <a:pt x="14073" y="4382"/>
                  </a:cubicBezTo>
                  <a:cubicBezTo>
                    <a:pt x="13988" y="4014"/>
                    <a:pt x="13891" y="3650"/>
                    <a:pt x="13794" y="3282"/>
                  </a:cubicBezTo>
                  <a:cubicBezTo>
                    <a:pt x="13705" y="2984"/>
                    <a:pt x="13759" y="2658"/>
                    <a:pt x="13941" y="2406"/>
                  </a:cubicBezTo>
                  <a:cubicBezTo>
                    <a:pt x="14181" y="2050"/>
                    <a:pt x="14394" y="1674"/>
                    <a:pt x="14615" y="1306"/>
                  </a:cubicBezTo>
                  <a:cubicBezTo>
                    <a:pt x="14673" y="1201"/>
                    <a:pt x="14728" y="1089"/>
                    <a:pt x="14774" y="977"/>
                  </a:cubicBezTo>
                  <a:cubicBezTo>
                    <a:pt x="14844" y="814"/>
                    <a:pt x="14809" y="667"/>
                    <a:pt x="14685" y="535"/>
                  </a:cubicBezTo>
                  <a:cubicBezTo>
                    <a:pt x="14402" y="225"/>
                    <a:pt x="14030" y="89"/>
                    <a:pt x="13635" y="8"/>
                  </a:cubicBezTo>
                  <a:cubicBezTo>
                    <a:pt x="13614" y="3"/>
                    <a:pt x="13595" y="1"/>
                    <a:pt x="13577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" name="Google Shape;1314;p35"/>
            <p:cNvGrpSpPr/>
            <p:nvPr/>
          </p:nvGrpSpPr>
          <p:grpSpPr>
            <a:xfrm>
              <a:off x="933501" y="2070096"/>
              <a:ext cx="984873" cy="1000817"/>
              <a:chOff x="1628751" y="1037721"/>
              <a:chExt cx="984873" cy="1000817"/>
            </a:xfrm>
          </p:grpSpPr>
          <p:sp>
            <p:nvSpPr>
              <p:cNvPr id="124" name="Google Shape;1315;p35"/>
              <p:cNvSpPr/>
              <p:nvPr/>
            </p:nvSpPr>
            <p:spPr>
              <a:xfrm>
                <a:off x="1628751" y="1037721"/>
                <a:ext cx="984873" cy="1000817"/>
              </a:xfrm>
              <a:custGeom>
                <a:avLst/>
                <a:gdLst/>
                <a:ahLst/>
                <a:cxnLst/>
                <a:rect l="l" t="t" r="r" b="b"/>
                <a:pathLst>
                  <a:path w="14852" h="15093" extrusionOk="0">
                    <a:moveTo>
                      <a:pt x="13717" y="259"/>
                    </a:moveTo>
                    <a:cubicBezTo>
                      <a:pt x="13749" y="259"/>
                      <a:pt x="13785" y="264"/>
                      <a:pt x="13825" y="275"/>
                    </a:cubicBezTo>
                    <a:cubicBezTo>
                      <a:pt x="14065" y="337"/>
                      <a:pt x="14290" y="453"/>
                      <a:pt x="14480" y="616"/>
                    </a:cubicBezTo>
                    <a:cubicBezTo>
                      <a:pt x="14615" y="744"/>
                      <a:pt x="14635" y="821"/>
                      <a:pt x="14565" y="996"/>
                    </a:cubicBezTo>
                    <a:cubicBezTo>
                      <a:pt x="14542" y="1046"/>
                      <a:pt x="14515" y="1097"/>
                      <a:pt x="14488" y="1147"/>
                    </a:cubicBezTo>
                    <a:cubicBezTo>
                      <a:pt x="14034" y="1926"/>
                      <a:pt x="13527" y="2670"/>
                      <a:pt x="12969" y="3375"/>
                    </a:cubicBezTo>
                    <a:cubicBezTo>
                      <a:pt x="12442" y="4045"/>
                      <a:pt x="11872" y="4681"/>
                      <a:pt x="11310" y="5316"/>
                    </a:cubicBezTo>
                    <a:cubicBezTo>
                      <a:pt x="11175" y="5463"/>
                      <a:pt x="11074" y="5634"/>
                      <a:pt x="11012" y="5820"/>
                    </a:cubicBezTo>
                    <a:cubicBezTo>
                      <a:pt x="10958" y="5986"/>
                      <a:pt x="10985" y="6157"/>
                      <a:pt x="11000" y="6323"/>
                    </a:cubicBezTo>
                    <a:cubicBezTo>
                      <a:pt x="11070" y="7133"/>
                      <a:pt x="10935" y="7916"/>
                      <a:pt x="10694" y="8687"/>
                    </a:cubicBezTo>
                    <a:cubicBezTo>
                      <a:pt x="10687" y="8706"/>
                      <a:pt x="10675" y="8722"/>
                      <a:pt x="10656" y="8729"/>
                    </a:cubicBezTo>
                    <a:lnTo>
                      <a:pt x="10656" y="8602"/>
                    </a:lnTo>
                    <a:cubicBezTo>
                      <a:pt x="10683" y="8141"/>
                      <a:pt x="10652" y="7679"/>
                      <a:pt x="10559" y="7226"/>
                    </a:cubicBezTo>
                    <a:cubicBezTo>
                      <a:pt x="10528" y="7071"/>
                      <a:pt x="10477" y="6916"/>
                      <a:pt x="10431" y="6761"/>
                    </a:cubicBezTo>
                    <a:cubicBezTo>
                      <a:pt x="10415" y="6722"/>
                      <a:pt x="10396" y="6684"/>
                      <a:pt x="10373" y="6649"/>
                    </a:cubicBezTo>
                    <a:cubicBezTo>
                      <a:pt x="10334" y="6588"/>
                      <a:pt x="10271" y="6557"/>
                      <a:pt x="10208" y="6557"/>
                    </a:cubicBezTo>
                    <a:cubicBezTo>
                      <a:pt x="10158" y="6557"/>
                      <a:pt x="10108" y="6577"/>
                      <a:pt x="10071" y="6618"/>
                    </a:cubicBezTo>
                    <a:cubicBezTo>
                      <a:pt x="9559" y="7102"/>
                      <a:pt x="9048" y="7590"/>
                      <a:pt x="8536" y="8075"/>
                    </a:cubicBezTo>
                    <a:cubicBezTo>
                      <a:pt x="8296" y="8299"/>
                      <a:pt x="8044" y="8513"/>
                      <a:pt x="7796" y="8733"/>
                    </a:cubicBezTo>
                    <a:cubicBezTo>
                      <a:pt x="7641" y="8869"/>
                      <a:pt x="7533" y="9047"/>
                      <a:pt x="7486" y="9249"/>
                    </a:cubicBezTo>
                    <a:cubicBezTo>
                      <a:pt x="7401" y="9590"/>
                      <a:pt x="7335" y="9938"/>
                      <a:pt x="7254" y="10275"/>
                    </a:cubicBezTo>
                    <a:cubicBezTo>
                      <a:pt x="7172" y="10616"/>
                      <a:pt x="6986" y="11105"/>
                      <a:pt x="6855" y="11337"/>
                    </a:cubicBezTo>
                    <a:cubicBezTo>
                      <a:pt x="6855" y="11120"/>
                      <a:pt x="6858" y="10930"/>
                      <a:pt x="6858" y="10740"/>
                    </a:cubicBezTo>
                    <a:cubicBezTo>
                      <a:pt x="6855" y="10500"/>
                      <a:pt x="6835" y="10264"/>
                      <a:pt x="6750" y="10035"/>
                    </a:cubicBezTo>
                    <a:cubicBezTo>
                      <a:pt x="6700" y="9902"/>
                      <a:pt x="6602" y="9831"/>
                      <a:pt x="6492" y="9831"/>
                    </a:cubicBezTo>
                    <a:cubicBezTo>
                      <a:pt x="6431" y="9831"/>
                      <a:pt x="6367" y="9852"/>
                      <a:pt x="6304" y="9896"/>
                    </a:cubicBezTo>
                    <a:cubicBezTo>
                      <a:pt x="5890" y="10171"/>
                      <a:pt x="5479" y="10442"/>
                      <a:pt x="5068" y="10717"/>
                    </a:cubicBezTo>
                    <a:cubicBezTo>
                      <a:pt x="5029" y="10743"/>
                      <a:pt x="5009" y="10754"/>
                      <a:pt x="4989" y="10754"/>
                    </a:cubicBezTo>
                    <a:cubicBezTo>
                      <a:pt x="4969" y="10754"/>
                      <a:pt x="4947" y="10744"/>
                      <a:pt x="4906" y="10725"/>
                    </a:cubicBezTo>
                    <a:cubicBezTo>
                      <a:pt x="4968" y="10663"/>
                      <a:pt x="5026" y="10597"/>
                      <a:pt x="5088" y="10543"/>
                    </a:cubicBezTo>
                    <a:cubicBezTo>
                      <a:pt x="5564" y="10120"/>
                      <a:pt x="6056" y="9710"/>
                      <a:pt x="6517" y="9272"/>
                    </a:cubicBezTo>
                    <a:cubicBezTo>
                      <a:pt x="6990" y="8822"/>
                      <a:pt x="7436" y="8338"/>
                      <a:pt x="7893" y="7873"/>
                    </a:cubicBezTo>
                    <a:cubicBezTo>
                      <a:pt x="8048" y="7718"/>
                      <a:pt x="8009" y="7524"/>
                      <a:pt x="7815" y="7428"/>
                    </a:cubicBezTo>
                    <a:cubicBezTo>
                      <a:pt x="7753" y="7397"/>
                      <a:pt x="7688" y="7377"/>
                      <a:pt x="7618" y="7366"/>
                    </a:cubicBezTo>
                    <a:cubicBezTo>
                      <a:pt x="7121" y="7263"/>
                      <a:pt x="6619" y="7214"/>
                      <a:pt x="6114" y="7214"/>
                    </a:cubicBezTo>
                    <a:cubicBezTo>
                      <a:pt x="6028" y="7214"/>
                      <a:pt x="5941" y="7216"/>
                      <a:pt x="5855" y="7218"/>
                    </a:cubicBezTo>
                    <a:cubicBezTo>
                      <a:pt x="5840" y="7220"/>
                      <a:pt x="5825" y="7221"/>
                      <a:pt x="5810" y="7221"/>
                    </a:cubicBezTo>
                    <a:cubicBezTo>
                      <a:pt x="5767" y="7221"/>
                      <a:pt x="5725" y="7213"/>
                      <a:pt x="5684" y="7199"/>
                    </a:cubicBezTo>
                    <a:cubicBezTo>
                      <a:pt x="5851" y="7164"/>
                      <a:pt x="6018" y="7125"/>
                      <a:pt x="6184" y="7098"/>
                    </a:cubicBezTo>
                    <a:cubicBezTo>
                      <a:pt x="6785" y="6990"/>
                      <a:pt x="7389" y="6932"/>
                      <a:pt x="8001" y="6932"/>
                    </a:cubicBezTo>
                    <a:cubicBezTo>
                      <a:pt x="8093" y="6932"/>
                      <a:pt x="8187" y="6935"/>
                      <a:pt x="8280" y="6935"/>
                    </a:cubicBezTo>
                    <a:cubicBezTo>
                      <a:pt x="8411" y="6935"/>
                      <a:pt x="8543" y="6928"/>
                      <a:pt x="8672" y="6897"/>
                    </a:cubicBezTo>
                    <a:cubicBezTo>
                      <a:pt x="8742" y="6885"/>
                      <a:pt x="8804" y="6850"/>
                      <a:pt x="8846" y="6796"/>
                    </a:cubicBezTo>
                    <a:cubicBezTo>
                      <a:pt x="9191" y="6405"/>
                      <a:pt x="9547" y="6021"/>
                      <a:pt x="9881" y="5626"/>
                    </a:cubicBezTo>
                    <a:cubicBezTo>
                      <a:pt x="10214" y="5231"/>
                      <a:pt x="10532" y="4820"/>
                      <a:pt x="10857" y="4417"/>
                    </a:cubicBezTo>
                    <a:cubicBezTo>
                      <a:pt x="10942" y="4305"/>
                      <a:pt x="10911" y="4204"/>
                      <a:pt x="10776" y="4154"/>
                    </a:cubicBezTo>
                    <a:cubicBezTo>
                      <a:pt x="10411" y="4018"/>
                      <a:pt x="10028" y="3944"/>
                      <a:pt x="9648" y="3886"/>
                    </a:cubicBezTo>
                    <a:cubicBezTo>
                      <a:pt x="9451" y="3855"/>
                      <a:pt x="9249" y="3840"/>
                      <a:pt x="9051" y="3816"/>
                    </a:cubicBezTo>
                    <a:cubicBezTo>
                      <a:pt x="9020" y="3813"/>
                      <a:pt x="8986" y="3805"/>
                      <a:pt x="8955" y="3801"/>
                    </a:cubicBezTo>
                    <a:lnTo>
                      <a:pt x="8955" y="3774"/>
                    </a:lnTo>
                    <a:cubicBezTo>
                      <a:pt x="9172" y="3754"/>
                      <a:pt x="9385" y="3723"/>
                      <a:pt x="9602" y="3723"/>
                    </a:cubicBezTo>
                    <a:cubicBezTo>
                      <a:pt x="10105" y="3723"/>
                      <a:pt x="10609" y="3735"/>
                      <a:pt x="11113" y="3743"/>
                    </a:cubicBezTo>
                    <a:cubicBezTo>
                      <a:pt x="11120" y="3743"/>
                      <a:pt x="11128" y="3743"/>
                      <a:pt x="11135" y="3743"/>
                    </a:cubicBezTo>
                    <a:cubicBezTo>
                      <a:pt x="11296" y="3743"/>
                      <a:pt x="11435" y="3701"/>
                      <a:pt x="11543" y="3553"/>
                    </a:cubicBezTo>
                    <a:cubicBezTo>
                      <a:pt x="11926" y="3014"/>
                      <a:pt x="12329" y="2491"/>
                      <a:pt x="12705" y="1949"/>
                    </a:cubicBezTo>
                    <a:cubicBezTo>
                      <a:pt x="13027" y="1484"/>
                      <a:pt x="13267" y="969"/>
                      <a:pt x="13488" y="446"/>
                    </a:cubicBezTo>
                    <a:cubicBezTo>
                      <a:pt x="13539" y="320"/>
                      <a:pt x="13608" y="259"/>
                      <a:pt x="13717" y="259"/>
                    </a:cubicBezTo>
                    <a:close/>
                    <a:moveTo>
                      <a:pt x="10316" y="1737"/>
                    </a:moveTo>
                    <a:cubicBezTo>
                      <a:pt x="10794" y="1737"/>
                      <a:pt x="11267" y="1811"/>
                      <a:pt x="11737" y="1918"/>
                    </a:cubicBezTo>
                    <a:cubicBezTo>
                      <a:pt x="11752" y="1922"/>
                      <a:pt x="11764" y="1926"/>
                      <a:pt x="11775" y="1930"/>
                    </a:cubicBezTo>
                    <a:cubicBezTo>
                      <a:pt x="12093" y="2030"/>
                      <a:pt x="12178" y="2232"/>
                      <a:pt x="12031" y="2534"/>
                    </a:cubicBezTo>
                    <a:cubicBezTo>
                      <a:pt x="12008" y="2580"/>
                      <a:pt x="11981" y="2623"/>
                      <a:pt x="11950" y="2666"/>
                    </a:cubicBezTo>
                    <a:cubicBezTo>
                      <a:pt x="11802" y="2859"/>
                      <a:pt x="11651" y="3049"/>
                      <a:pt x="11512" y="3247"/>
                    </a:cubicBezTo>
                    <a:cubicBezTo>
                      <a:pt x="11383" y="3431"/>
                      <a:pt x="11217" y="3510"/>
                      <a:pt x="11005" y="3510"/>
                    </a:cubicBezTo>
                    <a:cubicBezTo>
                      <a:pt x="10981" y="3510"/>
                      <a:pt x="10956" y="3508"/>
                      <a:pt x="10931" y="3507"/>
                    </a:cubicBezTo>
                    <a:cubicBezTo>
                      <a:pt x="10640" y="3484"/>
                      <a:pt x="10350" y="3471"/>
                      <a:pt x="10060" y="3471"/>
                    </a:cubicBezTo>
                    <a:cubicBezTo>
                      <a:pt x="9551" y="3471"/>
                      <a:pt x="9043" y="3511"/>
                      <a:pt x="8536" y="3607"/>
                    </a:cubicBezTo>
                    <a:cubicBezTo>
                      <a:pt x="8296" y="3654"/>
                      <a:pt x="8052" y="3712"/>
                      <a:pt x="7831" y="3824"/>
                    </a:cubicBezTo>
                    <a:cubicBezTo>
                      <a:pt x="7733" y="3877"/>
                      <a:pt x="7771" y="4022"/>
                      <a:pt x="7877" y="4022"/>
                    </a:cubicBezTo>
                    <a:cubicBezTo>
                      <a:pt x="7880" y="4022"/>
                      <a:pt x="7882" y="4022"/>
                      <a:pt x="7885" y="4022"/>
                    </a:cubicBezTo>
                    <a:lnTo>
                      <a:pt x="7908" y="4022"/>
                    </a:lnTo>
                    <a:cubicBezTo>
                      <a:pt x="8052" y="4014"/>
                      <a:pt x="8196" y="4010"/>
                      <a:pt x="8340" y="4010"/>
                    </a:cubicBezTo>
                    <a:cubicBezTo>
                      <a:pt x="8829" y="4010"/>
                      <a:pt x="9317" y="4055"/>
                      <a:pt x="9799" y="4142"/>
                    </a:cubicBezTo>
                    <a:cubicBezTo>
                      <a:pt x="10012" y="4181"/>
                      <a:pt x="10225" y="4231"/>
                      <a:pt x="10435" y="4278"/>
                    </a:cubicBezTo>
                    <a:cubicBezTo>
                      <a:pt x="10481" y="4289"/>
                      <a:pt x="10524" y="4305"/>
                      <a:pt x="10594" y="4328"/>
                    </a:cubicBezTo>
                    <a:cubicBezTo>
                      <a:pt x="10566" y="4402"/>
                      <a:pt x="10528" y="4471"/>
                      <a:pt x="10485" y="4541"/>
                    </a:cubicBezTo>
                    <a:cubicBezTo>
                      <a:pt x="10241" y="4843"/>
                      <a:pt x="9993" y="5149"/>
                      <a:pt x="9741" y="5448"/>
                    </a:cubicBezTo>
                    <a:cubicBezTo>
                      <a:pt x="9443" y="5793"/>
                      <a:pt x="9137" y="6130"/>
                      <a:pt x="8838" y="6474"/>
                    </a:cubicBezTo>
                    <a:cubicBezTo>
                      <a:pt x="8749" y="6575"/>
                      <a:pt x="8629" y="6645"/>
                      <a:pt x="8501" y="6676"/>
                    </a:cubicBezTo>
                    <a:cubicBezTo>
                      <a:pt x="8395" y="6703"/>
                      <a:pt x="8288" y="6710"/>
                      <a:pt x="8182" y="6710"/>
                    </a:cubicBezTo>
                    <a:cubicBezTo>
                      <a:pt x="8075" y="6710"/>
                      <a:pt x="7969" y="6703"/>
                      <a:pt x="7862" y="6703"/>
                    </a:cubicBezTo>
                    <a:cubicBezTo>
                      <a:pt x="7269" y="6707"/>
                      <a:pt x="6672" y="6765"/>
                      <a:pt x="6087" y="6877"/>
                    </a:cubicBezTo>
                    <a:cubicBezTo>
                      <a:pt x="5642" y="6959"/>
                      <a:pt x="5204" y="7075"/>
                      <a:pt x="4778" y="7215"/>
                    </a:cubicBezTo>
                    <a:cubicBezTo>
                      <a:pt x="4727" y="7230"/>
                      <a:pt x="4685" y="7249"/>
                      <a:pt x="4638" y="7273"/>
                    </a:cubicBezTo>
                    <a:cubicBezTo>
                      <a:pt x="4497" y="7351"/>
                      <a:pt x="4556" y="7564"/>
                      <a:pt x="4711" y="7564"/>
                    </a:cubicBezTo>
                    <a:cubicBezTo>
                      <a:pt x="4718" y="7564"/>
                      <a:pt x="4724" y="7564"/>
                      <a:pt x="4731" y="7563"/>
                    </a:cubicBezTo>
                    <a:lnTo>
                      <a:pt x="4735" y="7563"/>
                    </a:lnTo>
                    <a:cubicBezTo>
                      <a:pt x="5204" y="7489"/>
                      <a:pt x="5676" y="7454"/>
                      <a:pt x="6151" y="7454"/>
                    </a:cubicBezTo>
                    <a:cubicBezTo>
                      <a:pt x="6198" y="7454"/>
                      <a:pt x="6245" y="7454"/>
                      <a:pt x="6293" y="7455"/>
                    </a:cubicBezTo>
                    <a:cubicBezTo>
                      <a:pt x="6692" y="7466"/>
                      <a:pt x="7091" y="7505"/>
                      <a:pt x="7486" y="7571"/>
                    </a:cubicBezTo>
                    <a:cubicBezTo>
                      <a:pt x="7618" y="7594"/>
                      <a:pt x="7676" y="7672"/>
                      <a:pt x="7606" y="7803"/>
                    </a:cubicBezTo>
                    <a:cubicBezTo>
                      <a:pt x="7548" y="7904"/>
                      <a:pt x="7478" y="7997"/>
                      <a:pt x="7393" y="8079"/>
                    </a:cubicBezTo>
                    <a:cubicBezTo>
                      <a:pt x="6653" y="8884"/>
                      <a:pt x="5836" y="9609"/>
                      <a:pt x="5014" y="10326"/>
                    </a:cubicBezTo>
                    <a:cubicBezTo>
                      <a:pt x="4867" y="10450"/>
                      <a:pt x="4731" y="10585"/>
                      <a:pt x="4596" y="10717"/>
                    </a:cubicBezTo>
                    <a:cubicBezTo>
                      <a:pt x="4561" y="10748"/>
                      <a:pt x="4530" y="10787"/>
                      <a:pt x="4503" y="10826"/>
                    </a:cubicBezTo>
                    <a:cubicBezTo>
                      <a:pt x="4425" y="10950"/>
                      <a:pt x="4491" y="11085"/>
                      <a:pt x="4638" y="11101"/>
                    </a:cubicBezTo>
                    <a:cubicBezTo>
                      <a:pt x="4649" y="11102"/>
                      <a:pt x="4660" y="11102"/>
                      <a:pt x="4671" y="11102"/>
                    </a:cubicBezTo>
                    <a:cubicBezTo>
                      <a:pt x="4768" y="11102"/>
                      <a:pt x="4864" y="11071"/>
                      <a:pt x="4944" y="11016"/>
                    </a:cubicBezTo>
                    <a:cubicBezTo>
                      <a:pt x="5332" y="10775"/>
                      <a:pt x="5719" y="10535"/>
                      <a:pt x="6107" y="10291"/>
                    </a:cubicBezTo>
                    <a:cubicBezTo>
                      <a:pt x="6173" y="10248"/>
                      <a:pt x="6238" y="10213"/>
                      <a:pt x="6312" y="10186"/>
                    </a:cubicBezTo>
                    <a:cubicBezTo>
                      <a:pt x="6352" y="10174"/>
                      <a:pt x="6388" y="10167"/>
                      <a:pt x="6421" y="10167"/>
                    </a:cubicBezTo>
                    <a:cubicBezTo>
                      <a:pt x="6527" y="10167"/>
                      <a:pt x="6594" y="10235"/>
                      <a:pt x="6614" y="10368"/>
                    </a:cubicBezTo>
                    <a:cubicBezTo>
                      <a:pt x="6638" y="10512"/>
                      <a:pt x="6649" y="10659"/>
                      <a:pt x="6645" y="10806"/>
                    </a:cubicBezTo>
                    <a:cubicBezTo>
                      <a:pt x="6638" y="11105"/>
                      <a:pt x="6618" y="11399"/>
                      <a:pt x="6603" y="11694"/>
                    </a:cubicBezTo>
                    <a:cubicBezTo>
                      <a:pt x="6595" y="11736"/>
                      <a:pt x="6599" y="11779"/>
                      <a:pt x="6607" y="11821"/>
                    </a:cubicBezTo>
                    <a:cubicBezTo>
                      <a:pt x="6622" y="11860"/>
                      <a:pt x="6653" y="11891"/>
                      <a:pt x="6692" y="11907"/>
                    </a:cubicBezTo>
                    <a:cubicBezTo>
                      <a:pt x="6695" y="11908"/>
                      <a:pt x="6700" y="11908"/>
                      <a:pt x="6704" y="11908"/>
                    </a:cubicBezTo>
                    <a:cubicBezTo>
                      <a:pt x="6731" y="11908"/>
                      <a:pt x="6769" y="11889"/>
                      <a:pt x="6793" y="11872"/>
                    </a:cubicBezTo>
                    <a:cubicBezTo>
                      <a:pt x="6812" y="11852"/>
                      <a:pt x="6827" y="11829"/>
                      <a:pt x="6839" y="11806"/>
                    </a:cubicBezTo>
                    <a:cubicBezTo>
                      <a:pt x="7227" y="11108"/>
                      <a:pt x="7505" y="10372"/>
                      <a:pt x="7614" y="9578"/>
                    </a:cubicBezTo>
                    <a:cubicBezTo>
                      <a:pt x="7653" y="9272"/>
                      <a:pt x="7808" y="8993"/>
                      <a:pt x="8044" y="8795"/>
                    </a:cubicBezTo>
                    <a:cubicBezTo>
                      <a:pt x="8687" y="8234"/>
                      <a:pt x="9303" y="7648"/>
                      <a:pt x="9919" y="7052"/>
                    </a:cubicBezTo>
                    <a:cubicBezTo>
                      <a:pt x="9997" y="6978"/>
                      <a:pt x="10061" y="6940"/>
                      <a:pt x="10116" y="6940"/>
                    </a:cubicBezTo>
                    <a:cubicBezTo>
                      <a:pt x="10194" y="6940"/>
                      <a:pt x="10252" y="7014"/>
                      <a:pt x="10299" y="7168"/>
                    </a:cubicBezTo>
                    <a:cubicBezTo>
                      <a:pt x="10384" y="7462"/>
                      <a:pt x="10427" y="7772"/>
                      <a:pt x="10427" y="8079"/>
                    </a:cubicBezTo>
                    <a:cubicBezTo>
                      <a:pt x="10439" y="8571"/>
                      <a:pt x="10408" y="9063"/>
                      <a:pt x="10330" y="9547"/>
                    </a:cubicBezTo>
                    <a:cubicBezTo>
                      <a:pt x="10322" y="9613"/>
                      <a:pt x="10291" y="9698"/>
                      <a:pt x="10380" y="9729"/>
                    </a:cubicBezTo>
                    <a:cubicBezTo>
                      <a:pt x="10395" y="9735"/>
                      <a:pt x="10409" y="9738"/>
                      <a:pt x="10421" y="9738"/>
                    </a:cubicBezTo>
                    <a:cubicBezTo>
                      <a:pt x="10481" y="9738"/>
                      <a:pt x="10510" y="9673"/>
                      <a:pt x="10535" y="9625"/>
                    </a:cubicBezTo>
                    <a:cubicBezTo>
                      <a:pt x="10628" y="9431"/>
                      <a:pt x="10729" y="9237"/>
                      <a:pt x="10807" y="9032"/>
                    </a:cubicBezTo>
                    <a:cubicBezTo>
                      <a:pt x="11074" y="8307"/>
                      <a:pt x="11241" y="7555"/>
                      <a:pt x="11241" y="6777"/>
                    </a:cubicBezTo>
                    <a:cubicBezTo>
                      <a:pt x="11241" y="6533"/>
                      <a:pt x="11233" y="6285"/>
                      <a:pt x="11248" y="6037"/>
                    </a:cubicBezTo>
                    <a:cubicBezTo>
                      <a:pt x="11264" y="5897"/>
                      <a:pt x="11295" y="5758"/>
                      <a:pt x="11341" y="5622"/>
                    </a:cubicBezTo>
                    <a:cubicBezTo>
                      <a:pt x="11372" y="5560"/>
                      <a:pt x="11411" y="5502"/>
                      <a:pt x="11461" y="5455"/>
                    </a:cubicBezTo>
                    <a:cubicBezTo>
                      <a:pt x="11981" y="4851"/>
                      <a:pt x="12496" y="4250"/>
                      <a:pt x="13015" y="3646"/>
                    </a:cubicBezTo>
                    <a:cubicBezTo>
                      <a:pt x="13069" y="3584"/>
                      <a:pt x="13116" y="3514"/>
                      <a:pt x="13178" y="3460"/>
                    </a:cubicBezTo>
                    <a:cubicBezTo>
                      <a:pt x="13243" y="3396"/>
                      <a:pt x="13317" y="3366"/>
                      <a:pt x="13386" y="3366"/>
                    </a:cubicBezTo>
                    <a:cubicBezTo>
                      <a:pt x="13492" y="3366"/>
                      <a:pt x="13589" y="3438"/>
                      <a:pt x="13631" y="3572"/>
                    </a:cubicBezTo>
                    <a:cubicBezTo>
                      <a:pt x="13693" y="3758"/>
                      <a:pt x="13744" y="3948"/>
                      <a:pt x="13794" y="4138"/>
                    </a:cubicBezTo>
                    <a:cubicBezTo>
                      <a:pt x="13833" y="4301"/>
                      <a:pt x="13868" y="4467"/>
                      <a:pt x="13899" y="4634"/>
                    </a:cubicBezTo>
                    <a:cubicBezTo>
                      <a:pt x="13976" y="5045"/>
                      <a:pt x="13980" y="5467"/>
                      <a:pt x="13906" y="5878"/>
                    </a:cubicBezTo>
                    <a:cubicBezTo>
                      <a:pt x="13720" y="6932"/>
                      <a:pt x="13407" y="7943"/>
                      <a:pt x="12845" y="8861"/>
                    </a:cubicBezTo>
                    <a:cubicBezTo>
                      <a:pt x="12171" y="9962"/>
                      <a:pt x="11341" y="10961"/>
                      <a:pt x="10377" y="11825"/>
                    </a:cubicBezTo>
                    <a:cubicBezTo>
                      <a:pt x="9501" y="12608"/>
                      <a:pt x="8563" y="13302"/>
                      <a:pt x="7529" y="13856"/>
                    </a:cubicBezTo>
                    <a:cubicBezTo>
                      <a:pt x="6932" y="14177"/>
                      <a:pt x="6300" y="14402"/>
                      <a:pt x="5650" y="14584"/>
                    </a:cubicBezTo>
                    <a:cubicBezTo>
                      <a:pt x="5181" y="14720"/>
                      <a:pt x="4700" y="14805"/>
                      <a:pt x="4216" y="14847"/>
                    </a:cubicBezTo>
                    <a:cubicBezTo>
                      <a:pt x="4017" y="14864"/>
                      <a:pt x="3818" y="14874"/>
                      <a:pt x="3621" y="14874"/>
                    </a:cubicBezTo>
                    <a:cubicBezTo>
                      <a:pt x="2993" y="14874"/>
                      <a:pt x="2377" y="14777"/>
                      <a:pt x="1790" y="14503"/>
                    </a:cubicBezTo>
                    <a:cubicBezTo>
                      <a:pt x="1132" y="14197"/>
                      <a:pt x="698" y="13681"/>
                      <a:pt x="477" y="12984"/>
                    </a:cubicBezTo>
                    <a:cubicBezTo>
                      <a:pt x="241" y="12236"/>
                      <a:pt x="241" y="11480"/>
                      <a:pt x="396" y="10717"/>
                    </a:cubicBezTo>
                    <a:cubicBezTo>
                      <a:pt x="601" y="9667"/>
                      <a:pt x="973" y="8652"/>
                      <a:pt x="1496" y="7718"/>
                    </a:cubicBezTo>
                    <a:cubicBezTo>
                      <a:pt x="1632" y="7482"/>
                      <a:pt x="1783" y="7253"/>
                      <a:pt x="1945" y="7032"/>
                    </a:cubicBezTo>
                    <a:cubicBezTo>
                      <a:pt x="2558" y="6188"/>
                      <a:pt x="3251" y="5401"/>
                      <a:pt x="4018" y="4692"/>
                    </a:cubicBezTo>
                    <a:cubicBezTo>
                      <a:pt x="4658" y="4092"/>
                      <a:pt x="5351" y="3549"/>
                      <a:pt x="6087" y="3069"/>
                    </a:cubicBezTo>
                    <a:cubicBezTo>
                      <a:pt x="6800" y="2608"/>
                      <a:pt x="7583" y="2263"/>
                      <a:pt x="8404" y="2054"/>
                    </a:cubicBezTo>
                    <a:cubicBezTo>
                      <a:pt x="8807" y="1953"/>
                      <a:pt x="9210" y="1864"/>
                      <a:pt x="9617" y="1794"/>
                    </a:cubicBezTo>
                    <a:cubicBezTo>
                      <a:pt x="9851" y="1755"/>
                      <a:pt x="10084" y="1737"/>
                      <a:pt x="10316" y="1737"/>
                    </a:cubicBezTo>
                    <a:close/>
                    <a:moveTo>
                      <a:pt x="13583" y="1"/>
                    </a:moveTo>
                    <a:cubicBezTo>
                      <a:pt x="13501" y="1"/>
                      <a:pt x="13444" y="51"/>
                      <a:pt x="13403" y="143"/>
                    </a:cubicBezTo>
                    <a:cubicBezTo>
                      <a:pt x="13298" y="356"/>
                      <a:pt x="13209" y="573"/>
                      <a:pt x="13104" y="783"/>
                    </a:cubicBezTo>
                    <a:cubicBezTo>
                      <a:pt x="12984" y="1019"/>
                      <a:pt x="12852" y="1255"/>
                      <a:pt x="12721" y="1492"/>
                    </a:cubicBezTo>
                    <a:cubicBezTo>
                      <a:pt x="12659" y="1592"/>
                      <a:pt x="12558" y="1666"/>
                      <a:pt x="12438" y="1685"/>
                    </a:cubicBezTo>
                    <a:cubicBezTo>
                      <a:pt x="12351" y="1703"/>
                      <a:pt x="12261" y="1712"/>
                      <a:pt x="12170" y="1712"/>
                    </a:cubicBezTo>
                    <a:cubicBezTo>
                      <a:pt x="12139" y="1712"/>
                      <a:pt x="12109" y="1711"/>
                      <a:pt x="12078" y="1709"/>
                    </a:cubicBezTo>
                    <a:cubicBezTo>
                      <a:pt x="11899" y="1693"/>
                      <a:pt x="11717" y="1662"/>
                      <a:pt x="11543" y="1623"/>
                    </a:cubicBezTo>
                    <a:cubicBezTo>
                      <a:pt x="11149" y="1540"/>
                      <a:pt x="10749" y="1498"/>
                      <a:pt x="10348" y="1498"/>
                    </a:cubicBezTo>
                    <a:cubicBezTo>
                      <a:pt x="9972" y="1498"/>
                      <a:pt x="9596" y="1535"/>
                      <a:pt x="9226" y="1608"/>
                    </a:cubicBezTo>
                    <a:cubicBezTo>
                      <a:pt x="8920" y="1666"/>
                      <a:pt x="8614" y="1740"/>
                      <a:pt x="8311" y="1821"/>
                    </a:cubicBezTo>
                    <a:cubicBezTo>
                      <a:pt x="7831" y="1949"/>
                      <a:pt x="7366" y="2119"/>
                      <a:pt x="6917" y="2333"/>
                    </a:cubicBezTo>
                    <a:cubicBezTo>
                      <a:pt x="6211" y="2673"/>
                      <a:pt x="5580" y="3119"/>
                      <a:pt x="4964" y="3603"/>
                    </a:cubicBezTo>
                    <a:cubicBezTo>
                      <a:pt x="4150" y="4231"/>
                      <a:pt x="3395" y="4936"/>
                      <a:pt x="2709" y="5707"/>
                    </a:cubicBezTo>
                    <a:cubicBezTo>
                      <a:pt x="2290" y="6188"/>
                      <a:pt x="1883" y="6680"/>
                      <a:pt x="1542" y="7211"/>
                    </a:cubicBezTo>
                    <a:cubicBezTo>
                      <a:pt x="880" y="8245"/>
                      <a:pt x="415" y="9396"/>
                      <a:pt x="179" y="10601"/>
                    </a:cubicBezTo>
                    <a:cubicBezTo>
                      <a:pt x="58" y="11198"/>
                      <a:pt x="0" y="11798"/>
                      <a:pt x="97" y="12406"/>
                    </a:cubicBezTo>
                    <a:cubicBezTo>
                      <a:pt x="140" y="12592"/>
                      <a:pt x="182" y="12778"/>
                      <a:pt x="233" y="12957"/>
                    </a:cubicBezTo>
                    <a:cubicBezTo>
                      <a:pt x="361" y="13468"/>
                      <a:pt x="632" y="13929"/>
                      <a:pt x="1012" y="14290"/>
                    </a:cubicBezTo>
                    <a:cubicBezTo>
                      <a:pt x="1077" y="14359"/>
                      <a:pt x="1151" y="14421"/>
                      <a:pt x="1232" y="14472"/>
                    </a:cubicBezTo>
                    <a:cubicBezTo>
                      <a:pt x="1430" y="14580"/>
                      <a:pt x="1635" y="14677"/>
                      <a:pt x="1845" y="14762"/>
                    </a:cubicBezTo>
                    <a:cubicBezTo>
                      <a:pt x="2436" y="15007"/>
                      <a:pt x="3049" y="15093"/>
                      <a:pt x="3675" y="15093"/>
                    </a:cubicBezTo>
                    <a:cubicBezTo>
                      <a:pt x="3840" y="15093"/>
                      <a:pt x="4006" y="15087"/>
                      <a:pt x="4173" y="15076"/>
                    </a:cubicBezTo>
                    <a:cubicBezTo>
                      <a:pt x="4724" y="15033"/>
                      <a:pt x="5266" y="14937"/>
                      <a:pt x="5797" y="14782"/>
                    </a:cubicBezTo>
                    <a:cubicBezTo>
                      <a:pt x="6514" y="14588"/>
                      <a:pt x="7199" y="14309"/>
                      <a:pt x="7846" y="13949"/>
                    </a:cubicBezTo>
                    <a:cubicBezTo>
                      <a:pt x="9241" y="13154"/>
                      <a:pt x="10501" y="12143"/>
                      <a:pt x="11578" y="10954"/>
                    </a:cubicBezTo>
                    <a:cubicBezTo>
                      <a:pt x="12147" y="10326"/>
                      <a:pt x="12647" y="9644"/>
                      <a:pt x="13081" y="8919"/>
                    </a:cubicBezTo>
                    <a:cubicBezTo>
                      <a:pt x="13612" y="8032"/>
                      <a:pt x="13914" y="7060"/>
                      <a:pt x="14108" y="6052"/>
                    </a:cubicBezTo>
                    <a:cubicBezTo>
                      <a:pt x="14216" y="5498"/>
                      <a:pt x="14209" y="4928"/>
                      <a:pt x="14081" y="4382"/>
                    </a:cubicBezTo>
                    <a:cubicBezTo>
                      <a:pt x="13996" y="4014"/>
                      <a:pt x="13899" y="3650"/>
                      <a:pt x="13802" y="3286"/>
                    </a:cubicBezTo>
                    <a:cubicBezTo>
                      <a:pt x="13713" y="2983"/>
                      <a:pt x="13767" y="2662"/>
                      <a:pt x="13945" y="2406"/>
                    </a:cubicBezTo>
                    <a:cubicBezTo>
                      <a:pt x="14185" y="2050"/>
                      <a:pt x="14402" y="1674"/>
                      <a:pt x="14623" y="1306"/>
                    </a:cubicBezTo>
                    <a:cubicBezTo>
                      <a:pt x="14681" y="1201"/>
                      <a:pt x="14736" y="1093"/>
                      <a:pt x="14782" y="976"/>
                    </a:cubicBezTo>
                    <a:cubicBezTo>
                      <a:pt x="14852" y="814"/>
                      <a:pt x="14813" y="666"/>
                      <a:pt x="14693" y="535"/>
                    </a:cubicBezTo>
                    <a:cubicBezTo>
                      <a:pt x="14410" y="225"/>
                      <a:pt x="14038" y="89"/>
                      <a:pt x="13639" y="8"/>
                    </a:cubicBezTo>
                    <a:cubicBezTo>
                      <a:pt x="13619" y="3"/>
                      <a:pt x="13600" y="1"/>
                      <a:pt x="13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316;p35"/>
              <p:cNvSpPr/>
              <p:nvPr/>
            </p:nvSpPr>
            <p:spPr>
              <a:xfrm>
                <a:off x="1644666" y="1152902"/>
                <a:ext cx="911134" cy="871114"/>
              </a:xfrm>
              <a:custGeom>
                <a:avLst/>
                <a:gdLst/>
                <a:ahLst/>
                <a:cxnLst/>
                <a:rect l="l" t="t" r="r" b="b"/>
                <a:pathLst>
                  <a:path w="13740" h="13137" extrusionOk="0">
                    <a:moveTo>
                      <a:pt x="10076" y="0"/>
                    </a:moveTo>
                    <a:cubicBezTo>
                      <a:pt x="9844" y="0"/>
                      <a:pt x="9611" y="18"/>
                      <a:pt x="9377" y="57"/>
                    </a:cubicBezTo>
                    <a:cubicBezTo>
                      <a:pt x="8970" y="127"/>
                      <a:pt x="8567" y="216"/>
                      <a:pt x="8164" y="317"/>
                    </a:cubicBezTo>
                    <a:cubicBezTo>
                      <a:pt x="7343" y="526"/>
                      <a:pt x="6560" y="871"/>
                      <a:pt x="5847" y="1332"/>
                    </a:cubicBezTo>
                    <a:cubicBezTo>
                      <a:pt x="5111" y="1812"/>
                      <a:pt x="4418" y="2355"/>
                      <a:pt x="3778" y="2955"/>
                    </a:cubicBezTo>
                    <a:cubicBezTo>
                      <a:pt x="3011" y="3664"/>
                      <a:pt x="2318" y="4451"/>
                      <a:pt x="1705" y="5295"/>
                    </a:cubicBezTo>
                    <a:cubicBezTo>
                      <a:pt x="1543" y="5516"/>
                      <a:pt x="1392" y="5745"/>
                      <a:pt x="1256" y="5981"/>
                    </a:cubicBezTo>
                    <a:cubicBezTo>
                      <a:pt x="733" y="6915"/>
                      <a:pt x="361" y="7930"/>
                      <a:pt x="156" y="8980"/>
                    </a:cubicBezTo>
                    <a:cubicBezTo>
                      <a:pt x="1" y="9743"/>
                      <a:pt x="1" y="10499"/>
                      <a:pt x="237" y="11247"/>
                    </a:cubicBezTo>
                    <a:cubicBezTo>
                      <a:pt x="458" y="11944"/>
                      <a:pt x="892" y="12460"/>
                      <a:pt x="1550" y="12766"/>
                    </a:cubicBezTo>
                    <a:cubicBezTo>
                      <a:pt x="2137" y="13040"/>
                      <a:pt x="2753" y="13137"/>
                      <a:pt x="3381" y="13137"/>
                    </a:cubicBezTo>
                    <a:cubicBezTo>
                      <a:pt x="3578" y="13137"/>
                      <a:pt x="3777" y="13127"/>
                      <a:pt x="3976" y="13110"/>
                    </a:cubicBezTo>
                    <a:cubicBezTo>
                      <a:pt x="4460" y="13068"/>
                      <a:pt x="4941" y="12983"/>
                      <a:pt x="5410" y="12847"/>
                    </a:cubicBezTo>
                    <a:cubicBezTo>
                      <a:pt x="6060" y="12665"/>
                      <a:pt x="6692" y="12440"/>
                      <a:pt x="7289" y="12119"/>
                    </a:cubicBezTo>
                    <a:cubicBezTo>
                      <a:pt x="8323" y="11565"/>
                      <a:pt x="9261" y="10871"/>
                      <a:pt x="10137" y="10088"/>
                    </a:cubicBezTo>
                    <a:cubicBezTo>
                      <a:pt x="11101" y="9224"/>
                      <a:pt x="11931" y="8225"/>
                      <a:pt x="12605" y="7124"/>
                    </a:cubicBezTo>
                    <a:cubicBezTo>
                      <a:pt x="13167" y="6206"/>
                      <a:pt x="13480" y="5195"/>
                      <a:pt x="13666" y="4141"/>
                    </a:cubicBezTo>
                    <a:cubicBezTo>
                      <a:pt x="13740" y="3730"/>
                      <a:pt x="13736" y="3308"/>
                      <a:pt x="13659" y="2897"/>
                    </a:cubicBezTo>
                    <a:cubicBezTo>
                      <a:pt x="13628" y="2730"/>
                      <a:pt x="13593" y="2564"/>
                      <a:pt x="13554" y="2401"/>
                    </a:cubicBezTo>
                    <a:cubicBezTo>
                      <a:pt x="13504" y="2211"/>
                      <a:pt x="13453" y="2021"/>
                      <a:pt x="13391" y="1835"/>
                    </a:cubicBezTo>
                    <a:cubicBezTo>
                      <a:pt x="13349" y="1701"/>
                      <a:pt x="13252" y="1629"/>
                      <a:pt x="13146" y="1629"/>
                    </a:cubicBezTo>
                    <a:cubicBezTo>
                      <a:pt x="13077" y="1629"/>
                      <a:pt x="13003" y="1659"/>
                      <a:pt x="12938" y="1723"/>
                    </a:cubicBezTo>
                    <a:cubicBezTo>
                      <a:pt x="12876" y="1777"/>
                      <a:pt x="12829" y="1847"/>
                      <a:pt x="12775" y="1909"/>
                    </a:cubicBezTo>
                    <a:cubicBezTo>
                      <a:pt x="12256" y="2513"/>
                      <a:pt x="11741" y="3114"/>
                      <a:pt x="11221" y="3718"/>
                    </a:cubicBezTo>
                    <a:cubicBezTo>
                      <a:pt x="11171" y="3765"/>
                      <a:pt x="11132" y="3823"/>
                      <a:pt x="11101" y="3885"/>
                    </a:cubicBezTo>
                    <a:cubicBezTo>
                      <a:pt x="11055" y="4021"/>
                      <a:pt x="11024" y="4160"/>
                      <a:pt x="11008" y="4300"/>
                    </a:cubicBezTo>
                    <a:cubicBezTo>
                      <a:pt x="10993" y="4548"/>
                      <a:pt x="11001" y="4796"/>
                      <a:pt x="11001" y="5040"/>
                    </a:cubicBezTo>
                    <a:cubicBezTo>
                      <a:pt x="11001" y="5818"/>
                      <a:pt x="10834" y="6570"/>
                      <a:pt x="10567" y="7295"/>
                    </a:cubicBezTo>
                    <a:cubicBezTo>
                      <a:pt x="10489" y="7500"/>
                      <a:pt x="10388" y="7694"/>
                      <a:pt x="10295" y="7888"/>
                    </a:cubicBezTo>
                    <a:cubicBezTo>
                      <a:pt x="10270" y="7936"/>
                      <a:pt x="10241" y="8001"/>
                      <a:pt x="10181" y="8001"/>
                    </a:cubicBezTo>
                    <a:cubicBezTo>
                      <a:pt x="10169" y="8001"/>
                      <a:pt x="10155" y="7998"/>
                      <a:pt x="10140" y="7992"/>
                    </a:cubicBezTo>
                    <a:cubicBezTo>
                      <a:pt x="10051" y="7961"/>
                      <a:pt x="10082" y="7876"/>
                      <a:pt x="10090" y="7810"/>
                    </a:cubicBezTo>
                    <a:cubicBezTo>
                      <a:pt x="10168" y="7326"/>
                      <a:pt x="10199" y="6834"/>
                      <a:pt x="10187" y="6342"/>
                    </a:cubicBezTo>
                    <a:cubicBezTo>
                      <a:pt x="10187" y="6035"/>
                      <a:pt x="10144" y="5725"/>
                      <a:pt x="10059" y="5431"/>
                    </a:cubicBezTo>
                    <a:cubicBezTo>
                      <a:pt x="10012" y="5277"/>
                      <a:pt x="9954" y="5203"/>
                      <a:pt x="9876" y="5203"/>
                    </a:cubicBezTo>
                    <a:cubicBezTo>
                      <a:pt x="9821" y="5203"/>
                      <a:pt x="9757" y="5241"/>
                      <a:pt x="9679" y="5315"/>
                    </a:cubicBezTo>
                    <a:cubicBezTo>
                      <a:pt x="9063" y="5911"/>
                      <a:pt x="8447" y="6497"/>
                      <a:pt x="7804" y="7058"/>
                    </a:cubicBezTo>
                    <a:cubicBezTo>
                      <a:pt x="7568" y="7256"/>
                      <a:pt x="7413" y="7535"/>
                      <a:pt x="7374" y="7841"/>
                    </a:cubicBezTo>
                    <a:cubicBezTo>
                      <a:pt x="7265" y="8635"/>
                      <a:pt x="6987" y="9371"/>
                      <a:pt x="6599" y="10069"/>
                    </a:cubicBezTo>
                    <a:cubicBezTo>
                      <a:pt x="6587" y="10092"/>
                      <a:pt x="6572" y="10115"/>
                      <a:pt x="6553" y="10135"/>
                    </a:cubicBezTo>
                    <a:cubicBezTo>
                      <a:pt x="6529" y="10152"/>
                      <a:pt x="6491" y="10171"/>
                      <a:pt x="6464" y="10171"/>
                    </a:cubicBezTo>
                    <a:cubicBezTo>
                      <a:pt x="6460" y="10171"/>
                      <a:pt x="6455" y="10171"/>
                      <a:pt x="6452" y="10170"/>
                    </a:cubicBezTo>
                    <a:cubicBezTo>
                      <a:pt x="6413" y="10154"/>
                      <a:pt x="6382" y="10123"/>
                      <a:pt x="6367" y="10084"/>
                    </a:cubicBezTo>
                    <a:cubicBezTo>
                      <a:pt x="6359" y="10042"/>
                      <a:pt x="6355" y="9999"/>
                      <a:pt x="6363" y="9957"/>
                    </a:cubicBezTo>
                    <a:cubicBezTo>
                      <a:pt x="6378" y="9662"/>
                      <a:pt x="6398" y="9368"/>
                      <a:pt x="6405" y="9069"/>
                    </a:cubicBezTo>
                    <a:cubicBezTo>
                      <a:pt x="6409" y="8922"/>
                      <a:pt x="6398" y="8775"/>
                      <a:pt x="6374" y="8631"/>
                    </a:cubicBezTo>
                    <a:cubicBezTo>
                      <a:pt x="6354" y="8498"/>
                      <a:pt x="6287" y="8430"/>
                      <a:pt x="6181" y="8430"/>
                    </a:cubicBezTo>
                    <a:cubicBezTo>
                      <a:pt x="6148" y="8430"/>
                      <a:pt x="6112" y="8437"/>
                      <a:pt x="6072" y="8449"/>
                    </a:cubicBezTo>
                    <a:cubicBezTo>
                      <a:pt x="5998" y="8476"/>
                      <a:pt x="5933" y="8511"/>
                      <a:pt x="5867" y="8554"/>
                    </a:cubicBezTo>
                    <a:cubicBezTo>
                      <a:pt x="5479" y="8798"/>
                      <a:pt x="5092" y="9038"/>
                      <a:pt x="4704" y="9279"/>
                    </a:cubicBezTo>
                    <a:cubicBezTo>
                      <a:pt x="4624" y="9334"/>
                      <a:pt x="4528" y="9365"/>
                      <a:pt x="4431" y="9365"/>
                    </a:cubicBezTo>
                    <a:cubicBezTo>
                      <a:pt x="4420" y="9365"/>
                      <a:pt x="4409" y="9365"/>
                      <a:pt x="4398" y="9364"/>
                    </a:cubicBezTo>
                    <a:cubicBezTo>
                      <a:pt x="4251" y="9348"/>
                      <a:pt x="4185" y="9213"/>
                      <a:pt x="4263" y="9089"/>
                    </a:cubicBezTo>
                    <a:cubicBezTo>
                      <a:pt x="4290" y="9050"/>
                      <a:pt x="4321" y="9011"/>
                      <a:pt x="4356" y="8980"/>
                    </a:cubicBezTo>
                    <a:cubicBezTo>
                      <a:pt x="4491" y="8848"/>
                      <a:pt x="4627" y="8713"/>
                      <a:pt x="4774" y="8589"/>
                    </a:cubicBezTo>
                    <a:cubicBezTo>
                      <a:pt x="5596" y="7872"/>
                      <a:pt x="6413" y="7147"/>
                      <a:pt x="7153" y="6342"/>
                    </a:cubicBezTo>
                    <a:cubicBezTo>
                      <a:pt x="7238" y="6260"/>
                      <a:pt x="7308" y="6167"/>
                      <a:pt x="7366" y="6066"/>
                    </a:cubicBezTo>
                    <a:cubicBezTo>
                      <a:pt x="7436" y="5935"/>
                      <a:pt x="7378" y="5857"/>
                      <a:pt x="7246" y="5834"/>
                    </a:cubicBezTo>
                    <a:cubicBezTo>
                      <a:pt x="6851" y="5768"/>
                      <a:pt x="6452" y="5729"/>
                      <a:pt x="6053" y="5718"/>
                    </a:cubicBezTo>
                    <a:cubicBezTo>
                      <a:pt x="6005" y="5717"/>
                      <a:pt x="5958" y="5717"/>
                      <a:pt x="5911" y="5717"/>
                    </a:cubicBezTo>
                    <a:cubicBezTo>
                      <a:pt x="5436" y="5717"/>
                      <a:pt x="4964" y="5752"/>
                      <a:pt x="4495" y="5826"/>
                    </a:cubicBezTo>
                    <a:lnTo>
                      <a:pt x="4491" y="5826"/>
                    </a:lnTo>
                    <a:cubicBezTo>
                      <a:pt x="4484" y="5827"/>
                      <a:pt x="4478" y="5827"/>
                      <a:pt x="4471" y="5827"/>
                    </a:cubicBezTo>
                    <a:cubicBezTo>
                      <a:pt x="4316" y="5827"/>
                      <a:pt x="4257" y="5614"/>
                      <a:pt x="4398" y="5536"/>
                    </a:cubicBezTo>
                    <a:cubicBezTo>
                      <a:pt x="4445" y="5512"/>
                      <a:pt x="4487" y="5493"/>
                      <a:pt x="4538" y="5478"/>
                    </a:cubicBezTo>
                    <a:cubicBezTo>
                      <a:pt x="4964" y="5338"/>
                      <a:pt x="5402" y="5222"/>
                      <a:pt x="5847" y="5140"/>
                    </a:cubicBezTo>
                    <a:cubicBezTo>
                      <a:pt x="6432" y="5028"/>
                      <a:pt x="7029" y="4970"/>
                      <a:pt x="7622" y="4966"/>
                    </a:cubicBezTo>
                    <a:cubicBezTo>
                      <a:pt x="7729" y="4966"/>
                      <a:pt x="7835" y="4973"/>
                      <a:pt x="7942" y="4973"/>
                    </a:cubicBezTo>
                    <a:cubicBezTo>
                      <a:pt x="8048" y="4973"/>
                      <a:pt x="8155" y="4966"/>
                      <a:pt x="8261" y="4939"/>
                    </a:cubicBezTo>
                    <a:cubicBezTo>
                      <a:pt x="8389" y="4908"/>
                      <a:pt x="8509" y="4838"/>
                      <a:pt x="8598" y="4737"/>
                    </a:cubicBezTo>
                    <a:cubicBezTo>
                      <a:pt x="8897" y="4393"/>
                      <a:pt x="9203" y="4056"/>
                      <a:pt x="9501" y="3711"/>
                    </a:cubicBezTo>
                    <a:cubicBezTo>
                      <a:pt x="9753" y="3412"/>
                      <a:pt x="10001" y="3106"/>
                      <a:pt x="10245" y="2804"/>
                    </a:cubicBezTo>
                    <a:cubicBezTo>
                      <a:pt x="10288" y="2734"/>
                      <a:pt x="10326" y="2665"/>
                      <a:pt x="10354" y="2591"/>
                    </a:cubicBezTo>
                    <a:cubicBezTo>
                      <a:pt x="10284" y="2568"/>
                      <a:pt x="10241" y="2552"/>
                      <a:pt x="10195" y="2541"/>
                    </a:cubicBezTo>
                    <a:cubicBezTo>
                      <a:pt x="9985" y="2494"/>
                      <a:pt x="9772" y="2444"/>
                      <a:pt x="9559" y="2405"/>
                    </a:cubicBezTo>
                    <a:cubicBezTo>
                      <a:pt x="9077" y="2318"/>
                      <a:pt x="8589" y="2273"/>
                      <a:pt x="8100" y="2273"/>
                    </a:cubicBezTo>
                    <a:cubicBezTo>
                      <a:pt x="7956" y="2273"/>
                      <a:pt x="7812" y="2277"/>
                      <a:pt x="7668" y="2285"/>
                    </a:cubicBezTo>
                    <a:lnTo>
                      <a:pt x="7645" y="2285"/>
                    </a:lnTo>
                    <a:cubicBezTo>
                      <a:pt x="7642" y="2285"/>
                      <a:pt x="7640" y="2285"/>
                      <a:pt x="7637" y="2285"/>
                    </a:cubicBezTo>
                    <a:cubicBezTo>
                      <a:pt x="7531" y="2285"/>
                      <a:pt x="7493" y="2140"/>
                      <a:pt x="7591" y="2087"/>
                    </a:cubicBezTo>
                    <a:cubicBezTo>
                      <a:pt x="7812" y="1975"/>
                      <a:pt x="8056" y="1917"/>
                      <a:pt x="8296" y="1870"/>
                    </a:cubicBezTo>
                    <a:cubicBezTo>
                      <a:pt x="8803" y="1774"/>
                      <a:pt x="9311" y="1734"/>
                      <a:pt x="9820" y="1734"/>
                    </a:cubicBezTo>
                    <a:cubicBezTo>
                      <a:pt x="10110" y="1734"/>
                      <a:pt x="10400" y="1747"/>
                      <a:pt x="10691" y="1770"/>
                    </a:cubicBezTo>
                    <a:cubicBezTo>
                      <a:pt x="10716" y="1771"/>
                      <a:pt x="10741" y="1773"/>
                      <a:pt x="10765" y="1773"/>
                    </a:cubicBezTo>
                    <a:cubicBezTo>
                      <a:pt x="10977" y="1773"/>
                      <a:pt x="11143" y="1694"/>
                      <a:pt x="11272" y="1510"/>
                    </a:cubicBezTo>
                    <a:cubicBezTo>
                      <a:pt x="11411" y="1312"/>
                      <a:pt x="11562" y="1122"/>
                      <a:pt x="11710" y="929"/>
                    </a:cubicBezTo>
                    <a:cubicBezTo>
                      <a:pt x="11741" y="886"/>
                      <a:pt x="11768" y="843"/>
                      <a:pt x="11791" y="797"/>
                    </a:cubicBezTo>
                    <a:cubicBezTo>
                      <a:pt x="11938" y="495"/>
                      <a:pt x="11853" y="293"/>
                      <a:pt x="11535" y="193"/>
                    </a:cubicBezTo>
                    <a:cubicBezTo>
                      <a:pt x="11524" y="189"/>
                      <a:pt x="11512" y="185"/>
                      <a:pt x="11497" y="181"/>
                    </a:cubicBezTo>
                    <a:cubicBezTo>
                      <a:pt x="11027" y="74"/>
                      <a:pt x="10554" y="0"/>
                      <a:pt x="100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317;p35"/>
              <p:cNvSpPr/>
              <p:nvPr/>
            </p:nvSpPr>
            <p:spPr>
              <a:xfrm>
                <a:off x="1954006" y="1054895"/>
                <a:ext cx="645221" cy="734648"/>
              </a:xfrm>
              <a:custGeom>
                <a:avLst/>
                <a:gdLst/>
                <a:ahLst/>
                <a:cxnLst/>
                <a:rect l="l" t="t" r="r" b="b"/>
                <a:pathLst>
                  <a:path w="9730" h="11079" extrusionOk="0">
                    <a:moveTo>
                      <a:pt x="8812" y="0"/>
                    </a:moveTo>
                    <a:cubicBezTo>
                      <a:pt x="8703" y="0"/>
                      <a:pt x="8634" y="61"/>
                      <a:pt x="8583" y="187"/>
                    </a:cubicBezTo>
                    <a:cubicBezTo>
                      <a:pt x="8362" y="710"/>
                      <a:pt x="8122" y="1225"/>
                      <a:pt x="7800" y="1690"/>
                    </a:cubicBezTo>
                    <a:cubicBezTo>
                      <a:pt x="7424" y="2232"/>
                      <a:pt x="7021" y="2755"/>
                      <a:pt x="6638" y="3294"/>
                    </a:cubicBezTo>
                    <a:cubicBezTo>
                      <a:pt x="6530" y="3439"/>
                      <a:pt x="6390" y="3484"/>
                      <a:pt x="6228" y="3484"/>
                    </a:cubicBezTo>
                    <a:cubicBezTo>
                      <a:pt x="6222" y="3484"/>
                      <a:pt x="6215" y="3484"/>
                      <a:pt x="6208" y="3484"/>
                    </a:cubicBezTo>
                    <a:cubicBezTo>
                      <a:pt x="5704" y="3476"/>
                      <a:pt x="5200" y="3464"/>
                      <a:pt x="4697" y="3464"/>
                    </a:cubicBezTo>
                    <a:cubicBezTo>
                      <a:pt x="4480" y="3464"/>
                      <a:pt x="4267" y="3495"/>
                      <a:pt x="4050" y="3515"/>
                    </a:cubicBezTo>
                    <a:lnTo>
                      <a:pt x="4050" y="3542"/>
                    </a:lnTo>
                    <a:cubicBezTo>
                      <a:pt x="4081" y="3546"/>
                      <a:pt x="4115" y="3554"/>
                      <a:pt x="4146" y="3557"/>
                    </a:cubicBezTo>
                    <a:cubicBezTo>
                      <a:pt x="4344" y="3581"/>
                      <a:pt x="4546" y="3596"/>
                      <a:pt x="4743" y="3627"/>
                    </a:cubicBezTo>
                    <a:cubicBezTo>
                      <a:pt x="5123" y="3685"/>
                      <a:pt x="5506" y="3755"/>
                      <a:pt x="5871" y="3895"/>
                    </a:cubicBezTo>
                    <a:cubicBezTo>
                      <a:pt x="6006" y="3945"/>
                      <a:pt x="6037" y="4046"/>
                      <a:pt x="5952" y="4158"/>
                    </a:cubicBezTo>
                    <a:cubicBezTo>
                      <a:pt x="5627" y="4561"/>
                      <a:pt x="5309" y="4968"/>
                      <a:pt x="4976" y="5363"/>
                    </a:cubicBezTo>
                    <a:cubicBezTo>
                      <a:pt x="4642" y="5758"/>
                      <a:pt x="4286" y="6146"/>
                      <a:pt x="3941" y="6537"/>
                    </a:cubicBezTo>
                    <a:cubicBezTo>
                      <a:pt x="3899" y="6591"/>
                      <a:pt x="3837" y="6626"/>
                      <a:pt x="3767" y="6638"/>
                    </a:cubicBezTo>
                    <a:cubicBezTo>
                      <a:pt x="3638" y="6669"/>
                      <a:pt x="3506" y="6676"/>
                      <a:pt x="3375" y="6676"/>
                    </a:cubicBezTo>
                    <a:cubicBezTo>
                      <a:pt x="3282" y="6676"/>
                      <a:pt x="3188" y="6673"/>
                      <a:pt x="3096" y="6673"/>
                    </a:cubicBezTo>
                    <a:cubicBezTo>
                      <a:pt x="2484" y="6673"/>
                      <a:pt x="1880" y="6731"/>
                      <a:pt x="1279" y="6839"/>
                    </a:cubicBezTo>
                    <a:cubicBezTo>
                      <a:pt x="1113" y="6866"/>
                      <a:pt x="946" y="6905"/>
                      <a:pt x="779" y="6940"/>
                    </a:cubicBezTo>
                    <a:cubicBezTo>
                      <a:pt x="821" y="6955"/>
                      <a:pt x="866" y="6961"/>
                      <a:pt x="911" y="6961"/>
                    </a:cubicBezTo>
                    <a:cubicBezTo>
                      <a:pt x="924" y="6961"/>
                      <a:pt x="937" y="6960"/>
                      <a:pt x="950" y="6959"/>
                    </a:cubicBezTo>
                    <a:cubicBezTo>
                      <a:pt x="1036" y="6957"/>
                      <a:pt x="1123" y="6955"/>
                      <a:pt x="1209" y="6955"/>
                    </a:cubicBezTo>
                    <a:cubicBezTo>
                      <a:pt x="1714" y="6955"/>
                      <a:pt x="2216" y="7004"/>
                      <a:pt x="2713" y="7107"/>
                    </a:cubicBezTo>
                    <a:cubicBezTo>
                      <a:pt x="2783" y="7118"/>
                      <a:pt x="2848" y="7138"/>
                      <a:pt x="2910" y="7169"/>
                    </a:cubicBezTo>
                    <a:cubicBezTo>
                      <a:pt x="3104" y="7265"/>
                      <a:pt x="3143" y="7459"/>
                      <a:pt x="2988" y="7614"/>
                    </a:cubicBezTo>
                    <a:cubicBezTo>
                      <a:pt x="2531" y="8079"/>
                      <a:pt x="2085" y="8560"/>
                      <a:pt x="1612" y="9013"/>
                    </a:cubicBezTo>
                    <a:cubicBezTo>
                      <a:pt x="1151" y="9451"/>
                      <a:pt x="659" y="9861"/>
                      <a:pt x="183" y="10284"/>
                    </a:cubicBezTo>
                    <a:cubicBezTo>
                      <a:pt x="121" y="10338"/>
                      <a:pt x="63" y="10404"/>
                      <a:pt x="1" y="10466"/>
                    </a:cubicBezTo>
                    <a:cubicBezTo>
                      <a:pt x="42" y="10485"/>
                      <a:pt x="64" y="10495"/>
                      <a:pt x="84" y="10495"/>
                    </a:cubicBezTo>
                    <a:cubicBezTo>
                      <a:pt x="104" y="10495"/>
                      <a:pt x="124" y="10484"/>
                      <a:pt x="163" y="10458"/>
                    </a:cubicBezTo>
                    <a:cubicBezTo>
                      <a:pt x="574" y="10183"/>
                      <a:pt x="985" y="9912"/>
                      <a:pt x="1399" y="9633"/>
                    </a:cubicBezTo>
                    <a:cubicBezTo>
                      <a:pt x="1461" y="9591"/>
                      <a:pt x="1525" y="9571"/>
                      <a:pt x="1584" y="9571"/>
                    </a:cubicBezTo>
                    <a:cubicBezTo>
                      <a:pt x="1696" y="9571"/>
                      <a:pt x="1794" y="9642"/>
                      <a:pt x="1845" y="9776"/>
                    </a:cubicBezTo>
                    <a:cubicBezTo>
                      <a:pt x="1930" y="10001"/>
                      <a:pt x="1950" y="10241"/>
                      <a:pt x="1953" y="10481"/>
                    </a:cubicBezTo>
                    <a:cubicBezTo>
                      <a:pt x="1953" y="10671"/>
                      <a:pt x="1950" y="10861"/>
                      <a:pt x="1950" y="11078"/>
                    </a:cubicBezTo>
                    <a:cubicBezTo>
                      <a:pt x="2081" y="10842"/>
                      <a:pt x="2267" y="10357"/>
                      <a:pt x="2349" y="10016"/>
                    </a:cubicBezTo>
                    <a:cubicBezTo>
                      <a:pt x="2430" y="9675"/>
                      <a:pt x="2496" y="9327"/>
                      <a:pt x="2581" y="8990"/>
                    </a:cubicBezTo>
                    <a:cubicBezTo>
                      <a:pt x="2628" y="8788"/>
                      <a:pt x="2736" y="8606"/>
                      <a:pt x="2891" y="8470"/>
                    </a:cubicBezTo>
                    <a:cubicBezTo>
                      <a:pt x="3139" y="8254"/>
                      <a:pt x="3391" y="8040"/>
                      <a:pt x="3631" y="7816"/>
                    </a:cubicBezTo>
                    <a:cubicBezTo>
                      <a:pt x="4143" y="7331"/>
                      <a:pt x="4654" y="6843"/>
                      <a:pt x="5166" y="6355"/>
                    </a:cubicBezTo>
                    <a:cubicBezTo>
                      <a:pt x="5203" y="6316"/>
                      <a:pt x="5252" y="6297"/>
                      <a:pt x="5301" y="6297"/>
                    </a:cubicBezTo>
                    <a:cubicBezTo>
                      <a:pt x="5365" y="6297"/>
                      <a:pt x="5428" y="6329"/>
                      <a:pt x="5468" y="6390"/>
                    </a:cubicBezTo>
                    <a:cubicBezTo>
                      <a:pt x="5491" y="6425"/>
                      <a:pt x="5510" y="6463"/>
                      <a:pt x="5526" y="6502"/>
                    </a:cubicBezTo>
                    <a:cubicBezTo>
                      <a:pt x="5572" y="6657"/>
                      <a:pt x="5623" y="6812"/>
                      <a:pt x="5654" y="6967"/>
                    </a:cubicBezTo>
                    <a:cubicBezTo>
                      <a:pt x="5747" y="7420"/>
                      <a:pt x="5778" y="7882"/>
                      <a:pt x="5751" y="8343"/>
                    </a:cubicBezTo>
                    <a:lnTo>
                      <a:pt x="5751" y="8467"/>
                    </a:lnTo>
                    <a:cubicBezTo>
                      <a:pt x="5770" y="8459"/>
                      <a:pt x="5782" y="8447"/>
                      <a:pt x="5789" y="8428"/>
                    </a:cubicBezTo>
                    <a:cubicBezTo>
                      <a:pt x="6030" y="7657"/>
                      <a:pt x="6165" y="6874"/>
                      <a:pt x="6095" y="6060"/>
                    </a:cubicBezTo>
                    <a:cubicBezTo>
                      <a:pt x="6080" y="5898"/>
                      <a:pt x="6053" y="5727"/>
                      <a:pt x="6107" y="5557"/>
                    </a:cubicBezTo>
                    <a:cubicBezTo>
                      <a:pt x="6169" y="5371"/>
                      <a:pt x="6270" y="5200"/>
                      <a:pt x="6405" y="5057"/>
                    </a:cubicBezTo>
                    <a:cubicBezTo>
                      <a:pt x="6967" y="4422"/>
                      <a:pt x="7537" y="3786"/>
                      <a:pt x="8064" y="3116"/>
                    </a:cubicBezTo>
                    <a:cubicBezTo>
                      <a:pt x="8622" y="2411"/>
                      <a:pt x="9129" y="1667"/>
                      <a:pt x="9583" y="888"/>
                    </a:cubicBezTo>
                    <a:cubicBezTo>
                      <a:pt x="9610" y="838"/>
                      <a:pt x="9637" y="787"/>
                      <a:pt x="9660" y="737"/>
                    </a:cubicBezTo>
                    <a:cubicBezTo>
                      <a:pt x="9730" y="562"/>
                      <a:pt x="9710" y="485"/>
                      <a:pt x="9575" y="357"/>
                    </a:cubicBezTo>
                    <a:cubicBezTo>
                      <a:pt x="9385" y="194"/>
                      <a:pt x="9160" y="78"/>
                      <a:pt x="8920" y="16"/>
                    </a:cubicBezTo>
                    <a:cubicBezTo>
                      <a:pt x="8880" y="5"/>
                      <a:pt x="8844" y="0"/>
                      <a:pt x="88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7" name="Picture 5"/>
          <p:cNvPicPr>
            <a:picLocks noChangeAspect="1"/>
          </p:cNvPicPr>
          <p:nvPr/>
        </p:nvPicPr>
        <p:blipFill rotWithShape="1">
          <a:blip r:embed="rId3"/>
          <a:srcRect l="71258" t="36429"/>
          <a:stretch/>
        </p:blipFill>
        <p:spPr>
          <a:xfrm>
            <a:off x="315220" y="3675151"/>
            <a:ext cx="974652" cy="1257404"/>
          </a:xfrm>
          <a:prstGeom prst="rect">
            <a:avLst/>
          </a:prstGeom>
        </p:spPr>
      </p:pic>
      <p:grpSp>
        <p:nvGrpSpPr>
          <p:cNvPr id="128" name="Google Shape;1369;p35"/>
          <p:cNvGrpSpPr/>
          <p:nvPr/>
        </p:nvGrpSpPr>
        <p:grpSpPr>
          <a:xfrm>
            <a:off x="7739378" y="1121112"/>
            <a:ext cx="768947" cy="665722"/>
            <a:chOff x="1763544" y="3259158"/>
            <a:chExt cx="1153174" cy="1095242"/>
          </a:xfrm>
        </p:grpSpPr>
        <p:sp>
          <p:nvSpPr>
            <p:cNvPr id="129" name="Google Shape;1370;p35"/>
            <p:cNvSpPr/>
            <p:nvPr/>
          </p:nvSpPr>
          <p:spPr>
            <a:xfrm>
              <a:off x="1763544" y="3259395"/>
              <a:ext cx="1153174" cy="1094778"/>
            </a:xfrm>
            <a:custGeom>
              <a:avLst/>
              <a:gdLst/>
              <a:ahLst/>
              <a:cxnLst/>
              <a:rect l="l" t="t" r="r" b="b"/>
              <a:pathLst>
                <a:path w="17390" h="16510" extrusionOk="0">
                  <a:moveTo>
                    <a:pt x="10247" y="0"/>
                  </a:moveTo>
                  <a:cubicBezTo>
                    <a:pt x="10094" y="0"/>
                    <a:pt x="9934" y="34"/>
                    <a:pt x="9772" y="104"/>
                  </a:cubicBezTo>
                  <a:cubicBezTo>
                    <a:pt x="9489" y="228"/>
                    <a:pt x="9237" y="414"/>
                    <a:pt x="9036" y="650"/>
                  </a:cubicBezTo>
                  <a:cubicBezTo>
                    <a:pt x="8745" y="979"/>
                    <a:pt x="8552" y="1359"/>
                    <a:pt x="8408" y="1770"/>
                  </a:cubicBezTo>
                  <a:cubicBezTo>
                    <a:pt x="8234" y="2266"/>
                    <a:pt x="8156" y="2781"/>
                    <a:pt x="8118" y="3300"/>
                  </a:cubicBezTo>
                  <a:cubicBezTo>
                    <a:pt x="8114" y="3351"/>
                    <a:pt x="8106" y="3393"/>
                    <a:pt x="8098" y="3451"/>
                  </a:cubicBezTo>
                  <a:cubicBezTo>
                    <a:pt x="7986" y="3432"/>
                    <a:pt x="7990" y="3351"/>
                    <a:pt x="7970" y="3289"/>
                  </a:cubicBezTo>
                  <a:cubicBezTo>
                    <a:pt x="7769" y="2634"/>
                    <a:pt x="7536" y="1995"/>
                    <a:pt x="7184" y="1402"/>
                  </a:cubicBezTo>
                  <a:cubicBezTo>
                    <a:pt x="7006" y="1103"/>
                    <a:pt x="6804" y="821"/>
                    <a:pt x="6545" y="580"/>
                  </a:cubicBezTo>
                  <a:cubicBezTo>
                    <a:pt x="6309" y="362"/>
                    <a:pt x="6028" y="250"/>
                    <a:pt x="5747" y="250"/>
                  </a:cubicBezTo>
                  <a:cubicBezTo>
                    <a:pt x="5544" y="250"/>
                    <a:pt x="5341" y="309"/>
                    <a:pt x="5154" y="429"/>
                  </a:cubicBezTo>
                  <a:cubicBezTo>
                    <a:pt x="4999" y="530"/>
                    <a:pt x="4867" y="654"/>
                    <a:pt x="4758" y="805"/>
                  </a:cubicBezTo>
                  <a:cubicBezTo>
                    <a:pt x="4445" y="1227"/>
                    <a:pt x="4359" y="1716"/>
                    <a:pt x="4375" y="2223"/>
                  </a:cubicBezTo>
                  <a:cubicBezTo>
                    <a:pt x="4394" y="2669"/>
                    <a:pt x="4479" y="3107"/>
                    <a:pt x="4630" y="3525"/>
                  </a:cubicBezTo>
                  <a:cubicBezTo>
                    <a:pt x="4805" y="4037"/>
                    <a:pt x="5088" y="4490"/>
                    <a:pt x="5402" y="4924"/>
                  </a:cubicBezTo>
                  <a:cubicBezTo>
                    <a:pt x="5425" y="4959"/>
                    <a:pt x="5452" y="4997"/>
                    <a:pt x="5475" y="5036"/>
                  </a:cubicBezTo>
                  <a:lnTo>
                    <a:pt x="5456" y="5063"/>
                  </a:lnTo>
                  <a:cubicBezTo>
                    <a:pt x="5409" y="5048"/>
                    <a:pt x="5363" y="5028"/>
                    <a:pt x="5316" y="5009"/>
                  </a:cubicBezTo>
                  <a:cubicBezTo>
                    <a:pt x="5076" y="4870"/>
                    <a:pt x="4844" y="4718"/>
                    <a:pt x="4599" y="4587"/>
                  </a:cubicBezTo>
                  <a:cubicBezTo>
                    <a:pt x="4115" y="4315"/>
                    <a:pt x="3619" y="4079"/>
                    <a:pt x="3081" y="3932"/>
                  </a:cubicBezTo>
                  <a:cubicBezTo>
                    <a:pt x="2803" y="3859"/>
                    <a:pt x="2525" y="3812"/>
                    <a:pt x="2244" y="3812"/>
                  </a:cubicBezTo>
                  <a:cubicBezTo>
                    <a:pt x="2077" y="3812"/>
                    <a:pt x="1909" y="3829"/>
                    <a:pt x="1740" y="3866"/>
                  </a:cubicBezTo>
                  <a:cubicBezTo>
                    <a:pt x="1132" y="4002"/>
                    <a:pt x="806" y="4424"/>
                    <a:pt x="864" y="5001"/>
                  </a:cubicBezTo>
                  <a:cubicBezTo>
                    <a:pt x="895" y="5288"/>
                    <a:pt x="981" y="5563"/>
                    <a:pt x="1112" y="5819"/>
                  </a:cubicBezTo>
                  <a:cubicBezTo>
                    <a:pt x="1395" y="6373"/>
                    <a:pt x="1821" y="6791"/>
                    <a:pt x="2333" y="7128"/>
                  </a:cubicBezTo>
                  <a:cubicBezTo>
                    <a:pt x="2829" y="7458"/>
                    <a:pt x="3367" y="7698"/>
                    <a:pt x="3925" y="7900"/>
                  </a:cubicBezTo>
                  <a:cubicBezTo>
                    <a:pt x="3983" y="7919"/>
                    <a:pt x="4042" y="7938"/>
                    <a:pt x="4100" y="7961"/>
                  </a:cubicBezTo>
                  <a:cubicBezTo>
                    <a:pt x="4119" y="7973"/>
                    <a:pt x="4135" y="7996"/>
                    <a:pt x="4138" y="8020"/>
                  </a:cubicBezTo>
                  <a:cubicBezTo>
                    <a:pt x="4138" y="8035"/>
                    <a:pt x="4104" y="8054"/>
                    <a:pt x="4084" y="8062"/>
                  </a:cubicBezTo>
                  <a:cubicBezTo>
                    <a:pt x="4074" y="8064"/>
                    <a:pt x="4066" y="8065"/>
                    <a:pt x="4057" y="8065"/>
                  </a:cubicBezTo>
                  <a:cubicBezTo>
                    <a:pt x="4048" y="8065"/>
                    <a:pt x="4040" y="8064"/>
                    <a:pt x="4030" y="8062"/>
                  </a:cubicBezTo>
                  <a:cubicBezTo>
                    <a:pt x="3623" y="8082"/>
                    <a:pt x="3216" y="8089"/>
                    <a:pt x="2809" y="8120"/>
                  </a:cubicBezTo>
                  <a:cubicBezTo>
                    <a:pt x="2302" y="8159"/>
                    <a:pt x="1798" y="8256"/>
                    <a:pt x="1314" y="8411"/>
                  </a:cubicBezTo>
                  <a:cubicBezTo>
                    <a:pt x="996" y="8508"/>
                    <a:pt x="705" y="8682"/>
                    <a:pt x="473" y="8915"/>
                  </a:cubicBezTo>
                  <a:cubicBezTo>
                    <a:pt x="62" y="9345"/>
                    <a:pt x="0" y="9953"/>
                    <a:pt x="330" y="10422"/>
                  </a:cubicBezTo>
                  <a:cubicBezTo>
                    <a:pt x="481" y="10639"/>
                    <a:pt x="690" y="10782"/>
                    <a:pt x="926" y="10891"/>
                  </a:cubicBezTo>
                  <a:cubicBezTo>
                    <a:pt x="1333" y="11073"/>
                    <a:pt x="1771" y="11170"/>
                    <a:pt x="2217" y="11177"/>
                  </a:cubicBezTo>
                  <a:cubicBezTo>
                    <a:pt x="2234" y="11178"/>
                    <a:pt x="2251" y="11178"/>
                    <a:pt x="2267" y="11178"/>
                  </a:cubicBezTo>
                  <a:cubicBezTo>
                    <a:pt x="2692" y="11178"/>
                    <a:pt x="3117" y="11131"/>
                    <a:pt x="3534" y="11034"/>
                  </a:cubicBezTo>
                  <a:cubicBezTo>
                    <a:pt x="3937" y="10945"/>
                    <a:pt x="4332" y="10817"/>
                    <a:pt x="4712" y="10658"/>
                  </a:cubicBezTo>
                  <a:cubicBezTo>
                    <a:pt x="4734" y="10649"/>
                    <a:pt x="4760" y="10635"/>
                    <a:pt x="4783" y="10635"/>
                  </a:cubicBezTo>
                  <a:cubicBezTo>
                    <a:pt x="4800" y="10635"/>
                    <a:pt x="4814" y="10643"/>
                    <a:pt x="4824" y="10666"/>
                  </a:cubicBezTo>
                  <a:cubicBezTo>
                    <a:pt x="4836" y="10693"/>
                    <a:pt x="4809" y="10743"/>
                    <a:pt x="4789" y="10778"/>
                  </a:cubicBezTo>
                  <a:cubicBezTo>
                    <a:pt x="4774" y="10802"/>
                    <a:pt x="4751" y="10825"/>
                    <a:pt x="4727" y="10844"/>
                  </a:cubicBezTo>
                  <a:cubicBezTo>
                    <a:pt x="4623" y="10941"/>
                    <a:pt x="4518" y="11042"/>
                    <a:pt x="4417" y="11143"/>
                  </a:cubicBezTo>
                  <a:cubicBezTo>
                    <a:pt x="3999" y="11561"/>
                    <a:pt x="3592" y="11991"/>
                    <a:pt x="3263" y="12483"/>
                  </a:cubicBezTo>
                  <a:cubicBezTo>
                    <a:pt x="2988" y="12898"/>
                    <a:pt x="2782" y="13336"/>
                    <a:pt x="2720" y="13839"/>
                  </a:cubicBezTo>
                  <a:cubicBezTo>
                    <a:pt x="2639" y="14521"/>
                    <a:pt x="3061" y="15168"/>
                    <a:pt x="3720" y="15343"/>
                  </a:cubicBezTo>
                  <a:cubicBezTo>
                    <a:pt x="3840" y="15372"/>
                    <a:pt x="3963" y="15386"/>
                    <a:pt x="4086" y="15386"/>
                  </a:cubicBezTo>
                  <a:cubicBezTo>
                    <a:pt x="4241" y="15386"/>
                    <a:pt x="4396" y="15363"/>
                    <a:pt x="4545" y="15315"/>
                  </a:cubicBezTo>
                  <a:cubicBezTo>
                    <a:pt x="5223" y="15114"/>
                    <a:pt x="5789" y="14730"/>
                    <a:pt x="6266" y="14211"/>
                  </a:cubicBezTo>
                  <a:cubicBezTo>
                    <a:pt x="6587" y="13859"/>
                    <a:pt x="6862" y="13467"/>
                    <a:pt x="7079" y="13049"/>
                  </a:cubicBezTo>
                  <a:cubicBezTo>
                    <a:pt x="7099" y="13015"/>
                    <a:pt x="7108" y="12959"/>
                    <a:pt x="7164" y="12959"/>
                  </a:cubicBezTo>
                  <a:cubicBezTo>
                    <a:pt x="7174" y="12959"/>
                    <a:pt x="7184" y="12960"/>
                    <a:pt x="7195" y="12964"/>
                  </a:cubicBezTo>
                  <a:cubicBezTo>
                    <a:pt x="7199" y="13002"/>
                    <a:pt x="7199" y="13045"/>
                    <a:pt x="7195" y="13084"/>
                  </a:cubicBezTo>
                  <a:cubicBezTo>
                    <a:pt x="7168" y="13270"/>
                    <a:pt x="7134" y="13456"/>
                    <a:pt x="7110" y="13638"/>
                  </a:cubicBezTo>
                  <a:cubicBezTo>
                    <a:pt x="7033" y="14207"/>
                    <a:pt x="7006" y="14773"/>
                    <a:pt x="7099" y="15343"/>
                  </a:cubicBezTo>
                  <a:cubicBezTo>
                    <a:pt x="7130" y="15575"/>
                    <a:pt x="7203" y="15800"/>
                    <a:pt x="7319" y="16005"/>
                  </a:cubicBezTo>
                  <a:cubicBezTo>
                    <a:pt x="7516" y="16326"/>
                    <a:pt x="7790" y="16509"/>
                    <a:pt x="8156" y="16509"/>
                  </a:cubicBezTo>
                  <a:cubicBezTo>
                    <a:pt x="8188" y="16509"/>
                    <a:pt x="8220" y="16508"/>
                    <a:pt x="8253" y="16505"/>
                  </a:cubicBezTo>
                  <a:cubicBezTo>
                    <a:pt x="8645" y="16470"/>
                    <a:pt x="8962" y="16273"/>
                    <a:pt x="9218" y="15982"/>
                  </a:cubicBezTo>
                  <a:cubicBezTo>
                    <a:pt x="9361" y="15808"/>
                    <a:pt x="9478" y="15614"/>
                    <a:pt x="9559" y="15401"/>
                  </a:cubicBezTo>
                  <a:cubicBezTo>
                    <a:pt x="9865" y="14688"/>
                    <a:pt x="10032" y="13948"/>
                    <a:pt x="10005" y="13169"/>
                  </a:cubicBezTo>
                  <a:lnTo>
                    <a:pt x="10005" y="13002"/>
                  </a:lnTo>
                  <a:cubicBezTo>
                    <a:pt x="10101" y="13018"/>
                    <a:pt x="10105" y="13080"/>
                    <a:pt x="10129" y="13126"/>
                  </a:cubicBezTo>
                  <a:cubicBezTo>
                    <a:pt x="10256" y="13421"/>
                    <a:pt x="10380" y="13719"/>
                    <a:pt x="10520" y="14010"/>
                  </a:cubicBezTo>
                  <a:cubicBezTo>
                    <a:pt x="10687" y="14355"/>
                    <a:pt x="10904" y="14672"/>
                    <a:pt x="11167" y="14951"/>
                  </a:cubicBezTo>
                  <a:cubicBezTo>
                    <a:pt x="11403" y="15188"/>
                    <a:pt x="11667" y="15385"/>
                    <a:pt x="11996" y="15470"/>
                  </a:cubicBezTo>
                  <a:cubicBezTo>
                    <a:pt x="12094" y="15496"/>
                    <a:pt x="12188" y="15508"/>
                    <a:pt x="12278" y="15508"/>
                  </a:cubicBezTo>
                  <a:cubicBezTo>
                    <a:pt x="12546" y="15508"/>
                    <a:pt x="12780" y="15397"/>
                    <a:pt x="12980" y="15180"/>
                  </a:cubicBezTo>
                  <a:cubicBezTo>
                    <a:pt x="13139" y="15006"/>
                    <a:pt x="13255" y="14796"/>
                    <a:pt x="13317" y="14568"/>
                  </a:cubicBezTo>
                  <a:cubicBezTo>
                    <a:pt x="13426" y="14192"/>
                    <a:pt x="13410" y="13812"/>
                    <a:pt x="13360" y="13429"/>
                  </a:cubicBezTo>
                  <a:cubicBezTo>
                    <a:pt x="13286" y="12894"/>
                    <a:pt x="13108" y="12394"/>
                    <a:pt x="12868" y="11910"/>
                  </a:cubicBezTo>
                  <a:cubicBezTo>
                    <a:pt x="12849" y="11871"/>
                    <a:pt x="12829" y="11828"/>
                    <a:pt x="12810" y="11782"/>
                  </a:cubicBezTo>
                  <a:cubicBezTo>
                    <a:pt x="12844" y="11780"/>
                    <a:pt x="12869" y="11778"/>
                    <a:pt x="12889" y="11778"/>
                  </a:cubicBezTo>
                  <a:cubicBezTo>
                    <a:pt x="12943" y="11778"/>
                    <a:pt x="12958" y="11790"/>
                    <a:pt x="13015" y="11832"/>
                  </a:cubicBezTo>
                  <a:cubicBezTo>
                    <a:pt x="13124" y="11914"/>
                    <a:pt x="13228" y="11995"/>
                    <a:pt x="13341" y="12072"/>
                  </a:cubicBezTo>
                  <a:cubicBezTo>
                    <a:pt x="13740" y="12344"/>
                    <a:pt x="14147" y="12603"/>
                    <a:pt x="14612" y="12754"/>
                  </a:cubicBezTo>
                  <a:cubicBezTo>
                    <a:pt x="14840" y="12829"/>
                    <a:pt x="15071" y="12884"/>
                    <a:pt x="15310" y="12884"/>
                  </a:cubicBezTo>
                  <a:cubicBezTo>
                    <a:pt x="15367" y="12884"/>
                    <a:pt x="15425" y="12881"/>
                    <a:pt x="15483" y="12874"/>
                  </a:cubicBezTo>
                  <a:cubicBezTo>
                    <a:pt x="15960" y="12828"/>
                    <a:pt x="16316" y="12530"/>
                    <a:pt x="16413" y="12092"/>
                  </a:cubicBezTo>
                  <a:cubicBezTo>
                    <a:pt x="16448" y="11914"/>
                    <a:pt x="16448" y="11735"/>
                    <a:pt x="16413" y="11557"/>
                  </a:cubicBezTo>
                  <a:cubicBezTo>
                    <a:pt x="16347" y="11212"/>
                    <a:pt x="16189" y="10910"/>
                    <a:pt x="15979" y="10635"/>
                  </a:cubicBezTo>
                  <a:cubicBezTo>
                    <a:pt x="15576" y="10093"/>
                    <a:pt x="15049" y="9697"/>
                    <a:pt x="14449" y="9403"/>
                  </a:cubicBezTo>
                  <a:cubicBezTo>
                    <a:pt x="14197" y="9275"/>
                    <a:pt x="13930" y="9182"/>
                    <a:pt x="13670" y="9070"/>
                  </a:cubicBezTo>
                  <a:cubicBezTo>
                    <a:pt x="13631" y="9054"/>
                    <a:pt x="13569" y="9062"/>
                    <a:pt x="13577" y="8977"/>
                  </a:cubicBezTo>
                  <a:lnTo>
                    <a:pt x="13732" y="8977"/>
                  </a:lnTo>
                  <a:cubicBezTo>
                    <a:pt x="13792" y="8978"/>
                    <a:pt x="13853" y="8978"/>
                    <a:pt x="13913" y="8978"/>
                  </a:cubicBezTo>
                  <a:cubicBezTo>
                    <a:pt x="14486" y="8978"/>
                    <a:pt x="15050" y="8926"/>
                    <a:pt x="15607" y="8775"/>
                  </a:cubicBezTo>
                  <a:cubicBezTo>
                    <a:pt x="16045" y="8655"/>
                    <a:pt x="16464" y="8485"/>
                    <a:pt x="16812" y="8182"/>
                  </a:cubicBezTo>
                  <a:cubicBezTo>
                    <a:pt x="17266" y="7795"/>
                    <a:pt x="17390" y="7283"/>
                    <a:pt x="17157" y="6729"/>
                  </a:cubicBezTo>
                  <a:cubicBezTo>
                    <a:pt x="16967" y="6268"/>
                    <a:pt x="16615" y="5970"/>
                    <a:pt x="16169" y="5776"/>
                  </a:cubicBezTo>
                  <a:cubicBezTo>
                    <a:pt x="15811" y="5615"/>
                    <a:pt x="15442" y="5549"/>
                    <a:pt x="15067" y="5549"/>
                  </a:cubicBezTo>
                  <a:cubicBezTo>
                    <a:pt x="14865" y="5549"/>
                    <a:pt x="14661" y="5568"/>
                    <a:pt x="14457" y="5602"/>
                  </a:cubicBezTo>
                  <a:cubicBezTo>
                    <a:pt x="14077" y="5672"/>
                    <a:pt x="13701" y="5780"/>
                    <a:pt x="13345" y="5923"/>
                  </a:cubicBezTo>
                  <a:cubicBezTo>
                    <a:pt x="13314" y="5933"/>
                    <a:pt x="13284" y="5955"/>
                    <a:pt x="13252" y="5955"/>
                  </a:cubicBezTo>
                  <a:cubicBezTo>
                    <a:pt x="13231" y="5955"/>
                    <a:pt x="13209" y="5945"/>
                    <a:pt x="13186" y="5916"/>
                  </a:cubicBezTo>
                  <a:cubicBezTo>
                    <a:pt x="13217" y="5889"/>
                    <a:pt x="13248" y="5858"/>
                    <a:pt x="13279" y="5827"/>
                  </a:cubicBezTo>
                  <a:cubicBezTo>
                    <a:pt x="13476" y="5637"/>
                    <a:pt x="13678" y="5455"/>
                    <a:pt x="13868" y="5253"/>
                  </a:cubicBezTo>
                  <a:cubicBezTo>
                    <a:pt x="14259" y="4839"/>
                    <a:pt x="14612" y="4389"/>
                    <a:pt x="14840" y="3858"/>
                  </a:cubicBezTo>
                  <a:cubicBezTo>
                    <a:pt x="14991" y="3506"/>
                    <a:pt x="15076" y="3141"/>
                    <a:pt x="15034" y="2754"/>
                  </a:cubicBezTo>
                  <a:cubicBezTo>
                    <a:pt x="14966" y="2000"/>
                    <a:pt x="14331" y="1459"/>
                    <a:pt x="13618" y="1459"/>
                  </a:cubicBezTo>
                  <a:cubicBezTo>
                    <a:pt x="13481" y="1459"/>
                    <a:pt x="13341" y="1479"/>
                    <a:pt x="13201" y="1522"/>
                  </a:cubicBezTo>
                  <a:cubicBezTo>
                    <a:pt x="12961" y="1592"/>
                    <a:pt x="12728" y="1700"/>
                    <a:pt x="12523" y="1843"/>
                  </a:cubicBezTo>
                  <a:cubicBezTo>
                    <a:pt x="12062" y="2165"/>
                    <a:pt x="11663" y="2572"/>
                    <a:pt x="11353" y="3041"/>
                  </a:cubicBezTo>
                  <a:cubicBezTo>
                    <a:pt x="11322" y="3087"/>
                    <a:pt x="11287" y="3126"/>
                    <a:pt x="11256" y="3169"/>
                  </a:cubicBezTo>
                  <a:lnTo>
                    <a:pt x="11225" y="3153"/>
                  </a:lnTo>
                  <a:cubicBezTo>
                    <a:pt x="11229" y="3107"/>
                    <a:pt x="11233" y="3064"/>
                    <a:pt x="11241" y="3018"/>
                  </a:cubicBezTo>
                  <a:cubicBezTo>
                    <a:pt x="11341" y="2568"/>
                    <a:pt x="11384" y="2107"/>
                    <a:pt x="11372" y="1646"/>
                  </a:cubicBezTo>
                  <a:cubicBezTo>
                    <a:pt x="11357" y="1309"/>
                    <a:pt x="11318" y="979"/>
                    <a:pt x="11182" y="666"/>
                  </a:cubicBezTo>
                  <a:cubicBezTo>
                    <a:pt x="11000" y="238"/>
                    <a:pt x="10651" y="0"/>
                    <a:pt x="10247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71;p35"/>
            <p:cNvGrpSpPr/>
            <p:nvPr/>
          </p:nvGrpSpPr>
          <p:grpSpPr>
            <a:xfrm>
              <a:off x="1763809" y="3259158"/>
              <a:ext cx="1152644" cy="1095242"/>
              <a:chOff x="2020834" y="1085733"/>
              <a:chExt cx="1152644" cy="1095242"/>
            </a:xfrm>
          </p:grpSpPr>
          <p:sp>
            <p:nvSpPr>
              <p:cNvPr id="131" name="Google Shape;1372;p35"/>
              <p:cNvSpPr/>
              <p:nvPr/>
            </p:nvSpPr>
            <p:spPr>
              <a:xfrm>
                <a:off x="2020834" y="1085733"/>
                <a:ext cx="1152644" cy="1095242"/>
              </a:xfrm>
              <a:custGeom>
                <a:avLst/>
                <a:gdLst/>
                <a:ahLst/>
                <a:cxnLst/>
                <a:rect l="l" t="t" r="r" b="b"/>
                <a:pathLst>
                  <a:path w="17382" h="16517" extrusionOk="0">
                    <a:moveTo>
                      <a:pt x="10233" y="240"/>
                    </a:moveTo>
                    <a:cubicBezTo>
                      <a:pt x="10369" y="240"/>
                      <a:pt x="10502" y="278"/>
                      <a:pt x="10632" y="359"/>
                    </a:cubicBezTo>
                    <a:cubicBezTo>
                      <a:pt x="10780" y="452"/>
                      <a:pt x="10892" y="592"/>
                      <a:pt x="10958" y="755"/>
                    </a:cubicBezTo>
                    <a:cubicBezTo>
                      <a:pt x="11082" y="1049"/>
                      <a:pt x="11117" y="1359"/>
                      <a:pt x="11132" y="1673"/>
                    </a:cubicBezTo>
                    <a:lnTo>
                      <a:pt x="11132" y="1828"/>
                    </a:lnTo>
                    <a:cubicBezTo>
                      <a:pt x="11128" y="2475"/>
                      <a:pt x="10993" y="3095"/>
                      <a:pt x="10814" y="3715"/>
                    </a:cubicBezTo>
                    <a:cubicBezTo>
                      <a:pt x="10640" y="4288"/>
                      <a:pt x="10427" y="4846"/>
                      <a:pt x="10175" y="5393"/>
                    </a:cubicBezTo>
                    <a:cubicBezTo>
                      <a:pt x="10140" y="5462"/>
                      <a:pt x="10094" y="5524"/>
                      <a:pt x="10039" y="5582"/>
                    </a:cubicBezTo>
                    <a:cubicBezTo>
                      <a:pt x="10008" y="5613"/>
                      <a:pt x="9970" y="5629"/>
                      <a:pt x="9927" y="5629"/>
                    </a:cubicBezTo>
                    <a:cubicBezTo>
                      <a:pt x="9917" y="5629"/>
                      <a:pt x="9906" y="5630"/>
                      <a:pt x="9896" y="5630"/>
                    </a:cubicBezTo>
                    <a:cubicBezTo>
                      <a:pt x="9825" y="5630"/>
                      <a:pt x="9754" y="5619"/>
                      <a:pt x="9687" y="5602"/>
                    </a:cubicBezTo>
                    <a:cubicBezTo>
                      <a:pt x="9435" y="5523"/>
                      <a:pt x="9176" y="5483"/>
                      <a:pt x="8916" y="5483"/>
                    </a:cubicBezTo>
                    <a:cubicBezTo>
                      <a:pt x="8855" y="5483"/>
                      <a:pt x="8794" y="5485"/>
                      <a:pt x="8734" y="5489"/>
                    </a:cubicBezTo>
                    <a:cubicBezTo>
                      <a:pt x="8721" y="5490"/>
                      <a:pt x="8708" y="5490"/>
                      <a:pt x="8697" y="5490"/>
                    </a:cubicBezTo>
                    <a:cubicBezTo>
                      <a:pt x="8575" y="5490"/>
                      <a:pt x="8534" y="5451"/>
                      <a:pt x="8470" y="5331"/>
                    </a:cubicBezTo>
                    <a:cubicBezTo>
                      <a:pt x="8342" y="5094"/>
                      <a:pt x="8350" y="4835"/>
                      <a:pt x="8335" y="4583"/>
                    </a:cubicBezTo>
                    <a:cubicBezTo>
                      <a:pt x="8292" y="3881"/>
                      <a:pt x="8339" y="3180"/>
                      <a:pt x="8462" y="2490"/>
                    </a:cubicBezTo>
                    <a:cubicBezTo>
                      <a:pt x="8571" y="1929"/>
                      <a:pt x="8765" y="1402"/>
                      <a:pt x="9113" y="941"/>
                    </a:cubicBezTo>
                    <a:cubicBezTo>
                      <a:pt x="9311" y="669"/>
                      <a:pt x="9575" y="452"/>
                      <a:pt x="9884" y="317"/>
                    </a:cubicBezTo>
                    <a:cubicBezTo>
                      <a:pt x="10002" y="267"/>
                      <a:pt x="10118" y="240"/>
                      <a:pt x="10233" y="240"/>
                    </a:cubicBezTo>
                    <a:close/>
                    <a:moveTo>
                      <a:pt x="5750" y="487"/>
                    </a:moveTo>
                    <a:cubicBezTo>
                      <a:pt x="5987" y="499"/>
                      <a:pt x="6211" y="592"/>
                      <a:pt x="6386" y="755"/>
                    </a:cubicBezTo>
                    <a:cubicBezTo>
                      <a:pt x="6603" y="960"/>
                      <a:pt x="6789" y="1196"/>
                      <a:pt x="6940" y="1460"/>
                    </a:cubicBezTo>
                    <a:cubicBezTo>
                      <a:pt x="7292" y="2033"/>
                      <a:pt x="7525" y="2661"/>
                      <a:pt x="7722" y="3304"/>
                    </a:cubicBezTo>
                    <a:cubicBezTo>
                      <a:pt x="7916" y="3943"/>
                      <a:pt x="8029" y="4606"/>
                      <a:pt x="8156" y="5261"/>
                    </a:cubicBezTo>
                    <a:cubicBezTo>
                      <a:pt x="8168" y="5327"/>
                      <a:pt x="8168" y="5389"/>
                      <a:pt x="8156" y="5455"/>
                    </a:cubicBezTo>
                    <a:cubicBezTo>
                      <a:pt x="8149" y="5544"/>
                      <a:pt x="8087" y="5617"/>
                      <a:pt x="8001" y="5644"/>
                    </a:cubicBezTo>
                    <a:cubicBezTo>
                      <a:pt x="7703" y="5749"/>
                      <a:pt x="7424" y="5916"/>
                      <a:pt x="7188" y="6129"/>
                    </a:cubicBezTo>
                    <a:cubicBezTo>
                      <a:pt x="7151" y="6168"/>
                      <a:pt x="7100" y="6189"/>
                      <a:pt x="7049" y="6189"/>
                    </a:cubicBezTo>
                    <a:cubicBezTo>
                      <a:pt x="7020" y="6189"/>
                      <a:pt x="6990" y="6182"/>
                      <a:pt x="6963" y="6167"/>
                    </a:cubicBezTo>
                    <a:cubicBezTo>
                      <a:pt x="6858" y="6121"/>
                      <a:pt x="6758" y="6055"/>
                      <a:pt x="6672" y="5978"/>
                    </a:cubicBezTo>
                    <a:cubicBezTo>
                      <a:pt x="6068" y="5416"/>
                      <a:pt x="5529" y="4796"/>
                      <a:pt x="5130" y="4067"/>
                    </a:cubicBezTo>
                    <a:cubicBezTo>
                      <a:pt x="4789" y="3467"/>
                      <a:pt x="4607" y="2789"/>
                      <a:pt x="4599" y="2099"/>
                    </a:cubicBezTo>
                    <a:cubicBezTo>
                      <a:pt x="4599" y="1685"/>
                      <a:pt x="4685" y="1282"/>
                      <a:pt x="4952" y="937"/>
                    </a:cubicBezTo>
                    <a:cubicBezTo>
                      <a:pt x="5126" y="720"/>
                      <a:pt x="5328" y="553"/>
                      <a:pt x="5611" y="499"/>
                    </a:cubicBezTo>
                    <a:cubicBezTo>
                      <a:pt x="5630" y="495"/>
                      <a:pt x="5653" y="491"/>
                      <a:pt x="5673" y="487"/>
                    </a:cubicBezTo>
                    <a:close/>
                    <a:moveTo>
                      <a:pt x="13621" y="1703"/>
                    </a:moveTo>
                    <a:cubicBezTo>
                      <a:pt x="14186" y="1703"/>
                      <a:pt x="14696" y="2117"/>
                      <a:pt x="14782" y="2711"/>
                    </a:cubicBezTo>
                    <a:cubicBezTo>
                      <a:pt x="14794" y="2789"/>
                      <a:pt x="14798" y="2866"/>
                      <a:pt x="14805" y="2917"/>
                    </a:cubicBezTo>
                    <a:cubicBezTo>
                      <a:pt x="14790" y="3362"/>
                      <a:pt x="14654" y="3738"/>
                      <a:pt x="14449" y="4091"/>
                    </a:cubicBezTo>
                    <a:cubicBezTo>
                      <a:pt x="14131" y="4645"/>
                      <a:pt x="13705" y="5106"/>
                      <a:pt x="13240" y="5536"/>
                    </a:cubicBezTo>
                    <a:cubicBezTo>
                      <a:pt x="12713" y="6020"/>
                      <a:pt x="12140" y="6439"/>
                      <a:pt x="11558" y="6853"/>
                    </a:cubicBezTo>
                    <a:cubicBezTo>
                      <a:pt x="11492" y="6901"/>
                      <a:pt x="11433" y="6925"/>
                      <a:pt x="11378" y="6925"/>
                    </a:cubicBezTo>
                    <a:cubicBezTo>
                      <a:pt x="11300" y="6925"/>
                      <a:pt x="11230" y="6876"/>
                      <a:pt x="11159" y="6780"/>
                    </a:cubicBezTo>
                    <a:cubicBezTo>
                      <a:pt x="11035" y="6609"/>
                      <a:pt x="10911" y="6435"/>
                      <a:pt x="10772" y="6276"/>
                    </a:cubicBezTo>
                    <a:cubicBezTo>
                      <a:pt x="10683" y="6167"/>
                      <a:pt x="10566" y="6074"/>
                      <a:pt x="10466" y="5974"/>
                    </a:cubicBezTo>
                    <a:cubicBezTo>
                      <a:pt x="10330" y="5842"/>
                      <a:pt x="10307" y="5699"/>
                      <a:pt x="10388" y="5517"/>
                    </a:cubicBezTo>
                    <a:cubicBezTo>
                      <a:pt x="10590" y="5083"/>
                      <a:pt x="10768" y="4641"/>
                      <a:pt x="10969" y="4203"/>
                    </a:cubicBezTo>
                    <a:cubicBezTo>
                      <a:pt x="11151" y="3796"/>
                      <a:pt x="11380" y="3409"/>
                      <a:pt x="11644" y="3048"/>
                    </a:cubicBezTo>
                    <a:cubicBezTo>
                      <a:pt x="11911" y="2676"/>
                      <a:pt x="12236" y="2351"/>
                      <a:pt x="12608" y="2084"/>
                    </a:cubicBezTo>
                    <a:cubicBezTo>
                      <a:pt x="12802" y="1944"/>
                      <a:pt x="13015" y="1836"/>
                      <a:pt x="13244" y="1766"/>
                    </a:cubicBezTo>
                    <a:cubicBezTo>
                      <a:pt x="13370" y="1723"/>
                      <a:pt x="13497" y="1703"/>
                      <a:pt x="13621" y="1703"/>
                    </a:cubicBezTo>
                    <a:close/>
                    <a:moveTo>
                      <a:pt x="2255" y="4052"/>
                    </a:moveTo>
                    <a:cubicBezTo>
                      <a:pt x="2701" y="4064"/>
                      <a:pt x="3123" y="4180"/>
                      <a:pt x="3534" y="4343"/>
                    </a:cubicBezTo>
                    <a:cubicBezTo>
                      <a:pt x="4266" y="4641"/>
                      <a:pt x="4960" y="5032"/>
                      <a:pt x="5591" y="5513"/>
                    </a:cubicBezTo>
                    <a:cubicBezTo>
                      <a:pt x="5928" y="5761"/>
                      <a:pt x="6246" y="6040"/>
                      <a:pt x="6564" y="6311"/>
                    </a:cubicBezTo>
                    <a:cubicBezTo>
                      <a:pt x="6626" y="6373"/>
                      <a:pt x="6676" y="6443"/>
                      <a:pt x="6711" y="6524"/>
                    </a:cubicBezTo>
                    <a:cubicBezTo>
                      <a:pt x="6754" y="6598"/>
                      <a:pt x="6719" y="6671"/>
                      <a:pt x="6676" y="6741"/>
                    </a:cubicBezTo>
                    <a:cubicBezTo>
                      <a:pt x="6514" y="7008"/>
                      <a:pt x="6401" y="7307"/>
                      <a:pt x="6347" y="7613"/>
                    </a:cubicBezTo>
                    <a:cubicBezTo>
                      <a:pt x="6328" y="7717"/>
                      <a:pt x="6320" y="7822"/>
                      <a:pt x="6308" y="7927"/>
                    </a:cubicBezTo>
                    <a:cubicBezTo>
                      <a:pt x="6290" y="8062"/>
                      <a:pt x="6200" y="8145"/>
                      <a:pt x="6074" y="8145"/>
                    </a:cubicBezTo>
                    <a:cubicBezTo>
                      <a:pt x="6063" y="8145"/>
                      <a:pt x="6052" y="8145"/>
                      <a:pt x="6041" y="8144"/>
                    </a:cubicBezTo>
                    <a:cubicBezTo>
                      <a:pt x="4940" y="8031"/>
                      <a:pt x="3871" y="7710"/>
                      <a:pt x="2891" y="7194"/>
                    </a:cubicBezTo>
                    <a:cubicBezTo>
                      <a:pt x="2422" y="6946"/>
                      <a:pt x="1996" y="6644"/>
                      <a:pt x="1659" y="6229"/>
                    </a:cubicBezTo>
                    <a:cubicBezTo>
                      <a:pt x="1387" y="5900"/>
                      <a:pt x="1190" y="5528"/>
                      <a:pt x="1116" y="5106"/>
                    </a:cubicBezTo>
                    <a:cubicBezTo>
                      <a:pt x="1070" y="4842"/>
                      <a:pt x="1077" y="4579"/>
                      <a:pt x="1275" y="4370"/>
                    </a:cubicBezTo>
                    <a:cubicBezTo>
                      <a:pt x="1430" y="4203"/>
                      <a:pt x="1639" y="4129"/>
                      <a:pt x="1856" y="4095"/>
                    </a:cubicBezTo>
                    <a:cubicBezTo>
                      <a:pt x="1988" y="4071"/>
                      <a:pt x="2124" y="4064"/>
                      <a:pt x="2255" y="4052"/>
                    </a:cubicBezTo>
                    <a:close/>
                    <a:moveTo>
                      <a:pt x="15053" y="5787"/>
                    </a:moveTo>
                    <a:cubicBezTo>
                      <a:pt x="15272" y="5787"/>
                      <a:pt x="15492" y="5811"/>
                      <a:pt x="15712" y="5865"/>
                    </a:cubicBezTo>
                    <a:cubicBezTo>
                      <a:pt x="16103" y="5962"/>
                      <a:pt x="16452" y="6144"/>
                      <a:pt x="16719" y="6454"/>
                    </a:cubicBezTo>
                    <a:cubicBezTo>
                      <a:pt x="16890" y="6648"/>
                      <a:pt x="17002" y="6888"/>
                      <a:pt x="17033" y="7144"/>
                    </a:cubicBezTo>
                    <a:cubicBezTo>
                      <a:pt x="17072" y="7400"/>
                      <a:pt x="16991" y="7663"/>
                      <a:pt x="16812" y="7857"/>
                    </a:cubicBezTo>
                    <a:cubicBezTo>
                      <a:pt x="16588" y="8120"/>
                      <a:pt x="16289" y="8283"/>
                      <a:pt x="15975" y="8411"/>
                    </a:cubicBezTo>
                    <a:cubicBezTo>
                      <a:pt x="15491" y="8605"/>
                      <a:pt x="14987" y="8694"/>
                      <a:pt x="14476" y="8725"/>
                    </a:cubicBezTo>
                    <a:cubicBezTo>
                      <a:pt x="14406" y="8729"/>
                      <a:pt x="14336" y="8730"/>
                      <a:pt x="14267" y="8730"/>
                    </a:cubicBezTo>
                    <a:cubicBezTo>
                      <a:pt x="14127" y="8730"/>
                      <a:pt x="13988" y="8725"/>
                      <a:pt x="13848" y="8725"/>
                    </a:cubicBezTo>
                    <a:cubicBezTo>
                      <a:pt x="13791" y="8726"/>
                      <a:pt x="13733" y="8727"/>
                      <a:pt x="13676" y="8727"/>
                    </a:cubicBezTo>
                    <a:cubicBezTo>
                      <a:pt x="13091" y="8727"/>
                      <a:pt x="12509" y="8640"/>
                      <a:pt x="11934" y="8531"/>
                    </a:cubicBezTo>
                    <a:cubicBezTo>
                      <a:pt x="11864" y="8519"/>
                      <a:pt x="11791" y="8508"/>
                      <a:pt x="11717" y="8492"/>
                    </a:cubicBezTo>
                    <a:cubicBezTo>
                      <a:pt x="11593" y="8469"/>
                      <a:pt x="11504" y="8357"/>
                      <a:pt x="11508" y="8233"/>
                    </a:cubicBezTo>
                    <a:cubicBezTo>
                      <a:pt x="11516" y="7958"/>
                      <a:pt x="11489" y="7682"/>
                      <a:pt x="11427" y="7415"/>
                    </a:cubicBezTo>
                    <a:cubicBezTo>
                      <a:pt x="11399" y="7307"/>
                      <a:pt x="11461" y="7214"/>
                      <a:pt x="11558" y="7156"/>
                    </a:cubicBezTo>
                    <a:cubicBezTo>
                      <a:pt x="11783" y="7012"/>
                      <a:pt x="12012" y="6865"/>
                      <a:pt x="12244" y="6729"/>
                    </a:cubicBezTo>
                    <a:cubicBezTo>
                      <a:pt x="12821" y="6396"/>
                      <a:pt x="13418" y="6105"/>
                      <a:pt x="14065" y="5931"/>
                    </a:cubicBezTo>
                    <a:cubicBezTo>
                      <a:pt x="14392" y="5842"/>
                      <a:pt x="14722" y="5787"/>
                      <a:pt x="15053" y="5787"/>
                    </a:cubicBezTo>
                    <a:close/>
                    <a:moveTo>
                      <a:pt x="8964" y="5701"/>
                    </a:moveTo>
                    <a:cubicBezTo>
                      <a:pt x="10224" y="5701"/>
                      <a:pt x="11282" y="6693"/>
                      <a:pt x="11334" y="7973"/>
                    </a:cubicBezTo>
                    <a:cubicBezTo>
                      <a:pt x="11392" y="9310"/>
                      <a:pt x="10334" y="10430"/>
                      <a:pt x="8997" y="10449"/>
                    </a:cubicBezTo>
                    <a:cubicBezTo>
                      <a:pt x="8965" y="10450"/>
                      <a:pt x="8933" y="10451"/>
                      <a:pt x="8901" y="10451"/>
                    </a:cubicBezTo>
                    <a:cubicBezTo>
                      <a:pt x="7670" y="10451"/>
                      <a:pt x="6597" y="9448"/>
                      <a:pt x="6537" y="8213"/>
                    </a:cubicBezTo>
                    <a:cubicBezTo>
                      <a:pt x="6471" y="6877"/>
                      <a:pt x="7525" y="5745"/>
                      <a:pt x="8796" y="5706"/>
                    </a:cubicBezTo>
                    <a:cubicBezTo>
                      <a:pt x="8852" y="5702"/>
                      <a:pt x="8908" y="5701"/>
                      <a:pt x="8964" y="5701"/>
                    </a:cubicBezTo>
                    <a:close/>
                    <a:moveTo>
                      <a:pt x="3872" y="8312"/>
                    </a:moveTo>
                    <a:cubicBezTo>
                      <a:pt x="3943" y="8312"/>
                      <a:pt x="4013" y="8313"/>
                      <a:pt x="4084" y="8314"/>
                    </a:cubicBezTo>
                    <a:cubicBezTo>
                      <a:pt x="4131" y="8313"/>
                      <a:pt x="4178" y="8313"/>
                      <a:pt x="4226" y="8313"/>
                    </a:cubicBezTo>
                    <a:cubicBezTo>
                      <a:pt x="4749" y="8313"/>
                      <a:pt x="5296" y="8368"/>
                      <a:pt x="5843" y="8411"/>
                    </a:cubicBezTo>
                    <a:cubicBezTo>
                      <a:pt x="5921" y="8419"/>
                      <a:pt x="5998" y="8423"/>
                      <a:pt x="6076" y="8423"/>
                    </a:cubicBezTo>
                    <a:cubicBezTo>
                      <a:pt x="6079" y="8422"/>
                      <a:pt x="6082" y="8422"/>
                      <a:pt x="6085" y="8422"/>
                    </a:cubicBezTo>
                    <a:cubicBezTo>
                      <a:pt x="6201" y="8422"/>
                      <a:pt x="6301" y="8495"/>
                      <a:pt x="6339" y="8605"/>
                    </a:cubicBezTo>
                    <a:cubicBezTo>
                      <a:pt x="6409" y="8806"/>
                      <a:pt x="6502" y="9008"/>
                      <a:pt x="6498" y="9228"/>
                    </a:cubicBezTo>
                    <a:cubicBezTo>
                      <a:pt x="6502" y="9325"/>
                      <a:pt x="6455" y="9414"/>
                      <a:pt x="6382" y="9473"/>
                    </a:cubicBezTo>
                    <a:cubicBezTo>
                      <a:pt x="5789" y="9945"/>
                      <a:pt x="5111" y="10259"/>
                      <a:pt x="4414" y="10526"/>
                    </a:cubicBezTo>
                    <a:cubicBezTo>
                      <a:pt x="3921" y="10716"/>
                      <a:pt x="3410" y="10844"/>
                      <a:pt x="2887" y="10906"/>
                    </a:cubicBezTo>
                    <a:cubicBezTo>
                      <a:pt x="2700" y="10928"/>
                      <a:pt x="2515" y="10941"/>
                      <a:pt x="2330" y="10941"/>
                    </a:cubicBezTo>
                    <a:cubicBezTo>
                      <a:pt x="1905" y="10941"/>
                      <a:pt x="1487" y="10874"/>
                      <a:pt x="1081" y="10701"/>
                    </a:cubicBezTo>
                    <a:cubicBezTo>
                      <a:pt x="891" y="10627"/>
                      <a:pt x="717" y="10511"/>
                      <a:pt x="578" y="10360"/>
                    </a:cubicBezTo>
                    <a:cubicBezTo>
                      <a:pt x="295" y="10027"/>
                      <a:pt x="283" y="9554"/>
                      <a:pt x="558" y="9194"/>
                    </a:cubicBezTo>
                    <a:cubicBezTo>
                      <a:pt x="733" y="8961"/>
                      <a:pt x="969" y="8810"/>
                      <a:pt x="1236" y="8705"/>
                    </a:cubicBezTo>
                    <a:cubicBezTo>
                      <a:pt x="1604" y="8558"/>
                      <a:pt x="1992" y="8485"/>
                      <a:pt x="2383" y="8423"/>
                    </a:cubicBezTo>
                    <a:cubicBezTo>
                      <a:pt x="2875" y="8348"/>
                      <a:pt x="3373" y="8312"/>
                      <a:pt x="3872" y="8312"/>
                    </a:cubicBezTo>
                    <a:close/>
                    <a:moveTo>
                      <a:pt x="11666" y="8746"/>
                    </a:moveTo>
                    <a:cubicBezTo>
                      <a:pt x="11681" y="8746"/>
                      <a:pt x="11696" y="8748"/>
                      <a:pt x="11709" y="8752"/>
                    </a:cubicBezTo>
                    <a:cubicBezTo>
                      <a:pt x="12542" y="8996"/>
                      <a:pt x="13395" y="9174"/>
                      <a:pt x="14189" y="9546"/>
                    </a:cubicBezTo>
                    <a:cubicBezTo>
                      <a:pt x="14770" y="9821"/>
                      <a:pt x="15293" y="10178"/>
                      <a:pt x="15708" y="10685"/>
                    </a:cubicBezTo>
                    <a:cubicBezTo>
                      <a:pt x="15913" y="10933"/>
                      <a:pt x="16088" y="11208"/>
                      <a:pt x="16154" y="11530"/>
                    </a:cubicBezTo>
                    <a:cubicBezTo>
                      <a:pt x="16185" y="11669"/>
                      <a:pt x="16196" y="11817"/>
                      <a:pt x="16185" y="11964"/>
                    </a:cubicBezTo>
                    <a:cubicBezTo>
                      <a:pt x="16158" y="12309"/>
                      <a:pt x="15948" y="12514"/>
                      <a:pt x="15627" y="12607"/>
                    </a:cubicBezTo>
                    <a:cubicBezTo>
                      <a:pt x="15538" y="12630"/>
                      <a:pt x="15445" y="12646"/>
                      <a:pt x="15355" y="12657"/>
                    </a:cubicBezTo>
                    <a:lnTo>
                      <a:pt x="15355" y="12654"/>
                    </a:lnTo>
                    <a:cubicBezTo>
                      <a:pt x="15014" y="12642"/>
                      <a:pt x="14685" y="12557"/>
                      <a:pt x="14383" y="12409"/>
                    </a:cubicBezTo>
                    <a:cubicBezTo>
                      <a:pt x="13829" y="12150"/>
                      <a:pt x="13341" y="11797"/>
                      <a:pt x="12872" y="11418"/>
                    </a:cubicBezTo>
                    <a:cubicBezTo>
                      <a:pt x="12554" y="11166"/>
                      <a:pt x="12264" y="10887"/>
                      <a:pt x="11992" y="10585"/>
                    </a:cubicBezTo>
                    <a:cubicBezTo>
                      <a:pt x="11740" y="10298"/>
                      <a:pt x="11485" y="10011"/>
                      <a:pt x="11225" y="9732"/>
                    </a:cubicBezTo>
                    <a:cubicBezTo>
                      <a:pt x="11117" y="9612"/>
                      <a:pt x="11124" y="9488"/>
                      <a:pt x="11179" y="9356"/>
                    </a:cubicBezTo>
                    <a:cubicBezTo>
                      <a:pt x="11233" y="9213"/>
                      <a:pt x="11306" y="9073"/>
                      <a:pt x="11368" y="8930"/>
                    </a:cubicBezTo>
                    <a:cubicBezTo>
                      <a:pt x="11406" y="8838"/>
                      <a:pt x="11554" y="8746"/>
                      <a:pt x="11666" y="8746"/>
                    </a:cubicBezTo>
                    <a:close/>
                    <a:moveTo>
                      <a:pt x="6663" y="9621"/>
                    </a:moveTo>
                    <a:cubicBezTo>
                      <a:pt x="6704" y="9621"/>
                      <a:pt x="6745" y="9634"/>
                      <a:pt x="6781" y="9659"/>
                    </a:cubicBezTo>
                    <a:cubicBezTo>
                      <a:pt x="6843" y="9697"/>
                      <a:pt x="6901" y="9744"/>
                      <a:pt x="6951" y="9798"/>
                    </a:cubicBezTo>
                    <a:cubicBezTo>
                      <a:pt x="7137" y="10007"/>
                      <a:pt x="7350" y="10182"/>
                      <a:pt x="7591" y="10325"/>
                    </a:cubicBezTo>
                    <a:cubicBezTo>
                      <a:pt x="7781" y="10437"/>
                      <a:pt x="7831" y="10588"/>
                      <a:pt x="7761" y="10802"/>
                    </a:cubicBezTo>
                    <a:cubicBezTo>
                      <a:pt x="7719" y="10918"/>
                      <a:pt x="7684" y="11038"/>
                      <a:pt x="7649" y="11158"/>
                    </a:cubicBezTo>
                    <a:cubicBezTo>
                      <a:pt x="7381" y="12030"/>
                      <a:pt x="6982" y="12851"/>
                      <a:pt x="6467" y="13603"/>
                    </a:cubicBezTo>
                    <a:cubicBezTo>
                      <a:pt x="6111" y="14114"/>
                      <a:pt x="5669" y="14541"/>
                      <a:pt x="5115" y="14839"/>
                    </a:cubicBezTo>
                    <a:cubicBezTo>
                      <a:pt x="4824" y="14994"/>
                      <a:pt x="4526" y="15114"/>
                      <a:pt x="4193" y="15153"/>
                    </a:cubicBezTo>
                    <a:cubicBezTo>
                      <a:pt x="4150" y="15158"/>
                      <a:pt x="4107" y="15160"/>
                      <a:pt x="4065" y="15160"/>
                    </a:cubicBezTo>
                    <a:cubicBezTo>
                      <a:pt x="3451" y="15160"/>
                      <a:pt x="2920" y="14623"/>
                      <a:pt x="2953" y="14025"/>
                    </a:cubicBezTo>
                    <a:lnTo>
                      <a:pt x="2953" y="13998"/>
                    </a:lnTo>
                    <a:cubicBezTo>
                      <a:pt x="2953" y="13611"/>
                      <a:pt x="3081" y="13266"/>
                      <a:pt x="3267" y="12933"/>
                    </a:cubicBezTo>
                    <a:cubicBezTo>
                      <a:pt x="3534" y="12440"/>
                      <a:pt x="3902" y="12022"/>
                      <a:pt x="4290" y="11623"/>
                    </a:cubicBezTo>
                    <a:cubicBezTo>
                      <a:pt x="4979" y="10910"/>
                      <a:pt x="5727" y="10259"/>
                      <a:pt x="6529" y="9674"/>
                    </a:cubicBezTo>
                    <a:cubicBezTo>
                      <a:pt x="6567" y="9638"/>
                      <a:pt x="6615" y="9621"/>
                      <a:pt x="6663" y="9621"/>
                    </a:cubicBezTo>
                    <a:close/>
                    <a:moveTo>
                      <a:pt x="10894" y="9888"/>
                    </a:moveTo>
                    <a:cubicBezTo>
                      <a:pt x="10970" y="9888"/>
                      <a:pt x="11046" y="9919"/>
                      <a:pt x="11101" y="9980"/>
                    </a:cubicBezTo>
                    <a:cubicBezTo>
                      <a:pt x="11508" y="10414"/>
                      <a:pt x="11934" y="10833"/>
                      <a:pt x="12260" y="11336"/>
                    </a:cubicBezTo>
                    <a:cubicBezTo>
                      <a:pt x="12639" y="11917"/>
                      <a:pt x="12945" y="12533"/>
                      <a:pt x="13077" y="13223"/>
                    </a:cubicBezTo>
                    <a:cubicBezTo>
                      <a:pt x="13124" y="13459"/>
                      <a:pt x="13143" y="13696"/>
                      <a:pt x="13170" y="13932"/>
                    </a:cubicBezTo>
                    <a:cubicBezTo>
                      <a:pt x="13159" y="14172"/>
                      <a:pt x="13143" y="14405"/>
                      <a:pt x="13046" y="14626"/>
                    </a:cubicBezTo>
                    <a:cubicBezTo>
                      <a:pt x="12996" y="14750"/>
                      <a:pt x="12926" y="14866"/>
                      <a:pt x="12849" y="14974"/>
                    </a:cubicBezTo>
                    <a:cubicBezTo>
                      <a:pt x="12686" y="15181"/>
                      <a:pt x="12496" y="15281"/>
                      <a:pt x="12276" y="15281"/>
                    </a:cubicBezTo>
                    <a:cubicBezTo>
                      <a:pt x="12182" y="15281"/>
                      <a:pt x="12082" y="15262"/>
                      <a:pt x="11977" y="15226"/>
                    </a:cubicBezTo>
                    <a:cubicBezTo>
                      <a:pt x="11706" y="15133"/>
                      <a:pt x="11492" y="14959"/>
                      <a:pt x="11299" y="14754"/>
                    </a:cubicBezTo>
                    <a:cubicBezTo>
                      <a:pt x="11082" y="14521"/>
                      <a:pt x="10904" y="14258"/>
                      <a:pt x="10760" y="13975"/>
                    </a:cubicBezTo>
                    <a:cubicBezTo>
                      <a:pt x="10439" y="13370"/>
                      <a:pt x="10218" y="12731"/>
                      <a:pt x="10036" y="12076"/>
                    </a:cubicBezTo>
                    <a:cubicBezTo>
                      <a:pt x="9927" y="11689"/>
                      <a:pt x="9826" y="11297"/>
                      <a:pt x="9726" y="10906"/>
                    </a:cubicBezTo>
                    <a:cubicBezTo>
                      <a:pt x="9710" y="10860"/>
                      <a:pt x="9702" y="10813"/>
                      <a:pt x="9699" y="10767"/>
                    </a:cubicBezTo>
                    <a:cubicBezTo>
                      <a:pt x="9683" y="10654"/>
                      <a:pt x="9745" y="10550"/>
                      <a:pt x="9850" y="10507"/>
                    </a:cubicBezTo>
                    <a:cubicBezTo>
                      <a:pt x="10163" y="10383"/>
                      <a:pt x="10446" y="10201"/>
                      <a:pt x="10694" y="9972"/>
                    </a:cubicBezTo>
                    <a:cubicBezTo>
                      <a:pt x="10749" y="9916"/>
                      <a:pt x="10821" y="9888"/>
                      <a:pt x="10894" y="9888"/>
                    </a:cubicBezTo>
                    <a:close/>
                    <a:moveTo>
                      <a:pt x="8293" y="10621"/>
                    </a:moveTo>
                    <a:cubicBezTo>
                      <a:pt x="8313" y="10621"/>
                      <a:pt x="8333" y="10623"/>
                      <a:pt x="8354" y="10627"/>
                    </a:cubicBezTo>
                    <a:cubicBezTo>
                      <a:pt x="8544" y="10662"/>
                      <a:pt x="8733" y="10679"/>
                      <a:pt x="8924" y="10679"/>
                    </a:cubicBezTo>
                    <a:cubicBezTo>
                      <a:pt x="9006" y="10679"/>
                      <a:pt x="9089" y="10676"/>
                      <a:pt x="9172" y="10670"/>
                    </a:cubicBezTo>
                    <a:cubicBezTo>
                      <a:pt x="9184" y="10669"/>
                      <a:pt x="9197" y="10669"/>
                      <a:pt x="9209" y="10669"/>
                    </a:cubicBezTo>
                    <a:cubicBezTo>
                      <a:pt x="9365" y="10669"/>
                      <a:pt x="9437" y="10740"/>
                      <a:pt x="9470" y="10906"/>
                    </a:cubicBezTo>
                    <a:cubicBezTo>
                      <a:pt x="9594" y="11503"/>
                      <a:pt x="9687" y="12111"/>
                      <a:pt x="9749" y="12719"/>
                    </a:cubicBezTo>
                    <a:cubicBezTo>
                      <a:pt x="9764" y="12898"/>
                      <a:pt x="9764" y="13076"/>
                      <a:pt x="9772" y="13188"/>
                    </a:cubicBezTo>
                    <a:cubicBezTo>
                      <a:pt x="9780" y="13816"/>
                      <a:pt x="9671" y="14440"/>
                      <a:pt x="9451" y="15025"/>
                    </a:cubicBezTo>
                    <a:cubicBezTo>
                      <a:pt x="9377" y="15215"/>
                      <a:pt x="9296" y="15405"/>
                      <a:pt x="9203" y="15583"/>
                    </a:cubicBezTo>
                    <a:cubicBezTo>
                      <a:pt x="9048" y="15885"/>
                      <a:pt x="8784" y="16117"/>
                      <a:pt x="8466" y="16230"/>
                    </a:cubicBezTo>
                    <a:cubicBezTo>
                      <a:pt x="8366" y="16267"/>
                      <a:pt x="8266" y="16285"/>
                      <a:pt x="8170" y="16285"/>
                    </a:cubicBezTo>
                    <a:cubicBezTo>
                      <a:pt x="7893" y="16285"/>
                      <a:pt x="7648" y="16136"/>
                      <a:pt x="7502" y="15866"/>
                    </a:cubicBezTo>
                    <a:cubicBezTo>
                      <a:pt x="7385" y="15645"/>
                      <a:pt x="7343" y="15405"/>
                      <a:pt x="7312" y="15164"/>
                    </a:cubicBezTo>
                    <a:cubicBezTo>
                      <a:pt x="7234" y="14494"/>
                      <a:pt x="7304" y="13828"/>
                      <a:pt x="7428" y="13169"/>
                    </a:cubicBezTo>
                    <a:cubicBezTo>
                      <a:pt x="7529" y="12646"/>
                      <a:pt x="7653" y="12131"/>
                      <a:pt x="7781" y="11619"/>
                    </a:cubicBezTo>
                    <a:cubicBezTo>
                      <a:pt x="7854" y="11332"/>
                      <a:pt x="7967" y="11057"/>
                      <a:pt x="8056" y="10778"/>
                    </a:cubicBezTo>
                    <a:cubicBezTo>
                      <a:pt x="8085" y="10683"/>
                      <a:pt x="8182" y="10621"/>
                      <a:pt x="8293" y="10621"/>
                    </a:cubicBezTo>
                    <a:close/>
                    <a:moveTo>
                      <a:pt x="10244" y="0"/>
                    </a:moveTo>
                    <a:cubicBezTo>
                      <a:pt x="10092" y="0"/>
                      <a:pt x="9933" y="34"/>
                      <a:pt x="9772" y="104"/>
                    </a:cubicBezTo>
                    <a:cubicBezTo>
                      <a:pt x="9485" y="228"/>
                      <a:pt x="9234" y="418"/>
                      <a:pt x="9036" y="654"/>
                    </a:cubicBezTo>
                    <a:cubicBezTo>
                      <a:pt x="8745" y="979"/>
                      <a:pt x="8552" y="1363"/>
                      <a:pt x="8404" y="1770"/>
                    </a:cubicBezTo>
                    <a:cubicBezTo>
                      <a:pt x="8230" y="2266"/>
                      <a:pt x="8156" y="2781"/>
                      <a:pt x="8114" y="3304"/>
                    </a:cubicBezTo>
                    <a:cubicBezTo>
                      <a:pt x="8110" y="3351"/>
                      <a:pt x="8102" y="3397"/>
                      <a:pt x="8098" y="3455"/>
                    </a:cubicBezTo>
                    <a:cubicBezTo>
                      <a:pt x="7986" y="3432"/>
                      <a:pt x="7986" y="3351"/>
                      <a:pt x="7970" y="3296"/>
                    </a:cubicBezTo>
                    <a:cubicBezTo>
                      <a:pt x="7769" y="2642"/>
                      <a:pt x="7536" y="2002"/>
                      <a:pt x="7184" y="1413"/>
                    </a:cubicBezTo>
                    <a:cubicBezTo>
                      <a:pt x="7006" y="1111"/>
                      <a:pt x="6804" y="824"/>
                      <a:pt x="6545" y="588"/>
                    </a:cubicBezTo>
                    <a:cubicBezTo>
                      <a:pt x="6308" y="372"/>
                      <a:pt x="6027" y="260"/>
                      <a:pt x="5746" y="260"/>
                    </a:cubicBezTo>
                    <a:cubicBezTo>
                      <a:pt x="5543" y="260"/>
                      <a:pt x="5340" y="318"/>
                      <a:pt x="5154" y="437"/>
                    </a:cubicBezTo>
                    <a:cubicBezTo>
                      <a:pt x="4999" y="538"/>
                      <a:pt x="4867" y="666"/>
                      <a:pt x="4758" y="813"/>
                    </a:cubicBezTo>
                    <a:cubicBezTo>
                      <a:pt x="4441" y="1235"/>
                      <a:pt x="4355" y="1723"/>
                      <a:pt x="4371" y="2231"/>
                    </a:cubicBezTo>
                    <a:cubicBezTo>
                      <a:pt x="4390" y="2676"/>
                      <a:pt x="4476" y="3114"/>
                      <a:pt x="4627" y="3533"/>
                    </a:cubicBezTo>
                    <a:cubicBezTo>
                      <a:pt x="4805" y="4044"/>
                      <a:pt x="5084" y="4498"/>
                      <a:pt x="5398" y="4931"/>
                    </a:cubicBezTo>
                    <a:cubicBezTo>
                      <a:pt x="5425" y="4970"/>
                      <a:pt x="5448" y="5005"/>
                      <a:pt x="5475" y="5044"/>
                    </a:cubicBezTo>
                    <a:cubicBezTo>
                      <a:pt x="5467" y="5052"/>
                      <a:pt x="5460" y="5059"/>
                      <a:pt x="5452" y="5071"/>
                    </a:cubicBezTo>
                    <a:cubicBezTo>
                      <a:pt x="5405" y="5055"/>
                      <a:pt x="5359" y="5040"/>
                      <a:pt x="5316" y="5017"/>
                    </a:cubicBezTo>
                    <a:cubicBezTo>
                      <a:pt x="5076" y="4877"/>
                      <a:pt x="4840" y="4730"/>
                      <a:pt x="4596" y="4594"/>
                    </a:cubicBezTo>
                    <a:cubicBezTo>
                      <a:pt x="4115" y="4323"/>
                      <a:pt x="3615" y="4087"/>
                      <a:pt x="3081" y="3943"/>
                    </a:cubicBezTo>
                    <a:cubicBezTo>
                      <a:pt x="2802" y="3868"/>
                      <a:pt x="2523" y="3820"/>
                      <a:pt x="2241" y="3820"/>
                    </a:cubicBezTo>
                    <a:cubicBezTo>
                      <a:pt x="2075" y="3820"/>
                      <a:pt x="1908" y="3836"/>
                      <a:pt x="1740" y="3874"/>
                    </a:cubicBezTo>
                    <a:cubicBezTo>
                      <a:pt x="1132" y="4009"/>
                      <a:pt x="802" y="4432"/>
                      <a:pt x="860" y="5009"/>
                    </a:cubicBezTo>
                    <a:cubicBezTo>
                      <a:pt x="891" y="5296"/>
                      <a:pt x="977" y="5575"/>
                      <a:pt x="1112" y="5827"/>
                    </a:cubicBezTo>
                    <a:cubicBezTo>
                      <a:pt x="1391" y="6381"/>
                      <a:pt x="1821" y="6799"/>
                      <a:pt x="2333" y="7140"/>
                    </a:cubicBezTo>
                    <a:cubicBezTo>
                      <a:pt x="2829" y="7465"/>
                      <a:pt x="3367" y="7710"/>
                      <a:pt x="3925" y="7907"/>
                    </a:cubicBezTo>
                    <a:cubicBezTo>
                      <a:pt x="3983" y="7927"/>
                      <a:pt x="4042" y="7946"/>
                      <a:pt x="4096" y="7969"/>
                    </a:cubicBezTo>
                    <a:cubicBezTo>
                      <a:pt x="4115" y="7981"/>
                      <a:pt x="4131" y="8004"/>
                      <a:pt x="4135" y="8027"/>
                    </a:cubicBezTo>
                    <a:cubicBezTo>
                      <a:pt x="4131" y="8047"/>
                      <a:pt x="4100" y="8062"/>
                      <a:pt x="4080" y="8070"/>
                    </a:cubicBezTo>
                    <a:cubicBezTo>
                      <a:pt x="4073" y="8072"/>
                      <a:pt x="4064" y="8073"/>
                      <a:pt x="4055" y="8073"/>
                    </a:cubicBezTo>
                    <a:cubicBezTo>
                      <a:pt x="4046" y="8073"/>
                      <a:pt x="4038" y="8072"/>
                      <a:pt x="4030" y="8070"/>
                    </a:cubicBezTo>
                    <a:cubicBezTo>
                      <a:pt x="3619" y="8089"/>
                      <a:pt x="3212" y="8097"/>
                      <a:pt x="2806" y="8128"/>
                    </a:cubicBezTo>
                    <a:cubicBezTo>
                      <a:pt x="2298" y="8167"/>
                      <a:pt x="1798" y="8264"/>
                      <a:pt x="1310" y="8419"/>
                    </a:cubicBezTo>
                    <a:cubicBezTo>
                      <a:pt x="992" y="8516"/>
                      <a:pt x="705" y="8690"/>
                      <a:pt x="469" y="8922"/>
                    </a:cubicBezTo>
                    <a:cubicBezTo>
                      <a:pt x="58" y="9352"/>
                      <a:pt x="0" y="9961"/>
                      <a:pt x="326" y="10430"/>
                    </a:cubicBezTo>
                    <a:cubicBezTo>
                      <a:pt x="477" y="10647"/>
                      <a:pt x="686" y="10790"/>
                      <a:pt x="922" y="10898"/>
                    </a:cubicBezTo>
                    <a:cubicBezTo>
                      <a:pt x="1329" y="11080"/>
                      <a:pt x="1767" y="11181"/>
                      <a:pt x="2213" y="11185"/>
                    </a:cubicBezTo>
                    <a:cubicBezTo>
                      <a:pt x="2242" y="11186"/>
                      <a:pt x="2272" y="11186"/>
                      <a:pt x="2302" y="11186"/>
                    </a:cubicBezTo>
                    <a:cubicBezTo>
                      <a:pt x="2714" y="11186"/>
                      <a:pt x="3129" y="11136"/>
                      <a:pt x="3530" y="11042"/>
                    </a:cubicBezTo>
                    <a:cubicBezTo>
                      <a:pt x="3933" y="10953"/>
                      <a:pt x="4328" y="10825"/>
                      <a:pt x="4708" y="10666"/>
                    </a:cubicBezTo>
                    <a:cubicBezTo>
                      <a:pt x="4730" y="10657"/>
                      <a:pt x="4758" y="10643"/>
                      <a:pt x="4781" y="10643"/>
                    </a:cubicBezTo>
                    <a:cubicBezTo>
                      <a:pt x="4798" y="10643"/>
                      <a:pt x="4812" y="10651"/>
                      <a:pt x="4820" y="10674"/>
                    </a:cubicBezTo>
                    <a:cubicBezTo>
                      <a:pt x="4836" y="10701"/>
                      <a:pt x="4805" y="10751"/>
                      <a:pt x="4785" y="10786"/>
                    </a:cubicBezTo>
                    <a:cubicBezTo>
                      <a:pt x="4770" y="10809"/>
                      <a:pt x="4747" y="10833"/>
                      <a:pt x="4723" y="10852"/>
                    </a:cubicBezTo>
                    <a:cubicBezTo>
                      <a:pt x="4623" y="10949"/>
                      <a:pt x="4514" y="11049"/>
                      <a:pt x="4414" y="11150"/>
                    </a:cubicBezTo>
                    <a:cubicBezTo>
                      <a:pt x="3995" y="11569"/>
                      <a:pt x="3588" y="11999"/>
                      <a:pt x="3259" y="12495"/>
                    </a:cubicBezTo>
                    <a:cubicBezTo>
                      <a:pt x="2984" y="12909"/>
                      <a:pt x="2778" y="13347"/>
                      <a:pt x="2720" y="13851"/>
                    </a:cubicBezTo>
                    <a:cubicBezTo>
                      <a:pt x="2639" y="14529"/>
                      <a:pt x="3061" y="15176"/>
                      <a:pt x="3716" y="15350"/>
                    </a:cubicBezTo>
                    <a:cubicBezTo>
                      <a:pt x="3836" y="15381"/>
                      <a:pt x="3958" y="15396"/>
                      <a:pt x="4080" y="15396"/>
                    </a:cubicBezTo>
                    <a:cubicBezTo>
                      <a:pt x="4236" y="15396"/>
                      <a:pt x="4391" y="15371"/>
                      <a:pt x="4541" y="15323"/>
                    </a:cubicBezTo>
                    <a:cubicBezTo>
                      <a:pt x="5219" y="15122"/>
                      <a:pt x="5789" y="14738"/>
                      <a:pt x="6266" y="14219"/>
                    </a:cubicBezTo>
                    <a:cubicBezTo>
                      <a:pt x="6583" y="13866"/>
                      <a:pt x="6858" y="13479"/>
                      <a:pt x="7079" y="13057"/>
                    </a:cubicBezTo>
                    <a:cubicBezTo>
                      <a:pt x="7096" y="13023"/>
                      <a:pt x="7104" y="12967"/>
                      <a:pt x="7161" y="12967"/>
                    </a:cubicBezTo>
                    <a:cubicBezTo>
                      <a:pt x="7170" y="12967"/>
                      <a:pt x="7180" y="12968"/>
                      <a:pt x="7192" y="12971"/>
                    </a:cubicBezTo>
                    <a:cubicBezTo>
                      <a:pt x="7195" y="13010"/>
                      <a:pt x="7195" y="13053"/>
                      <a:pt x="7192" y="13095"/>
                    </a:cubicBezTo>
                    <a:cubicBezTo>
                      <a:pt x="7164" y="13277"/>
                      <a:pt x="7130" y="13463"/>
                      <a:pt x="7106" y="13645"/>
                    </a:cubicBezTo>
                    <a:cubicBezTo>
                      <a:pt x="7033" y="14215"/>
                      <a:pt x="7006" y="14781"/>
                      <a:pt x="7099" y="15350"/>
                    </a:cubicBezTo>
                    <a:cubicBezTo>
                      <a:pt x="7126" y="15583"/>
                      <a:pt x="7203" y="15808"/>
                      <a:pt x="7319" y="16013"/>
                    </a:cubicBezTo>
                    <a:cubicBezTo>
                      <a:pt x="7516" y="16334"/>
                      <a:pt x="7790" y="16517"/>
                      <a:pt x="8156" y="16517"/>
                    </a:cubicBezTo>
                    <a:cubicBezTo>
                      <a:pt x="8188" y="16517"/>
                      <a:pt x="8220" y="16515"/>
                      <a:pt x="8253" y="16513"/>
                    </a:cubicBezTo>
                    <a:cubicBezTo>
                      <a:pt x="8645" y="16474"/>
                      <a:pt x="8958" y="16280"/>
                      <a:pt x="9214" y="15990"/>
                    </a:cubicBezTo>
                    <a:cubicBezTo>
                      <a:pt x="9358" y="15815"/>
                      <a:pt x="9474" y="15622"/>
                      <a:pt x="9559" y="15408"/>
                    </a:cubicBezTo>
                    <a:cubicBezTo>
                      <a:pt x="9861" y="14695"/>
                      <a:pt x="10028" y="13955"/>
                      <a:pt x="10005" y="13177"/>
                    </a:cubicBezTo>
                    <a:lnTo>
                      <a:pt x="10005" y="13010"/>
                    </a:lnTo>
                    <a:cubicBezTo>
                      <a:pt x="10098" y="13026"/>
                      <a:pt x="10105" y="13088"/>
                      <a:pt x="10125" y="13134"/>
                    </a:cubicBezTo>
                    <a:cubicBezTo>
                      <a:pt x="10256" y="13428"/>
                      <a:pt x="10377" y="13727"/>
                      <a:pt x="10520" y="14017"/>
                    </a:cubicBezTo>
                    <a:cubicBezTo>
                      <a:pt x="10679" y="14362"/>
                      <a:pt x="10896" y="14680"/>
                      <a:pt x="11159" y="14959"/>
                    </a:cubicBezTo>
                    <a:cubicBezTo>
                      <a:pt x="11392" y="15195"/>
                      <a:pt x="11655" y="15393"/>
                      <a:pt x="11988" y="15478"/>
                    </a:cubicBezTo>
                    <a:cubicBezTo>
                      <a:pt x="12085" y="15504"/>
                      <a:pt x="12178" y="15516"/>
                      <a:pt x="12268" y="15516"/>
                    </a:cubicBezTo>
                    <a:cubicBezTo>
                      <a:pt x="12534" y="15516"/>
                      <a:pt x="12769" y="15405"/>
                      <a:pt x="12969" y="15188"/>
                    </a:cubicBezTo>
                    <a:cubicBezTo>
                      <a:pt x="13128" y="15013"/>
                      <a:pt x="13244" y="14804"/>
                      <a:pt x="13310" y="14575"/>
                    </a:cubicBezTo>
                    <a:cubicBezTo>
                      <a:pt x="13414" y="14200"/>
                      <a:pt x="13399" y="13820"/>
                      <a:pt x="13348" y="13436"/>
                    </a:cubicBezTo>
                    <a:cubicBezTo>
                      <a:pt x="13279" y="12902"/>
                      <a:pt x="13100" y="12402"/>
                      <a:pt x="12856" y="11917"/>
                    </a:cubicBezTo>
                    <a:cubicBezTo>
                      <a:pt x="12837" y="11879"/>
                      <a:pt x="12821" y="11836"/>
                      <a:pt x="12798" y="11790"/>
                    </a:cubicBezTo>
                    <a:cubicBezTo>
                      <a:pt x="12832" y="11787"/>
                      <a:pt x="12857" y="11786"/>
                      <a:pt x="12877" y="11786"/>
                    </a:cubicBezTo>
                    <a:cubicBezTo>
                      <a:pt x="12932" y="11786"/>
                      <a:pt x="12947" y="11797"/>
                      <a:pt x="13004" y="11840"/>
                    </a:cubicBezTo>
                    <a:cubicBezTo>
                      <a:pt x="13112" y="11921"/>
                      <a:pt x="13221" y="12003"/>
                      <a:pt x="13333" y="12080"/>
                    </a:cubicBezTo>
                    <a:cubicBezTo>
                      <a:pt x="13728" y="12351"/>
                      <a:pt x="14139" y="12611"/>
                      <a:pt x="14600" y="12762"/>
                    </a:cubicBezTo>
                    <a:cubicBezTo>
                      <a:pt x="14831" y="12837"/>
                      <a:pt x="15063" y="12892"/>
                      <a:pt x="15301" y="12892"/>
                    </a:cubicBezTo>
                    <a:cubicBezTo>
                      <a:pt x="15357" y="12892"/>
                      <a:pt x="15414" y="12889"/>
                      <a:pt x="15472" y="12882"/>
                    </a:cubicBezTo>
                    <a:cubicBezTo>
                      <a:pt x="15948" y="12836"/>
                      <a:pt x="16305" y="12537"/>
                      <a:pt x="16402" y="12100"/>
                    </a:cubicBezTo>
                    <a:cubicBezTo>
                      <a:pt x="16440" y="11921"/>
                      <a:pt x="16440" y="11743"/>
                      <a:pt x="16402" y="11565"/>
                    </a:cubicBezTo>
                    <a:cubicBezTo>
                      <a:pt x="16340" y="11224"/>
                      <a:pt x="16177" y="10918"/>
                      <a:pt x="15972" y="10643"/>
                    </a:cubicBezTo>
                    <a:cubicBezTo>
                      <a:pt x="15565" y="10100"/>
                      <a:pt x="15038" y="9705"/>
                      <a:pt x="14441" y="9411"/>
                    </a:cubicBezTo>
                    <a:cubicBezTo>
                      <a:pt x="14189" y="9283"/>
                      <a:pt x="13922" y="9190"/>
                      <a:pt x="13662" y="9077"/>
                    </a:cubicBezTo>
                    <a:cubicBezTo>
                      <a:pt x="13624" y="9062"/>
                      <a:pt x="13558" y="9070"/>
                      <a:pt x="13569" y="8984"/>
                    </a:cubicBezTo>
                    <a:lnTo>
                      <a:pt x="13724" y="8984"/>
                    </a:lnTo>
                    <a:cubicBezTo>
                      <a:pt x="13784" y="8985"/>
                      <a:pt x="13844" y="8986"/>
                      <a:pt x="13904" y="8986"/>
                    </a:cubicBezTo>
                    <a:cubicBezTo>
                      <a:pt x="14475" y="8986"/>
                      <a:pt x="15042" y="8934"/>
                      <a:pt x="15596" y="8783"/>
                    </a:cubicBezTo>
                    <a:cubicBezTo>
                      <a:pt x="16037" y="8663"/>
                      <a:pt x="16452" y="8488"/>
                      <a:pt x="16805" y="8190"/>
                    </a:cubicBezTo>
                    <a:cubicBezTo>
                      <a:pt x="17262" y="7795"/>
                      <a:pt x="17382" y="7283"/>
                      <a:pt x="17153" y="6729"/>
                    </a:cubicBezTo>
                    <a:cubicBezTo>
                      <a:pt x="16963" y="6268"/>
                      <a:pt x="16607" y="5974"/>
                      <a:pt x="16165" y="5776"/>
                    </a:cubicBezTo>
                    <a:cubicBezTo>
                      <a:pt x="15808" y="5618"/>
                      <a:pt x="15440" y="5552"/>
                      <a:pt x="15066" y="5552"/>
                    </a:cubicBezTo>
                    <a:cubicBezTo>
                      <a:pt x="14863" y="5552"/>
                      <a:pt x="14658" y="5572"/>
                      <a:pt x="14453" y="5606"/>
                    </a:cubicBezTo>
                    <a:cubicBezTo>
                      <a:pt x="14069" y="5675"/>
                      <a:pt x="13697" y="5780"/>
                      <a:pt x="13337" y="5923"/>
                    </a:cubicBezTo>
                    <a:cubicBezTo>
                      <a:pt x="13309" y="5935"/>
                      <a:pt x="13278" y="5957"/>
                      <a:pt x="13246" y="5957"/>
                    </a:cubicBezTo>
                    <a:cubicBezTo>
                      <a:pt x="13225" y="5957"/>
                      <a:pt x="13203" y="5947"/>
                      <a:pt x="13182" y="5920"/>
                    </a:cubicBezTo>
                    <a:cubicBezTo>
                      <a:pt x="13213" y="5889"/>
                      <a:pt x="13244" y="5861"/>
                      <a:pt x="13275" y="5830"/>
                    </a:cubicBezTo>
                    <a:cubicBezTo>
                      <a:pt x="13472" y="5641"/>
                      <a:pt x="13674" y="5455"/>
                      <a:pt x="13864" y="5257"/>
                    </a:cubicBezTo>
                    <a:cubicBezTo>
                      <a:pt x="14255" y="4842"/>
                      <a:pt x="14608" y="4393"/>
                      <a:pt x="14832" y="3862"/>
                    </a:cubicBezTo>
                    <a:cubicBezTo>
                      <a:pt x="14983" y="3510"/>
                      <a:pt x="15069" y="3145"/>
                      <a:pt x="15030" y="2758"/>
                    </a:cubicBezTo>
                    <a:cubicBezTo>
                      <a:pt x="14962" y="2004"/>
                      <a:pt x="14326" y="1459"/>
                      <a:pt x="13613" y="1459"/>
                    </a:cubicBezTo>
                    <a:cubicBezTo>
                      <a:pt x="13476" y="1459"/>
                      <a:pt x="13336" y="1479"/>
                      <a:pt x="13197" y="1522"/>
                    </a:cubicBezTo>
                    <a:cubicBezTo>
                      <a:pt x="12957" y="1595"/>
                      <a:pt x="12728" y="1704"/>
                      <a:pt x="12519" y="1847"/>
                    </a:cubicBezTo>
                    <a:cubicBezTo>
                      <a:pt x="12058" y="2169"/>
                      <a:pt x="11663" y="2576"/>
                      <a:pt x="11349" y="3045"/>
                    </a:cubicBezTo>
                    <a:cubicBezTo>
                      <a:pt x="11322" y="3087"/>
                      <a:pt x="11287" y="3126"/>
                      <a:pt x="11252" y="3169"/>
                    </a:cubicBezTo>
                    <a:lnTo>
                      <a:pt x="11221" y="3153"/>
                    </a:lnTo>
                    <a:cubicBezTo>
                      <a:pt x="11229" y="3110"/>
                      <a:pt x="11233" y="3064"/>
                      <a:pt x="11241" y="3021"/>
                    </a:cubicBezTo>
                    <a:cubicBezTo>
                      <a:pt x="11337" y="2572"/>
                      <a:pt x="11384" y="2111"/>
                      <a:pt x="11368" y="1646"/>
                    </a:cubicBezTo>
                    <a:cubicBezTo>
                      <a:pt x="11353" y="1313"/>
                      <a:pt x="11314" y="979"/>
                      <a:pt x="11179" y="669"/>
                    </a:cubicBezTo>
                    <a:cubicBezTo>
                      <a:pt x="10996" y="239"/>
                      <a:pt x="10647" y="0"/>
                      <a:pt x="102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73;p35"/>
              <p:cNvSpPr/>
              <p:nvPr/>
            </p:nvSpPr>
            <p:spPr>
              <a:xfrm>
                <a:off x="2449865" y="1463703"/>
                <a:ext cx="326390" cy="315039"/>
              </a:xfrm>
              <a:custGeom>
                <a:avLst/>
                <a:gdLst/>
                <a:ahLst/>
                <a:cxnLst/>
                <a:rect l="l" t="t" r="r" b="b"/>
                <a:pathLst>
                  <a:path w="4922" h="4751" extrusionOk="0">
                    <a:moveTo>
                      <a:pt x="2494" y="1"/>
                    </a:moveTo>
                    <a:cubicBezTo>
                      <a:pt x="2438" y="1"/>
                      <a:pt x="2382" y="2"/>
                      <a:pt x="2326" y="6"/>
                    </a:cubicBezTo>
                    <a:cubicBezTo>
                      <a:pt x="1055" y="49"/>
                      <a:pt x="1" y="1177"/>
                      <a:pt x="67" y="2513"/>
                    </a:cubicBezTo>
                    <a:cubicBezTo>
                      <a:pt x="131" y="3748"/>
                      <a:pt x="1200" y="4751"/>
                      <a:pt x="2431" y="4751"/>
                    </a:cubicBezTo>
                    <a:cubicBezTo>
                      <a:pt x="2463" y="4751"/>
                      <a:pt x="2495" y="4750"/>
                      <a:pt x="2527" y="4749"/>
                    </a:cubicBezTo>
                    <a:cubicBezTo>
                      <a:pt x="3864" y="4730"/>
                      <a:pt x="4922" y="3610"/>
                      <a:pt x="4867" y="2273"/>
                    </a:cubicBezTo>
                    <a:cubicBezTo>
                      <a:pt x="4812" y="993"/>
                      <a:pt x="3754" y="1"/>
                      <a:pt x="24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74;p35"/>
              <p:cNvSpPr/>
              <p:nvPr/>
            </p:nvSpPr>
            <p:spPr>
              <a:xfrm>
                <a:off x="2214462" y="1723640"/>
                <a:ext cx="325661" cy="367424"/>
              </a:xfrm>
              <a:custGeom>
                <a:avLst/>
                <a:gdLst/>
                <a:ahLst/>
                <a:cxnLst/>
                <a:rect l="l" t="t" r="r" b="b"/>
                <a:pathLst>
                  <a:path w="4911" h="5541" extrusionOk="0">
                    <a:moveTo>
                      <a:pt x="3743" y="1"/>
                    </a:moveTo>
                    <a:cubicBezTo>
                      <a:pt x="3695" y="1"/>
                      <a:pt x="3647" y="18"/>
                      <a:pt x="3609" y="54"/>
                    </a:cubicBezTo>
                    <a:cubicBezTo>
                      <a:pt x="2807" y="639"/>
                      <a:pt x="2059" y="1290"/>
                      <a:pt x="1370" y="2003"/>
                    </a:cubicBezTo>
                    <a:cubicBezTo>
                      <a:pt x="982" y="2402"/>
                      <a:pt x="614" y="2820"/>
                      <a:pt x="347" y="3313"/>
                    </a:cubicBezTo>
                    <a:cubicBezTo>
                      <a:pt x="161" y="3646"/>
                      <a:pt x="33" y="3991"/>
                      <a:pt x="33" y="4378"/>
                    </a:cubicBezTo>
                    <a:lnTo>
                      <a:pt x="33" y="4405"/>
                    </a:lnTo>
                    <a:cubicBezTo>
                      <a:pt x="0" y="5003"/>
                      <a:pt x="531" y="5540"/>
                      <a:pt x="1145" y="5540"/>
                    </a:cubicBezTo>
                    <a:cubicBezTo>
                      <a:pt x="1187" y="5540"/>
                      <a:pt x="1230" y="5538"/>
                      <a:pt x="1273" y="5533"/>
                    </a:cubicBezTo>
                    <a:cubicBezTo>
                      <a:pt x="1606" y="5494"/>
                      <a:pt x="1904" y="5374"/>
                      <a:pt x="2195" y="5219"/>
                    </a:cubicBezTo>
                    <a:cubicBezTo>
                      <a:pt x="2749" y="4921"/>
                      <a:pt x="3191" y="4494"/>
                      <a:pt x="3547" y="3983"/>
                    </a:cubicBezTo>
                    <a:cubicBezTo>
                      <a:pt x="4062" y="3231"/>
                      <a:pt x="4461" y="2410"/>
                      <a:pt x="4729" y="1538"/>
                    </a:cubicBezTo>
                    <a:cubicBezTo>
                      <a:pt x="4764" y="1418"/>
                      <a:pt x="4799" y="1298"/>
                      <a:pt x="4841" y="1182"/>
                    </a:cubicBezTo>
                    <a:cubicBezTo>
                      <a:pt x="4911" y="968"/>
                      <a:pt x="4861" y="817"/>
                      <a:pt x="4671" y="705"/>
                    </a:cubicBezTo>
                    <a:cubicBezTo>
                      <a:pt x="4430" y="562"/>
                      <a:pt x="4217" y="387"/>
                      <a:pt x="4031" y="178"/>
                    </a:cubicBezTo>
                    <a:cubicBezTo>
                      <a:pt x="3981" y="124"/>
                      <a:pt x="3923" y="77"/>
                      <a:pt x="3861" y="39"/>
                    </a:cubicBezTo>
                    <a:cubicBezTo>
                      <a:pt x="3825" y="14"/>
                      <a:pt x="3784" y="1"/>
                      <a:pt x="3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75;p35"/>
              <p:cNvSpPr/>
              <p:nvPr/>
            </p:nvSpPr>
            <p:spPr>
              <a:xfrm>
                <a:off x="2091721" y="1354357"/>
                <a:ext cx="376987" cy="271539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4095" extrusionOk="0">
                    <a:moveTo>
                      <a:pt x="1186" y="1"/>
                    </a:moveTo>
                    <a:cubicBezTo>
                      <a:pt x="1055" y="13"/>
                      <a:pt x="919" y="20"/>
                      <a:pt x="787" y="44"/>
                    </a:cubicBezTo>
                    <a:cubicBezTo>
                      <a:pt x="570" y="78"/>
                      <a:pt x="361" y="152"/>
                      <a:pt x="206" y="319"/>
                    </a:cubicBezTo>
                    <a:cubicBezTo>
                      <a:pt x="8" y="528"/>
                      <a:pt x="1" y="791"/>
                      <a:pt x="47" y="1055"/>
                    </a:cubicBezTo>
                    <a:cubicBezTo>
                      <a:pt x="121" y="1477"/>
                      <a:pt x="318" y="1849"/>
                      <a:pt x="590" y="2178"/>
                    </a:cubicBezTo>
                    <a:cubicBezTo>
                      <a:pt x="927" y="2593"/>
                      <a:pt x="1353" y="2895"/>
                      <a:pt x="1822" y="3143"/>
                    </a:cubicBezTo>
                    <a:cubicBezTo>
                      <a:pt x="2802" y="3659"/>
                      <a:pt x="3871" y="3980"/>
                      <a:pt x="4972" y="4093"/>
                    </a:cubicBezTo>
                    <a:cubicBezTo>
                      <a:pt x="4983" y="4094"/>
                      <a:pt x="4994" y="4094"/>
                      <a:pt x="5005" y="4094"/>
                    </a:cubicBezTo>
                    <a:cubicBezTo>
                      <a:pt x="5131" y="4094"/>
                      <a:pt x="5221" y="4011"/>
                      <a:pt x="5239" y="3876"/>
                    </a:cubicBezTo>
                    <a:cubicBezTo>
                      <a:pt x="5251" y="3771"/>
                      <a:pt x="5259" y="3666"/>
                      <a:pt x="5278" y="3562"/>
                    </a:cubicBezTo>
                    <a:cubicBezTo>
                      <a:pt x="5332" y="3256"/>
                      <a:pt x="5445" y="2957"/>
                      <a:pt x="5607" y="2690"/>
                    </a:cubicBezTo>
                    <a:cubicBezTo>
                      <a:pt x="5650" y="2620"/>
                      <a:pt x="5685" y="2547"/>
                      <a:pt x="5642" y="2473"/>
                    </a:cubicBezTo>
                    <a:cubicBezTo>
                      <a:pt x="5607" y="2392"/>
                      <a:pt x="5557" y="2322"/>
                      <a:pt x="5495" y="2260"/>
                    </a:cubicBezTo>
                    <a:cubicBezTo>
                      <a:pt x="5177" y="1989"/>
                      <a:pt x="4859" y="1710"/>
                      <a:pt x="4522" y="1462"/>
                    </a:cubicBezTo>
                    <a:cubicBezTo>
                      <a:pt x="3891" y="981"/>
                      <a:pt x="3197" y="590"/>
                      <a:pt x="2465" y="292"/>
                    </a:cubicBezTo>
                    <a:cubicBezTo>
                      <a:pt x="2054" y="129"/>
                      <a:pt x="1632" y="13"/>
                      <a:pt x="11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76;p35"/>
              <p:cNvSpPr/>
              <p:nvPr/>
            </p:nvSpPr>
            <p:spPr>
              <a:xfrm>
                <a:off x="2704234" y="1198660"/>
                <a:ext cx="298406" cy="346271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5222" extrusionOk="0">
                    <a:moveTo>
                      <a:pt x="3315" y="0"/>
                    </a:moveTo>
                    <a:cubicBezTo>
                      <a:pt x="3191" y="0"/>
                      <a:pt x="3064" y="20"/>
                      <a:pt x="2938" y="63"/>
                    </a:cubicBezTo>
                    <a:cubicBezTo>
                      <a:pt x="2709" y="133"/>
                      <a:pt x="2496" y="241"/>
                      <a:pt x="2302" y="381"/>
                    </a:cubicBezTo>
                    <a:cubicBezTo>
                      <a:pt x="1930" y="648"/>
                      <a:pt x="1605" y="973"/>
                      <a:pt x="1338" y="1345"/>
                    </a:cubicBezTo>
                    <a:cubicBezTo>
                      <a:pt x="1074" y="1706"/>
                      <a:pt x="845" y="2093"/>
                      <a:pt x="663" y="2500"/>
                    </a:cubicBezTo>
                    <a:cubicBezTo>
                      <a:pt x="462" y="2938"/>
                      <a:pt x="284" y="3380"/>
                      <a:pt x="82" y="3814"/>
                    </a:cubicBezTo>
                    <a:cubicBezTo>
                      <a:pt x="1" y="3996"/>
                      <a:pt x="24" y="4139"/>
                      <a:pt x="160" y="4271"/>
                    </a:cubicBezTo>
                    <a:cubicBezTo>
                      <a:pt x="260" y="4371"/>
                      <a:pt x="377" y="4464"/>
                      <a:pt x="466" y="4573"/>
                    </a:cubicBezTo>
                    <a:cubicBezTo>
                      <a:pt x="605" y="4732"/>
                      <a:pt x="729" y="4906"/>
                      <a:pt x="853" y="5077"/>
                    </a:cubicBezTo>
                    <a:cubicBezTo>
                      <a:pt x="924" y="5173"/>
                      <a:pt x="994" y="5222"/>
                      <a:pt x="1072" y="5222"/>
                    </a:cubicBezTo>
                    <a:cubicBezTo>
                      <a:pt x="1127" y="5222"/>
                      <a:pt x="1186" y="5198"/>
                      <a:pt x="1252" y="5150"/>
                    </a:cubicBezTo>
                    <a:cubicBezTo>
                      <a:pt x="1834" y="4736"/>
                      <a:pt x="2407" y="4317"/>
                      <a:pt x="2934" y="3833"/>
                    </a:cubicBezTo>
                    <a:cubicBezTo>
                      <a:pt x="3399" y="3403"/>
                      <a:pt x="3825" y="2942"/>
                      <a:pt x="4143" y="2388"/>
                    </a:cubicBezTo>
                    <a:cubicBezTo>
                      <a:pt x="4348" y="2035"/>
                      <a:pt x="4484" y="1659"/>
                      <a:pt x="4499" y="1214"/>
                    </a:cubicBezTo>
                    <a:cubicBezTo>
                      <a:pt x="4492" y="1163"/>
                      <a:pt x="4488" y="1086"/>
                      <a:pt x="4476" y="1008"/>
                    </a:cubicBezTo>
                    <a:cubicBezTo>
                      <a:pt x="4390" y="414"/>
                      <a:pt x="3880" y="0"/>
                      <a:pt x="3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77;p35"/>
              <p:cNvSpPr/>
              <p:nvPr/>
            </p:nvSpPr>
            <p:spPr>
              <a:xfrm>
                <a:off x="2325798" y="1118026"/>
                <a:ext cx="236736" cy="378100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5702" extrusionOk="0">
                    <a:moveTo>
                      <a:pt x="1074" y="0"/>
                    </a:moveTo>
                    <a:cubicBezTo>
                      <a:pt x="1054" y="4"/>
                      <a:pt x="1031" y="8"/>
                      <a:pt x="1012" y="12"/>
                    </a:cubicBezTo>
                    <a:cubicBezTo>
                      <a:pt x="729" y="66"/>
                      <a:pt x="527" y="233"/>
                      <a:pt x="353" y="450"/>
                    </a:cubicBezTo>
                    <a:cubicBezTo>
                      <a:pt x="86" y="795"/>
                      <a:pt x="0" y="1198"/>
                      <a:pt x="0" y="1612"/>
                    </a:cubicBezTo>
                    <a:cubicBezTo>
                      <a:pt x="8" y="2302"/>
                      <a:pt x="190" y="2980"/>
                      <a:pt x="531" y="3580"/>
                    </a:cubicBezTo>
                    <a:cubicBezTo>
                      <a:pt x="930" y="4309"/>
                      <a:pt x="1469" y="4929"/>
                      <a:pt x="2073" y="5491"/>
                    </a:cubicBezTo>
                    <a:cubicBezTo>
                      <a:pt x="2159" y="5568"/>
                      <a:pt x="2259" y="5634"/>
                      <a:pt x="2364" y="5680"/>
                    </a:cubicBezTo>
                    <a:cubicBezTo>
                      <a:pt x="2391" y="5695"/>
                      <a:pt x="2421" y="5702"/>
                      <a:pt x="2450" y="5702"/>
                    </a:cubicBezTo>
                    <a:cubicBezTo>
                      <a:pt x="2501" y="5702"/>
                      <a:pt x="2552" y="5681"/>
                      <a:pt x="2589" y="5642"/>
                    </a:cubicBezTo>
                    <a:cubicBezTo>
                      <a:pt x="2825" y="5429"/>
                      <a:pt x="3104" y="5262"/>
                      <a:pt x="3402" y="5157"/>
                    </a:cubicBezTo>
                    <a:cubicBezTo>
                      <a:pt x="3488" y="5130"/>
                      <a:pt x="3550" y="5057"/>
                      <a:pt x="3557" y="4968"/>
                    </a:cubicBezTo>
                    <a:cubicBezTo>
                      <a:pt x="3569" y="4902"/>
                      <a:pt x="3569" y="4840"/>
                      <a:pt x="3557" y="4774"/>
                    </a:cubicBezTo>
                    <a:cubicBezTo>
                      <a:pt x="3430" y="4119"/>
                      <a:pt x="3317" y="3456"/>
                      <a:pt x="3123" y="2817"/>
                    </a:cubicBezTo>
                    <a:cubicBezTo>
                      <a:pt x="2926" y="2174"/>
                      <a:pt x="2693" y="1546"/>
                      <a:pt x="2341" y="973"/>
                    </a:cubicBezTo>
                    <a:cubicBezTo>
                      <a:pt x="2190" y="709"/>
                      <a:pt x="2004" y="473"/>
                      <a:pt x="1787" y="268"/>
                    </a:cubicBezTo>
                    <a:cubicBezTo>
                      <a:pt x="1612" y="105"/>
                      <a:pt x="1388" y="12"/>
                      <a:pt x="1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8;p35"/>
              <p:cNvSpPr/>
              <p:nvPr/>
            </p:nvSpPr>
            <p:spPr>
              <a:xfrm>
                <a:off x="2776711" y="1469472"/>
                <a:ext cx="376191" cy="195150"/>
              </a:xfrm>
              <a:custGeom>
                <a:avLst/>
                <a:gdLst/>
                <a:ahLst/>
                <a:cxnLst/>
                <a:rect l="l" t="t" r="r" b="b"/>
                <a:pathLst>
                  <a:path w="5673" h="2943" extrusionOk="0">
                    <a:moveTo>
                      <a:pt x="3654" y="0"/>
                    </a:moveTo>
                    <a:cubicBezTo>
                      <a:pt x="3323" y="0"/>
                      <a:pt x="2993" y="55"/>
                      <a:pt x="2666" y="144"/>
                    </a:cubicBezTo>
                    <a:cubicBezTo>
                      <a:pt x="2019" y="318"/>
                      <a:pt x="1422" y="609"/>
                      <a:pt x="845" y="942"/>
                    </a:cubicBezTo>
                    <a:cubicBezTo>
                      <a:pt x="613" y="1078"/>
                      <a:pt x="384" y="1225"/>
                      <a:pt x="159" y="1369"/>
                    </a:cubicBezTo>
                    <a:cubicBezTo>
                      <a:pt x="62" y="1427"/>
                      <a:pt x="0" y="1520"/>
                      <a:pt x="28" y="1628"/>
                    </a:cubicBezTo>
                    <a:cubicBezTo>
                      <a:pt x="90" y="1895"/>
                      <a:pt x="117" y="2171"/>
                      <a:pt x="109" y="2446"/>
                    </a:cubicBezTo>
                    <a:cubicBezTo>
                      <a:pt x="105" y="2570"/>
                      <a:pt x="194" y="2682"/>
                      <a:pt x="318" y="2705"/>
                    </a:cubicBezTo>
                    <a:cubicBezTo>
                      <a:pt x="392" y="2721"/>
                      <a:pt x="465" y="2732"/>
                      <a:pt x="535" y="2744"/>
                    </a:cubicBezTo>
                    <a:cubicBezTo>
                      <a:pt x="1110" y="2853"/>
                      <a:pt x="1692" y="2940"/>
                      <a:pt x="2277" y="2940"/>
                    </a:cubicBezTo>
                    <a:cubicBezTo>
                      <a:pt x="2334" y="2940"/>
                      <a:pt x="2392" y="2939"/>
                      <a:pt x="2449" y="2938"/>
                    </a:cubicBezTo>
                    <a:cubicBezTo>
                      <a:pt x="2589" y="2938"/>
                      <a:pt x="2728" y="2943"/>
                      <a:pt x="2868" y="2943"/>
                    </a:cubicBezTo>
                    <a:cubicBezTo>
                      <a:pt x="2937" y="2943"/>
                      <a:pt x="3007" y="2942"/>
                      <a:pt x="3077" y="2938"/>
                    </a:cubicBezTo>
                    <a:cubicBezTo>
                      <a:pt x="3588" y="2907"/>
                      <a:pt x="4092" y="2818"/>
                      <a:pt x="4576" y="2624"/>
                    </a:cubicBezTo>
                    <a:cubicBezTo>
                      <a:pt x="4890" y="2496"/>
                      <a:pt x="5189" y="2333"/>
                      <a:pt x="5413" y="2070"/>
                    </a:cubicBezTo>
                    <a:cubicBezTo>
                      <a:pt x="5592" y="1876"/>
                      <a:pt x="5673" y="1613"/>
                      <a:pt x="5634" y="1357"/>
                    </a:cubicBezTo>
                    <a:cubicBezTo>
                      <a:pt x="5603" y="1101"/>
                      <a:pt x="5491" y="861"/>
                      <a:pt x="5320" y="667"/>
                    </a:cubicBezTo>
                    <a:cubicBezTo>
                      <a:pt x="5053" y="357"/>
                      <a:pt x="4704" y="175"/>
                      <a:pt x="4313" y="78"/>
                    </a:cubicBezTo>
                    <a:cubicBezTo>
                      <a:pt x="4093" y="24"/>
                      <a:pt x="3873" y="0"/>
                      <a:pt x="36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79;p35"/>
              <p:cNvSpPr/>
              <p:nvPr/>
            </p:nvSpPr>
            <p:spPr>
              <a:xfrm>
                <a:off x="2039600" y="1636840"/>
                <a:ext cx="412397" cy="174462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2631" extrusionOk="0">
                    <a:moveTo>
                      <a:pt x="3589" y="1"/>
                    </a:moveTo>
                    <a:cubicBezTo>
                      <a:pt x="3090" y="1"/>
                      <a:pt x="2592" y="37"/>
                      <a:pt x="2100" y="112"/>
                    </a:cubicBezTo>
                    <a:cubicBezTo>
                      <a:pt x="1709" y="174"/>
                      <a:pt x="1321" y="247"/>
                      <a:pt x="953" y="394"/>
                    </a:cubicBezTo>
                    <a:cubicBezTo>
                      <a:pt x="686" y="499"/>
                      <a:pt x="450" y="650"/>
                      <a:pt x="275" y="883"/>
                    </a:cubicBezTo>
                    <a:cubicBezTo>
                      <a:pt x="0" y="1243"/>
                      <a:pt x="12" y="1716"/>
                      <a:pt x="295" y="2049"/>
                    </a:cubicBezTo>
                    <a:cubicBezTo>
                      <a:pt x="434" y="2200"/>
                      <a:pt x="608" y="2316"/>
                      <a:pt x="798" y="2390"/>
                    </a:cubicBezTo>
                    <a:cubicBezTo>
                      <a:pt x="1204" y="2563"/>
                      <a:pt x="1622" y="2630"/>
                      <a:pt x="2047" y="2630"/>
                    </a:cubicBezTo>
                    <a:cubicBezTo>
                      <a:pt x="2232" y="2630"/>
                      <a:pt x="2417" y="2617"/>
                      <a:pt x="2604" y="2595"/>
                    </a:cubicBezTo>
                    <a:cubicBezTo>
                      <a:pt x="3127" y="2533"/>
                      <a:pt x="3638" y="2405"/>
                      <a:pt x="4131" y="2215"/>
                    </a:cubicBezTo>
                    <a:cubicBezTo>
                      <a:pt x="4828" y="1948"/>
                      <a:pt x="5506" y="1634"/>
                      <a:pt x="6099" y="1162"/>
                    </a:cubicBezTo>
                    <a:cubicBezTo>
                      <a:pt x="6172" y="1103"/>
                      <a:pt x="6219" y="1014"/>
                      <a:pt x="6215" y="917"/>
                    </a:cubicBezTo>
                    <a:cubicBezTo>
                      <a:pt x="6219" y="697"/>
                      <a:pt x="6126" y="495"/>
                      <a:pt x="6056" y="294"/>
                    </a:cubicBezTo>
                    <a:cubicBezTo>
                      <a:pt x="6018" y="184"/>
                      <a:pt x="5918" y="111"/>
                      <a:pt x="5802" y="111"/>
                    </a:cubicBezTo>
                    <a:cubicBezTo>
                      <a:pt x="5799" y="111"/>
                      <a:pt x="5796" y="111"/>
                      <a:pt x="5793" y="112"/>
                    </a:cubicBezTo>
                    <a:cubicBezTo>
                      <a:pt x="5715" y="112"/>
                      <a:pt x="5638" y="108"/>
                      <a:pt x="5560" y="100"/>
                    </a:cubicBezTo>
                    <a:cubicBezTo>
                      <a:pt x="5013" y="57"/>
                      <a:pt x="4466" y="2"/>
                      <a:pt x="3943" y="2"/>
                    </a:cubicBezTo>
                    <a:cubicBezTo>
                      <a:pt x="3895" y="2"/>
                      <a:pt x="3848" y="2"/>
                      <a:pt x="3801" y="3"/>
                    </a:cubicBezTo>
                    <a:cubicBezTo>
                      <a:pt x="3730" y="2"/>
                      <a:pt x="3660" y="1"/>
                      <a:pt x="35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80;p35"/>
              <p:cNvSpPr/>
              <p:nvPr/>
            </p:nvSpPr>
            <p:spPr>
              <a:xfrm>
                <a:off x="2570684" y="1101647"/>
                <a:ext cx="188394" cy="357411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5390" extrusionOk="0">
                    <a:moveTo>
                      <a:pt x="1941" y="0"/>
                    </a:moveTo>
                    <a:cubicBezTo>
                      <a:pt x="1826" y="0"/>
                      <a:pt x="1710" y="27"/>
                      <a:pt x="1592" y="77"/>
                    </a:cubicBezTo>
                    <a:cubicBezTo>
                      <a:pt x="1283" y="212"/>
                      <a:pt x="1019" y="429"/>
                      <a:pt x="821" y="701"/>
                    </a:cubicBezTo>
                    <a:cubicBezTo>
                      <a:pt x="473" y="1162"/>
                      <a:pt x="279" y="1689"/>
                      <a:pt x="170" y="2250"/>
                    </a:cubicBezTo>
                    <a:cubicBezTo>
                      <a:pt x="47" y="2940"/>
                      <a:pt x="0" y="3641"/>
                      <a:pt x="43" y="4343"/>
                    </a:cubicBezTo>
                    <a:cubicBezTo>
                      <a:pt x="58" y="4595"/>
                      <a:pt x="50" y="4854"/>
                      <a:pt x="178" y="5091"/>
                    </a:cubicBezTo>
                    <a:cubicBezTo>
                      <a:pt x="242" y="5211"/>
                      <a:pt x="283" y="5250"/>
                      <a:pt x="405" y="5250"/>
                    </a:cubicBezTo>
                    <a:cubicBezTo>
                      <a:pt x="416" y="5250"/>
                      <a:pt x="429" y="5250"/>
                      <a:pt x="442" y="5249"/>
                    </a:cubicBezTo>
                    <a:cubicBezTo>
                      <a:pt x="502" y="5245"/>
                      <a:pt x="563" y="5243"/>
                      <a:pt x="624" y="5243"/>
                    </a:cubicBezTo>
                    <a:cubicBezTo>
                      <a:pt x="884" y="5243"/>
                      <a:pt x="1143" y="5283"/>
                      <a:pt x="1395" y="5362"/>
                    </a:cubicBezTo>
                    <a:cubicBezTo>
                      <a:pt x="1462" y="5379"/>
                      <a:pt x="1533" y="5390"/>
                      <a:pt x="1604" y="5390"/>
                    </a:cubicBezTo>
                    <a:cubicBezTo>
                      <a:pt x="1614" y="5390"/>
                      <a:pt x="1625" y="5389"/>
                      <a:pt x="1635" y="5389"/>
                    </a:cubicBezTo>
                    <a:cubicBezTo>
                      <a:pt x="1678" y="5389"/>
                      <a:pt x="1716" y="5373"/>
                      <a:pt x="1747" y="5342"/>
                    </a:cubicBezTo>
                    <a:cubicBezTo>
                      <a:pt x="1802" y="5284"/>
                      <a:pt x="1848" y="5222"/>
                      <a:pt x="1883" y="5153"/>
                    </a:cubicBezTo>
                    <a:cubicBezTo>
                      <a:pt x="2135" y="4606"/>
                      <a:pt x="2348" y="4048"/>
                      <a:pt x="2522" y="3475"/>
                    </a:cubicBezTo>
                    <a:cubicBezTo>
                      <a:pt x="2701" y="2855"/>
                      <a:pt x="2836" y="2235"/>
                      <a:pt x="2840" y="1588"/>
                    </a:cubicBezTo>
                    <a:lnTo>
                      <a:pt x="2840" y="1433"/>
                    </a:lnTo>
                    <a:cubicBezTo>
                      <a:pt x="2825" y="1119"/>
                      <a:pt x="2790" y="809"/>
                      <a:pt x="2666" y="515"/>
                    </a:cubicBezTo>
                    <a:cubicBezTo>
                      <a:pt x="2600" y="352"/>
                      <a:pt x="2488" y="212"/>
                      <a:pt x="2340" y="119"/>
                    </a:cubicBezTo>
                    <a:cubicBezTo>
                      <a:pt x="2210" y="38"/>
                      <a:pt x="2077" y="0"/>
                      <a:pt x="19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381;p35"/>
              <p:cNvSpPr/>
              <p:nvPr/>
            </p:nvSpPr>
            <p:spPr>
              <a:xfrm>
                <a:off x="2662922" y="1741345"/>
                <a:ext cx="231298" cy="357676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5394" extrusionOk="0">
                    <a:moveTo>
                      <a:pt x="1211" y="1"/>
                    </a:moveTo>
                    <a:cubicBezTo>
                      <a:pt x="1138" y="1"/>
                      <a:pt x="1066" y="29"/>
                      <a:pt x="1011" y="85"/>
                    </a:cubicBezTo>
                    <a:cubicBezTo>
                      <a:pt x="763" y="314"/>
                      <a:pt x="480" y="496"/>
                      <a:pt x="167" y="620"/>
                    </a:cubicBezTo>
                    <a:cubicBezTo>
                      <a:pt x="62" y="663"/>
                      <a:pt x="0" y="767"/>
                      <a:pt x="16" y="880"/>
                    </a:cubicBezTo>
                    <a:cubicBezTo>
                      <a:pt x="19" y="926"/>
                      <a:pt x="27" y="973"/>
                      <a:pt x="43" y="1019"/>
                    </a:cubicBezTo>
                    <a:cubicBezTo>
                      <a:pt x="143" y="1410"/>
                      <a:pt x="244" y="1802"/>
                      <a:pt x="353" y="2189"/>
                    </a:cubicBezTo>
                    <a:cubicBezTo>
                      <a:pt x="535" y="2844"/>
                      <a:pt x="756" y="3483"/>
                      <a:pt x="1077" y="4088"/>
                    </a:cubicBezTo>
                    <a:cubicBezTo>
                      <a:pt x="1221" y="4371"/>
                      <a:pt x="1399" y="4634"/>
                      <a:pt x="1616" y="4867"/>
                    </a:cubicBezTo>
                    <a:cubicBezTo>
                      <a:pt x="1809" y="5072"/>
                      <a:pt x="2023" y="5246"/>
                      <a:pt x="2294" y="5339"/>
                    </a:cubicBezTo>
                    <a:cubicBezTo>
                      <a:pt x="2399" y="5375"/>
                      <a:pt x="2499" y="5394"/>
                      <a:pt x="2593" y="5394"/>
                    </a:cubicBezTo>
                    <a:cubicBezTo>
                      <a:pt x="2813" y="5394"/>
                      <a:pt x="3003" y="5294"/>
                      <a:pt x="3166" y="5087"/>
                    </a:cubicBezTo>
                    <a:cubicBezTo>
                      <a:pt x="3243" y="4979"/>
                      <a:pt x="3313" y="4863"/>
                      <a:pt x="3363" y="4739"/>
                    </a:cubicBezTo>
                    <a:cubicBezTo>
                      <a:pt x="3460" y="4518"/>
                      <a:pt x="3476" y="4285"/>
                      <a:pt x="3487" y="4045"/>
                    </a:cubicBezTo>
                    <a:cubicBezTo>
                      <a:pt x="3460" y="3809"/>
                      <a:pt x="3441" y="3572"/>
                      <a:pt x="3394" y="3336"/>
                    </a:cubicBezTo>
                    <a:cubicBezTo>
                      <a:pt x="3262" y="2646"/>
                      <a:pt x="2956" y="2030"/>
                      <a:pt x="2577" y="1449"/>
                    </a:cubicBezTo>
                    <a:cubicBezTo>
                      <a:pt x="2251" y="946"/>
                      <a:pt x="1825" y="527"/>
                      <a:pt x="1418" y="93"/>
                    </a:cubicBezTo>
                    <a:cubicBezTo>
                      <a:pt x="1363" y="32"/>
                      <a:pt x="1287" y="1"/>
                      <a:pt x="1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382;p35"/>
              <p:cNvSpPr/>
              <p:nvPr/>
            </p:nvSpPr>
            <p:spPr>
              <a:xfrm>
                <a:off x="2500527" y="1790017"/>
                <a:ext cx="168832" cy="37558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5664" extrusionOk="0">
                    <a:moveTo>
                      <a:pt x="1059" y="0"/>
                    </a:moveTo>
                    <a:cubicBezTo>
                      <a:pt x="948" y="0"/>
                      <a:pt x="851" y="62"/>
                      <a:pt x="822" y="157"/>
                    </a:cubicBezTo>
                    <a:cubicBezTo>
                      <a:pt x="733" y="436"/>
                      <a:pt x="620" y="711"/>
                      <a:pt x="547" y="998"/>
                    </a:cubicBezTo>
                    <a:cubicBezTo>
                      <a:pt x="419" y="1510"/>
                      <a:pt x="295" y="2025"/>
                      <a:pt x="194" y="2548"/>
                    </a:cubicBezTo>
                    <a:cubicBezTo>
                      <a:pt x="70" y="3207"/>
                      <a:pt x="0" y="3873"/>
                      <a:pt x="78" y="4543"/>
                    </a:cubicBezTo>
                    <a:cubicBezTo>
                      <a:pt x="109" y="4784"/>
                      <a:pt x="151" y="5024"/>
                      <a:pt x="268" y="5245"/>
                    </a:cubicBezTo>
                    <a:cubicBezTo>
                      <a:pt x="414" y="5515"/>
                      <a:pt x="659" y="5664"/>
                      <a:pt x="936" y="5664"/>
                    </a:cubicBezTo>
                    <a:cubicBezTo>
                      <a:pt x="1032" y="5664"/>
                      <a:pt x="1132" y="5646"/>
                      <a:pt x="1232" y="5609"/>
                    </a:cubicBezTo>
                    <a:cubicBezTo>
                      <a:pt x="1550" y="5496"/>
                      <a:pt x="1814" y="5264"/>
                      <a:pt x="1969" y="4962"/>
                    </a:cubicBezTo>
                    <a:cubicBezTo>
                      <a:pt x="2062" y="4784"/>
                      <a:pt x="2143" y="4594"/>
                      <a:pt x="2217" y="4404"/>
                    </a:cubicBezTo>
                    <a:cubicBezTo>
                      <a:pt x="2437" y="3819"/>
                      <a:pt x="2546" y="3195"/>
                      <a:pt x="2538" y="2567"/>
                    </a:cubicBezTo>
                    <a:cubicBezTo>
                      <a:pt x="2530" y="2455"/>
                      <a:pt x="2530" y="2277"/>
                      <a:pt x="2515" y="2098"/>
                    </a:cubicBezTo>
                    <a:cubicBezTo>
                      <a:pt x="2453" y="1490"/>
                      <a:pt x="2360" y="882"/>
                      <a:pt x="2236" y="285"/>
                    </a:cubicBezTo>
                    <a:cubicBezTo>
                      <a:pt x="2203" y="119"/>
                      <a:pt x="2131" y="48"/>
                      <a:pt x="1975" y="48"/>
                    </a:cubicBezTo>
                    <a:cubicBezTo>
                      <a:pt x="1963" y="48"/>
                      <a:pt x="1950" y="48"/>
                      <a:pt x="1938" y="49"/>
                    </a:cubicBezTo>
                    <a:cubicBezTo>
                      <a:pt x="1855" y="55"/>
                      <a:pt x="1772" y="58"/>
                      <a:pt x="1690" y="58"/>
                    </a:cubicBezTo>
                    <a:cubicBezTo>
                      <a:pt x="1499" y="58"/>
                      <a:pt x="1310" y="41"/>
                      <a:pt x="1120" y="6"/>
                    </a:cubicBezTo>
                    <a:cubicBezTo>
                      <a:pt x="1099" y="2"/>
                      <a:pt x="1079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383;p35"/>
              <p:cNvSpPr/>
              <p:nvPr/>
            </p:nvSpPr>
            <p:spPr>
              <a:xfrm>
                <a:off x="2757945" y="1665685"/>
                <a:ext cx="336934" cy="259139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908" extrusionOk="0">
                    <a:moveTo>
                      <a:pt x="550" y="0"/>
                    </a:moveTo>
                    <a:cubicBezTo>
                      <a:pt x="438" y="0"/>
                      <a:pt x="290" y="92"/>
                      <a:pt x="252" y="184"/>
                    </a:cubicBezTo>
                    <a:cubicBezTo>
                      <a:pt x="190" y="327"/>
                      <a:pt x="117" y="467"/>
                      <a:pt x="63" y="610"/>
                    </a:cubicBezTo>
                    <a:cubicBezTo>
                      <a:pt x="8" y="742"/>
                      <a:pt x="1" y="866"/>
                      <a:pt x="109" y="986"/>
                    </a:cubicBezTo>
                    <a:cubicBezTo>
                      <a:pt x="369" y="1265"/>
                      <a:pt x="624" y="1552"/>
                      <a:pt x="876" y="1835"/>
                    </a:cubicBezTo>
                    <a:cubicBezTo>
                      <a:pt x="1148" y="2137"/>
                      <a:pt x="1438" y="2420"/>
                      <a:pt x="1756" y="2672"/>
                    </a:cubicBezTo>
                    <a:cubicBezTo>
                      <a:pt x="2225" y="3051"/>
                      <a:pt x="2713" y="3404"/>
                      <a:pt x="3267" y="3663"/>
                    </a:cubicBezTo>
                    <a:cubicBezTo>
                      <a:pt x="3569" y="3811"/>
                      <a:pt x="3898" y="3896"/>
                      <a:pt x="4239" y="3908"/>
                    </a:cubicBezTo>
                    <a:cubicBezTo>
                      <a:pt x="4329" y="3900"/>
                      <a:pt x="4422" y="3884"/>
                      <a:pt x="4511" y="3861"/>
                    </a:cubicBezTo>
                    <a:cubicBezTo>
                      <a:pt x="4832" y="3764"/>
                      <a:pt x="5042" y="3563"/>
                      <a:pt x="5069" y="3218"/>
                    </a:cubicBezTo>
                    <a:cubicBezTo>
                      <a:pt x="5080" y="3071"/>
                      <a:pt x="5069" y="2923"/>
                      <a:pt x="5038" y="2780"/>
                    </a:cubicBezTo>
                    <a:cubicBezTo>
                      <a:pt x="4972" y="2458"/>
                      <a:pt x="4797" y="2187"/>
                      <a:pt x="4592" y="1939"/>
                    </a:cubicBezTo>
                    <a:cubicBezTo>
                      <a:pt x="4177" y="1432"/>
                      <a:pt x="3654" y="1075"/>
                      <a:pt x="3073" y="800"/>
                    </a:cubicBezTo>
                    <a:cubicBezTo>
                      <a:pt x="2279" y="424"/>
                      <a:pt x="1426" y="250"/>
                      <a:pt x="593" y="6"/>
                    </a:cubicBezTo>
                    <a:cubicBezTo>
                      <a:pt x="580" y="2"/>
                      <a:pt x="565" y="0"/>
                      <a:pt x="5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384;p35"/>
              <p:cNvSpPr/>
              <p:nvPr/>
            </p:nvSpPr>
            <p:spPr>
              <a:xfrm>
                <a:off x="2548801" y="1657064"/>
                <a:ext cx="105437" cy="4449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671" extrusionOk="0">
                    <a:moveTo>
                      <a:pt x="129" y="0"/>
                    </a:moveTo>
                    <a:cubicBezTo>
                      <a:pt x="112" y="0"/>
                      <a:pt x="94" y="6"/>
                      <a:pt x="74" y="20"/>
                    </a:cubicBezTo>
                    <a:cubicBezTo>
                      <a:pt x="16" y="54"/>
                      <a:pt x="1" y="124"/>
                      <a:pt x="36" y="178"/>
                    </a:cubicBezTo>
                    <a:cubicBezTo>
                      <a:pt x="47" y="213"/>
                      <a:pt x="67" y="244"/>
                      <a:pt x="86" y="271"/>
                    </a:cubicBezTo>
                    <a:cubicBezTo>
                      <a:pt x="268" y="519"/>
                      <a:pt x="504" y="667"/>
                      <a:pt x="830" y="671"/>
                    </a:cubicBezTo>
                    <a:cubicBezTo>
                      <a:pt x="1051" y="655"/>
                      <a:pt x="1272" y="620"/>
                      <a:pt x="1461" y="488"/>
                    </a:cubicBezTo>
                    <a:cubicBezTo>
                      <a:pt x="1504" y="465"/>
                      <a:pt x="1539" y="430"/>
                      <a:pt x="1566" y="392"/>
                    </a:cubicBezTo>
                    <a:cubicBezTo>
                      <a:pt x="1585" y="353"/>
                      <a:pt x="1589" y="306"/>
                      <a:pt x="1574" y="264"/>
                    </a:cubicBezTo>
                    <a:cubicBezTo>
                      <a:pt x="1556" y="230"/>
                      <a:pt x="1522" y="210"/>
                      <a:pt x="1487" y="210"/>
                    </a:cubicBezTo>
                    <a:cubicBezTo>
                      <a:pt x="1470" y="210"/>
                      <a:pt x="1453" y="215"/>
                      <a:pt x="1438" y="225"/>
                    </a:cubicBezTo>
                    <a:cubicBezTo>
                      <a:pt x="1392" y="244"/>
                      <a:pt x="1353" y="275"/>
                      <a:pt x="1303" y="302"/>
                    </a:cubicBezTo>
                    <a:cubicBezTo>
                      <a:pt x="1159" y="375"/>
                      <a:pt x="1000" y="420"/>
                      <a:pt x="845" y="420"/>
                    </a:cubicBezTo>
                    <a:cubicBezTo>
                      <a:pt x="677" y="420"/>
                      <a:pt x="513" y="367"/>
                      <a:pt x="380" y="240"/>
                    </a:cubicBezTo>
                    <a:cubicBezTo>
                      <a:pt x="326" y="186"/>
                      <a:pt x="276" y="128"/>
                      <a:pt x="229" y="62"/>
                    </a:cubicBezTo>
                    <a:cubicBezTo>
                      <a:pt x="200" y="28"/>
                      <a:pt x="167" y="0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385;p35"/>
              <p:cNvSpPr/>
              <p:nvPr/>
            </p:nvSpPr>
            <p:spPr>
              <a:xfrm>
                <a:off x="2529571" y="1560848"/>
                <a:ext cx="23143" cy="34548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21" extrusionOk="0">
                    <a:moveTo>
                      <a:pt x="205" y="0"/>
                    </a:moveTo>
                    <a:cubicBezTo>
                      <a:pt x="157" y="0"/>
                      <a:pt x="111" y="29"/>
                      <a:pt x="89" y="76"/>
                    </a:cubicBezTo>
                    <a:cubicBezTo>
                      <a:pt x="58" y="149"/>
                      <a:pt x="27" y="227"/>
                      <a:pt x="0" y="300"/>
                    </a:cubicBezTo>
                    <a:lnTo>
                      <a:pt x="19" y="312"/>
                    </a:lnTo>
                    <a:lnTo>
                      <a:pt x="19" y="362"/>
                    </a:lnTo>
                    <a:cubicBezTo>
                      <a:pt x="27" y="436"/>
                      <a:pt x="54" y="498"/>
                      <a:pt x="132" y="517"/>
                    </a:cubicBezTo>
                    <a:cubicBezTo>
                      <a:pt x="139" y="519"/>
                      <a:pt x="147" y="520"/>
                      <a:pt x="154" y="520"/>
                    </a:cubicBezTo>
                    <a:cubicBezTo>
                      <a:pt x="206" y="520"/>
                      <a:pt x="259" y="476"/>
                      <a:pt x="283" y="401"/>
                    </a:cubicBezTo>
                    <a:cubicBezTo>
                      <a:pt x="306" y="320"/>
                      <a:pt x="326" y="242"/>
                      <a:pt x="337" y="157"/>
                    </a:cubicBezTo>
                    <a:cubicBezTo>
                      <a:pt x="349" y="91"/>
                      <a:pt x="310" y="25"/>
                      <a:pt x="240" y="6"/>
                    </a:cubicBezTo>
                    <a:cubicBezTo>
                      <a:pt x="229" y="2"/>
                      <a:pt x="217" y="0"/>
                      <a:pt x="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386;p35"/>
              <p:cNvSpPr/>
              <p:nvPr/>
            </p:nvSpPr>
            <p:spPr>
              <a:xfrm>
                <a:off x="2676516" y="1588698"/>
                <a:ext cx="21353" cy="3017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55" extrusionOk="0">
                    <a:moveTo>
                      <a:pt x="180" y="0"/>
                    </a:moveTo>
                    <a:cubicBezTo>
                      <a:pt x="124" y="0"/>
                      <a:pt x="62" y="45"/>
                      <a:pt x="35" y="121"/>
                    </a:cubicBezTo>
                    <a:cubicBezTo>
                      <a:pt x="12" y="175"/>
                      <a:pt x="0" y="237"/>
                      <a:pt x="0" y="295"/>
                    </a:cubicBezTo>
                    <a:cubicBezTo>
                      <a:pt x="12" y="376"/>
                      <a:pt x="74" y="438"/>
                      <a:pt x="151" y="454"/>
                    </a:cubicBezTo>
                    <a:cubicBezTo>
                      <a:pt x="156" y="454"/>
                      <a:pt x="160" y="455"/>
                      <a:pt x="164" y="455"/>
                    </a:cubicBezTo>
                    <a:cubicBezTo>
                      <a:pt x="224" y="455"/>
                      <a:pt x="273" y="402"/>
                      <a:pt x="295" y="314"/>
                    </a:cubicBezTo>
                    <a:cubicBezTo>
                      <a:pt x="306" y="272"/>
                      <a:pt x="314" y="229"/>
                      <a:pt x="318" y="206"/>
                    </a:cubicBezTo>
                    <a:cubicBezTo>
                      <a:pt x="322" y="94"/>
                      <a:pt x="283" y="24"/>
                      <a:pt x="210" y="4"/>
                    </a:cubicBezTo>
                    <a:cubicBezTo>
                      <a:pt x="200" y="2"/>
                      <a:pt x="190" y="0"/>
                      <a:pt x="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" name="Google Shape;1440;p38"/>
          <p:cNvGrpSpPr/>
          <p:nvPr/>
        </p:nvGrpSpPr>
        <p:grpSpPr>
          <a:xfrm>
            <a:off x="7992736" y="286826"/>
            <a:ext cx="803891" cy="633997"/>
            <a:chOff x="5425941" y="1966808"/>
            <a:chExt cx="1415283" cy="1409561"/>
          </a:xfrm>
        </p:grpSpPr>
        <p:sp>
          <p:nvSpPr>
            <p:cNvPr id="1441" name="Google Shape;1441;p38"/>
            <p:cNvSpPr/>
            <p:nvPr/>
          </p:nvSpPr>
          <p:spPr>
            <a:xfrm>
              <a:off x="5425941" y="1967223"/>
              <a:ext cx="1415283" cy="1408731"/>
            </a:xfrm>
            <a:custGeom>
              <a:avLst/>
              <a:gdLst/>
              <a:ahLst/>
              <a:cxnLst/>
              <a:rect l="l" t="t" r="r" b="b"/>
              <a:pathLst>
                <a:path w="15336" h="15265" extrusionOk="0">
                  <a:moveTo>
                    <a:pt x="5343" y="1"/>
                  </a:moveTo>
                  <a:cubicBezTo>
                    <a:pt x="4903" y="1"/>
                    <a:pt x="4505" y="234"/>
                    <a:pt x="4223" y="553"/>
                  </a:cubicBezTo>
                  <a:cubicBezTo>
                    <a:pt x="3952" y="871"/>
                    <a:pt x="3859" y="1250"/>
                    <a:pt x="3863" y="1657"/>
                  </a:cubicBezTo>
                  <a:cubicBezTo>
                    <a:pt x="3871" y="2176"/>
                    <a:pt x="4010" y="2668"/>
                    <a:pt x="4204" y="3149"/>
                  </a:cubicBezTo>
                  <a:cubicBezTo>
                    <a:pt x="4235" y="3230"/>
                    <a:pt x="4274" y="3308"/>
                    <a:pt x="4301" y="3389"/>
                  </a:cubicBezTo>
                  <a:cubicBezTo>
                    <a:pt x="4313" y="3443"/>
                    <a:pt x="4316" y="3494"/>
                    <a:pt x="4316" y="3548"/>
                  </a:cubicBezTo>
                  <a:lnTo>
                    <a:pt x="4278" y="3571"/>
                  </a:lnTo>
                  <a:cubicBezTo>
                    <a:pt x="4231" y="3552"/>
                    <a:pt x="4185" y="3529"/>
                    <a:pt x="4142" y="3502"/>
                  </a:cubicBezTo>
                  <a:cubicBezTo>
                    <a:pt x="3782" y="3238"/>
                    <a:pt x="3363" y="3056"/>
                    <a:pt x="2925" y="2971"/>
                  </a:cubicBezTo>
                  <a:cubicBezTo>
                    <a:pt x="2782" y="2944"/>
                    <a:pt x="2642" y="2930"/>
                    <a:pt x="2505" y="2930"/>
                  </a:cubicBezTo>
                  <a:cubicBezTo>
                    <a:pt x="2128" y="2930"/>
                    <a:pt x="1773" y="3034"/>
                    <a:pt x="1441" y="3261"/>
                  </a:cubicBezTo>
                  <a:cubicBezTo>
                    <a:pt x="1077" y="3509"/>
                    <a:pt x="880" y="3858"/>
                    <a:pt x="883" y="4304"/>
                  </a:cubicBezTo>
                  <a:cubicBezTo>
                    <a:pt x="883" y="4521"/>
                    <a:pt x="903" y="4738"/>
                    <a:pt x="942" y="4951"/>
                  </a:cubicBezTo>
                  <a:cubicBezTo>
                    <a:pt x="1027" y="5450"/>
                    <a:pt x="930" y="5900"/>
                    <a:pt x="635" y="6311"/>
                  </a:cubicBezTo>
                  <a:cubicBezTo>
                    <a:pt x="488" y="6520"/>
                    <a:pt x="345" y="6733"/>
                    <a:pt x="209" y="6950"/>
                  </a:cubicBezTo>
                  <a:cubicBezTo>
                    <a:pt x="78" y="7155"/>
                    <a:pt x="8" y="7395"/>
                    <a:pt x="4" y="7640"/>
                  </a:cubicBezTo>
                  <a:cubicBezTo>
                    <a:pt x="0" y="8039"/>
                    <a:pt x="124" y="8395"/>
                    <a:pt x="422" y="8682"/>
                  </a:cubicBezTo>
                  <a:cubicBezTo>
                    <a:pt x="938" y="9182"/>
                    <a:pt x="1562" y="9430"/>
                    <a:pt x="2263" y="9503"/>
                  </a:cubicBezTo>
                  <a:cubicBezTo>
                    <a:pt x="2358" y="9514"/>
                    <a:pt x="2454" y="9514"/>
                    <a:pt x="2550" y="9514"/>
                  </a:cubicBezTo>
                  <a:lnTo>
                    <a:pt x="2550" y="9514"/>
                  </a:lnTo>
                  <a:cubicBezTo>
                    <a:pt x="2597" y="9514"/>
                    <a:pt x="2645" y="9514"/>
                    <a:pt x="2693" y="9515"/>
                  </a:cubicBezTo>
                  <a:cubicBezTo>
                    <a:pt x="2750" y="9515"/>
                    <a:pt x="2805" y="9511"/>
                    <a:pt x="2859" y="9511"/>
                  </a:cubicBezTo>
                  <a:cubicBezTo>
                    <a:pt x="2887" y="9511"/>
                    <a:pt x="2914" y="9512"/>
                    <a:pt x="2941" y="9515"/>
                  </a:cubicBezTo>
                  <a:cubicBezTo>
                    <a:pt x="2995" y="9519"/>
                    <a:pt x="3069" y="9530"/>
                    <a:pt x="3092" y="9561"/>
                  </a:cubicBezTo>
                  <a:cubicBezTo>
                    <a:pt x="3131" y="9623"/>
                    <a:pt x="3069" y="9670"/>
                    <a:pt x="3030" y="9716"/>
                  </a:cubicBezTo>
                  <a:cubicBezTo>
                    <a:pt x="2891" y="9860"/>
                    <a:pt x="2759" y="10011"/>
                    <a:pt x="2639" y="10170"/>
                  </a:cubicBezTo>
                  <a:cubicBezTo>
                    <a:pt x="2391" y="10511"/>
                    <a:pt x="2267" y="10906"/>
                    <a:pt x="2220" y="11320"/>
                  </a:cubicBezTo>
                  <a:cubicBezTo>
                    <a:pt x="2150" y="11867"/>
                    <a:pt x="2274" y="12417"/>
                    <a:pt x="2573" y="12878"/>
                  </a:cubicBezTo>
                  <a:cubicBezTo>
                    <a:pt x="2770" y="13184"/>
                    <a:pt x="3022" y="13421"/>
                    <a:pt x="3386" y="13517"/>
                  </a:cubicBezTo>
                  <a:cubicBezTo>
                    <a:pt x="3491" y="13544"/>
                    <a:pt x="3596" y="13554"/>
                    <a:pt x="3701" y="13554"/>
                  </a:cubicBezTo>
                  <a:cubicBezTo>
                    <a:pt x="3838" y="13554"/>
                    <a:pt x="3975" y="13537"/>
                    <a:pt x="4111" y="13517"/>
                  </a:cubicBezTo>
                  <a:cubicBezTo>
                    <a:pt x="4382" y="13479"/>
                    <a:pt x="4653" y="13440"/>
                    <a:pt x="4925" y="13417"/>
                  </a:cubicBezTo>
                  <a:cubicBezTo>
                    <a:pt x="4967" y="13414"/>
                    <a:pt x="5009" y="13412"/>
                    <a:pt x="5051" y="13412"/>
                  </a:cubicBezTo>
                  <a:cubicBezTo>
                    <a:pt x="5240" y="13412"/>
                    <a:pt x="5426" y="13441"/>
                    <a:pt x="5607" y="13498"/>
                  </a:cubicBezTo>
                  <a:cubicBezTo>
                    <a:pt x="5781" y="13544"/>
                    <a:pt x="5936" y="13645"/>
                    <a:pt x="6048" y="13785"/>
                  </a:cubicBezTo>
                  <a:cubicBezTo>
                    <a:pt x="6157" y="13932"/>
                    <a:pt x="6258" y="14083"/>
                    <a:pt x="6358" y="14234"/>
                  </a:cubicBezTo>
                  <a:cubicBezTo>
                    <a:pt x="6498" y="14436"/>
                    <a:pt x="6618" y="14649"/>
                    <a:pt x="6769" y="14835"/>
                  </a:cubicBezTo>
                  <a:cubicBezTo>
                    <a:pt x="6874" y="14959"/>
                    <a:pt x="6998" y="15059"/>
                    <a:pt x="7137" y="15141"/>
                  </a:cubicBezTo>
                  <a:cubicBezTo>
                    <a:pt x="7283" y="15225"/>
                    <a:pt x="7431" y="15265"/>
                    <a:pt x="7580" y="15265"/>
                  </a:cubicBezTo>
                  <a:cubicBezTo>
                    <a:pt x="7739" y="15265"/>
                    <a:pt x="7899" y="15219"/>
                    <a:pt x="8059" y="15133"/>
                  </a:cubicBezTo>
                  <a:cubicBezTo>
                    <a:pt x="8253" y="15028"/>
                    <a:pt x="8427" y="14885"/>
                    <a:pt x="8571" y="14715"/>
                  </a:cubicBezTo>
                  <a:cubicBezTo>
                    <a:pt x="8644" y="14629"/>
                    <a:pt x="8710" y="14536"/>
                    <a:pt x="8780" y="14447"/>
                  </a:cubicBezTo>
                  <a:cubicBezTo>
                    <a:pt x="8985" y="14184"/>
                    <a:pt x="9082" y="13874"/>
                    <a:pt x="9156" y="13556"/>
                  </a:cubicBezTo>
                  <a:cubicBezTo>
                    <a:pt x="9222" y="13262"/>
                    <a:pt x="9257" y="12956"/>
                    <a:pt x="9299" y="12657"/>
                  </a:cubicBezTo>
                  <a:cubicBezTo>
                    <a:pt x="9307" y="12595"/>
                    <a:pt x="9315" y="12541"/>
                    <a:pt x="9381" y="12525"/>
                  </a:cubicBezTo>
                  <a:cubicBezTo>
                    <a:pt x="9388" y="12524"/>
                    <a:pt x="9394" y="12523"/>
                    <a:pt x="9400" y="12523"/>
                  </a:cubicBezTo>
                  <a:cubicBezTo>
                    <a:pt x="9451" y="12523"/>
                    <a:pt x="9472" y="12576"/>
                    <a:pt x="9493" y="12611"/>
                  </a:cubicBezTo>
                  <a:cubicBezTo>
                    <a:pt x="9814" y="13122"/>
                    <a:pt x="10283" y="13517"/>
                    <a:pt x="10837" y="13750"/>
                  </a:cubicBezTo>
                  <a:cubicBezTo>
                    <a:pt x="11138" y="13874"/>
                    <a:pt x="11437" y="13939"/>
                    <a:pt x="11733" y="13939"/>
                  </a:cubicBezTo>
                  <a:cubicBezTo>
                    <a:pt x="12112" y="13939"/>
                    <a:pt x="12485" y="13831"/>
                    <a:pt x="12844" y="13603"/>
                  </a:cubicBezTo>
                  <a:cubicBezTo>
                    <a:pt x="13166" y="13405"/>
                    <a:pt x="13410" y="13099"/>
                    <a:pt x="13523" y="12739"/>
                  </a:cubicBezTo>
                  <a:cubicBezTo>
                    <a:pt x="13569" y="12626"/>
                    <a:pt x="13600" y="12506"/>
                    <a:pt x="13623" y="12390"/>
                  </a:cubicBezTo>
                  <a:cubicBezTo>
                    <a:pt x="13677" y="12002"/>
                    <a:pt x="13894" y="11731"/>
                    <a:pt x="14197" y="11506"/>
                  </a:cubicBezTo>
                  <a:cubicBezTo>
                    <a:pt x="14468" y="11305"/>
                    <a:pt x="14731" y="11096"/>
                    <a:pt x="14948" y="10828"/>
                  </a:cubicBezTo>
                  <a:cubicBezTo>
                    <a:pt x="15231" y="10484"/>
                    <a:pt x="15336" y="10088"/>
                    <a:pt x="15316" y="9651"/>
                  </a:cubicBezTo>
                  <a:cubicBezTo>
                    <a:pt x="15297" y="9213"/>
                    <a:pt x="15115" y="8848"/>
                    <a:pt x="14824" y="8523"/>
                  </a:cubicBezTo>
                  <a:cubicBezTo>
                    <a:pt x="14514" y="8182"/>
                    <a:pt x="14127" y="7926"/>
                    <a:pt x="13693" y="7779"/>
                  </a:cubicBezTo>
                  <a:cubicBezTo>
                    <a:pt x="13616" y="7752"/>
                    <a:pt x="13542" y="7713"/>
                    <a:pt x="13472" y="7682"/>
                  </a:cubicBezTo>
                  <a:cubicBezTo>
                    <a:pt x="13499" y="7581"/>
                    <a:pt x="13569" y="7550"/>
                    <a:pt x="13646" y="7531"/>
                  </a:cubicBezTo>
                  <a:cubicBezTo>
                    <a:pt x="14042" y="7423"/>
                    <a:pt x="14406" y="7248"/>
                    <a:pt x="14681" y="6931"/>
                  </a:cubicBezTo>
                  <a:cubicBezTo>
                    <a:pt x="15026" y="6535"/>
                    <a:pt x="15196" y="6074"/>
                    <a:pt x="15088" y="5547"/>
                  </a:cubicBezTo>
                  <a:cubicBezTo>
                    <a:pt x="15018" y="5202"/>
                    <a:pt x="14824" y="4892"/>
                    <a:pt x="14545" y="4683"/>
                  </a:cubicBezTo>
                  <a:cubicBezTo>
                    <a:pt x="14429" y="4590"/>
                    <a:pt x="14297" y="4517"/>
                    <a:pt x="14177" y="4435"/>
                  </a:cubicBezTo>
                  <a:cubicBezTo>
                    <a:pt x="14092" y="4377"/>
                    <a:pt x="14011" y="4323"/>
                    <a:pt x="13929" y="4261"/>
                  </a:cubicBezTo>
                  <a:cubicBezTo>
                    <a:pt x="13739" y="4121"/>
                    <a:pt x="13604" y="3916"/>
                    <a:pt x="13557" y="3684"/>
                  </a:cubicBezTo>
                  <a:cubicBezTo>
                    <a:pt x="13515" y="3490"/>
                    <a:pt x="13472" y="3296"/>
                    <a:pt x="13445" y="3099"/>
                  </a:cubicBezTo>
                  <a:cubicBezTo>
                    <a:pt x="13375" y="2606"/>
                    <a:pt x="13170" y="2204"/>
                    <a:pt x="12732" y="1944"/>
                  </a:cubicBezTo>
                  <a:cubicBezTo>
                    <a:pt x="12528" y="1819"/>
                    <a:pt x="12297" y="1755"/>
                    <a:pt x="12063" y="1755"/>
                  </a:cubicBezTo>
                  <a:cubicBezTo>
                    <a:pt x="11955" y="1755"/>
                    <a:pt x="11847" y="1769"/>
                    <a:pt x="11740" y="1797"/>
                  </a:cubicBezTo>
                  <a:cubicBezTo>
                    <a:pt x="11345" y="1894"/>
                    <a:pt x="10977" y="2072"/>
                    <a:pt x="10655" y="2316"/>
                  </a:cubicBezTo>
                  <a:cubicBezTo>
                    <a:pt x="10579" y="2371"/>
                    <a:pt x="10505" y="2429"/>
                    <a:pt x="10393" y="2429"/>
                  </a:cubicBezTo>
                  <a:cubicBezTo>
                    <a:pt x="10386" y="2429"/>
                    <a:pt x="10380" y="2429"/>
                    <a:pt x="10372" y="2428"/>
                  </a:cubicBezTo>
                  <a:cubicBezTo>
                    <a:pt x="10369" y="2382"/>
                    <a:pt x="10369" y="2335"/>
                    <a:pt x="10372" y="2289"/>
                  </a:cubicBezTo>
                  <a:cubicBezTo>
                    <a:pt x="10431" y="1905"/>
                    <a:pt x="10388" y="1518"/>
                    <a:pt x="10245" y="1161"/>
                  </a:cubicBezTo>
                  <a:cubicBezTo>
                    <a:pt x="10109" y="809"/>
                    <a:pt x="9861" y="510"/>
                    <a:pt x="9536" y="320"/>
                  </a:cubicBezTo>
                  <a:cubicBezTo>
                    <a:pt x="9315" y="189"/>
                    <a:pt x="9092" y="119"/>
                    <a:pt x="8870" y="119"/>
                  </a:cubicBezTo>
                  <a:cubicBezTo>
                    <a:pt x="8647" y="119"/>
                    <a:pt x="8425" y="189"/>
                    <a:pt x="8207" y="336"/>
                  </a:cubicBezTo>
                  <a:cubicBezTo>
                    <a:pt x="8121" y="394"/>
                    <a:pt x="8032" y="448"/>
                    <a:pt x="7947" y="506"/>
                  </a:cubicBezTo>
                  <a:cubicBezTo>
                    <a:pt x="7747" y="645"/>
                    <a:pt x="7541" y="710"/>
                    <a:pt x="7328" y="710"/>
                  </a:cubicBezTo>
                  <a:cubicBezTo>
                    <a:pt x="7177" y="710"/>
                    <a:pt x="7023" y="678"/>
                    <a:pt x="6866" y="615"/>
                  </a:cubicBezTo>
                  <a:cubicBezTo>
                    <a:pt x="6754" y="572"/>
                    <a:pt x="6649" y="510"/>
                    <a:pt x="6540" y="456"/>
                  </a:cubicBezTo>
                  <a:cubicBezTo>
                    <a:pt x="6331" y="348"/>
                    <a:pt x="6126" y="235"/>
                    <a:pt x="5913" y="134"/>
                  </a:cubicBezTo>
                  <a:cubicBezTo>
                    <a:pt x="5719" y="42"/>
                    <a:pt x="5527" y="1"/>
                    <a:pt x="5343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666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2" name="Google Shape;1442;p38"/>
            <p:cNvGrpSpPr/>
            <p:nvPr/>
          </p:nvGrpSpPr>
          <p:grpSpPr>
            <a:xfrm>
              <a:off x="5425941" y="1966808"/>
              <a:ext cx="1415283" cy="1409561"/>
              <a:chOff x="4875005" y="2761451"/>
              <a:chExt cx="1415283" cy="1409561"/>
            </a:xfrm>
          </p:grpSpPr>
          <p:sp>
            <p:nvSpPr>
              <p:cNvPr id="1443" name="Google Shape;1443;p38"/>
              <p:cNvSpPr/>
              <p:nvPr/>
            </p:nvSpPr>
            <p:spPr>
              <a:xfrm>
                <a:off x="4875005" y="2761451"/>
                <a:ext cx="1415283" cy="1409561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5274" extrusionOk="0">
                    <a:moveTo>
                      <a:pt x="5357" y="205"/>
                    </a:moveTo>
                    <a:cubicBezTo>
                      <a:pt x="5413" y="205"/>
                      <a:pt x="5469" y="209"/>
                      <a:pt x="5525" y="217"/>
                    </a:cubicBezTo>
                    <a:cubicBezTo>
                      <a:pt x="5719" y="240"/>
                      <a:pt x="5890" y="333"/>
                      <a:pt x="6056" y="422"/>
                    </a:cubicBezTo>
                    <a:cubicBezTo>
                      <a:pt x="6238" y="519"/>
                      <a:pt x="6413" y="623"/>
                      <a:pt x="6591" y="724"/>
                    </a:cubicBezTo>
                    <a:cubicBezTo>
                      <a:pt x="6789" y="833"/>
                      <a:pt x="7009" y="902"/>
                      <a:pt x="7234" y="922"/>
                    </a:cubicBezTo>
                    <a:cubicBezTo>
                      <a:pt x="7275" y="926"/>
                      <a:pt x="7315" y="928"/>
                      <a:pt x="7355" y="928"/>
                    </a:cubicBezTo>
                    <a:cubicBezTo>
                      <a:pt x="7578" y="928"/>
                      <a:pt x="7795" y="866"/>
                      <a:pt x="7982" y="747"/>
                    </a:cubicBezTo>
                    <a:cubicBezTo>
                      <a:pt x="8125" y="666"/>
                      <a:pt x="8261" y="569"/>
                      <a:pt x="8400" y="484"/>
                    </a:cubicBezTo>
                    <a:cubicBezTo>
                      <a:pt x="8562" y="386"/>
                      <a:pt x="8725" y="339"/>
                      <a:pt x="8888" y="339"/>
                    </a:cubicBezTo>
                    <a:cubicBezTo>
                      <a:pt x="9046" y="339"/>
                      <a:pt x="9203" y="383"/>
                      <a:pt x="9357" y="465"/>
                    </a:cubicBezTo>
                    <a:cubicBezTo>
                      <a:pt x="9660" y="627"/>
                      <a:pt x="9896" y="891"/>
                      <a:pt x="10024" y="1209"/>
                    </a:cubicBezTo>
                    <a:cubicBezTo>
                      <a:pt x="10175" y="1561"/>
                      <a:pt x="10218" y="1952"/>
                      <a:pt x="10140" y="2332"/>
                    </a:cubicBezTo>
                    <a:cubicBezTo>
                      <a:pt x="10094" y="2592"/>
                      <a:pt x="10032" y="2851"/>
                      <a:pt x="9892" y="3084"/>
                    </a:cubicBezTo>
                    <a:cubicBezTo>
                      <a:pt x="9683" y="3429"/>
                      <a:pt x="9474" y="3774"/>
                      <a:pt x="9257" y="4115"/>
                    </a:cubicBezTo>
                    <a:cubicBezTo>
                      <a:pt x="9222" y="4169"/>
                      <a:pt x="9175" y="4215"/>
                      <a:pt x="9125" y="4254"/>
                    </a:cubicBezTo>
                    <a:cubicBezTo>
                      <a:pt x="9053" y="4302"/>
                      <a:pt x="8944" y="4325"/>
                      <a:pt x="8828" y="4325"/>
                    </a:cubicBezTo>
                    <a:cubicBezTo>
                      <a:pt x="8656" y="4325"/>
                      <a:pt x="8470" y="4275"/>
                      <a:pt x="8377" y="4184"/>
                    </a:cubicBezTo>
                    <a:cubicBezTo>
                      <a:pt x="8346" y="4149"/>
                      <a:pt x="8323" y="4107"/>
                      <a:pt x="8311" y="4060"/>
                    </a:cubicBezTo>
                    <a:cubicBezTo>
                      <a:pt x="8257" y="3925"/>
                      <a:pt x="8280" y="3785"/>
                      <a:pt x="8288" y="3650"/>
                    </a:cubicBezTo>
                    <a:cubicBezTo>
                      <a:pt x="8311" y="3281"/>
                      <a:pt x="8335" y="2910"/>
                      <a:pt x="8354" y="2541"/>
                    </a:cubicBezTo>
                    <a:cubicBezTo>
                      <a:pt x="8362" y="2491"/>
                      <a:pt x="8354" y="2437"/>
                      <a:pt x="8335" y="2390"/>
                    </a:cubicBezTo>
                    <a:cubicBezTo>
                      <a:pt x="8311" y="2348"/>
                      <a:pt x="8276" y="2309"/>
                      <a:pt x="8238" y="2278"/>
                    </a:cubicBezTo>
                    <a:cubicBezTo>
                      <a:pt x="8207" y="2317"/>
                      <a:pt x="8160" y="2352"/>
                      <a:pt x="8149" y="2394"/>
                    </a:cubicBezTo>
                    <a:cubicBezTo>
                      <a:pt x="8129" y="2479"/>
                      <a:pt x="8118" y="2565"/>
                      <a:pt x="8118" y="2650"/>
                    </a:cubicBezTo>
                    <a:cubicBezTo>
                      <a:pt x="8094" y="2964"/>
                      <a:pt x="8079" y="3278"/>
                      <a:pt x="8059" y="3588"/>
                    </a:cubicBezTo>
                    <a:cubicBezTo>
                      <a:pt x="8048" y="3739"/>
                      <a:pt x="8032" y="3882"/>
                      <a:pt x="8009" y="4029"/>
                    </a:cubicBezTo>
                    <a:cubicBezTo>
                      <a:pt x="7994" y="4118"/>
                      <a:pt x="7928" y="4196"/>
                      <a:pt x="7839" y="4223"/>
                    </a:cubicBezTo>
                    <a:cubicBezTo>
                      <a:pt x="7715" y="4269"/>
                      <a:pt x="7587" y="4277"/>
                      <a:pt x="7459" y="4300"/>
                    </a:cubicBezTo>
                    <a:cubicBezTo>
                      <a:pt x="7436" y="4307"/>
                      <a:pt x="7413" y="4311"/>
                      <a:pt x="7389" y="4311"/>
                    </a:cubicBezTo>
                    <a:cubicBezTo>
                      <a:pt x="7322" y="4311"/>
                      <a:pt x="7257" y="4283"/>
                      <a:pt x="7211" y="4231"/>
                    </a:cubicBezTo>
                    <a:cubicBezTo>
                      <a:pt x="7133" y="4146"/>
                      <a:pt x="7064" y="4049"/>
                      <a:pt x="7009" y="3948"/>
                    </a:cubicBezTo>
                    <a:cubicBezTo>
                      <a:pt x="6777" y="3506"/>
                      <a:pt x="6552" y="3061"/>
                      <a:pt x="6324" y="2615"/>
                    </a:cubicBezTo>
                    <a:cubicBezTo>
                      <a:pt x="6281" y="2518"/>
                      <a:pt x="6196" y="2441"/>
                      <a:pt x="6091" y="2406"/>
                    </a:cubicBezTo>
                    <a:cubicBezTo>
                      <a:pt x="6021" y="2491"/>
                      <a:pt x="6048" y="2580"/>
                      <a:pt x="6087" y="2662"/>
                    </a:cubicBezTo>
                    <a:cubicBezTo>
                      <a:pt x="6172" y="2836"/>
                      <a:pt x="6265" y="3002"/>
                      <a:pt x="6347" y="3173"/>
                    </a:cubicBezTo>
                    <a:cubicBezTo>
                      <a:pt x="6502" y="3491"/>
                      <a:pt x="6661" y="3805"/>
                      <a:pt x="6804" y="4122"/>
                    </a:cubicBezTo>
                    <a:cubicBezTo>
                      <a:pt x="6901" y="4331"/>
                      <a:pt x="6835" y="4475"/>
                      <a:pt x="6634" y="4587"/>
                    </a:cubicBezTo>
                    <a:cubicBezTo>
                      <a:pt x="6428" y="4703"/>
                      <a:pt x="6223" y="4827"/>
                      <a:pt x="6021" y="4955"/>
                    </a:cubicBezTo>
                    <a:cubicBezTo>
                      <a:pt x="5973" y="4989"/>
                      <a:pt x="5924" y="5010"/>
                      <a:pt x="5874" y="5010"/>
                    </a:cubicBezTo>
                    <a:cubicBezTo>
                      <a:pt x="5844" y="5010"/>
                      <a:pt x="5813" y="5002"/>
                      <a:pt x="5781" y="4986"/>
                    </a:cubicBezTo>
                    <a:cubicBezTo>
                      <a:pt x="5723" y="4963"/>
                      <a:pt x="5673" y="4928"/>
                      <a:pt x="5630" y="4886"/>
                    </a:cubicBezTo>
                    <a:cubicBezTo>
                      <a:pt x="5475" y="4727"/>
                      <a:pt x="5316" y="4572"/>
                      <a:pt x="5181" y="4397"/>
                    </a:cubicBezTo>
                    <a:cubicBezTo>
                      <a:pt x="4681" y="3770"/>
                      <a:pt x="4332" y="3033"/>
                      <a:pt x="4154" y="2251"/>
                    </a:cubicBezTo>
                    <a:cubicBezTo>
                      <a:pt x="4080" y="1925"/>
                      <a:pt x="4065" y="1584"/>
                      <a:pt x="4119" y="1255"/>
                    </a:cubicBezTo>
                    <a:cubicBezTo>
                      <a:pt x="4204" y="759"/>
                      <a:pt x="4708" y="298"/>
                      <a:pt x="5188" y="217"/>
                    </a:cubicBezTo>
                    <a:cubicBezTo>
                      <a:pt x="5244" y="209"/>
                      <a:pt x="5301" y="205"/>
                      <a:pt x="5357" y="205"/>
                    </a:cubicBezTo>
                    <a:close/>
                    <a:moveTo>
                      <a:pt x="12076" y="1988"/>
                    </a:moveTo>
                    <a:cubicBezTo>
                      <a:pt x="12150" y="1988"/>
                      <a:pt x="12223" y="1996"/>
                      <a:pt x="12294" y="2011"/>
                    </a:cubicBezTo>
                    <a:cubicBezTo>
                      <a:pt x="12775" y="2115"/>
                      <a:pt x="13062" y="2437"/>
                      <a:pt x="13178" y="2902"/>
                    </a:cubicBezTo>
                    <a:cubicBezTo>
                      <a:pt x="13228" y="3099"/>
                      <a:pt x="13251" y="3305"/>
                      <a:pt x="13282" y="3506"/>
                    </a:cubicBezTo>
                    <a:cubicBezTo>
                      <a:pt x="13341" y="3870"/>
                      <a:pt x="13484" y="4192"/>
                      <a:pt x="13778" y="4424"/>
                    </a:cubicBezTo>
                    <a:cubicBezTo>
                      <a:pt x="13883" y="4510"/>
                      <a:pt x="13995" y="4583"/>
                      <a:pt x="14108" y="4661"/>
                    </a:cubicBezTo>
                    <a:cubicBezTo>
                      <a:pt x="14236" y="4750"/>
                      <a:pt x="14375" y="4827"/>
                      <a:pt x="14487" y="4936"/>
                    </a:cubicBezTo>
                    <a:cubicBezTo>
                      <a:pt x="14763" y="5196"/>
                      <a:pt x="14921" y="5521"/>
                      <a:pt x="14894" y="5912"/>
                    </a:cubicBezTo>
                    <a:cubicBezTo>
                      <a:pt x="14867" y="6261"/>
                      <a:pt x="14712" y="6590"/>
                      <a:pt x="14464" y="6838"/>
                    </a:cubicBezTo>
                    <a:cubicBezTo>
                      <a:pt x="14220" y="7086"/>
                      <a:pt x="13918" y="7214"/>
                      <a:pt x="13592" y="7311"/>
                    </a:cubicBezTo>
                    <a:lnTo>
                      <a:pt x="13592" y="7315"/>
                    </a:lnTo>
                    <a:cubicBezTo>
                      <a:pt x="13162" y="7443"/>
                      <a:pt x="12717" y="7454"/>
                      <a:pt x="12302" y="7474"/>
                    </a:cubicBezTo>
                    <a:lnTo>
                      <a:pt x="12077" y="7474"/>
                    </a:lnTo>
                    <a:cubicBezTo>
                      <a:pt x="11946" y="7470"/>
                      <a:pt x="11818" y="7435"/>
                      <a:pt x="11705" y="7369"/>
                    </a:cubicBezTo>
                    <a:cubicBezTo>
                      <a:pt x="11570" y="7292"/>
                      <a:pt x="11512" y="7172"/>
                      <a:pt x="11485" y="7020"/>
                    </a:cubicBezTo>
                    <a:cubicBezTo>
                      <a:pt x="11457" y="6862"/>
                      <a:pt x="11415" y="6710"/>
                      <a:pt x="11361" y="6559"/>
                    </a:cubicBezTo>
                    <a:cubicBezTo>
                      <a:pt x="11291" y="6377"/>
                      <a:pt x="11333" y="6257"/>
                      <a:pt x="11519" y="6207"/>
                    </a:cubicBezTo>
                    <a:cubicBezTo>
                      <a:pt x="11868" y="6110"/>
                      <a:pt x="12217" y="6017"/>
                      <a:pt x="12562" y="5912"/>
                    </a:cubicBezTo>
                    <a:cubicBezTo>
                      <a:pt x="12790" y="5839"/>
                      <a:pt x="13011" y="5753"/>
                      <a:pt x="13236" y="5668"/>
                    </a:cubicBezTo>
                    <a:cubicBezTo>
                      <a:pt x="13321" y="5633"/>
                      <a:pt x="13356" y="5579"/>
                      <a:pt x="13337" y="5525"/>
                    </a:cubicBezTo>
                    <a:cubicBezTo>
                      <a:pt x="13324" y="5483"/>
                      <a:pt x="13298" y="5463"/>
                      <a:pt x="13253" y="5463"/>
                    </a:cubicBezTo>
                    <a:cubicBezTo>
                      <a:pt x="13228" y="5463"/>
                      <a:pt x="13196" y="5470"/>
                      <a:pt x="13158" y="5482"/>
                    </a:cubicBezTo>
                    <a:cubicBezTo>
                      <a:pt x="13058" y="5513"/>
                      <a:pt x="12953" y="5544"/>
                      <a:pt x="12848" y="5575"/>
                    </a:cubicBezTo>
                    <a:cubicBezTo>
                      <a:pt x="12380" y="5707"/>
                      <a:pt x="11911" y="5839"/>
                      <a:pt x="11442" y="5967"/>
                    </a:cubicBezTo>
                    <a:cubicBezTo>
                      <a:pt x="11390" y="5980"/>
                      <a:pt x="11338" y="5989"/>
                      <a:pt x="11285" y="5989"/>
                    </a:cubicBezTo>
                    <a:cubicBezTo>
                      <a:pt x="11227" y="5989"/>
                      <a:pt x="11169" y="5978"/>
                      <a:pt x="11113" y="5947"/>
                    </a:cubicBezTo>
                    <a:cubicBezTo>
                      <a:pt x="10985" y="5870"/>
                      <a:pt x="10896" y="5750"/>
                      <a:pt x="10822" y="5618"/>
                    </a:cubicBezTo>
                    <a:cubicBezTo>
                      <a:pt x="10799" y="5579"/>
                      <a:pt x="10791" y="5529"/>
                      <a:pt x="10803" y="5482"/>
                    </a:cubicBezTo>
                    <a:cubicBezTo>
                      <a:pt x="10834" y="5378"/>
                      <a:pt x="10861" y="5269"/>
                      <a:pt x="10923" y="5184"/>
                    </a:cubicBezTo>
                    <a:cubicBezTo>
                      <a:pt x="11066" y="4994"/>
                      <a:pt x="11225" y="4816"/>
                      <a:pt x="11384" y="4638"/>
                    </a:cubicBezTo>
                    <a:cubicBezTo>
                      <a:pt x="11628" y="4359"/>
                      <a:pt x="11876" y="4087"/>
                      <a:pt x="12124" y="3812"/>
                    </a:cubicBezTo>
                    <a:cubicBezTo>
                      <a:pt x="12139" y="3797"/>
                      <a:pt x="12151" y="3777"/>
                      <a:pt x="12163" y="3762"/>
                    </a:cubicBezTo>
                    <a:cubicBezTo>
                      <a:pt x="12194" y="3708"/>
                      <a:pt x="12209" y="3657"/>
                      <a:pt x="12155" y="3607"/>
                    </a:cubicBezTo>
                    <a:cubicBezTo>
                      <a:pt x="12133" y="3589"/>
                      <a:pt x="12108" y="3580"/>
                      <a:pt x="12082" y="3580"/>
                    </a:cubicBezTo>
                    <a:cubicBezTo>
                      <a:pt x="12053" y="3580"/>
                      <a:pt x="12025" y="3592"/>
                      <a:pt x="12004" y="3615"/>
                    </a:cubicBezTo>
                    <a:cubicBezTo>
                      <a:pt x="11965" y="3650"/>
                      <a:pt x="11934" y="3681"/>
                      <a:pt x="11899" y="3715"/>
                    </a:cubicBezTo>
                    <a:cubicBezTo>
                      <a:pt x="11833" y="3789"/>
                      <a:pt x="11767" y="3867"/>
                      <a:pt x="11702" y="3940"/>
                    </a:cubicBezTo>
                    <a:lnTo>
                      <a:pt x="11310" y="4378"/>
                    </a:lnTo>
                    <a:cubicBezTo>
                      <a:pt x="11136" y="4572"/>
                      <a:pt x="10965" y="4769"/>
                      <a:pt x="10787" y="4959"/>
                    </a:cubicBezTo>
                    <a:cubicBezTo>
                      <a:pt x="10703" y="5047"/>
                      <a:pt x="10607" y="5093"/>
                      <a:pt x="10499" y="5093"/>
                    </a:cubicBezTo>
                    <a:cubicBezTo>
                      <a:pt x="10407" y="5093"/>
                      <a:pt x="10307" y="5060"/>
                      <a:pt x="10198" y="4990"/>
                    </a:cubicBezTo>
                    <a:cubicBezTo>
                      <a:pt x="10004" y="4870"/>
                      <a:pt x="9815" y="4746"/>
                      <a:pt x="9621" y="4630"/>
                    </a:cubicBezTo>
                    <a:cubicBezTo>
                      <a:pt x="9497" y="4564"/>
                      <a:pt x="9431" y="4417"/>
                      <a:pt x="9470" y="4277"/>
                    </a:cubicBezTo>
                    <a:cubicBezTo>
                      <a:pt x="9485" y="4227"/>
                      <a:pt x="9505" y="4180"/>
                      <a:pt x="9528" y="4134"/>
                    </a:cubicBezTo>
                    <a:cubicBezTo>
                      <a:pt x="9749" y="3739"/>
                      <a:pt x="9985" y="3351"/>
                      <a:pt x="10276" y="3002"/>
                    </a:cubicBezTo>
                    <a:cubicBezTo>
                      <a:pt x="10694" y="2507"/>
                      <a:pt x="11198" y="2146"/>
                      <a:pt x="11845" y="2014"/>
                    </a:cubicBezTo>
                    <a:cubicBezTo>
                      <a:pt x="11921" y="1997"/>
                      <a:pt x="11999" y="1988"/>
                      <a:pt x="12076" y="1988"/>
                    </a:cubicBezTo>
                    <a:close/>
                    <a:moveTo>
                      <a:pt x="2510" y="3152"/>
                    </a:moveTo>
                    <a:cubicBezTo>
                      <a:pt x="2951" y="3152"/>
                      <a:pt x="3361" y="3286"/>
                      <a:pt x="3743" y="3506"/>
                    </a:cubicBezTo>
                    <a:cubicBezTo>
                      <a:pt x="4390" y="3874"/>
                      <a:pt x="4902" y="4397"/>
                      <a:pt x="5347" y="4990"/>
                    </a:cubicBezTo>
                    <a:cubicBezTo>
                      <a:pt x="5378" y="5029"/>
                      <a:pt x="5401" y="5068"/>
                      <a:pt x="5421" y="5110"/>
                    </a:cubicBezTo>
                    <a:cubicBezTo>
                      <a:pt x="5498" y="5285"/>
                      <a:pt x="5502" y="5451"/>
                      <a:pt x="5374" y="5610"/>
                    </a:cubicBezTo>
                    <a:cubicBezTo>
                      <a:pt x="5289" y="5719"/>
                      <a:pt x="5212" y="5835"/>
                      <a:pt x="5142" y="5955"/>
                    </a:cubicBezTo>
                    <a:cubicBezTo>
                      <a:pt x="5090" y="6040"/>
                      <a:pt x="4997" y="6090"/>
                      <a:pt x="4899" y="6090"/>
                    </a:cubicBezTo>
                    <a:cubicBezTo>
                      <a:pt x="4873" y="6090"/>
                      <a:pt x="4846" y="6086"/>
                      <a:pt x="4820" y="6079"/>
                    </a:cubicBezTo>
                    <a:cubicBezTo>
                      <a:pt x="4766" y="6060"/>
                      <a:pt x="4712" y="6032"/>
                      <a:pt x="4661" y="5998"/>
                    </a:cubicBezTo>
                    <a:cubicBezTo>
                      <a:pt x="4526" y="5916"/>
                      <a:pt x="4402" y="5823"/>
                      <a:pt x="4266" y="5746"/>
                    </a:cubicBezTo>
                    <a:cubicBezTo>
                      <a:pt x="3941" y="5560"/>
                      <a:pt x="3615" y="5374"/>
                      <a:pt x="3290" y="5196"/>
                    </a:cubicBezTo>
                    <a:cubicBezTo>
                      <a:pt x="3235" y="5168"/>
                      <a:pt x="3177" y="5153"/>
                      <a:pt x="3115" y="5153"/>
                    </a:cubicBezTo>
                    <a:cubicBezTo>
                      <a:pt x="3081" y="5157"/>
                      <a:pt x="3050" y="5180"/>
                      <a:pt x="3034" y="5215"/>
                    </a:cubicBezTo>
                    <a:cubicBezTo>
                      <a:pt x="3030" y="5254"/>
                      <a:pt x="3038" y="5289"/>
                      <a:pt x="3061" y="5320"/>
                    </a:cubicBezTo>
                    <a:cubicBezTo>
                      <a:pt x="3073" y="5339"/>
                      <a:pt x="3104" y="5347"/>
                      <a:pt x="3127" y="5358"/>
                    </a:cubicBezTo>
                    <a:cubicBezTo>
                      <a:pt x="3596" y="5610"/>
                      <a:pt x="4065" y="5870"/>
                      <a:pt x="4510" y="6164"/>
                    </a:cubicBezTo>
                    <a:cubicBezTo>
                      <a:pt x="4646" y="6246"/>
                      <a:pt x="4739" y="6381"/>
                      <a:pt x="4762" y="6536"/>
                    </a:cubicBezTo>
                    <a:cubicBezTo>
                      <a:pt x="4778" y="6637"/>
                      <a:pt x="4781" y="6741"/>
                      <a:pt x="4770" y="6846"/>
                    </a:cubicBezTo>
                    <a:cubicBezTo>
                      <a:pt x="4747" y="7009"/>
                      <a:pt x="4619" y="7137"/>
                      <a:pt x="4452" y="7160"/>
                    </a:cubicBezTo>
                    <a:cubicBezTo>
                      <a:pt x="4080" y="7206"/>
                      <a:pt x="3712" y="7241"/>
                      <a:pt x="3340" y="7292"/>
                    </a:cubicBezTo>
                    <a:cubicBezTo>
                      <a:pt x="3030" y="7330"/>
                      <a:pt x="2720" y="7377"/>
                      <a:pt x="2410" y="7420"/>
                    </a:cubicBezTo>
                    <a:cubicBezTo>
                      <a:pt x="2364" y="7427"/>
                      <a:pt x="2317" y="7443"/>
                      <a:pt x="2278" y="7470"/>
                    </a:cubicBezTo>
                    <a:cubicBezTo>
                      <a:pt x="2247" y="7493"/>
                      <a:pt x="2232" y="7528"/>
                      <a:pt x="2232" y="7567"/>
                    </a:cubicBezTo>
                    <a:cubicBezTo>
                      <a:pt x="2247" y="7602"/>
                      <a:pt x="2275" y="7629"/>
                      <a:pt x="2309" y="7640"/>
                    </a:cubicBezTo>
                    <a:cubicBezTo>
                      <a:pt x="2336" y="7645"/>
                      <a:pt x="2364" y="7648"/>
                      <a:pt x="2391" y="7648"/>
                    </a:cubicBezTo>
                    <a:cubicBezTo>
                      <a:pt x="2408" y="7648"/>
                      <a:pt x="2425" y="7647"/>
                      <a:pt x="2441" y="7644"/>
                    </a:cubicBezTo>
                    <a:cubicBezTo>
                      <a:pt x="2902" y="7586"/>
                      <a:pt x="3363" y="7528"/>
                      <a:pt x="3824" y="7470"/>
                    </a:cubicBezTo>
                    <a:cubicBezTo>
                      <a:pt x="3995" y="7447"/>
                      <a:pt x="4165" y="7420"/>
                      <a:pt x="4340" y="7408"/>
                    </a:cubicBezTo>
                    <a:cubicBezTo>
                      <a:pt x="4358" y="7407"/>
                      <a:pt x="4376" y="7406"/>
                      <a:pt x="4393" y="7406"/>
                    </a:cubicBezTo>
                    <a:cubicBezTo>
                      <a:pt x="4579" y="7406"/>
                      <a:pt x="4673" y="7486"/>
                      <a:pt x="4669" y="7699"/>
                    </a:cubicBezTo>
                    <a:cubicBezTo>
                      <a:pt x="4669" y="7815"/>
                      <a:pt x="4688" y="7931"/>
                      <a:pt x="4688" y="8051"/>
                    </a:cubicBezTo>
                    <a:cubicBezTo>
                      <a:pt x="4688" y="8229"/>
                      <a:pt x="4685" y="8408"/>
                      <a:pt x="4669" y="8582"/>
                    </a:cubicBezTo>
                    <a:cubicBezTo>
                      <a:pt x="4657" y="8683"/>
                      <a:pt x="4588" y="8764"/>
                      <a:pt x="4495" y="8791"/>
                    </a:cubicBezTo>
                    <a:cubicBezTo>
                      <a:pt x="4402" y="8826"/>
                      <a:pt x="4309" y="8865"/>
                      <a:pt x="4220" y="8911"/>
                    </a:cubicBezTo>
                    <a:cubicBezTo>
                      <a:pt x="3700" y="9155"/>
                      <a:pt x="3150" y="9260"/>
                      <a:pt x="2581" y="9283"/>
                    </a:cubicBezTo>
                    <a:cubicBezTo>
                      <a:pt x="2570" y="9283"/>
                      <a:pt x="2559" y="9283"/>
                      <a:pt x="2548" y="9283"/>
                    </a:cubicBezTo>
                    <a:cubicBezTo>
                      <a:pt x="2214" y="9283"/>
                      <a:pt x="1881" y="9225"/>
                      <a:pt x="1569" y="9117"/>
                    </a:cubicBezTo>
                    <a:cubicBezTo>
                      <a:pt x="1159" y="8966"/>
                      <a:pt x="779" y="8760"/>
                      <a:pt x="504" y="8415"/>
                    </a:cubicBezTo>
                    <a:cubicBezTo>
                      <a:pt x="333" y="8202"/>
                      <a:pt x="206" y="7962"/>
                      <a:pt x="221" y="7679"/>
                    </a:cubicBezTo>
                    <a:cubicBezTo>
                      <a:pt x="229" y="7447"/>
                      <a:pt x="295" y="7222"/>
                      <a:pt x="419" y="7024"/>
                    </a:cubicBezTo>
                    <a:cubicBezTo>
                      <a:pt x="531" y="6846"/>
                      <a:pt x="655" y="6672"/>
                      <a:pt x="783" y="6501"/>
                    </a:cubicBezTo>
                    <a:cubicBezTo>
                      <a:pt x="1143" y="6021"/>
                      <a:pt x="1290" y="5494"/>
                      <a:pt x="1170" y="4897"/>
                    </a:cubicBezTo>
                    <a:cubicBezTo>
                      <a:pt x="1128" y="4688"/>
                      <a:pt x="1108" y="4475"/>
                      <a:pt x="1112" y="4262"/>
                    </a:cubicBezTo>
                    <a:cubicBezTo>
                      <a:pt x="1104" y="3940"/>
                      <a:pt x="1259" y="3638"/>
                      <a:pt x="1523" y="3460"/>
                    </a:cubicBezTo>
                    <a:cubicBezTo>
                      <a:pt x="1790" y="3270"/>
                      <a:pt x="2108" y="3161"/>
                      <a:pt x="2437" y="3154"/>
                    </a:cubicBezTo>
                    <a:cubicBezTo>
                      <a:pt x="2462" y="3153"/>
                      <a:pt x="2486" y="3152"/>
                      <a:pt x="2510" y="3152"/>
                    </a:cubicBezTo>
                    <a:close/>
                    <a:moveTo>
                      <a:pt x="8133" y="4504"/>
                    </a:moveTo>
                    <a:cubicBezTo>
                      <a:pt x="8173" y="4504"/>
                      <a:pt x="8213" y="4505"/>
                      <a:pt x="8253" y="4506"/>
                    </a:cubicBezTo>
                    <a:cubicBezTo>
                      <a:pt x="9973" y="4564"/>
                      <a:pt x="11279" y="6017"/>
                      <a:pt x="11271" y="7695"/>
                    </a:cubicBezTo>
                    <a:cubicBezTo>
                      <a:pt x="11268" y="9455"/>
                      <a:pt x="9833" y="10862"/>
                      <a:pt x="8100" y="10862"/>
                    </a:cubicBezTo>
                    <a:cubicBezTo>
                      <a:pt x="8037" y="10862"/>
                      <a:pt x="7973" y="10860"/>
                      <a:pt x="7908" y="10856"/>
                    </a:cubicBezTo>
                    <a:lnTo>
                      <a:pt x="7904" y="10856"/>
                    </a:lnTo>
                    <a:cubicBezTo>
                      <a:pt x="6188" y="10759"/>
                      <a:pt x="4898" y="9322"/>
                      <a:pt x="4921" y="7648"/>
                    </a:cubicBezTo>
                    <a:cubicBezTo>
                      <a:pt x="4917" y="6128"/>
                      <a:pt x="6117" y="4504"/>
                      <a:pt x="8133" y="4504"/>
                    </a:cubicBezTo>
                    <a:close/>
                    <a:moveTo>
                      <a:pt x="12027" y="7722"/>
                    </a:moveTo>
                    <a:cubicBezTo>
                      <a:pt x="12484" y="7768"/>
                      <a:pt x="12938" y="7819"/>
                      <a:pt x="13383" y="7935"/>
                    </a:cubicBezTo>
                    <a:cubicBezTo>
                      <a:pt x="13848" y="8059"/>
                      <a:pt x="14267" y="8276"/>
                      <a:pt x="14600" y="8628"/>
                    </a:cubicBezTo>
                    <a:cubicBezTo>
                      <a:pt x="14848" y="8888"/>
                      <a:pt x="15038" y="9175"/>
                      <a:pt x="15072" y="9551"/>
                    </a:cubicBezTo>
                    <a:cubicBezTo>
                      <a:pt x="15111" y="10035"/>
                      <a:pt x="15014" y="10477"/>
                      <a:pt x="14646" y="10825"/>
                    </a:cubicBezTo>
                    <a:cubicBezTo>
                      <a:pt x="14499" y="10965"/>
                      <a:pt x="14344" y="11097"/>
                      <a:pt x="14193" y="11232"/>
                    </a:cubicBezTo>
                    <a:cubicBezTo>
                      <a:pt x="14019" y="11387"/>
                      <a:pt x="13844" y="11534"/>
                      <a:pt x="13678" y="11693"/>
                    </a:cubicBezTo>
                    <a:cubicBezTo>
                      <a:pt x="13534" y="11829"/>
                      <a:pt x="13441" y="12011"/>
                      <a:pt x="13414" y="12205"/>
                    </a:cubicBezTo>
                    <a:cubicBezTo>
                      <a:pt x="13379" y="12379"/>
                      <a:pt x="13333" y="12550"/>
                      <a:pt x="13279" y="12720"/>
                    </a:cubicBezTo>
                    <a:cubicBezTo>
                      <a:pt x="13182" y="13003"/>
                      <a:pt x="12992" y="13243"/>
                      <a:pt x="12740" y="13402"/>
                    </a:cubicBezTo>
                    <a:cubicBezTo>
                      <a:pt x="12422" y="13607"/>
                      <a:pt x="12088" y="13704"/>
                      <a:pt x="11742" y="13704"/>
                    </a:cubicBezTo>
                    <a:cubicBezTo>
                      <a:pt x="11552" y="13704"/>
                      <a:pt x="11359" y="13675"/>
                      <a:pt x="11163" y="13619"/>
                    </a:cubicBezTo>
                    <a:cubicBezTo>
                      <a:pt x="10590" y="13452"/>
                      <a:pt x="10140" y="13107"/>
                      <a:pt x="9795" y="12631"/>
                    </a:cubicBezTo>
                    <a:cubicBezTo>
                      <a:pt x="9516" y="12243"/>
                      <a:pt x="9288" y="11833"/>
                      <a:pt x="9199" y="11352"/>
                    </a:cubicBezTo>
                    <a:cubicBezTo>
                      <a:pt x="9152" y="11081"/>
                      <a:pt x="9218" y="10934"/>
                      <a:pt x="9419" y="10829"/>
                    </a:cubicBezTo>
                    <a:cubicBezTo>
                      <a:pt x="9621" y="10728"/>
                      <a:pt x="9822" y="10620"/>
                      <a:pt x="10016" y="10508"/>
                    </a:cubicBezTo>
                    <a:cubicBezTo>
                      <a:pt x="10087" y="10468"/>
                      <a:pt x="10153" y="10447"/>
                      <a:pt x="10215" y="10447"/>
                    </a:cubicBezTo>
                    <a:cubicBezTo>
                      <a:pt x="10298" y="10447"/>
                      <a:pt x="10375" y="10484"/>
                      <a:pt x="10450" y="10562"/>
                    </a:cubicBezTo>
                    <a:cubicBezTo>
                      <a:pt x="10679" y="10794"/>
                      <a:pt x="10907" y="11027"/>
                      <a:pt x="11140" y="11255"/>
                    </a:cubicBezTo>
                    <a:cubicBezTo>
                      <a:pt x="11252" y="11368"/>
                      <a:pt x="11368" y="11472"/>
                      <a:pt x="11485" y="11573"/>
                    </a:cubicBezTo>
                    <a:cubicBezTo>
                      <a:pt x="11523" y="11608"/>
                      <a:pt x="11570" y="11635"/>
                      <a:pt x="11620" y="11651"/>
                    </a:cubicBezTo>
                    <a:cubicBezTo>
                      <a:pt x="11634" y="11654"/>
                      <a:pt x="11646" y="11656"/>
                      <a:pt x="11658" y="11656"/>
                    </a:cubicBezTo>
                    <a:cubicBezTo>
                      <a:pt x="11717" y="11656"/>
                      <a:pt x="11751" y="11610"/>
                      <a:pt x="11725" y="11542"/>
                    </a:cubicBezTo>
                    <a:cubicBezTo>
                      <a:pt x="11702" y="11492"/>
                      <a:pt x="11667" y="11445"/>
                      <a:pt x="11628" y="11407"/>
                    </a:cubicBezTo>
                    <a:cubicBezTo>
                      <a:pt x="11345" y="11120"/>
                      <a:pt x="11058" y="10841"/>
                      <a:pt x="10779" y="10558"/>
                    </a:cubicBezTo>
                    <a:cubicBezTo>
                      <a:pt x="10710" y="10484"/>
                      <a:pt x="10648" y="10407"/>
                      <a:pt x="10593" y="10322"/>
                    </a:cubicBezTo>
                    <a:cubicBezTo>
                      <a:pt x="10504" y="10194"/>
                      <a:pt x="10516" y="10120"/>
                      <a:pt x="10613" y="9992"/>
                    </a:cubicBezTo>
                    <a:cubicBezTo>
                      <a:pt x="10737" y="9837"/>
                      <a:pt x="10849" y="9671"/>
                      <a:pt x="10977" y="9520"/>
                    </a:cubicBezTo>
                    <a:cubicBezTo>
                      <a:pt x="11020" y="9465"/>
                      <a:pt x="11078" y="9427"/>
                      <a:pt x="11144" y="9411"/>
                    </a:cubicBezTo>
                    <a:cubicBezTo>
                      <a:pt x="11170" y="9408"/>
                      <a:pt x="11197" y="9406"/>
                      <a:pt x="11224" y="9406"/>
                    </a:cubicBezTo>
                    <a:cubicBezTo>
                      <a:pt x="11286" y="9406"/>
                      <a:pt x="11349" y="9415"/>
                      <a:pt x="11411" y="9434"/>
                    </a:cubicBezTo>
                    <a:cubicBezTo>
                      <a:pt x="11849" y="9558"/>
                      <a:pt x="12287" y="9686"/>
                      <a:pt x="12724" y="9814"/>
                    </a:cubicBezTo>
                    <a:cubicBezTo>
                      <a:pt x="12763" y="9826"/>
                      <a:pt x="12806" y="9837"/>
                      <a:pt x="12848" y="9845"/>
                    </a:cubicBezTo>
                    <a:cubicBezTo>
                      <a:pt x="12864" y="9848"/>
                      <a:pt x="12880" y="9849"/>
                      <a:pt x="12895" y="9849"/>
                    </a:cubicBezTo>
                    <a:cubicBezTo>
                      <a:pt x="12943" y="9849"/>
                      <a:pt x="12986" y="9832"/>
                      <a:pt x="13003" y="9779"/>
                    </a:cubicBezTo>
                    <a:cubicBezTo>
                      <a:pt x="13023" y="9709"/>
                      <a:pt x="12969" y="9667"/>
                      <a:pt x="12910" y="9640"/>
                    </a:cubicBezTo>
                    <a:cubicBezTo>
                      <a:pt x="12856" y="9616"/>
                      <a:pt x="12798" y="9597"/>
                      <a:pt x="12740" y="9582"/>
                    </a:cubicBezTo>
                    <a:cubicBezTo>
                      <a:pt x="12395" y="9477"/>
                      <a:pt x="12046" y="9376"/>
                      <a:pt x="11702" y="9272"/>
                    </a:cubicBezTo>
                    <a:cubicBezTo>
                      <a:pt x="11620" y="9244"/>
                      <a:pt x="11539" y="9210"/>
                      <a:pt x="11465" y="9167"/>
                    </a:cubicBezTo>
                    <a:cubicBezTo>
                      <a:pt x="11318" y="9074"/>
                      <a:pt x="11283" y="8962"/>
                      <a:pt x="11326" y="8787"/>
                    </a:cubicBezTo>
                    <a:cubicBezTo>
                      <a:pt x="11384" y="8551"/>
                      <a:pt x="11438" y="8315"/>
                      <a:pt x="11485" y="8074"/>
                    </a:cubicBezTo>
                    <a:cubicBezTo>
                      <a:pt x="11508" y="7946"/>
                      <a:pt x="11570" y="7842"/>
                      <a:pt x="11690" y="7795"/>
                    </a:cubicBezTo>
                    <a:lnTo>
                      <a:pt x="11690" y="7799"/>
                    </a:lnTo>
                    <a:cubicBezTo>
                      <a:pt x="11798" y="7764"/>
                      <a:pt x="11911" y="7741"/>
                      <a:pt x="12027" y="7722"/>
                    </a:cubicBezTo>
                    <a:close/>
                    <a:moveTo>
                      <a:pt x="4647" y="9096"/>
                    </a:moveTo>
                    <a:cubicBezTo>
                      <a:pt x="4682" y="9096"/>
                      <a:pt x="4718" y="9097"/>
                      <a:pt x="4754" y="9101"/>
                    </a:cubicBezTo>
                    <a:cubicBezTo>
                      <a:pt x="4863" y="9105"/>
                      <a:pt x="4964" y="9159"/>
                      <a:pt x="5029" y="9244"/>
                    </a:cubicBezTo>
                    <a:cubicBezTo>
                      <a:pt x="5060" y="9283"/>
                      <a:pt x="5088" y="9322"/>
                      <a:pt x="5115" y="9361"/>
                    </a:cubicBezTo>
                    <a:cubicBezTo>
                      <a:pt x="5262" y="9566"/>
                      <a:pt x="5401" y="9775"/>
                      <a:pt x="5556" y="9973"/>
                    </a:cubicBezTo>
                    <a:cubicBezTo>
                      <a:pt x="5692" y="10151"/>
                      <a:pt x="5700" y="10302"/>
                      <a:pt x="5556" y="10465"/>
                    </a:cubicBezTo>
                    <a:cubicBezTo>
                      <a:pt x="5475" y="10554"/>
                      <a:pt x="5390" y="10639"/>
                      <a:pt x="5308" y="10732"/>
                    </a:cubicBezTo>
                    <a:cubicBezTo>
                      <a:pt x="5037" y="11054"/>
                      <a:pt x="4766" y="11376"/>
                      <a:pt x="4495" y="11701"/>
                    </a:cubicBezTo>
                    <a:cubicBezTo>
                      <a:pt x="4472" y="11720"/>
                      <a:pt x="4456" y="11747"/>
                      <a:pt x="4452" y="11778"/>
                    </a:cubicBezTo>
                    <a:cubicBezTo>
                      <a:pt x="4448" y="11817"/>
                      <a:pt x="4460" y="11860"/>
                      <a:pt x="4487" y="11891"/>
                    </a:cubicBezTo>
                    <a:cubicBezTo>
                      <a:pt x="4497" y="11901"/>
                      <a:pt x="4517" y="11905"/>
                      <a:pt x="4538" y="11905"/>
                    </a:cubicBezTo>
                    <a:cubicBezTo>
                      <a:pt x="4556" y="11905"/>
                      <a:pt x="4575" y="11902"/>
                      <a:pt x="4592" y="11899"/>
                    </a:cubicBezTo>
                    <a:cubicBezTo>
                      <a:pt x="4619" y="11887"/>
                      <a:pt x="4646" y="11868"/>
                      <a:pt x="4661" y="11844"/>
                    </a:cubicBezTo>
                    <a:cubicBezTo>
                      <a:pt x="4824" y="11658"/>
                      <a:pt x="4983" y="11469"/>
                      <a:pt x="5146" y="11283"/>
                    </a:cubicBezTo>
                    <a:cubicBezTo>
                      <a:pt x="5374" y="11031"/>
                      <a:pt x="5599" y="10779"/>
                      <a:pt x="5835" y="10535"/>
                    </a:cubicBezTo>
                    <a:cubicBezTo>
                      <a:pt x="5895" y="10471"/>
                      <a:pt x="5943" y="10442"/>
                      <a:pt x="5996" y="10442"/>
                    </a:cubicBezTo>
                    <a:cubicBezTo>
                      <a:pt x="6042" y="10442"/>
                      <a:pt x="6092" y="10464"/>
                      <a:pt x="6157" y="10504"/>
                    </a:cubicBezTo>
                    <a:cubicBezTo>
                      <a:pt x="6316" y="10601"/>
                      <a:pt x="6479" y="10690"/>
                      <a:pt x="6641" y="10783"/>
                    </a:cubicBezTo>
                    <a:cubicBezTo>
                      <a:pt x="6742" y="10841"/>
                      <a:pt x="6847" y="10891"/>
                      <a:pt x="6944" y="10961"/>
                    </a:cubicBezTo>
                    <a:cubicBezTo>
                      <a:pt x="7025" y="11015"/>
                      <a:pt x="7102" y="11089"/>
                      <a:pt x="7095" y="11201"/>
                    </a:cubicBezTo>
                    <a:cubicBezTo>
                      <a:pt x="7075" y="11441"/>
                      <a:pt x="7052" y="11678"/>
                      <a:pt x="7033" y="11918"/>
                    </a:cubicBezTo>
                    <a:cubicBezTo>
                      <a:pt x="7006" y="12228"/>
                      <a:pt x="6971" y="12538"/>
                      <a:pt x="6947" y="12852"/>
                    </a:cubicBezTo>
                    <a:cubicBezTo>
                      <a:pt x="6940" y="12972"/>
                      <a:pt x="6982" y="13042"/>
                      <a:pt x="7052" y="13045"/>
                    </a:cubicBezTo>
                    <a:cubicBezTo>
                      <a:pt x="7054" y="13046"/>
                      <a:pt x="7056" y="13046"/>
                      <a:pt x="7058" y="13046"/>
                    </a:cubicBezTo>
                    <a:cubicBezTo>
                      <a:pt x="7129" y="13046"/>
                      <a:pt x="7176" y="12984"/>
                      <a:pt x="7188" y="12867"/>
                    </a:cubicBezTo>
                    <a:cubicBezTo>
                      <a:pt x="7207" y="12677"/>
                      <a:pt x="7215" y="12488"/>
                      <a:pt x="7242" y="12298"/>
                    </a:cubicBezTo>
                    <a:cubicBezTo>
                      <a:pt x="7288" y="11953"/>
                      <a:pt x="7281" y="11604"/>
                      <a:pt x="7393" y="11271"/>
                    </a:cubicBezTo>
                    <a:cubicBezTo>
                      <a:pt x="7437" y="11140"/>
                      <a:pt x="7498" y="11073"/>
                      <a:pt x="7613" y="11073"/>
                    </a:cubicBezTo>
                    <a:cubicBezTo>
                      <a:pt x="7630" y="11073"/>
                      <a:pt x="7648" y="11074"/>
                      <a:pt x="7668" y="11077"/>
                    </a:cubicBezTo>
                    <a:cubicBezTo>
                      <a:pt x="7813" y="11095"/>
                      <a:pt x="7960" y="11103"/>
                      <a:pt x="8105" y="11103"/>
                    </a:cubicBezTo>
                    <a:cubicBezTo>
                      <a:pt x="8251" y="11103"/>
                      <a:pt x="8396" y="11095"/>
                      <a:pt x="8540" y="11077"/>
                    </a:cubicBezTo>
                    <a:cubicBezTo>
                      <a:pt x="8553" y="11073"/>
                      <a:pt x="8567" y="11071"/>
                      <a:pt x="8580" y="11071"/>
                    </a:cubicBezTo>
                    <a:cubicBezTo>
                      <a:pt x="8593" y="11071"/>
                      <a:pt x="8606" y="11073"/>
                      <a:pt x="8617" y="11077"/>
                    </a:cubicBezTo>
                    <a:cubicBezTo>
                      <a:pt x="8757" y="11139"/>
                      <a:pt x="8889" y="11221"/>
                      <a:pt x="8931" y="11383"/>
                    </a:cubicBezTo>
                    <a:cubicBezTo>
                      <a:pt x="8970" y="11527"/>
                      <a:pt x="9001" y="11670"/>
                      <a:pt x="9024" y="11813"/>
                    </a:cubicBezTo>
                    <a:cubicBezTo>
                      <a:pt x="9102" y="12344"/>
                      <a:pt x="9063" y="12871"/>
                      <a:pt x="8954" y="13394"/>
                    </a:cubicBezTo>
                    <a:cubicBezTo>
                      <a:pt x="8885" y="13743"/>
                      <a:pt x="8772" y="14064"/>
                      <a:pt x="8559" y="14347"/>
                    </a:cubicBezTo>
                    <a:cubicBezTo>
                      <a:pt x="8443" y="14502"/>
                      <a:pt x="8311" y="14650"/>
                      <a:pt x="8172" y="14785"/>
                    </a:cubicBezTo>
                    <a:cubicBezTo>
                      <a:pt x="8013" y="14932"/>
                      <a:pt x="7835" y="15045"/>
                      <a:pt x="7602" y="15045"/>
                    </a:cubicBezTo>
                    <a:cubicBezTo>
                      <a:pt x="7389" y="15045"/>
                      <a:pt x="7184" y="14960"/>
                      <a:pt x="7033" y="14805"/>
                    </a:cubicBezTo>
                    <a:cubicBezTo>
                      <a:pt x="6862" y="14634"/>
                      <a:pt x="6742" y="14429"/>
                      <a:pt x="6614" y="14223"/>
                    </a:cubicBezTo>
                    <a:cubicBezTo>
                      <a:pt x="6482" y="14018"/>
                      <a:pt x="6347" y="13817"/>
                      <a:pt x="6200" y="13623"/>
                    </a:cubicBezTo>
                    <a:cubicBezTo>
                      <a:pt x="6079" y="13479"/>
                      <a:pt x="5921" y="13371"/>
                      <a:pt x="5742" y="13313"/>
                    </a:cubicBezTo>
                    <a:cubicBezTo>
                      <a:pt x="5492" y="13219"/>
                      <a:pt x="5239" y="13185"/>
                      <a:pt x="4984" y="13185"/>
                    </a:cubicBezTo>
                    <a:cubicBezTo>
                      <a:pt x="4805" y="13185"/>
                      <a:pt x="4625" y="13202"/>
                      <a:pt x="4444" y="13228"/>
                    </a:cubicBezTo>
                    <a:cubicBezTo>
                      <a:pt x="4208" y="13262"/>
                      <a:pt x="3972" y="13301"/>
                      <a:pt x="3743" y="13340"/>
                    </a:cubicBezTo>
                    <a:cubicBezTo>
                      <a:pt x="3737" y="13340"/>
                      <a:pt x="3731" y="13340"/>
                      <a:pt x="3724" y="13340"/>
                    </a:cubicBezTo>
                    <a:cubicBezTo>
                      <a:pt x="3457" y="13340"/>
                      <a:pt x="3223" y="13258"/>
                      <a:pt x="3038" y="13073"/>
                    </a:cubicBezTo>
                    <a:cubicBezTo>
                      <a:pt x="2922" y="12960"/>
                      <a:pt x="2821" y="12836"/>
                      <a:pt x="2736" y="12701"/>
                    </a:cubicBezTo>
                    <a:cubicBezTo>
                      <a:pt x="2472" y="12263"/>
                      <a:pt x="2379" y="11744"/>
                      <a:pt x="2476" y="11244"/>
                    </a:cubicBezTo>
                    <a:cubicBezTo>
                      <a:pt x="2534" y="10907"/>
                      <a:pt x="2643" y="10585"/>
                      <a:pt x="2844" y="10306"/>
                    </a:cubicBezTo>
                    <a:cubicBezTo>
                      <a:pt x="3204" y="9806"/>
                      <a:pt x="3681" y="9461"/>
                      <a:pt x="4220" y="9190"/>
                    </a:cubicBezTo>
                    <a:cubicBezTo>
                      <a:pt x="4354" y="9128"/>
                      <a:pt x="4498" y="9096"/>
                      <a:pt x="4647" y="9096"/>
                    </a:cubicBezTo>
                    <a:close/>
                    <a:moveTo>
                      <a:pt x="5346" y="1"/>
                    </a:moveTo>
                    <a:cubicBezTo>
                      <a:pt x="4906" y="1"/>
                      <a:pt x="4509" y="232"/>
                      <a:pt x="4231" y="554"/>
                    </a:cubicBezTo>
                    <a:cubicBezTo>
                      <a:pt x="3956" y="868"/>
                      <a:pt x="3863" y="1251"/>
                      <a:pt x="3867" y="1654"/>
                    </a:cubicBezTo>
                    <a:cubicBezTo>
                      <a:pt x="3875" y="2177"/>
                      <a:pt x="4014" y="2669"/>
                      <a:pt x="4208" y="3146"/>
                    </a:cubicBezTo>
                    <a:cubicBezTo>
                      <a:pt x="4239" y="3227"/>
                      <a:pt x="4278" y="3309"/>
                      <a:pt x="4305" y="3390"/>
                    </a:cubicBezTo>
                    <a:cubicBezTo>
                      <a:pt x="4317" y="3440"/>
                      <a:pt x="4320" y="3495"/>
                      <a:pt x="4324" y="3545"/>
                    </a:cubicBezTo>
                    <a:lnTo>
                      <a:pt x="4278" y="3580"/>
                    </a:lnTo>
                    <a:cubicBezTo>
                      <a:pt x="4231" y="3557"/>
                      <a:pt x="4189" y="3533"/>
                      <a:pt x="4146" y="3510"/>
                    </a:cubicBezTo>
                    <a:cubicBezTo>
                      <a:pt x="3782" y="3247"/>
                      <a:pt x="3367" y="3064"/>
                      <a:pt x="2926" y="2975"/>
                    </a:cubicBezTo>
                    <a:cubicBezTo>
                      <a:pt x="2784" y="2948"/>
                      <a:pt x="2644" y="2935"/>
                      <a:pt x="2507" y="2935"/>
                    </a:cubicBezTo>
                    <a:cubicBezTo>
                      <a:pt x="2131" y="2935"/>
                      <a:pt x="1775" y="3039"/>
                      <a:pt x="1445" y="3266"/>
                    </a:cubicBezTo>
                    <a:cubicBezTo>
                      <a:pt x="1081" y="3518"/>
                      <a:pt x="884" y="3867"/>
                      <a:pt x="887" y="4312"/>
                    </a:cubicBezTo>
                    <a:cubicBezTo>
                      <a:pt x="887" y="4529"/>
                      <a:pt x="907" y="4746"/>
                      <a:pt x="942" y="4959"/>
                    </a:cubicBezTo>
                    <a:cubicBezTo>
                      <a:pt x="1027" y="5459"/>
                      <a:pt x="934" y="5908"/>
                      <a:pt x="639" y="6319"/>
                    </a:cubicBezTo>
                    <a:cubicBezTo>
                      <a:pt x="488" y="6525"/>
                      <a:pt x="345" y="6738"/>
                      <a:pt x="213" y="6955"/>
                    </a:cubicBezTo>
                    <a:cubicBezTo>
                      <a:pt x="82" y="7164"/>
                      <a:pt x="8" y="7404"/>
                      <a:pt x="4" y="7648"/>
                    </a:cubicBezTo>
                    <a:cubicBezTo>
                      <a:pt x="0" y="8047"/>
                      <a:pt x="128" y="8404"/>
                      <a:pt x="423" y="8690"/>
                    </a:cubicBezTo>
                    <a:cubicBezTo>
                      <a:pt x="938" y="9186"/>
                      <a:pt x="1562" y="9438"/>
                      <a:pt x="2267" y="9512"/>
                    </a:cubicBezTo>
                    <a:cubicBezTo>
                      <a:pt x="2337" y="9520"/>
                      <a:pt x="2407" y="9522"/>
                      <a:pt x="2479" y="9522"/>
                    </a:cubicBezTo>
                    <a:cubicBezTo>
                      <a:pt x="2551" y="9522"/>
                      <a:pt x="2623" y="9520"/>
                      <a:pt x="2697" y="9520"/>
                    </a:cubicBezTo>
                    <a:cubicBezTo>
                      <a:pt x="2751" y="9520"/>
                      <a:pt x="2807" y="9518"/>
                      <a:pt x="2863" y="9518"/>
                    </a:cubicBezTo>
                    <a:cubicBezTo>
                      <a:pt x="2890" y="9518"/>
                      <a:pt x="2918" y="9518"/>
                      <a:pt x="2945" y="9520"/>
                    </a:cubicBezTo>
                    <a:cubicBezTo>
                      <a:pt x="2995" y="9520"/>
                      <a:pt x="3069" y="9535"/>
                      <a:pt x="3092" y="9570"/>
                    </a:cubicBezTo>
                    <a:cubicBezTo>
                      <a:pt x="3131" y="9628"/>
                      <a:pt x="3073" y="9675"/>
                      <a:pt x="3030" y="9721"/>
                    </a:cubicBezTo>
                    <a:cubicBezTo>
                      <a:pt x="2891" y="9868"/>
                      <a:pt x="2763" y="10019"/>
                      <a:pt x="2639" y="10178"/>
                    </a:cubicBezTo>
                    <a:cubicBezTo>
                      <a:pt x="2391" y="10519"/>
                      <a:pt x="2271" y="10914"/>
                      <a:pt x="2220" y="11329"/>
                    </a:cubicBezTo>
                    <a:cubicBezTo>
                      <a:pt x="2151" y="11871"/>
                      <a:pt x="2275" y="12426"/>
                      <a:pt x="2577" y="12887"/>
                    </a:cubicBezTo>
                    <a:cubicBezTo>
                      <a:pt x="2771" y="13189"/>
                      <a:pt x="3026" y="13425"/>
                      <a:pt x="3387" y="13522"/>
                    </a:cubicBezTo>
                    <a:cubicBezTo>
                      <a:pt x="3491" y="13549"/>
                      <a:pt x="3596" y="13559"/>
                      <a:pt x="3701" y="13559"/>
                    </a:cubicBezTo>
                    <a:cubicBezTo>
                      <a:pt x="3838" y="13559"/>
                      <a:pt x="3975" y="13542"/>
                      <a:pt x="4111" y="13522"/>
                    </a:cubicBezTo>
                    <a:cubicBezTo>
                      <a:pt x="4382" y="13487"/>
                      <a:pt x="4654" y="13448"/>
                      <a:pt x="4929" y="13421"/>
                    </a:cubicBezTo>
                    <a:cubicBezTo>
                      <a:pt x="4970" y="13418"/>
                      <a:pt x="5012" y="13417"/>
                      <a:pt x="5054" y="13417"/>
                    </a:cubicBezTo>
                    <a:cubicBezTo>
                      <a:pt x="5241" y="13417"/>
                      <a:pt x="5430" y="13446"/>
                      <a:pt x="5611" y="13503"/>
                    </a:cubicBezTo>
                    <a:cubicBezTo>
                      <a:pt x="5785" y="13549"/>
                      <a:pt x="5936" y="13650"/>
                      <a:pt x="6048" y="13793"/>
                    </a:cubicBezTo>
                    <a:cubicBezTo>
                      <a:pt x="6161" y="13941"/>
                      <a:pt x="6258" y="14092"/>
                      <a:pt x="6362" y="14243"/>
                    </a:cubicBezTo>
                    <a:cubicBezTo>
                      <a:pt x="6498" y="14444"/>
                      <a:pt x="6618" y="14657"/>
                      <a:pt x="6773" y="14843"/>
                    </a:cubicBezTo>
                    <a:cubicBezTo>
                      <a:pt x="6874" y="14967"/>
                      <a:pt x="7002" y="15068"/>
                      <a:pt x="7141" y="15149"/>
                    </a:cubicBezTo>
                    <a:cubicBezTo>
                      <a:pt x="7285" y="15234"/>
                      <a:pt x="7433" y="15274"/>
                      <a:pt x="7581" y="15274"/>
                    </a:cubicBezTo>
                    <a:cubicBezTo>
                      <a:pt x="7740" y="15274"/>
                      <a:pt x="7899" y="15228"/>
                      <a:pt x="8056" y="15142"/>
                    </a:cubicBezTo>
                    <a:cubicBezTo>
                      <a:pt x="8253" y="15037"/>
                      <a:pt x="8427" y="14894"/>
                      <a:pt x="8567" y="14723"/>
                    </a:cubicBezTo>
                    <a:cubicBezTo>
                      <a:pt x="8641" y="14638"/>
                      <a:pt x="8710" y="14545"/>
                      <a:pt x="8780" y="14456"/>
                    </a:cubicBezTo>
                    <a:cubicBezTo>
                      <a:pt x="8982" y="14192"/>
                      <a:pt x="9082" y="13882"/>
                      <a:pt x="9152" y="13565"/>
                    </a:cubicBezTo>
                    <a:cubicBezTo>
                      <a:pt x="9218" y="13270"/>
                      <a:pt x="9253" y="12964"/>
                      <a:pt x="9299" y="12666"/>
                    </a:cubicBezTo>
                    <a:cubicBezTo>
                      <a:pt x="9307" y="12604"/>
                      <a:pt x="9315" y="12550"/>
                      <a:pt x="9381" y="12534"/>
                    </a:cubicBezTo>
                    <a:cubicBezTo>
                      <a:pt x="9389" y="12532"/>
                      <a:pt x="9396" y="12531"/>
                      <a:pt x="9403" y="12531"/>
                    </a:cubicBezTo>
                    <a:cubicBezTo>
                      <a:pt x="9451" y="12531"/>
                      <a:pt x="9469" y="12585"/>
                      <a:pt x="9493" y="12619"/>
                    </a:cubicBezTo>
                    <a:cubicBezTo>
                      <a:pt x="9811" y="13131"/>
                      <a:pt x="10280" y="13526"/>
                      <a:pt x="10838" y="13758"/>
                    </a:cubicBezTo>
                    <a:cubicBezTo>
                      <a:pt x="11138" y="13882"/>
                      <a:pt x="11436" y="13947"/>
                      <a:pt x="11731" y="13947"/>
                    </a:cubicBezTo>
                    <a:cubicBezTo>
                      <a:pt x="12110" y="13947"/>
                      <a:pt x="12483" y="13840"/>
                      <a:pt x="12845" y="13611"/>
                    </a:cubicBezTo>
                    <a:cubicBezTo>
                      <a:pt x="13166" y="13414"/>
                      <a:pt x="13406" y="13107"/>
                      <a:pt x="13523" y="12747"/>
                    </a:cubicBezTo>
                    <a:cubicBezTo>
                      <a:pt x="13569" y="12635"/>
                      <a:pt x="13600" y="12515"/>
                      <a:pt x="13623" y="12398"/>
                    </a:cubicBezTo>
                    <a:cubicBezTo>
                      <a:pt x="13678" y="12011"/>
                      <a:pt x="13891" y="11740"/>
                      <a:pt x="14193" y="11515"/>
                    </a:cubicBezTo>
                    <a:cubicBezTo>
                      <a:pt x="14464" y="11314"/>
                      <a:pt x="14732" y="11104"/>
                      <a:pt x="14948" y="10837"/>
                    </a:cubicBezTo>
                    <a:cubicBezTo>
                      <a:pt x="15227" y="10492"/>
                      <a:pt x="15336" y="10101"/>
                      <a:pt x="15317" y="9659"/>
                    </a:cubicBezTo>
                    <a:cubicBezTo>
                      <a:pt x="15297" y="9217"/>
                      <a:pt x="15119" y="8845"/>
                      <a:pt x="14828" y="8524"/>
                    </a:cubicBezTo>
                    <a:cubicBezTo>
                      <a:pt x="14518" y="8183"/>
                      <a:pt x="14131" y="7927"/>
                      <a:pt x="13697" y="7780"/>
                    </a:cubicBezTo>
                    <a:cubicBezTo>
                      <a:pt x="13619" y="7753"/>
                      <a:pt x="13550" y="7714"/>
                      <a:pt x="13476" y="7683"/>
                    </a:cubicBezTo>
                    <a:cubicBezTo>
                      <a:pt x="13507" y="7578"/>
                      <a:pt x="13573" y="7555"/>
                      <a:pt x="13650" y="7532"/>
                    </a:cubicBezTo>
                    <a:cubicBezTo>
                      <a:pt x="14050" y="7423"/>
                      <a:pt x="14410" y="7253"/>
                      <a:pt x="14685" y="6935"/>
                    </a:cubicBezTo>
                    <a:cubicBezTo>
                      <a:pt x="15030" y="6536"/>
                      <a:pt x="15200" y="6075"/>
                      <a:pt x="15092" y="5548"/>
                    </a:cubicBezTo>
                    <a:cubicBezTo>
                      <a:pt x="15022" y="5203"/>
                      <a:pt x="14828" y="4897"/>
                      <a:pt x="14549" y="4684"/>
                    </a:cubicBezTo>
                    <a:cubicBezTo>
                      <a:pt x="14433" y="4591"/>
                      <a:pt x="14301" y="4517"/>
                      <a:pt x="14181" y="4436"/>
                    </a:cubicBezTo>
                    <a:cubicBezTo>
                      <a:pt x="14100" y="4378"/>
                      <a:pt x="14015" y="4324"/>
                      <a:pt x="13937" y="4262"/>
                    </a:cubicBezTo>
                    <a:cubicBezTo>
                      <a:pt x="13743" y="4122"/>
                      <a:pt x="13612" y="3917"/>
                      <a:pt x="13561" y="3684"/>
                    </a:cubicBezTo>
                    <a:cubicBezTo>
                      <a:pt x="13519" y="3491"/>
                      <a:pt x="13480" y="3297"/>
                      <a:pt x="13449" y="3099"/>
                    </a:cubicBezTo>
                    <a:cubicBezTo>
                      <a:pt x="13383" y="2607"/>
                      <a:pt x="13174" y="2208"/>
                      <a:pt x="12736" y="1945"/>
                    </a:cubicBezTo>
                    <a:cubicBezTo>
                      <a:pt x="12535" y="1820"/>
                      <a:pt x="12303" y="1755"/>
                      <a:pt x="12068" y="1755"/>
                    </a:cubicBezTo>
                    <a:cubicBezTo>
                      <a:pt x="11960" y="1755"/>
                      <a:pt x="11851" y="1769"/>
                      <a:pt x="11744" y="1797"/>
                    </a:cubicBezTo>
                    <a:cubicBezTo>
                      <a:pt x="11353" y="1894"/>
                      <a:pt x="10981" y="2069"/>
                      <a:pt x="10659" y="2317"/>
                    </a:cubicBezTo>
                    <a:cubicBezTo>
                      <a:pt x="10586" y="2371"/>
                      <a:pt x="10510" y="2430"/>
                      <a:pt x="10397" y="2430"/>
                    </a:cubicBezTo>
                    <a:cubicBezTo>
                      <a:pt x="10391" y="2430"/>
                      <a:pt x="10384" y="2430"/>
                      <a:pt x="10376" y="2429"/>
                    </a:cubicBezTo>
                    <a:cubicBezTo>
                      <a:pt x="10376" y="2383"/>
                      <a:pt x="10376" y="2332"/>
                      <a:pt x="10376" y="2286"/>
                    </a:cubicBezTo>
                    <a:cubicBezTo>
                      <a:pt x="10435" y="1906"/>
                      <a:pt x="10392" y="1519"/>
                      <a:pt x="10249" y="1162"/>
                    </a:cubicBezTo>
                    <a:cubicBezTo>
                      <a:pt x="10113" y="806"/>
                      <a:pt x="9865" y="511"/>
                      <a:pt x="9540" y="317"/>
                    </a:cubicBezTo>
                    <a:cubicBezTo>
                      <a:pt x="9319" y="188"/>
                      <a:pt x="9098" y="119"/>
                      <a:pt x="8878" y="119"/>
                    </a:cubicBezTo>
                    <a:cubicBezTo>
                      <a:pt x="8656" y="119"/>
                      <a:pt x="8434" y="189"/>
                      <a:pt x="8214" y="337"/>
                    </a:cubicBezTo>
                    <a:cubicBezTo>
                      <a:pt x="8125" y="395"/>
                      <a:pt x="8036" y="449"/>
                      <a:pt x="7951" y="507"/>
                    </a:cubicBezTo>
                    <a:cubicBezTo>
                      <a:pt x="7751" y="644"/>
                      <a:pt x="7544" y="708"/>
                      <a:pt x="7330" y="708"/>
                    </a:cubicBezTo>
                    <a:cubicBezTo>
                      <a:pt x="7180" y="708"/>
                      <a:pt x="7027" y="676"/>
                      <a:pt x="6870" y="616"/>
                    </a:cubicBezTo>
                    <a:cubicBezTo>
                      <a:pt x="6758" y="569"/>
                      <a:pt x="6653" y="511"/>
                      <a:pt x="6544" y="453"/>
                    </a:cubicBezTo>
                    <a:cubicBezTo>
                      <a:pt x="6335" y="348"/>
                      <a:pt x="6130" y="236"/>
                      <a:pt x="5921" y="135"/>
                    </a:cubicBezTo>
                    <a:cubicBezTo>
                      <a:pt x="5725" y="42"/>
                      <a:pt x="5532" y="1"/>
                      <a:pt x="53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8"/>
              <p:cNvSpPr/>
              <p:nvPr/>
            </p:nvSpPr>
            <p:spPr>
              <a:xfrm>
                <a:off x="5326928" y="3177012"/>
                <a:ext cx="589055" cy="586933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6360" extrusionOk="0">
                    <a:moveTo>
                      <a:pt x="3232" y="1"/>
                    </a:moveTo>
                    <a:cubicBezTo>
                      <a:pt x="1216" y="1"/>
                      <a:pt x="16" y="1625"/>
                      <a:pt x="24" y="3145"/>
                    </a:cubicBezTo>
                    <a:cubicBezTo>
                      <a:pt x="1" y="4819"/>
                      <a:pt x="1291" y="6256"/>
                      <a:pt x="3007" y="6353"/>
                    </a:cubicBezTo>
                    <a:cubicBezTo>
                      <a:pt x="3072" y="6357"/>
                      <a:pt x="3136" y="6359"/>
                      <a:pt x="3200" y="6359"/>
                    </a:cubicBezTo>
                    <a:cubicBezTo>
                      <a:pt x="4935" y="6359"/>
                      <a:pt x="6367" y="4952"/>
                      <a:pt x="6371" y="3192"/>
                    </a:cubicBezTo>
                    <a:cubicBezTo>
                      <a:pt x="6382" y="1514"/>
                      <a:pt x="5076" y="61"/>
                      <a:pt x="3352" y="3"/>
                    </a:cubicBezTo>
                    <a:cubicBezTo>
                      <a:pt x="3312" y="2"/>
                      <a:pt x="3272" y="1"/>
                      <a:pt x="32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8"/>
              <p:cNvSpPr/>
              <p:nvPr/>
            </p:nvSpPr>
            <p:spPr>
              <a:xfrm>
                <a:off x="4893923" y="3052335"/>
                <a:ext cx="488926" cy="565892"/>
              </a:xfrm>
              <a:custGeom>
                <a:avLst/>
                <a:gdLst/>
                <a:ahLst/>
                <a:cxnLst/>
                <a:rect l="l" t="t" r="r" b="b"/>
                <a:pathLst>
                  <a:path w="5298" h="6132" extrusionOk="0">
                    <a:moveTo>
                      <a:pt x="2305" y="0"/>
                    </a:moveTo>
                    <a:cubicBezTo>
                      <a:pt x="2281" y="0"/>
                      <a:pt x="2257" y="1"/>
                      <a:pt x="2232" y="2"/>
                    </a:cubicBezTo>
                    <a:cubicBezTo>
                      <a:pt x="1903" y="9"/>
                      <a:pt x="1585" y="118"/>
                      <a:pt x="1318" y="308"/>
                    </a:cubicBezTo>
                    <a:cubicBezTo>
                      <a:pt x="1054" y="486"/>
                      <a:pt x="899" y="788"/>
                      <a:pt x="907" y="1110"/>
                    </a:cubicBezTo>
                    <a:cubicBezTo>
                      <a:pt x="903" y="1323"/>
                      <a:pt x="923" y="1536"/>
                      <a:pt x="965" y="1745"/>
                    </a:cubicBezTo>
                    <a:cubicBezTo>
                      <a:pt x="1085" y="2342"/>
                      <a:pt x="938" y="2869"/>
                      <a:pt x="578" y="3349"/>
                    </a:cubicBezTo>
                    <a:cubicBezTo>
                      <a:pt x="450" y="3520"/>
                      <a:pt x="326" y="3694"/>
                      <a:pt x="214" y="3872"/>
                    </a:cubicBezTo>
                    <a:cubicBezTo>
                      <a:pt x="90" y="4070"/>
                      <a:pt x="24" y="4295"/>
                      <a:pt x="16" y="4527"/>
                    </a:cubicBezTo>
                    <a:cubicBezTo>
                      <a:pt x="1" y="4810"/>
                      <a:pt x="128" y="5050"/>
                      <a:pt x="299" y="5263"/>
                    </a:cubicBezTo>
                    <a:cubicBezTo>
                      <a:pt x="574" y="5608"/>
                      <a:pt x="954" y="5814"/>
                      <a:pt x="1364" y="5965"/>
                    </a:cubicBezTo>
                    <a:cubicBezTo>
                      <a:pt x="1676" y="6073"/>
                      <a:pt x="2009" y="6131"/>
                      <a:pt x="2343" y="6131"/>
                    </a:cubicBezTo>
                    <a:cubicBezTo>
                      <a:pt x="2354" y="6131"/>
                      <a:pt x="2365" y="6131"/>
                      <a:pt x="2376" y="6131"/>
                    </a:cubicBezTo>
                    <a:cubicBezTo>
                      <a:pt x="2945" y="6108"/>
                      <a:pt x="3495" y="6003"/>
                      <a:pt x="4015" y="5759"/>
                    </a:cubicBezTo>
                    <a:cubicBezTo>
                      <a:pt x="4104" y="5713"/>
                      <a:pt x="4197" y="5674"/>
                      <a:pt x="4290" y="5639"/>
                    </a:cubicBezTo>
                    <a:cubicBezTo>
                      <a:pt x="4383" y="5612"/>
                      <a:pt x="4452" y="5531"/>
                      <a:pt x="4464" y="5430"/>
                    </a:cubicBezTo>
                    <a:cubicBezTo>
                      <a:pt x="4480" y="5256"/>
                      <a:pt x="4483" y="5077"/>
                      <a:pt x="4483" y="4899"/>
                    </a:cubicBezTo>
                    <a:cubicBezTo>
                      <a:pt x="4483" y="4779"/>
                      <a:pt x="4464" y="4663"/>
                      <a:pt x="4464" y="4547"/>
                    </a:cubicBezTo>
                    <a:cubicBezTo>
                      <a:pt x="4468" y="4334"/>
                      <a:pt x="4374" y="4254"/>
                      <a:pt x="4188" y="4254"/>
                    </a:cubicBezTo>
                    <a:cubicBezTo>
                      <a:pt x="4171" y="4254"/>
                      <a:pt x="4153" y="4255"/>
                      <a:pt x="4135" y="4256"/>
                    </a:cubicBezTo>
                    <a:cubicBezTo>
                      <a:pt x="3960" y="4268"/>
                      <a:pt x="3790" y="4295"/>
                      <a:pt x="3619" y="4318"/>
                    </a:cubicBezTo>
                    <a:cubicBezTo>
                      <a:pt x="3158" y="4376"/>
                      <a:pt x="2697" y="4434"/>
                      <a:pt x="2236" y="4492"/>
                    </a:cubicBezTo>
                    <a:cubicBezTo>
                      <a:pt x="2220" y="4495"/>
                      <a:pt x="2203" y="4496"/>
                      <a:pt x="2186" y="4496"/>
                    </a:cubicBezTo>
                    <a:cubicBezTo>
                      <a:pt x="2159" y="4496"/>
                      <a:pt x="2131" y="4493"/>
                      <a:pt x="2104" y="4488"/>
                    </a:cubicBezTo>
                    <a:cubicBezTo>
                      <a:pt x="2070" y="4477"/>
                      <a:pt x="2042" y="4450"/>
                      <a:pt x="2027" y="4415"/>
                    </a:cubicBezTo>
                    <a:cubicBezTo>
                      <a:pt x="2027" y="4376"/>
                      <a:pt x="2042" y="4341"/>
                      <a:pt x="2073" y="4318"/>
                    </a:cubicBezTo>
                    <a:cubicBezTo>
                      <a:pt x="2112" y="4291"/>
                      <a:pt x="2159" y="4275"/>
                      <a:pt x="2205" y="4268"/>
                    </a:cubicBezTo>
                    <a:cubicBezTo>
                      <a:pt x="2515" y="4225"/>
                      <a:pt x="2825" y="4178"/>
                      <a:pt x="3135" y="4140"/>
                    </a:cubicBezTo>
                    <a:cubicBezTo>
                      <a:pt x="3507" y="4089"/>
                      <a:pt x="3875" y="4054"/>
                      <a:pt x="4247" y="4008"/>
                    </a:cubicBezTo>
                    <a:cubicBezTo>
                      <a:pt x="4414" y="3985"/>
                      <a:pt x="4542" y="3857"/>
                      <a:pt x="4565" y="3694"/>
                    </a:cubicBezTo>
                    <a:cubicBezTo>
                      <a:pt x="4576" y="3589"/>
                      <a:pt x="4573" y="3485"/>
                      <a:pt x="4557" y="3384"/>
                    </a:cubicBezTo>
                    <a:cubicBezTo>
                      <a:pt x="4534" y="3229"/>
                      <a:pt x="4441" y="3094"/>
                      <a:pt x="4305" y="3012"/>
                    </a:cubicBezTo>
                    <a:cubicBezTo>
                      <a:pt x="3860" y="2718"/>
                      <a:pt x="3391" y="2458"/>
                      <a:pt x="2922" y="2206"/>
                    </a:cubicBezTo>
                    <a:cubicBezTo>
                      <a:pt x="2899" y="2195"/>
                      <a:pt x="2868" y="2187"/>
                      <a:pt x="2856" y="2168"/>
                    </a:cubicBezTo>
                    <a:cubicBezTo>
                      <a:pt x="2833" y="2137"/>
                      <a:pt x="2825" y="2102"/>
                      <a:pt x="2829" y="2063"/>
                    </a:cubicBezTo>
                    <a:cubicBezTo>
                      <a:pt x="2845" y="2028"/>
                      <a:pt x="2876" y="2005"/>
                      <a:pt x="2910" y="2001"/>
                    </a:cubicBezTo>
                    <a:cubicBezTo>
                      <a:pt x="2972" y="2001"/>
                      <a:pt x="3030" y="2016"/>
                      <a:pt x="3085" y="2044"/>
                    </a:cubicBezTo>
                    <a:cubicBezTo>
                      <a:pt x="3410" y="2222"/>
                      <a:pt x="3736" y="2408"/>
                      <a:pt x="4061" y="2594"/>
                    </a:cubicBezTo>
                    <a:cubicBezTo>
                      <a:pt x="4197" y="2671"/>
                      <a:pt x="4321" y="2764"/>
                      <a:pt x="4456" y="2846"/>
                    </a:cubicBezTo>
                    <a:cubicBezTo>
                      <a:pt x="4507" y="2880"/>
                      <a:pt x="4561" y="2908"/>
                      <a:pt x="4615" y="2927"/>
                    </a:cubicBezTo>
                    <a:cubicBezTo>
                      <a:pt x="4641" y="2934"/>
                      <a:pt x="4668" y="2938"/>
                      <a:pt x="4694" y="2938"/>
                    </a:cubicBezTo>
                    <a:cubicBezTo>
                      <a:pt x="4792" y="2938"/>
                      <a:pt x="4885" y="2888"/>
                      <a:pt x="4937" y="2803"/>
                    </a:cubicBezTo>
                    <a:cubicBezTo>
                      <a:pt x="5007" y="2683"/>
                      <a:pt x="5084" y="2567"/>
                      <a:pt x="5169" y="2458"/>
                    </a:cubicBezTo>
                    <a:cubicBezTo>
                      <a:pt x="5297" y="2299"/>
                      <a:pt x="5293" y="2133"/>
                      <a:pt x="5216" y="1958"/>
                    </a:cubicBezTo>
                    <a:cubicBezTo>
                      <a:pt x="5196" y="1916"/>
                      <a:pt x="5173" y="1877"/>
                      <a:pt x="5142" y="1838"/>
                    </a:cubicBezTo>
                    <a:cubicBezTo>
                      <a:pt x="4697" y="1245"/>
                      <a:pt x="4185" y="722"/>
                      <a:pt x="3538" y="354"/>
                    </a:cubicBezTo>
                    <a:cubicBezTo>
                      <a:pt x="3156" y="134"/>
                      <a:pt x="2746" y="0"/>
                      <a:pt x="2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8"/>
              <p:cNvSpPr/>
              <p:nvPr/>
            </p:nvSpPr>
            <p:spPr>
              <a:xfrm>
                <a:off x="5094552" y="3600786"/>
                <a:ext cx="620432" cy="549096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5950" extrusionOk="0">
                    <a:moveTo>
                      <a:pt x="2268" y="1"/>
                    </a:moveTo>
                    <a:cubicBezTo>
                      <a:pt x="2119" y="1"/>
                      <a:pt x="1975" y="33"/>
                      <a:pt x="1841" y="95"/>
                    </a:cubicBezTo>
                    <a:cubicBezTo>
                      <a:pt x="1302" y="366"/>
                      <a:pt x="825" y="715"/>
                      <a:pt x="465" y="1211"/>
                    </a:cubicBezTo>
                    <a:cubicBezTo>
                      <a:pt x="264" y="1490"/>
                      <a:pt x="155" y="1812"/>
                      <a:pt x="97" y="2149"/>
                    </a:cubicBezTo>
                    <a:cubicBezTo>
                      <a:pt x="0" y="2649"/>
                      <a:pt x="93" y="3168"/>
                      <a:pt x="357" y="3606"/>
                    </a:cubicBezTo>
                    <a:cubicBezTo>
                      <a:pt x="442" y="3741"/>
                      <a:pt x="543" y="3865"/>
                      <a:pt x="659" y="3978"/>
                    </a:cubicBezTo>
                    <a:cubicBezTo>
                      <a:pt x="849" y="4171"/>
                      <a:pt x="1089" y="4249"/>
                      <a:pt x="1364" y="4249"/>
                    </a:cubicBezTo>
                    <a:cubicBezTo>
                      <a:pt x="1593" y="4206"/>
                      <a:pt x="1829" y="4167"/>
                      <a:pt x="2065" y="4133"/>
                    </a:cubicBezTo>
                    <a:cubicBezTo>
                      <a:pt x="2246" y="4107"/>
                      <a:pt x="2426" y="4090"/>
                      <a:pt x="2605" y="4090"/>
                    </a:cubicBezTo>
                    <a:cubicBezTo>
                      <a:pt x="2860" y="4090"/>
                      <a:pt x="3113" y="4124"/>
                      <a:pt x="3363" y="4218"/>
                    </a:cubicBezTo>
                    <a:cubicBezTo>
                      <a:pt x="3542" y="4276"/>
                      <a:pt x="3700" y="4384"/>
                      <a:pt x="3821" y="4528"/>
                    </a:cubicBezTo>
                    <a:cubicBezTo>
                      <a:pt x="3968" y="4722"/>
                      <a:pt x="4103" y="4923"/>
                      <a:pt x="4235" y="5128"/>
                    </a:cubicBezTo>
                    <a:cubicBezTo>
                      <a:pt x="4363" y="5334"/>
                      <a:pt x="4483" y="5539"/>
                      <a:pt x="4654" y="5710"/>
                    </a:cubicBezTo>
                    <a:cubicBezTo>
                      <a:pt x="4805" y="5865"/>
                      <a:pt x="5010" y="5950"/>
                      <a:pt x="5223" y="5950"/>
                    </a:cubicBezTo>
                    <a:cubicBezTo>
                      <a:pt x="5456" y="5950"/>
                      <a:pt x="5634" y="5837"/>
                      <a:pt x="5793" y="5694"/>
                    </a:cubicBezTo>
                    <a:cubicBezTo>
                      <a:pt x="5932" y="5558"/>
                      <a:pt x="6064" y="5411"/>
                      <a:pt x="6180" y="5252"/>
                    </a:cubicBezTo>
                    <a:cubicBezTo>
                      <a:pt x="6393" y="4973"/>
                      <a:pt x="6506" y="4648"/>
                      <a:pt x="6575" y="4299"/>
                    </a:cubicBezTo>
                    <a:cubicBezTo>
                      <a:pt x="6684" y="3776"/>
                      <a:pt x="6723" y="3253"/>
                      <a:pt x="6645" y="2722"/>
                    </a:cubicBezTo>
                    <a:cubicBezTo>
                      <a:pt x="6622" y="2575"/>
                      <a:pt x="6591" y="2432"/>
                      <a:pt x="6552" y="2288"/>
                    </a:cubicBezTo>
                    <a:cubicBezTo>
                      <a:pt x="6510" y="2126"/>
                      <a:pt x="6378" y="2048"/>
                      <a:pt x="6238" y="1982"/>
                    </a:cubicBezTo>
                    <a:cubicBezTo>
                      <a:pt x="6227" y="1978"/>
                      <a:pt x="6214" y="1976"/>
                      <a:pt x="6201" y="1976"/>
                    </a:cubicBezTo>
                    <a:cubicBezTo>
                      <a:pt x="6188" y="1976"/>
                      <a:pt x="6174" y="1978"/>
                      <a:pt x="6161" y="1982"/>
                    </a:cubicBezTo>
                    <a:cubicBezTo>
                      <a:pt x="6017" y="2000"/>
                      <a:pt x="5872" y="2008"/>
                      <a:pt x="5726" y="2008"/>
                    </a:cubicBezTo>
                    <a:cubicBezTo>
                      <a:pt x="5581" y="2008"/>
                      <a:pt x="5434" y="2000"/>
                      <a:pt x="5289" y="1982"/>
                    </a:cubicBezTo>
                    <a:cubicBezTo>
                      <a:pt x="5269" y="1979"/>
                      <a:pt x="5251" y="1978"/>
                      <a:pt x="5234" y="1978"/>
                    </a:cubicBezTo>
                    <a:cubicBezTo>
                      <a:pt x="5119" y="1978"/>
                      <a:pt x="5058" y="2045"/>
                      <a:pt x="5014" y="2176"/>
                    </a:cubicBezTo>
                    <a:cubicBezTo>
                      <a:pt x="4902" y="2509"/>
                      <a:pt x="4909" y="2862"/>
                      <a:pt x="4863" y="3203"/>
                    </a:cubicBezTo>
                    <a:cubicBezTo>
                      <a:pt x="4836" y="3393"/>
                      <a:pt x="4828" y="3582"/>
                      <a:pt x="4809" y="3776"/>
                    </a:cubicBezTo>
                    <a:cubicBezTo>
                      <a:pt x="4798" y="3886"/>
                      <a:pt x="4752" y="3951"/>
                      <a:pt x="4685" y="3951"/>
                    </a:cubicBezTo>
                    <a:cubicBezTo>
                      <a:pt x="4681" y="3951"/>
                      <a:pt x="4677" y="3951"/>
                      <a:pt x="4673" y="3950"/>
                    </a:cubicBezTo>
                    <a:cubicBezTo>
                      <a:pt x="4603" y="3947"/>
                      <a:pt x="4561" y="3877"/>
                      <a:pt x="4568" y="3757"/>
                    </a:cubicBezTo>
                    <a:cubicBezTo>
                      <a:pt x="4592" y="3447"/>
                      <a:pt x="4627" y="3133"/>
                      <a:pt x="4654" y="2823"/>
                    </a:cubicBezTo>
                    <a:cubicBezTo>
                      <a:pt x="4673" y="2587"/>
                      <a:pt x="4696" y="2346"/>
                      <a:pt x="4716" y="2110"/>
                    </a:cubicBezTo>
                    <a:cubicBezTo>
                      <a:pt x="4723" y="1994"/>
                      <a:pt x="4646" y="1924"/>
                      <a:pt x="4565" y="1866"/>
                    </a:cubicBezTo>
                    <a:cubicBezTo>
                      <a:pt x="4468" y="1800"/>
                      <a:pt x="4363" y="1746"/>
                      <a:pt x="4262" y="1688"/>
                    </a:cubicBezTo>
                    <a:cubicBezTo>
                      <a:pt x="4100" y="1595"/>
                      <a:pt x="3937" y="1506"/>
                      <a:pt x="3778" y="1409"/>
                    </a:cubicBezTo>
                    <a:cubicBezTo>
                      <a:pt x="3713" y="1371"/>
                      <a:pt x="3663" y="1350"/>
                      <a:pt x="3617" y="1350"/>
                    </a:cubicBezTo>
                    <a:cubicBezTo>
                      <a:pt x="3564" y="1350"/>
                      <a:pt x="3516" y="1378"/>
                      <a:pt x="3456" y="1440"/>
                    </a:cubicBezTo>
                    <a:cubicBezTo>
                      <a:pt x="3220" y="1684"/>
                      <a:pt x="2995" y="1936"/>
                      <a:pt x="2767" y="2188"/>
                    </a:cubicBezTo>
                    <a:cubicBezTo>
                      <a:pt x="2604" y="2374"/>
                      <a:pt x="2445" y="2563"/>
                      <a:pt x="2282" y="2749"/>
                    </a:cubicBezTo>
                    <a:cubicBezTo>
                      <a:pt x="2267" y="2776"/>
                      <a:pt x="2240" y="2796"/>
                      <a:pt x="2213" y="2807"/>
                    </a:cubicBezTo>
                    <a:cubicBezTo>
                      <a:pt x="2199" y="2810"/>
                      <a:pt x="2183" y="2812"/>
                      <a:pt x="2168" y="2812"/>
                    </a:cubicBezTo>
                    <a:cubicBezTo>
                      <a:pt x="2143" y="2812"/>
                      <a:pt x="2120" y="2808"/>
                      <a:pt x="2108" y="2796"/>
                    </a:cubicBezTo>
                    <a:cubicBezTo>
                      <a:pt x="2081" y="2765"/>
                      <a:pt x="2069" y="2722"/>
                      <a:pt x="2073" y="2683"/>
                    </a:cubicBezTo>
                    <a:cubicBezTo>
                      <a:pt x="2077" y="2652"/>
                      <a:pt x="2093" y="2625"/>
                      <a:pt x="2116" y="2606"/>
                    </a:cubicBezTo>
                    <a:cubicBezTo>
                      <a:pt x="2387" y="2281"/>
                      <a:pt x="2658" y="1959"/>
                      <a:pt x="2929" y="1641"/>
                    </a:cubicBezTo>
                    <a:cubicBezTo>
                      <a:pt x="3011" y="1548"/>
                      <a:pt x="3096" y="1459"/>
                      <a:pt x="3177" y="1370"/>
                    </a:cubicBezTo>
                    <a:cubicBezTo>
                      <a:pt x="3321" y="1207"/>
                      <a:pt x="3313" y="1060"/>
                      <a:pt x="3177" y="882"/>
                    </a:cubicBezTo>
                    <a:cubicBezTo>
                      <a:pt x="3022" y="680"/>
                      <a:pt x="2883" y="471"/>
                      <a:pt x="2736" y="270"/>
                    </a:cubicBezTo>
                    <a:cubicBezTo>
                      <a:pt x="2709" y="231"/>
                      <a:pt x="2681" y="188"/>
                      <a:pt x="2650" y="153"/>
                    </a:cubicBezTo>
                    <a:cubicBezTo>
                      <a:pt x="2585" y="64"/>
                      <a:pt x="2484" y="10"/>
                      <a:pt x="2375" y="6"/>
                    </a:cubicBezTo>
                    <a:cubicBezTo>
                      <a:pt x="2339" y="2"/>
                      <a:pt x="2303" y="1"/>
                      <a:pt x="2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8"/>
              <p:cNvSpPr/>
              <p:nvPr/>
            </p:nvSpPr>
            <p:spPr>
              <a:xfrm>
                <a:off x="5719604" y="3473986"/>
                <a:ext cx="550019" cy="552233"/>
              </a:xfrm>
              <a:custGeom>
                <a:avLst/>
                <a:gdLst/>
                <a:ahLst/>
                <a:cxnLst/>
                <a:rect l="l" t="t" r="r" b="b"/>
                <a:pathLst>
                  <a:path w="5960" h="5984" extrusionOk="0">
                    <a:moveTo>
                      <a:pt x="2875" y="1"/>
                    </a:moveTo>
                    <a:cubicBezTo>
                      <a:pt x="2759" y="20"/>
                      <a:pt x="2646" y="43"/>
                      <a:pt x="2538" y="78"/>
                    </a:cubicBezTo>
                    <a:cubicBezTo>
                      <a:pt x="2418" y="121"/>
                      <a:pt x="2356" y="225"/>
                      <a:pt x="2329" y="357"/>
                    </a:cubicBezTo>
                    <a:cubicBezTo>
                      <a:pt x="2286" y="594"/>
                      <a:pt x="2228" y="830"/>
                      <a:pt x="2174" y="1066"/>
                    </a:cubicBezTo>
                    <a:cubicBezTo>
                      <a:pt x="2131" y="1241"/>
                      <a:pt x="2166" y="1357"/>
                      <a:pt x="2313" y="1446"/>
                    </a:cubicBezTo>
                    <a:cubicBezTo>
                      <a:pt x="2387" y="1492"/>
                      <a:pt x="2468" y="1523"/>
                      <a:pt x="2550" y="1551"/>
                    </a:cubicBezTo>
                    <a:cubicBezTo>
                      <a:pt x="2894" y="1655"/>
                      <a:pt x="3243" y="1756"/>
                      <a:pt x="3588" y="1861"/>
                    </a:cubicBezTo>
                    <a:cubicBezTo>
                      <a:pt x="3646" y="1876"/>
                      <a:pt x="3704" y="1895"/>
                      <a:pt x="3758" y="1923"/>
                    </a:cubicBezTo>
                    <a:cubicBezTo>
                      <a:pt x="3817" y="1946"/>
                      <a:pt x="3871" y="1988"/>
                      <a:pt x="3851" y="2058"/>
                    </a:cubicBezTo>
                    <a:cubicBezTo>
                      <a:pt x="3834" y="2111"/>
                      <a:pt x="3791" y="2128"/>
                      <a:pt x="3743" y="2128"/>
                    </a:cubicBezTo>
                    <a:cubicBezTo>
                      <a:pt x="3728" y="2128"/>
                      <a:pt x="3712" y="2127"/>
                      <a:pt x="3696" y="2124"/>
                    </a:cubicBezTo>
                    <a:cubicBezTo>
                      <a:pt x="3654" y="2116"/>
                      <a:pt x="3611" y="2109"/>
                      <a:pt x="3572" y="2093"/>
                    </a:cubicBezTo>
                    <a:cubicBezTo>
                      <a:pt x="3135" y="1969"/>
                      <a:pt x="2697" y="1837"/>
                      <a:pt x="2255" y="1713"/>
                    </a:cubicBezTo>
                    <a:cubicBezTo>
                      <a:pt x="2191" y="1696"/>
                      <a:pt x="2125" y="1687"/>
                      <a:pt x="2058" y="1687"/>
                    </a:cubicBezTo>
                    <a:cubicBezTo>
                      <a:pt x="2036" y="1687"/>
                      <a:pt x="2014" y="1688"/>
                      <a:pt x="1992" y="1690"/>
                    </a:cubicBezTo>
                    <a:cubicBezTo>
                      <a:pt x="1926" y="1706"/>
                      <a:pt x="1868" y="1744"/>
                      <a:pt x="1825" y="1799"/>
                    </a:cubicBezTo>
                    <a:cubicBezTo>
                      <a:pt x="1697" y="1954"/>
                      <a:pt x="1585" y="2116"/>
                      <a:pt x="1461" y="2271"/>
                    </a:cubicBezTo>
                    <a:cubicBezTo>
                      <a:pt x="1364" y="2399"/>
                      <a:pt x="1352" y="2473"/>
                      <a:pt x="1441" y="2605"/>
                    </a:cubicBezTo>
                    <a:cubicBezTo>
                      <a:pt x="1496" y="2686"/>
                      <a:pt x="1558" y="2763"/>
                      <a:pt x="1627" y="2837"/>
                    </a:cubicBezTo>
                    <a:cubicBezTo>
                      <a:pt x="1906" y="3120"/>
                      <a:pt x="2193" y="3403"/>
                      <a:pt x="2476" y="3686"/>
                    </a:cubicBezTo>
                    <a:cubicBezTo>
                      <a:pt x="2515" y="3724"/>
                      <a:pt x="2550" y="3771"/>
                      <a:pt x="2573" y="3821"/>
                    </a:cubicBezTo>
                    <a:cubicBezTo>
                      <a:pt x="2599" y="3889"/>
                      <a:pt x="2565" y="3935"/>
                      <a:pt x="2506" y="3935"/>
                    </a:cubicBezTo>
                    <a:cubicBezTo>
                      <a:pt x="2494" y="3935"/>
                      <a:pt x="2482" y="3933"/>
                      <a:pt x="2468" y="3930"/>
                    </a:cubicBezTo>
                    <a:cubicBezTo>
                      <a:pt x="2418" y="3914"/>
                      <a:pt x="2371" y="3887"/>
                      <a:pt x="2333" y="3852"/>
                    </a:cubicBezTo>
                    <a:cubicBezTo>
                      <a:pt x="2216" y="3751"/>
                      <a:pt x="2100" y="3647"/>
                      <a:pt x="1988" y="3534"/>
                    </a:cubicBezTo>
                    <a:cubicBezTo>
                      <a:pt x="1755" y="3306"/>
                      <a:pt x="1527" y="3073"/>
                      <a:pt x="1298" y="2841"/>
                    </a:cubicBezTo>
                    <a:cubicBezTo>
                      <a:pt x="1223" y="2763"/>
                      <a:pt x="1146" y="2726"/>
                      <a:pt x="1063" y="2726"/>
                    </a:cubicBezTo>
                    <a:cubicBezTo>
                      <a:pt x="1001" y="2726"/>
                      <a:pt x="935" y="2747"/>
                      <a:pt x="864" y="2787"/>
                    </a:cubicBezTo>
                    <a:cubicBezTo>
                      <a:pt x="670" y="2899"/>
                      <a:pt x="469" y="3007"/>
                      <a:pt x="267" y="3108"/>
                    </a:cubicBezTo>
                    <a:cubicBezTo>
                      <a:pt x="66" y="3213"/>
                      <a:pt x="0" y="3360"/>
                      <a:pt x="47" y="3631"/>
                    </a:cubicBezTo>
                    <a:cubicBezTo>
                      <a:pt x="136" y="4112"/>
                      <a:pt x="364" y="4522"/>
                      <a:pt x="643" y="4910"/>
                    </a:cubicBezTo>
                    <a:cubicBezTo>
                      <a:pt x="988" y="5386"/>
                      <a:pt x="1438" y="5731"/>
                      <a:pt x="2011" y="5898"/>
                    </a:cubicBezTo>
                    <a:cubicBezTo>
                      <a:pt x="2207" y="5954"/>
                      <a:pt x="2400" y="5983"/>
                      <a:pt x="2590" y="5983"/>
                    </a:cubicBezTo>
                    <a:cubicBezTo>
                      <a:pt x="2936" y="5983"/>
                      <a:pt x="3270" y="5886"/>
                      <a:pt x="3588" y="5681"/>
                    </a:cubicBezTo>
                    <a:cubicBezTo>
                      <a:pt x="3840" y="5522"/>
                      <a:pt x="4030" y="5282"/>
                      <a:pt x="4127" y="4999"/>
                    </a:cubicBezTo>
                    <a:cubicBezTo>
                      <a:pt x="4181" y="4829"/>
                      <a:pt x="4227" y="4658"/>
                      <a:pt x="4262" y="4484"/>
                    </a:cubicBezTo>
                    <a:cubicBezTo>
                      <a:pt x="4289" y="4290"/>
                      <a:pt x="4382" y="4108"/>
                      <a:pt x="4526" y="3972"/>
                    </a:cubicBezTo>
                    <a:cubicBezTo>
                      <a:pt x="4692" y="3813"/>
                      <a:pt x="4867" y="3666"/>
                      <a:pt x="5041" y="3511"/>
                    </a:cubicBezTo>
                    <a:cubicBezTo>
                      <a:pt x="5192" y="3376"/>
                      <a:pt x="5347" y="3244"/>
                      <a:pt x="5494" y="3104"/>
                    </a:cubicBezTo>
                    <a:cubicBezTo>
                      <a:pt x="5862" y="2756"/>
                      <a:pt x="5959" y="2314"/>
                      <a:pt x="5920" y="1830"/>
                    </a:cubicBezTo>
                    <a:cubicBezTo>
                      <a:pt x="5886" y="1454"/>
                      <a:pt x="5696" y="1167"/>
                      <a:pt x="5448" y="907"/>
                    </a:cubicBezTo>
                    <a:cubicBezTo>
                      <a:pt x="5115" y="555"/>
                      <a:pt x="4696" y="338"/>
                      <a:pt x="4231" y="214"/>
                    </a:cubicBezTo>
                    <a:cubicBezTo>
                      <a:pt x="3786" y="98"/>
                      <a:pt x="3332" y="47"/>
                      <a:pt x="28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8"/>
              <p:cNvSpPr/>
              <p:nvPr/>
            </p:nvSpPr>
            <p:spPr>
              <a:xfrm>
                <a:off x="5745352" y="2945099"/>
                <a:ext cx="506737" cy="506091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5484" extrusionOk="0">
                    <a:moveTo>
                      <a:pt x="2646" y="1"/>
                    </a:moveTo>
                    <a:cubicBezTo>
                      <a:pt x="2568" y="1"/>
                      <a:pt x="2490" y="8"/>
                      <a:pt x="2414" y="24"/>
                    </a:cubicBezTo>
                    <a:cubicBezTo>
                      <a:pt x="1767" y="160"/>
                      <a:pt x="1263" y="520"/>
                      <a:pt x="845" y="1016"/>
                    </a:cubicBezTo>
                    <a:cubicBezTo>
                      <a:pt x="554" y="1365"/>
                      <a:pt x="318" y="1749"/>
                      <a:pt x="97" y="2144"/>
                    </a:cubicBezTo>
                    <a:cubicBezTo>
                      <a:pt x="74" y="2190"/>
                      <a:pt x="54" y="2241"/>
                      <a:pt x="39" y="2291"/>
                    </a:cubicBezTo>
                    <a:cubicBezTo>
                      <a:pt x="0" y="2431"/>
                      <a:pt x="66" y="2574"/>
                      <a:pt x="190" y="2644"/>
                    </a:cubicBezTo>
                    <a:cubicBezTo>
                      <a:pt x="384" y="2760"/>
                      <a:pt x="573" y="2880"/>
                      <a:pt x="767" y="3004"/>
                    </a:cubicBezTo>
                    <a:cubicBezTo>
                      <a:pt x="874" y="3073"/>
                      <a:pt x="974" y="3105"/>
                      <a:pt x="1065" y="3105"/>
                    </a:cubicBezTo>
                    <a:cubicBezTo>
                      <a:pt x="1174" y="3105"/>
                      <a:pt x="1272" y="3058"/>
                      <a:pt x="1356" y="2969"/>
                    </a:cubicBezTo>
                    <a:cubicBezTo>
                      <a:pt x="1534" y="2779"/>
                      <a:pt x="1705" y="2582"/>
                      <a:pt x="1879" y="2388"/>
                    </a:cubicBezTo>
                    <a:lnTo>
                      <a:pt x="2271" y="1954"/>
                    </a:lnTo>
                    <a:cubicBezTo>
                      <a:pt x="2336" y="1877"/>
                      <a:pt x="2402" y="1803"/>
                      <a:pt x="2468" y="1729"/>
                    </a:cubicBezTo>
                    <a:cubicBezTo>
                      <a:pt x="2503" y="1694"/>
                      <a:pt x="2534" y="1660"/>
                      <a:pt x="2573" y="1629"/>
                    </a:cubicBezTo>
                    <a:cubicBezTo>
                      <a:pt x="2593" y="1604"/>
                      <a:pt x="2622" y="1591"/>
                      <a:pt x="2651" y="1591"/>
                    </a:cubicBezTo>
                    <a:cubicBezTo>
                      <a:pt x="2676" y="1591"/>
                      <a:pt x="2702" y="1601"/>
                      <a:pt x="2724" y="1621"/>
                    </a:cubicBezTo>
                    <a:cubicBezTo>
                      <a:pt x="2778" y="1667"/>
                      <a:pt x="2763" y="1722"/>
                      <a:pt x="2732" y="1772"/>
                    </a:cubicBezTo>
                    <a:cubicBezTo>
                      <a:pt x="2720" y="1791"/>
                      <a:pt x="2708" y="1807"/>
                      <a:pt x="2693" y="1826"/>
                    </a:cubicBezTo>
                    <a:cubicBezTo>
                      <a:pt x="2445" y="2097"/>
                      <a:pt x="2197" y="2372"/>
                      <a:pt x="1953" y="2648"/>
                    </a:cubicBezTo>
                    <a:cubicBezTo>
                      <a:pt x="1794" y="2826"/>
                      <a:pt x="1635" y="3004"/>
                      <a:pt x="1492" y="3198"/>
                    </a:cubicBezTo>
                    <a:cubicBezTo>
                      <a:pt x="1430" y="3279"/>
                      <a:pt x="1403" y="3392"/>
                      <a:pt x="1372" y="3496"/>
                    </a:cubicBezTo>
                    <a:cubicBezTo>
                      <a:pt x="1360" y="3543"/>
                      <a:pt x="1368" y="3589"/>
                      <a:pt x="1391" y="3632"/>
                    </a:cubicBezTo>
                    <a:cubicBezTo>
                      <a:pt x="1465" y="3760"/>
                      <a:pt x="1554" y="3880"/>
                      <a:pt x="1682" y="3957"/>
                    </a:cubicBezTo>
                    <a:cubicBezTo>
                      <a:pt x="1738" y="3990"/>
                      <a:pt x="1796" y="4002"/>
                      <a:pt x="1853" y="4002"/>
                    </a:cubicBezTo>
                    <a:cubicBezTo>
                      <a:pt x="1906" y="4002"/>
                      <a:pt x="1959" y="3991"/>
                      <a:pt x="2011" y="3977"/>
                    </a:cubicBezTo>
                    <a:cubicBezTo>
                      <a:pt x="2480" y="3849"/>
                      <a:pt x="2949" y="3717"/>
                      <a:pt x="3417" y="3585"/>
                    </a:cubicBezTo>
                    <a:cubicBezTo>
                      <a:pt x="3522" y="3558"/>
                      <a:pt x="3627" y="3527"/>
                      <a:pt x="3727" y="3492"/>
                    </a:cubicBezTo>
                    <a:cubicBezTo>
                      <a:pt x="3764" y="3481"/>
                      <a:pt x="3795" y="3476"/>
                      <a:pt x="3820" y="3476"/>
                    </a:cubicBezTo>
                    <a:cubicBezTo>
                      <a:pt x="3866" y="3476"/>
                      <a:pt x="3893" y="3495"/>
                      <a:pt x="3906" y="3535"/>
                    </a:cubicBezTo>
                    <a:cubicBezTo>
                      <a:pt x="3925" y="3589"/>
                      <a:pt x="3890" y="3647"/>
                      <a:pt x="3805" y="3682"/>
                    </a:cubicBezTo>
                    <a:cubicBezTo>
                      <a:pt x="3580" y="3763"/>
                      <a:pt x="3359" y="3853"/>
                      <a:pt x="3131" y="3922"/>
                    </a:cubicBezTo>
                    <a:cubicBezTo>
                      <a:pt x="2786" y="4027"/>
                      <a:pt x="2437" y="4120"/>
                      <a:pt x="2088" y="4217"/>
                    </a:cubicBezTo>
                    <a:cubicBezTo>
                      <a:pt x="1902" y="4271"/>
                      <a:pt x="1856" y="4391"/>
                      <a:pt x="1930" y="4573"/>
                    </a:cubicBezTo>
                    <a:cubicBezTo>
                      <a:pt x="1984" y="4720"/>
                      <a:pt x="2026" y="4875"/>
                      <a:pt x="2054" y="5034"/>
                    </a:cubicBezTo>
                    <a:cubicBezTo>
                      <a:pt x="2081" y="5185"/>
                      <a:pt x="2139" y="5302"/>
                      <a:pt x="2274" y="5379"/>
                    </a:cubicBezTo>
                    <a:cubicBezTo>
                      <a:pt x="2387" y="5445"/>
                      <a:pt x="2515" y="5484"/>
                      <a:pt x="2646" y="5484"/>
                    </a:cubicBezTo>
                    <a:lnTo>
                      <a:pt x="2871" y="5484"/>
                    </a:lnTo>
                    <a:cubicBezTo>
                      <a:pt x="3286" y="5464"/>
                      <a:pt x="3731" y="5453"/>
                      <a:pt x="4161" y="5325"/>
                    </a:cubicBezTo>
                    <a:cubicBezTo>
                      <a:pt x="4483" y="5228"/>
                      <a:pt x="4789" y="5100"/>
                      <a:pt x="5033" y="4852"/>
                    </a:cubicBezTo>
                    <a:cubicBezTo>
                      <a:pt x="5281" y="4604"/>
                      <a:pt x="5436" y="4275"/>
                      <a:pt x="5463" y="3922"/>
                    </a:cubicBezTo>
                    <a:cubicBezTo>
                      <a:pt x="5490" y="3531"/>
                      <a:pt x="5332" y="3209"/>
                      <a:pt x="5056" y="2946"/>
                    </a:cubicBezTo>
                    <a:cubicBezTo>
                      <a:pt x="4944" y="2841"/>
                      <a:pt x="4805" y="2764"/>
                      <a:pt x="4677" y="2675"/>
                    </a:cubicBezTo>
                    <a:cubicBezTo>
                      <a:pt x="4564" y="2593"/>
                      <a:pt x="4452" y="2524"/>
                      <a:pt x="4347" y="2438"/>
                    </a:cubicBezTo>
                    <a:cubicBezTo>
                      <a:pt x="4053" y="2202"/>
                      <a:pt x="3910" y="1884"/>
                      <a:pt x="3851" y="1520"/>
                    </a:cubicBezTo>
                    <a:cubicBezTo>
                      <a:pt x="3820" y="1319"/>
                      <a:pt x="3797" y="1113"/>
                      <a:pt x="3747" y="916"/>
                    </a:cubicBezTo>
                    <a:cubicBezTo>
                      <a:pt x="3631" y="447"/>
                      <a:pt x="3344" y="129"/>
                      <a:pt x="2863" y="21"/>
                    </a:cubicBezTo>
                    <a:cubicBezTo>
                      <a:pt x="2792" y="7"/>
                      <a:pt x="2719" y="1"/>
                      <a:pt x="26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8"/>
              <p:cNvSpPr/>
              <p:nvPr/>
            </p:nvSpPr>
            <p:spPr>
              <a:xfrm>
                <a:off x="5250054" y="2780462"/>
                <a:ext cx="567922" cy="443614"/>
              </a:xfrm>
              <a:custGeom>
                <a:avLst/>
                <a:gdLst/>
                <a:ahLst/>
                <a:cxnLst/>
                <a:rect l="l" t="t" r="r" b="b"/>
                <a:pathLst>
                  <a:path w="6154" h="4807" extrusionOk="0">
                    <a:moveTo>
                      <a:pt x="1272" y="1"/>
                    </a:moveTo>
                    <a:cubicBezTo>
                      <a:pt x="1223" y="1"/>
                      <a:pt x="1174" y="4"/>
                      <a:pt x="1124" y="11"/>
                    </a:cubicBezTo>
                    <a:cubicBezTo>
                      <a:pt x="644" y="96"/>
                      <a:pt x="140" y="553"/>
                      <a:pt x="55" y="1049"/>
                    </a:cubicBezTo>
                    <a:cubicBezTo>
                      <a:pt x="1" y="1382"/>
                      <a:pt x="16" y="1719"/>
                      <a:pt x="90" y="2049"/>
                    </a:cubicBezTo>
                    <a:cubicBezTo>
                      <a:pt x="268" y="2831"/>
                      <a:pt x="617" y="3564"/>
                      <a:pt x="1117" y="4195"/>
                    </a:cubicBezTo>
                    <a:cubicBezTo>
                      <a:pt x="1252" y="4370"/>
                      <a:pt x="1411" y="4525"/>
                      <a:pt x="1566" y="4683"/>
                    </a:cubicBezTo>
                    <a:cubicBezTo>
                      <a:pt x="1609" y="4726"/>
                      <a:pt x="1659" y="4757"/>
                      <a:pt x="1717" y="4784"/>
                    </a:cubicBezTo>
                    <a:cubicBezTo>
                      <a:pt x="1748" y="4800"/>
                      <a:pt x="1777" y="4806"/>
                      <a:pt x="1806" y="4806"/>
                    </a:cubicBezTo>
                    <a:cubicBezTo>
                      <a:pt x="1857" y="4806"/>
                      <a:pt x="1905" y="4785"/>
                      <a:pt x="1957" y="4753"/>
                    </a:cubicBezTo>
                    <a:cubicBezTo>
                      <a:pt x="2159" y="4621"/>
                      <a:pt x="2360" y="4497"/>
                      <a:pt x="2570" y="4381"/>
                    </a:cubicBezTo>
                    <a:cubicBezTo>
                      <a:pt x="2771" y="4269"/>
                      <a:pt x="2837" y="4129"/>
                      <a:pt x="2740" y="3920"/>
                    </a:cubicBezTo>
                    <a:cubicBezTo>
                      <a:pt x="2597" y="3599"/>
                      <a:pt x="2438" y="3285"/>
                      <a:pt x="2283" y="2971"/>
                    </a:cubicBezTo>
                    <a:cubicBezTo>
                      <a:pt x="2198" y="2796"/>
                      <a:pt x="2105" y="2630"/>
                      <a:pt x="2023" y="2459"/>
                    </a:cubicBezTo>
                    <a:cubicBezTo>
                      <a:pt x="1984" y="2378"/>
                      <a:pt x="1957" y="2289"/>
                      <a:pt x="2027" y="2204"/>
                    </a:cubicBezTo>
                    <a:cubicBezTo>
                      <a:pt x="2132" y="2235"/>
                      <a:pt x="2217" y="2312"/>
                      <a:pt x="2260" y="2409"/>
                    </a:cubicBezTo>
                    <a:cubicBezTo>
                      <a:pt x="2488" y="2855"/>
                      <a:pt x="2709" y="3300"/>
                      <a:pt x="2945" y="3746"/>
                    </a:cubicBezTo>
                    <a:cubicBezTo>
                      <a:pt x="3000" y="3847"/>
                      <a:pt x="3069" y="3940"/>
                      <a:pt x="3147" y="4025"/>
                    </a:cubicBezTo>
                    <a:cubicBezTo>
                      <a:pt x="3193" y="4077"/>
                      <a:pt x="3258" y="4105"/>
                      <a:pt x="3325" y="4105"/>
                    </a:cubicBezTo>
                    <a:cubicBezTo>
                      <a:pt x="3349" y="4105"/>
                      <a:pt x="3372" y="4101"/>
                      <a:pt x="3395" y="4094"/>
                    </a:cubicBezTo>
                    <a:cubicBezTo>
                      <a:pt x="3523" y="4071"/>
                      <a:pt x="3651" y="4067"/>
                      <a:pt x="3775" y="4017"/>
                    </a:cubicBezTo>
                    <a:cubicBezTo>
                      <a:pt x="3864" y="3990"/>
                      <a:pt x="3930" y="3916"/>
                      <a:pt x="3945" y="3823"/>
                    </a:cubicBezTo>
                    <a:cubicBezTo>
                      <a:pt x="3968" y="3680"/>
                      <a:pt x="3984" y="3533"/>
                      <a:pt x="3995" y="3385"/>
                    </a:cubicBezTo>
                    <a:cubicBezTo>
                      <a:pt x="4015" y="3072"/>
                      <a:pt x="4030" y="2762"/>
                      <a:pt x="4050" y="2448"/>
                    </a:cubicBezTo>
                    <a:cubicBezTo>
                      <a:pt x="4054" y="2359"/>
                      <a:pt x="4065" y="2273"/>
                      <a:pt x="4085" y="2188"/>
                    </a:cubicBezTo>
                    <a:cubicBezTo>
                      <a:pt x="4096" y="2146"/>
                      <a:pt x="4143" y="2115"/>
                      <a:pt x="4174" y="2076"/>
                    </a:cubicBezTo>
                    <a:cubicBezTo>
                      <a:pt x="4212" y="2107"/>
                      <a:pt x="4247" y="2142"/>
                      <a:pt x="4271" y="2184"/>
                    </a:cubicBezTo>
                    <a:cubicBezTo>
                      <a:pt x="4290" y="2235"/>
                      <a:pt x="4298" y="2285"/>
                      <a:pt x="4290" y="2339"/>
                    </a:cubicBezTo>
                    <a:cubicBezTo>
                      <a:pt x="4271" y="2707"/>
                      <a:pt x="4247" y="3075"/>
                      <a:pt x="4224" y="3444"/>
                    </a:cubicBezTo>
                    <a:cubicBezTo>
                      <a:pt x="4216" y="3583"/>
                      <a:pt x="4193" y="3723"/>
                      <a:pt x="4247" y="3858"/>
                    </a:cubicBezTo>
                    <a:cubicBezTo>
                      <a:pt x="4259" y="3901"/>
                      <a:pt x="4282" y="3943"/>
                      <a:pt x="4313" y="3978"/>
                    </a:cubicBezTo>
                    <a:cubicBezTo>
                      <a:pt x="4405" y="4071"/>
                      <a:pt x="4590" y="4122"/>
                      <a:pt x="4762" y="4122"/>
                    </a:cubicBezTo>
                    <a:cubicBezTo>
                      <a:pt x="4878" y="4122"/>
                      <a:pt x="4989" y="4098"/>
                      <a:pt x="5061" y="4048"/>
                    </a:cubicBezTo>
                    <a:cubicBezTo>
                      <a:pt x="5111" y="4013"/>
                      <a:pt x="5158" y="3967"/>
                      <a:pt x="5193" y="3912"/>
                    </a:cubicBezTo>
                    <a:cubicBezTo>
                      <a:pt x="5410" y="3568"/>
                      <a:pt x="5619" y="3223"/>
                      <a:pt x="5828" y="2878"/>
                    </a:cubicBezTo>
                    <a:cubicBezTo>
                      <a:pt x="5968" y="2649"/>
                      <a:pt x="6030" y="2390"/>
                      <a:pt x="6076" y="2126"/>
                    </a:cubicBezTo>
                    <a:cubicBezTo>
                      <a:pt x="6154" y="1750"/>
                      <a:pt x="6111" y="1359"/>
                      <a:pt x="5960" y="1003"/>
                    </a:cubicBezTo>
                    <a:cubicBezTo>
                      <a:pt x="5832" y="685"/>
                      <a:pt x="5596" y="421"/>
                      <a:pt x="5293" y="263"/>
                    </a:cubicBezTo>
                    <a:cubicBezTo>
                      <a:pt x="5137" y="180"/>
                      <a:pt x="4978" y="135"/>
                      <a:pt x="4819" y="135"/>
                    </a:cubicBezTo>
                    <a:cubicBezTo>
                      <a:pt x="4658" y="135"/>
                      <a:pt x="4496" y="181"/>
                      <a:pt x="4336" y="278"/>
                    </a:cubicBezTo>
                    <a:cubicBezTo>
                      <a:pt x="4197" y="367"/>
                      <a:pt x="4061" y="460"/>
                      <a:pt x="3918" y="545"/>
                    </a:cubicBezTo>
                    <a:cubicBezTo>
                      <a:pt x="3731" y="663"/>
                      <a:pt x="3514" y="726"/>
                      <a:pt x="3291" y="726"/>
                    </a:cubicBezTo>
                    <a:cubicBezTo>
                      <a:pt x="3251" y="726"/>
                      <a:pt x="3211" y="724"/>
                      <a:pt x="3170" y="720"/>
                    </a:cubicBezTo>
                    <a:cubicBezTo>
                      <a:pt x="2945" y="696"/>
                      <a:pt x="2725" y="631"/>
                      <a:pt x="2527" y="518"/>
                    </a:cubicBezTo>
                    <a:cubicBezTo>
                      <a:pt x="2349" y="421"/>
                      <a:pt x="2174" y="313"/>
                      <a:pt x="1992" y="216"/>
                    </a:cubicBezTo>
                    <a:cubicBezTo>
                      <a:pt x="1826" y="127"/>
                      <a:pt x="1655" y="34"/>
                      <a:pt x="1461" y="15"/>
                    </a:cubicBezTo>
                    <a:cubicBezTo>
                      <a:pt x="1398" y="6"/>
                      <a:pt x="1335" y="1"/>
                      <a:pt x="1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8"/>
              <p:cNvSpPr/>
              <p:nvPr/>
            </p:nvSpPr>
            <p:spPr>
              <a:xfrm>
                <a:off x="5492489" y="3525758"/>
                <a:ext cx="266150" cy="93300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1011" extrusionOk="0">
                    <a:moveTo>
                      <a:pt x="2754" y="0"/>
                    </a:moveTo>
                    <a:cubicBezTo>
                      <a:pt x="2716" y="0"/>
                      <a:pt x="2680" y="24"/>
                      <a:pt x="2643" y="71"/>
                    </a:cubicBezTo>
                    <a:cubicBezTo>
                      <a:pt x="2480" y="300"/>
                      <a:pt x="2267" y="486"/>
                      <a:pt x="2019" y="614"/>
                    </a:cubicBezTo>
                    <a:cubicBezTo>
                      <a:pt x="1806" y="715"/>
                      <a:pt x="1596" y="763"/>
                      <a:pt x="1388" y="763"/>
                    </a:cubicBezTo>
                    <a:cubicBezTo>
                      <a:pt x="1113" y="763"/>
                      <a:pt x="843" y="679"/>
                      <a:pt x="578" y="525"/>
                    </a:cubicBezTo>
                    <a:cubicBezTo>
                      <a:pt x="473" y="463"/>
                      <a:pt x="380" y="385"/>
                      <a:pt x="280" y="312"/>
                    </a:cubicBezTo>
                    <a:cubicBezTo>
                      <a:pt x="253" y="292"/>
                      <a:pt x="225" y="273"/>
                      <a:pt x="194" y="253"/>
                    </a:cubicBezTo>
                    <a:cubicBezTo>
                      <a:pt x="175" y="239"/>
                      <a:pt x="152" y="232"/>
                      <a:pt x="128" y="232"/>
                    </a:cubicBezTo>
                    <a:cubicBezTo>
                      <a:pt x="95" y="232"/>
                      <a:pt x="62" y="246"/>
                      <a:pt x="39" y="273"/>
                    </a:cubicBezTo>
                    <a:cubicBezTo>
                      <a:pt x="1" y="315"/>
                      <a:pt x="1" y="385"/>
                      <a:pt x="39" y="428"/>
                    </a:cubicBezTo>
                    <a:cubicBezTo>
                      <a:pt x="55" y="447"/>
                      <a:pt x="67" y="463"/>
                      <a:pt x="86" y="474"/>
                    </a:cubicBezTo>
                    <a:cubicBezTo>
                      <a:pt x="451" y="787"/>
                      <a:pt x="851" y="1010"/>
                      <a:pt x="1346" y="1010"/>
                    </a:cubicBezTo>
                    <a:cubicBezTo>
                      <a:pt x="1366" y="1010"/>
                      <a:pt x="1386" y="1010"/>
                      <a:pt x="1407" y="1009"/>
                    </a:cubicBezTo>
                    <a:cubicBezTo>
                      <a:pt x="2004" y="993"/>
                      <a:pt x="2465" y="722"/>
                      <a:pt x="2818" y="250"/>
                    </a:cubicBezTo>
                    <a:cubicBezTo>
                      <a:pt x="2825" y="234"/>
                      <a:pt x="2837" y="219"/>
                      <a:pt x="2845" y="203"/>
                    </a:cubicBezTo>
                    <a:cubicBezTo>
                      <a:pt x="2883" y="122"/>
                      <a:pt x="2868" y="56"/>
                      <a:pt x="2810" y="17"/>
                    </a:cubicBezTo>
                    <a:cubicBezTo>
                      <a:pt x="2791" y="6"/>
                      <a:pt x="2772" y="0"/>
                      <a:pt x="27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8"/>
              <p:cNvSpPr/>
              <p:nvPr/>
            </p:nvSpPr>
            <p:spPr>
              <a:xfrm>
                <a:off x="5721726" y="3390468"/>
                <a:ext cx="31192" cy="43651"/>
              </a:xfrm>
              <a:custGeom>
                <a:avLst/>
                <a:gdLst/>
                <a:ahLst/>
                <a:cxnLst/>
                <a:rect l="l" t="t" r="r" b="b"/>
                <a:pathLst>
                  <a:path w="338" h="473" extrusionOk="0">
                    <a:moveTo>
                      <a:pt x="168" y="1"/>
                    </a:moveTo>
                    <a:cubicBezTo>
                      <a:pt x="160" y="1"/>
                      <a:pt x="152" y="1"/>
                      <a:pt x="144" y="3"/>
                    </a:cubicBezTo>
                    <a:cubicBezTo>
                      <a:pt x="86" y="7"/>
                      <a:pt x="39" y="49"/>
                      <a:pt x="27" y="108"/>
                    </a:cubicBezTo>
                    <a:cubicBezTo>
                      <a:pt x="0" y="201"/>
                      <a:pt x="12" y="297"/>
                      <a:pt x="55" y="383"/>
                    </a:cubicBezTo>
                    <a:cubicBezTo>
                      <a:pt x="72" y="439"/>
                      <a:pt x="125" y="473"/>
                      <a:pt x="181" y="473"/>
                    </a:cubicBezTo>
                    <a:cubicBezTo>
                      <a:pt x="186" y="473"/>
                      <a:pt x="192" y="473"/>
                      <a:pt x="198" y="472"/>
                    </a:cubicBezTo>
                    <a:cubicBezTo>
                      <a:pt x="268" y="464"/>
                      <a:pt x="322" y="414"/>
                      <a:pt x="330" y="348"/>
                    </a:cubicBezTo>
                    <a:cubicBezTo>
                      <a:pt x="334" y="313"/>
                      <a:pt x="337" y="278"/>
                      <a:pt x="337" y="243"/>
                    </a:cubicBezTo>
                    <a:cubicBezTo>
                      <a:pt x="326" y="189"/>
                      <a:pt x="310" y="135"/>
                      <a:pt x="295" y="84"/>
                    </a:cubicBezTo>
                    <a:cubicBezTo>
                      <a:pt x="271" y="34"/>
                      <a:pt x="221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8"/>
              <p:cNvSpPr/>
              <p:nvPr/>
            </p:nvSpPr>
            <p:spPr>
              <a:xfrm>
                <a:off x="5470709" y="3420922"/>
                <a:ext cx="32300" cy="43928"/>
              </a:xfrm>
              <a:custGeom>
                <a:avLst/>
                <a:gdLst/>
                <a:ahLst/>
                <a:cxnLst/>
                <a:rect l="l" t="t" r="r" b="b"/>
                <a:pathLst>
                  <a:path w="350" h="476" extrusionOk="0">
                    <a:moveTo>
                      <a:pt x="187" y="0"/>
                    </a:moveTo>
                    <a:cubicBezTo>
                      <a:pt x="175" y="0"/>
                      <a:pt x="163" y="2"/>
                      <a:pt x="151" y="6"/>
                    </a:cubicBezTo>
                    <a:cubicBezTo>
                      <a:pt x="105" y="22"/>
                      <a:pt x="66" y="53"/>
                      <a:pt x="43" y="99"/>
                    </a:cubicBezTo>
                    <a:cubicBezTo>
                      <a:pt x="0" y="212"/>
                      <a:pt x="24" y="336"/>
                      <a:pt x="101" y="429"/>
                    </a:cubicBezTo>
                    <a:cubicBezTo>
                      <a:pt x="126" y="460"/>
                      <a:pt x="162" y="476"/>
                      <a:pt x="198" y="476"/>
                    </a:cubicBezTo>
                    <a:cubicBezTo>
                      <a:pt x="245" y="476"/>
                      <a:pt x="292" y="450"/>
                      <a:pt x="314" y="401"/>
                    </a:cubicBezTo>
                    <a:cubicBezTo>
                      <a:pt x="334" y="355"/>
                      <a:pt x="345" y="305"/>
                      <a:pt x="349" y="254"/>
                    </a:cubicBezTo>
                    <a:cubicBezTo>
                      <a:pt x="334" y="196"/>
                      <a:pt x="314" y="134"/>
                      <a:pt x="291" y="76"/>
                    </a:cubicBezTo>
                    <a:cubicBezTo>
                      <a:pt x="275" y="30"/>
                      <a:pt x="233" y="0"/>
                      <a:pt x="1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8" name="Google Shape;1458;p38"/>
          <p:cNvGrpSpPr/>
          <p:nvPr/>
        </p:nvGrpSpPr>
        <p:grpSpPr>
          <a:xfrm rot="19824474">
            <a:off x="229975" y="4145268"/>
            <a:ext cx="599064" cy="813674"/>
            <a:chOff x="2409776" y="2973570"/>
            <a:chExt cx="637320" cy="1574659"/>
          </a:xfrm>
        </p:grpSpPr>
        <p:sp>
          <p:nvSpPr>
            <p:cNvPr id="1459" name="Google Shape;1459;p38"/>
            <p:cNvSpPr/>
            <p:nvPr/>
          </p:nvSpPr>
          <p:spPr>
            <a:xfrm>
              <a:off x="2409776" y="2973662"/>
              <a:ext cx="637320" cy="1574474"/>
            </a:xfrm>
            <a:custGeom>
              <a:avLst/>
              <a:gdLst/>
              <a:ahLst/>
              <a:cxnLst/>
              <a:rect l="l" t="t" r="r" b="b"/>
              <a:pathLst>
                <a:path w="6906" h="17061" extrusionOk="0">
                  <a:moveTo>
                    <a:pt x="4413" y="0"/>
                  </a:moveTo>
                  <a:cubicBezTo>
                    <a:pt x="4255" y="0"/>
                    <a:pt x="4096" y="17"/>
                    <a:pt x="3937" y="45"/>
                  </a:cubicBezTo>
                  <a:cubicBezTo>
                    <a:pt x="3422" y="138"/>
                    <a:pt x="2957" y="358"/>
                    <a:pt x="2523" y="645"/>
                  </a:cubicBezTo>
                  <a:cubicBezTo>
                    <a:pt x="1845" y="1106"/>
                    <a:pt x="1241" y="1672"/>
                    <a:pt x="737" y="2319"/>
                  </a:cubicBezTo>
                  <a:cubicBezTo>
                    <a:pt x="466" y="2656"/>
                    <a:pt x="256" y="3036"/>
                    <a:pt x="121" y="3447"/>
                  </a:cubicBezTo>
                  <a:cubicBezTo>
                    <a:pt x="1" y="3795"/>
                    <a:pt x="43" y="4183"/>
                    <a:pt x="237" y="4500"/>
                  </a:cubicBezTo>
                  <a:cubicBezTo>
                    <a:pt x="411" y="4787"/>
                    <a:pt x="648" y="5035"/>
                    <a:pt x="931" y="5217"/>
                  </a:cubicBezTo>
                  <a:cubicBezTo>
                    <a:pt x="1144" y="5364"/>
                    <a:pt x="1365" y="5488"/>
                    <a:pt x="1585" y="5620"/>
                  </a:cubicBezTo>
                  <a:cubicBezTo>
                    <a:pt x="1686" y="5682"/>
                    <a:pt x="1787" y="5744"/>
                    <a:pt x="1888" y="5810"/>
                  </a:cubicBezTo>
                  <a:cubicBezTo>
                    <a:pt x="1965" y="5857"/>
                    <a:pt x="2004" y="5950"/>
                    <a:pt x="1973" y="6039"/>
                  </a:cubicBezTo>
                  <a:cubicBezTo>
                    <a:pt x="1954" y="6108"/>
                    <a:pt x="1930" y="6178"/>
                    <a:pt x="1899" y="6248"/>
                  </a:cubicBezTo>
                  <a:cubicBezTo>
                    <a:pt x="1574" y="6961"/>
                    <a:pt x="1326" y="7697"/>
                    <a:pt x="1206" y="8472"/>
                  </a:cubicBezTo>
                  <a:cubicBezTo>
                    <a:pt x="1086" y="9208"/>
                    <a:pt x="1183" y="9960"/>
                    <a:pt x="1489" y="10642"/>
                  </a:cubicBezTo>
                  <a:cubicBezTo>
                    <a:pt x="1694" y="11103"/>
                    <a:pt x="1919" y="11552"/>
                    <a:pt x="2140" y="12006"/>
                  </a:cubicBezTo>
                  <a:cubicBezTo>
                    <a:pt x="2318" y="12370"/>
                    <a:pt x="2477" y="12742"/>
                    <a:pt x="2562" y="13137"/>
                  </a:cubicBezTo>
                  <a:cubicBezTo>
                    <a:pt x="2628" y="13470"/>
                    <a:pt x="2655" y="13807"/>
                    <a:pt x="2647" y="14148"/>
                  </a:cubicBezTo>
                  <a:cubicBezTo>
                    <a:pt x="2636" y="14795"/>
                    <a:pt x="2554" y="15431"/>
                    <a:pt x="2318" y="16039"/>
                  </a:cubicBezTo>
                  <a:cubicBezTo>
                    <a:pt x="2298" y="16089"/>
                    <a:pt x="2279" y="16144"/>
                    <a:pt x="2264" y="16194"/>
                  </a:cubicBezTo>
                  <a:cubicBezTo>
                    <a:pt x="2205" y="16384"/>
                    <a:pt x="2236" y="16469"/>
                    <a:pt x="2415" y="16558"/>
                  </a:cubicBezTo>
                  <a:cubicBezTo>
                    <a:pt x="2732" y="16713"/>
                    <a:pt x="3050" y="16864"/>
                    <a:pt x="3368" y="17015"/>
                  </a:cubicBezTo>
                  <a:cubicBezTo>
                    <a:pt x="3395" y="17027"/>
                    <a:pt x="3426" y="17039"/>
                    <a:pt x="3453" y="17046"/>
                  </a:cubicBezTo>
                  <a:cubicBezTo>
                    <a:pt x="3491" y="17056"/>
                    <a:pt x="3521" y="17061"/>
                    <a:pt x="3547" y="17061"/>
                  </a:cubicBezTo>
                  <a:cubicBezTo>
                    <a:pt x="3608" y="17061"/>
                    <a:pt x="3642" y="17030"/>
                    <a:pt x="3686" y="16946"/>
                  </a:cubicBezTo>
                  <a:cubicBezTo>
                    <a:pt x="3775" y="16764"/>
                    <a:pt x="3860" y="16581"/>
                    <a:pt x="3941" y="16395"/>
                  </a:cubicBezTo>
                  <a:cubicBezTo>
                    <a:pt x="4185" y="15849"/>
                    <a:pt x="4344" y="15268"/>
                    <a:pt x="4410" y="14675"/>
                  </a:cubicBezTo>
                  <a:cubicBezTo>
                    <a:pt x="4426" y="14443"/>
                    <a:pt x="4429" y="14210"/>
                    <a:pt x="4418" y="13978"/>
                  </a:cubicBezTo>
                  <a:cubicBezTo>
                    <a:pt x="4414" y="13788"/>
                    <a:pt x="4414" y="13594"/>
                    <a:pt x="4395" y="13408"/>
                  </a:cubicBezTo>
                  <a:cubicBezTo>
                    <a:pt x="4329" y="12796"/>
                    <a:pt x="4174" y="12199"/>
                    <a:pt x="3930" y="11637"/>
                  </a:cubicBezTo>
                  <a:cubicBezTo>
                    <a:pt x="3724" y="11157"/>
                    <a:pt x="3507" y="10680"/>
                    <a:pt x="3341" y="10184"/>
                  </a:cubicBezTo>
                  <a:cubicBezTo>
                    <a:pt x="3205" y="9793"/>
                    <a:pt x="3124" y="9386"/>
                    <a:pt x="3104" y="8972"/>
                  </a:cubicBezTo>
                  <a:cubicBezTo>
                    <a:pt x="3100" y="8631"/>
                    <a:pt x="3135" y="8290"/>
                    <a:pt x="3201" y="7953"/>
                  </a:cubicBezTo>
                  <a:cubicBezTo>
                    <a:pt x="3298" y="7476"/>
                    <a:pt x="3441" y="7011"/>
                    <a:pt x="3635" y="6566"/>
                  </a:cubicBezTo>
                  <a:cubicBezTo>
                    <a:pt x="3670" y="6465"/>
                    <a:pt x="3763" y="6395"/>
                    <a:pt x="3868" y="6383"/>
                  </a:cubicBezTo>
                  <a:cubicBezTo>
                    <a:pt x="3914" y="6380"/>
                    <a:pt x="3960" y="6378"/>
                    <a:pt x="4005" y="6378"/>
                  </a:cubicBezTo>
                  <a:cubicBezTo>
                    <a:pt x="4051" y="6378"/>
                    <a:pt x="4096" y="6380"/>
                    <a:pt x="4143" y="6383"/>
                  </a:cubicBezTo>
                  <a:cubicBezTo>
                    <a:pt x="4384" y="6401"/>
                    <a:pt x="4627" y="6425"/>
                    <a:pt x="4870" y="6425"/>
                  </a:cubicBezTo>
                  <a:cubicBezTo>
                    <a:pt x="5002" y="6425"/>
                    <a:pt x="5134" y="6418"/>
                    <a:pt x="5266" y="6399"/>
                  </a:cubicBezTo>
                  <a:cubicBezTo>
                    <a:pt x="5479" y="6372"/>
                    <a:pt x="5696" y="6345"/>
                    <a:pt x="5894" y="6244"/>
                  </a:cubicBezTo>
                  <a:cubicBezTo>
                    <a:pt x="6212" y="6081"/>
                    <a:pt x="6421" y="5826"/>
                    <a:pt x="6557" y="5500"/>
                  </a:cubicBezTo>
                  <a:cubicBezTo>
                    <a:pt x="6716" y="5105"/>
                    <a:pt x="6824" y="4690"/>
                    <a:pt x="6878" y="4264"/>
                  </a:cubicBezTo>
                  <a:cubicBezTo>
                    <a:pt x="6890" y="4043"/>
                    <a:pt x="6898" y="3818"/>
                    <a:pt x="6905" y="3598"/>
                  </a:cubicBezTo>
                  <a:cubicBezTo>
                    <a:pt x="6905" y="3528"/>
                    <a:pt x="6901" y="3462"/>
                    <a:pt x="6898" y="3392"/>
                  </a:cubicBezTo>
                  <a:cubicBezTo>
                    <a:pt x="6863" y="2776"/>
                    <a:pt x="6681" y="2195"/>
                    <a:pt x="6444" y="1629"/>
                  </a:cubicBezTo>
                  <a:cubicBezTo>
                    <a:pt x="6247" y="1153"/>
                    <a:pt x="5937" y="730"/>
                    <a:pt x="5545" y="389"/>
                  </a:cubicBezTo>
                  <a:cubicBezTo>
                    <a:pt x="5402" y="262"/>
                    <a:pt x="5235" y="165"/>
                    <a:pt x="5049" y="99"/>
                  </a:cubicBezTo>
                  <a:cubicBezTo>
                    <a:pt x="4840" y="30"/>
                    <a:pt x="4627" y="0"/>
                    <a:pt x="4413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666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0" name="Google Shape;1460;p38"/>
            <p:cNvGrpSpPr/>
            <p:nvPr/>
          </p:nvGrpSpPr>
          <p:grpSpPr>
            <a:xfrm>
              <a:off x="2409776" y="2973570"/>
              <a:ext cx="637320" cy="1574659"/>
              <a:chOff x="1633373" y="2745856"/>
              <a:chExt cx="637320" cy="1574659"/>
            </a:xfrm>
          </p:grpSpPr>
          <p:sp>
            <p:nvSpPr>
              <p:cNvPr id="1461" name="Google Shape;1461;p38"/>
              <p:cNvSpPr/>
              <p:nvPr/>
            </p:nvSpPr>
            <p:spPr>
              <a:xfrm>
                <a:off x="1633373" y="2745856"/>
                <a:ext cx="637320" cy="1574659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17063" extrusionOk="0">
                    <a:moveTo>
                      <a:pt x="4328" y="169"/>
                    </a:moveTo>
                    <a:cubicBezTo>
                      <a:pt x="4453" y="169"/>
                      <a:pt x="4577" y="181"/>
                      <a:pt x="4701" y="205"/>
                    </a:cubicBezTo>
                    <a:cubicBezTo>
                      <a:pt x="4825" y="225"/>
                      <a:pt x="4953" y="252"/>
                      <a:pt x="5077" y="287"/>
                    </a:cubicBezTo>
                    <a:cubicBezTo>
                      <a:pt x="5294" y="356"/>
                      <a:pt x="5456" y="515"/>
                      <a:pt x="5615" y="674"/>
                    </a:cubicBezTo>
                    <a:cubicBezTo>
                      <a:pt x="6010" y="1062"/>
                      <a:pt x="6262" y="1538"/>
                      <a:pt x="6444" y="2053"/>
                    </a:cubicBezTo>
                    <a:cubicBezTo>
                      <a:pt x="6603" y="2503"/>
                      <a:pt x="6723" y="2960"/>
                      <a:pt x="6743" y="3441"/>
                    </a:cubicBezTo>
                    <a:cubicBezTo>
                      <a:pt x="6758" y="3751"/>
                      <a:pt x="6739" y="4061"/>
                      <a:pt x="6692" y="4370"/>
                    </a:cubicBezTo>
                    <a:cubicBezTo>
                      <a:pt x="6665" y="4587"/>
                      <a:pt x="6623" y="4804"/>
                      <a:pt x="6565" y="5018"/>
                    </a:cubicBezTo>
                    <a:cubicBezTo>
                      <a:pt x="6483" y="5308"/>
                      <a:pt x="6367" y="5587"/>
                      <a:pt x="6173" y="5823"/>
                    </a:cubicBezTo>
                    <a:cubicBezTo>
                      <a:pt x="6038" y="5986"/>
                      <a:pt x="5852" y="6102"/>
                      <a:pt x="5646" y="6153"/>
                    </a:cubicBezTo>
                    <a:cubicBezTo>
                      <a:pt x="5391" y="6218"/>
                      <a:pt x="5130" y="6253"/>
                      <a:pt x="4869" y="6253"/>
                    </a:cubicBezTo>
                    <a:cubicBezTo>
                      <a:pt x="4821" y="6253"/>
                      <a:pt x="4772" y="6252"/>
                      <a:pt x="4724" y="6250"/>
                    </a:cubicBezTo>
                    <a:cubicBezTo>
                      <a:pt x="4503" y="6242"/>
                      <a:pt x="4282" y="6226"/>
                      <a:pt x="4127" y="6219"/>
                    </a:cubicBezTo>
                    <a:cubicBezTo>
                      <a:pt x="3194" y="6091"/>
                      <a:pt x="2357" y="5858"/>
                      <a:pt x="1582" y="5444"/>
                    </a:cubicBezTo>
                    <a:cubicBezTo>
                      <a:pt x="1214" y="5246"/>
                      <a:pt x="861" y="5006"/>
                      <a:pt x="582" y="4688"/>
                    </a:cubicBezTo>
                    <a:cubicBezTo>
                      <a:pt x="384" y="4471"/>
                      <a:pt x="241" y="4223"/>
                      <a:pt x="222" y="3921"/>
                    </a:cubicBezTo>
                    <a:cubicBezTo>
                      <a:pt x="214" y="3743"/>
                      <a:pt x="268" y="3572"/>
                      <a:pt x="322" y="3406"/>
                    </a:cubicBezTo>
                    <a:cubicBezTo>
                      <a:pt x="454" y="3034"/>
                      <a:pt x="652" y="2689"/>
                      <a:pt x="904" y="2387"/>
                    </a:cubicBezTo>
                    <a:cubicBezTo>
                      <a:pt x="1345" y="1825"/>
                      <a:pt x="1865" y="1325"/>
                      <a:pt x="2442" y="903"/>
                    </a:cubicBezTo>
                    <a:cubicBezTo>
                      <a:pt x="2876" y="593"/>
                      <a:pt x="3341" y="345"/>
                      <a:pt x="3864" y="225"/>
                    </a:cubicBezTo>
                    <a:cubicBezTo>
                      <a:pt x="4017" y="188"/>
                      <a:pt x="4172" y="169"/>
                      <a:pt x="4328" y="169"/>
                    </a:cubicBezTo>
                    <a:close/>
                    <a:moveTo>
                      <a:pt x="2500" y="6358"/>
                    </a:moveTo>
                    <a:cubicBezTo>
                      <a:pt x="2745" y="6358"/>
                      <a:pt x="2985" y="6453"/>
                      <a:pt x="3166" y="6629"/>
                    </a:cubicBezTo>
                    <a:cubicBezTo>
                      <a:pt x="3279" y="6726"/>
                      <a:pt x="3318" y="6889"/>
                      <a:pt x="3259" y="7028"/>
                    </a:cubicBezTo>
                    <a:cubicBezTo>
                      <a:pt x="3085" y="7521"/>
                      <a:pt x="2977" y="8032"/>
                      <a:pt x="2930" y="8555"/>
                    </a:cubicBezTo>
                    <a:cubicBezTo>
                      <a:pt x="2891" y="9101"/>
                      <a:pt x="2965" y="9648"/>
                      <a:pt x="3143" y="10163"/>
                    </a:cubicBezTo>
                    <a:cubicBezTo>
                      <a:pt x="3314" y="10686"/>
                      <a:pt x="3538" y="11190"/>
                      <a:pt x="3755" y="11693"/>
                    </a:cubicBezTo>
                    <a:cubicBezTo>
                      <a:pt x="4023" y="12286"/>
                      <a:pt x="4182" y="12926"/>
                      <a:pt x="4232" y="13573"/>
                    </a:cubicBezTo>
                    <a:cubicBezTo>
                      <a:pt x="4247" y="13840"/>
                      <a:pt x="4247" y="14107"/>
                      <a:pt x="4247" y="14379"/>
                    </a:cubicBezTo>
                    <a:cubicBezTo>
                      <a:pt x="4240" y="14479"/>
                      <a:pt x="4228" y="14580"/>
                      <a:pt x="4213" y="14681"/>
                    </a:cubicBezTo>
                    <a:lnTo>
                      <a:pt x="4213" y="14677"/>
                    </a:lnTo>
                    <a:cubicBezTo>
                      <a:pt x="4131" y="15378"/>
                      <a:pt x="3930" y="16064"/>
                      <a:pt x="3628" y="16699"/>
                    </a:cubicBezTo>
                    <a:cubicBezTo>
                      <a:pt x="3588" y="16787"/>
                      <a:pt x="3540" y="16829"/>
                      <a:pt x="3471" y="16829"/>
                    </a:cubicBezTo>
                    <a:cubicBezTo>
                      <a:pt x="3445" y="16829"/>
                      <a:pt x="3416" y="16823"/>
                      <a:pt x="3383" y="16812"/>
                    </a:cubicBezTo>
                    <a:cubicBezTo>
                      <a:pt x="3271" y="16769"/>
                      <a:pt x="3163" y="16723"/>
                      <a:pt x="3058" y="16672"/>
                    </a:cubicBezTo>
                    <a:cubicBezTo>
                      <a:pt x="2926" y="16614"/>
                      <a:pt x="2798" y="16552"/>
                      <a:pt x="2671" y="16490"/>
                    </a:cubicBezTo>
                    <a:cubicBezTo>
                      <a:pt x="2636" y="16475"/>
                      <a:pt x="2605" y="16459"/>
                      <a:pt x="2574" y="16440"/>
                    </a:cubicBezTo>
                    <a:cubicBezTo>
                      <a:pt x="2438" y="16355"/>
                      <a:pt x="2423" y="16304"/>
                      <a:pt x="2481" y="16161"/>
                    </a:cubicBezTo>
                    <a:cubicBezTo>
                      <a:pt x="2733" y="15541"/>
                      <a:pt x="2810" y="14894"/>
                      <a:pt x="2829" y="14231"/>
                    </a:cubicBezTo>
                    <a:cubicBezTo>
                      <a:pt x="2845" y="13832"/>
                      <a:pt x="2814" y="13437"/>
                      <a:pt x="2733" y="13050"/>
                    </a:cubicBezTo>
                    <a:cubicBezTo>
                      <a:pt x="2632" y="12651"/>
                      <a:pt x="2485" y="12267"/>
                      <a:pt x="2295" y="11903"/>
                    </a:cubicBezTo>
                    <a:cubicBezTo>
                      <a:pt x="2074" y="11457"/>
                      <a:pt x="1853" y="11015"/>
                      <a:pt x="1651" y="10566"/>
                    </a:cubicBezTo>
                    <a:cubicBezTo>
                      <a:pt x="1404" y="10012"/>
                      <a:pt x="1299" y="9404"/>
                      <a:pt x="1345" y="8803"/>
                    </a:cubicBezTo>
                    <a:cubicBezTo>
                      <a:pt x="1380" y="8261"/>
                      <a:pt x="1524" y="7745"/>
                      <a:pt x="1690" y="7238"/>
                    </a:cubicBezTo>
                    <a:cubicBezTo>
                      <a:pt x="1748" y="7063"/>
                      <a:pt x="1818" y="6893"/>
                      <a:pt x="1880" y="6722"/>
                    </a:cubicBezTo>
                    <a:cubicBezTo>
                      <a:pt x="1934" y="6560"/>
                      <a:pt x="2066" y="6440"/>
                      <a:pt x="2233" y="6397"/>
                    </a:cubicBezTo>
                    <a:cubicBezTo>
                      <a:pt x="2321" y="6371"/>
                      <a:pt x="2411" y="6358"/>
                      <a:pt x="2500" y="6358"/>
                    </a:cubicBezTo>
                    <a:close/>
                    <a:moveTo>
                      <a:pt x="4411" y="1"/>
                    </a:moveTo>
                    <a:cubicBezTo>
                      <a:pt x="4254" y="1"/>
                      <a:pt x="4096" y="17"/>
                      <a:pt x="3938" y="46"/>
                    </a:cubicBezTo>
                    <a:cubicBezTo>
                      <a:pt x="3422" y="136"/>
                      <a:pt x="2961" y="356"/>
                      <a:pt x="2527" y="647"/>
                    </a:cubicBezTo>
                    <a:cubicBezTo>
                      <a:pt x="1845" y="1104"/>
                      <a:pt x="1245" y="1670"/>
                      <a:pt x="737" y="2321"/>
                    </a:cubicBezTo>
                    <a:cubicBezTo>
                      <a:pt x="466" y="2654"/>
                      <a:pt x="257" y="3038"/>
                      <a:pt x="121" y="3444"/>
                    </a:cubicBezTo>
                    <a:cubicBezTo>
                      <a:pt x="1" y="3797"/>
                      <a:pt x="44" y="4185"/>
                      <a:pt x="237" y="4502"/>
                    </a:cubicBezTo>
                    <a:cubicBezTo>
                      <a:pt x="412" y="4789"/>
                      <a:pt x="648" y="5033"/>
                      <a:pt x="931" y="5219"/>
                    </a:cubicBezTo>
                    <a:cubicBezTo>
                      <a:pt x="1144" y="5362"/>
                      <a:pt x="1369" y="5486"/>
                      <a:pt x="1589" y="5622"/>
                    </a:cubicBezTo>
                    <a:cubicBezTo>
                      <a:pt x="1690" y="5684"/>
                      <a:pt x="1791" y="5746"/>
                      <a:pt x="1888" y="5808"/>
                    </a:cubicBezTo>
                    <a:cubicBezTo>
                      <a:pt x="1969" y="5854"/>
                      <a:pt x="2004" y="5951"/>
                      <a:pt x="1973" y="6040"/>
                    </a:cubicBezTo>
                    <a:cubicBezTo>
                      <a:pt x="1954" y="6110"/>
                      <a:pt x="1930" y="6180"/>
                      <a:pt x="1899" y="6250"/>
                    </a:cubicBezTo>
                    <a:cubicBezTo>
                      <a:pt x="1578" y="6963"/>
                      <a:pt x="1326" y="7699"/>
                      <a:pt x="1206" y="8474"/>
                    </a:cubicBezTo>
                    <a:cubicBezTo>
                      <a:pt x="1090" y="9206"/>
                      <a:pt x="1187" y="9962"/>
                      <a:pt x="1489" y="10640"/>
                    </a:cubicBezTo>
                    <a:cubicBezTo>
                      <a:pt x="1694" y="11101"/>
                      <a:pt x="1919" y="11554"/>
                      <a:pt x="2140" y="12007"/>
                    </a:cubicBezTo>
                    <a:cubicBezTo>
                      <a:pt x="2318" y="12372"/>
                      <a:pt x="2477" y="12740"/>
                      <a:pt x="2562" y="13139"/>
                    </a:cubicBezTo>
                    <a:cubicBezTo>
                      <a:pt x="2628" y="13472"/>
                      <a:pt x="2655" y="13809"/>
                      <a:pt x="2647" y="14146"/>
                    </a:cubicBezTo>
                    <a:cubicBezTo>
                      <a:pt x="2636" y="14797"/>
                      <a:pt x="2558" y="15432"/>
                      <a:pt x="2318" y="16041"/>
                    </a:cubicBezTo>
                    <a:cubicBezTo>
                      <a:pt x="2299" y="16091"/>
                      <a:pt x="2283" y="16142"/>
                      <a:pt x="2268" y="16196"/>
                    </a:cubicBezTo>
                    <a:cubicBezTo>
                      <a:pt x="2206" y="16386"/>
                      <a:pt x="2240" y="16471"/>
                      <a:pt x="2419" y="16560"/>
                    </a:cubicBezTo>
                    <a:cubicBezTo>
                      <a:pt x="2733" y="16715"/>
                      <a:pt x="3054" y="16862"/>
                      <a:pt x="3372" y="17013"/>
                    </a:cubicBezTo>
                    <a:cubicBezTo>
                      <a:pt x="3399" y="17029"/>
                      <a:pt x="3426" y="17037"/>
                      <a:pt x="3457" y="17048"/>
                    </a:cubicBezTo>
                    <a:cubicBezTo>
                      <a:pt x="3493" y="17057"/>
                      <a:pt x="3523" y="17062"/>
                      <a:pt x="3547" y="17062"/>
                    </a:cubicBezTo>
                    <a:cubicBezTo>
                      <a:pt x="3610" y="17062"/>
                      <a:pt x="3644" y="17030"/>
                      <a:pt x="3686" y="16944"/>
                    </a:cubicBezTo>
                    <a:cubicBezTo>
                      <a:pt x="3779" y="16761"/>
                      <a:pt x="3864" y="16579"/>
                      <a:pt x="3945" y="16393"/>
                    </a:cubicBezTo>
                    <a:cubicBezTo>
                      <a:pt x="4189" y="15847"/>
                      <a:pt x="4344" y="15270"/>
                      <a:pt x="4410" y="14677"/>
                    </a:cubicBezTo>
                    <a:cubicBezTo>
                      <a:pt x="4426" y="14444"/>
                      <a:pt x="4430" y="14208"/>
                      <a:pt x="4418" y="13976"/>
                    </a:cubicBezTo>
                    <a:cubicBezTo>
                      <a:pt x="4418" y="13786"/>
                      <a:pt x="4414" y="13596"/>
                      <a:pt x="4395" y="13410"/>
                    </a:cubicBezTo>
                    <a:cubicBezTo>
                      <a:pt x="4329" y="12798"/>
                      <a:pt x="4174" y="12201"/>
                      <a:pt x="3930" y="11639"/>
                    </a:cubicBezTo>
                    <a:cubicBezTo>
                      <a:pt x="3724" y="11155"/>
                      <a:pt x="3507" y="10682"/>
                      <a:pt x="3345" y="10186"/>
                    </a:cubicBezTo>
                    <a:cubicBezTo>
                      <a:pt x="3205" y="9795"/>
                      <a:pt x="3124" y="9388"/>
                      <a:pt x="3104" y="8974"/>
                    </a:cubicBezTo>
                    <a:cubicBezTo>
                      <a:pt x="3101" y="8633"/>
                      <a:pt x="3135" y="8288"/>
                      <a:pt x="3201" y="7954"/>
                    </a:cubicBezTo>
                    <a:cubicBezTo>
                      <a:pt x="3294" y="7478"/>
                      <a:pt x="3442" y="7013"/>
                      <a:pt x="3631" y="6567"/>
                    </a:cubicBezTo>
                    <a:cubicBezTo>
                      <a:pt x="3670" y="6467"/>
                      <a:pt x="3759" y="6393"/>
                      <a:pt x="3868" y="6385"/>
                    </a:cubicBezTo>
                    <a:cubicBezTo>
                      <a:pt x="3912" y="6379"/>
                      <a:pt x="3958" y="6377"/>
                      <a:pt x="4003" y="6377"/>
                    </a:cubicBezTo>
                    <a:cubicBezTo>
                      <a:pt x="4049" y="6377"/>
                      <a:pt x="4094" y="6379"/>
                      <a:pt x="4139" y="6385"/>
                    </a:cubicBezTo>
                    <a:cubicBezTo>
                      <a:pt x="4383" y="6403"/>
                      <a:pt x="4626" y="6427"/>
                      <a:pt x="4870" y="6427"/>
                    </a:cubicBezTo>
                    <a:cubicBezTo>
                      <a:pt x="5002" y="6427"/>
                      <a:pt x="5134" y="6420"/>
                      <a:pt x="5267" y="6401"/>
                    </a:cubicBezTo>
                    <a:cubicBezTo>
                      <a:pt x="5483" y="6370"/>
                      <a:pt x="5697" y="6343"/>
                      <a:pt x="5894" y="6242"/>
                    </a:cubicBezTo>
                    <a:cubicBezTo>
                      <a:pt x="6212" y="6083"/>
                      <a:pt x="6425" y="5827"/>
                      <a:pt x="6561" y="5502"/>
                    </a:cubicBezTo>
                    <a:cubicBezTo>
                      <a:pt x="6720" y="5107"/>
                      <a:pt x="6828" y="4688"/>
                      <a:pt x="6882" y="4266"/>
                    </a:cubicBezTo>
                    <a:cubicBezTo>
                      <a:pt x="6890" y="4041"/>
                      <a:pt x="6902" y="3820"/>
                      <a:pt x="6905" y="3596"/>
                    </a:cubicBezTo>
                    <a:cubicBezTo>
                      <a:pt x="6905" y="3530"/>
                      <a:pt x="6902" y="3460"/>
                      <a:pt x="6898" y="3394"/>
                    </a:cubicBezTo>
                    <a:cubicBezTo>
                      <a:pt x="6859" y="2778"/>
                      <a:pt x="6685" y="2197"/>
                      <a:pt x="6448" y="1631"/>
                    </a:cubicBezTo>
                    <a:cubicBezTo>
                      <a:pt x="6247" y="1155"/>
                      <a:pt x="5937" y="728"/>
                      <a:pt x="5545" y="391"/>
                    </a:cubicBezTo>
                    <a:cubicBezTo>
                      <a:pt x="5402" y="263"/>
                      <a:pt x="5236" y="163"/>
                      <a:pt x="5053" y="101"/>
                    </a:cubicBezTo>
                    <a:cubicBezTo>
                      <a:pt x="4841" y="31"/>
                      <a:pt x="4627" y="1"/>
                      <a:pt x="44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8"/>
              <p:cNvSpPr/>
              <p:nvPr/>
            </p:nvSpPr>
            <p:spPr>
              <a:xfrm>
                <a:off x="1653122" y="2761453"/>
                <a:ext cx="604005" cy="561554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6085" extrusionOk="0">
                    <a:moveTo>
                      <a:pt x="4114" y="0"/>
                    </a:moveTo>
                    <a:cubicBezTo>
                      <a:pt x="3958" y="0"/>
                      <a:pt x="3803" y="19"/>
                      <a:pt x="3650" y="56"/>
                    </a:cubicBezTo>
                    <a:cubicBezTo>
                      <a:pt x="3127" y="176"/>
                      <a:pt x="2662" y="424"/>
                      <a:pt x="2228" y="734"/>
                    </a:cubicBezTo>
                    <a:cubicBezTo>
                      <a:pt x="1651" y="1156"/>
                      <a:pt x="1131" y="1656"/>
                      <a:pt x="690" y="2218"/>
                    </a:cubicBezTo>
                    <a:cubicBezTo>
                      <a:pt x="438" y="2520"/>
                      <a:pt x="240" y="2865"/>
                      <a:pt x="108" y="3237"/>
                    </a:cubicBezTo>
                    <a:cubicBezTo>
                      <a:pt x="54" y="3403"/>
                      <a:pt x="0" y="3574"/>
                      <a:pt x="8" y="3752"/>
                    </a:cubicBezTo>
                    <a:cubicBezTo>
                      <a:pt x="27" y="4054"/>
                      <a:pt x="170" y="4302"/>
                      <a:pt x="368" y="4519"/>
                    </a:cubicBezTo>
                    <a:cubicBezTo>
                      <a:pt x="647" y="4837"/>
                      <a:pt x="1000" y="5077"/>
                      <a:pt x="1368" y="5275"/>
                    </a:cubicBezTo>
                    <a:cubicBezTo>
                      <a:pt x="2143" y="5689"/>
                      <a:pt x="2980" y="5922"/>
                      <a:pt x="3913" y="6050"/>
                    </a:cubicBezTo>
                    <a:cubicBezTo>
                      <a:pt x="4068" y="6057"/>
                      <a:pt x="4289" y="6073"/>
                      <a:pt x="4510" y="6081"/>
                    </a:cubicBezTo>
                    <a:cubicBezTo>
                      <a:pt x="4558" y="6083"/>
                      <a:pt x="4607" y="6084"/>
                      <a:pt x="4655" y="6084"/>
                    </a:cubicBezTo>
                    <a:cubicBezTo>
                      <a:pt x="4916" y="6084"/>
                      <a:pt x="5177" y="6049"/>
                      <a:pt x="5432" y="5984"/>
                    </a:cubicBezTo>
                    <a:cubicBezTo>
                      <a:pt x="5638" y="5933"/>
                      <a:pt x="5824" y="5817"/>
                      <a:pt x="5959" y="5654"/>
                    </a:cubicBezTo>
                    <a:cubicBezTo>
                      <a:pt x="6153" y="5418"/>
                      <a:pt x="6269" y="5139"/>
                      <a:pt x="6351" y="4849"/>
                    </a:cubicBezTo>
                    <a:cubicBezTo>
                      <a:pt x="6409" y="4635"/>
                      <a:pt x="6451" y="4418"/>
                      <a:pt x="6478" y="4201"/>
                    </a:cubicBezTo>
                    <a:cubicBezTo>
                      <a:pt x="6525" y="3892"/>
                      <a:pt x="6544" y="3582"/>
                      <a:pt x="6529" y="3272"/>
                    </a:cubicBezTo>
                    <a:cubicBezTo>
                      <a:pt x="6509" y="2791"/>
                      <a:pt x="6389" y="2334"/>
                      <a:pt x="6230" y="1884"/>
                    </a:cubicBezTo>
                    <a:cubicBezTo>
                      <a:pt x="6048" y="1369"/>
                      <a:pt x="5796" y="893"/>
                      <a:pt x="5401" y="505"/>
                    </a:cubicBezTo>
                    <a:cubicBezTo>
                      <a:pt x="5242" y="346"/>
                      <a:pt x="5080" y="187"/>
                      <a:pt x="4863" y="118"/>
                    </a:cubicBezTo>
                    <a:cubicBezTo>
                      <a:pt x="4739" y="83"/>
                      <a:pt x="4611" y="56"/>
                      <a:pt x="4487" y="36"/>
                    </a:cubicBezTo>
                    <a:cubicBezTo>
                      <a:pt x="4363" y="12"/>
                      <a:pt x="4239" y="0"/>
                      <a:pt x="41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8"/>
              <p:cNvSpPr/>
              <p:nvPr/>
            </p:nvSpPr>
            <p:spPr>
              <a:xfrm>
                <a:off x="1753160" y="3332514"/>
                <a:ext cx="272610" cy="966132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0469" extrusionOk="0">
                    <a:moveTo>
                      <a:pt x="1206" y="1"/>
                    </a:moveTo>
                    <a:cubicBezTo>
                      <a:pt x="1115" y="1"/>
                      <a:pt x="1024" y="14"/>
                      <a:pt x="935" y="40"/>
                    </a:cubicBezTo>
                    <a:cubicBezTo>
                      <a:pt x="768" y="79"/>
                      <a:pt x="636" y="203"/>
                      <a:pt x="582" y="361"/>
                    </a:cubicBezTo>
                    <a:cubicBezTo>
                      <a:pt x="520" y="536"/>
                      <a:pt x="450" y="706"/>
                      <a:pt x="392" y="881"/>
                    </a:cubicBezTo>
                    <a:cubicBezTo>
                      <a:pt x="226" y="1388"/>
                      <a:pt x="82" y="1904"/>
                      <a:pt x="47" y="2442"/>
                    </a:cubicBezTo>
                    <a:cubicBezTo>
                      <a:pt x="1" y="3047"/>
                      <a:pt x="106" y="3655"/>
                      <a:pt x="353" y="4205"/>
                    </a:cubicBezTo>
                    <a:cubicBezTo>
                      <a:pt x="559" y="4658"/>
                      <a:pt x="776" y="5100"/>
                      <a:pt x="997" y="5542"/>
                    </a:cubicBezTo>
                    <a:cubicBezTo>
                      <a:pt x="1187" y="5906"/>
                      <a:pt x="1334" y="6294"/>
                      <a:pt x="1435" y="6693"/>
                    </a:cubicBezTo>
                    <a:cubicBezTo>
                      <a:pt x="1516" y="7080"/>
                      <a:pt x="1547" y="7475"/>
                      <a:pt x="1531" y="7870"/>
                    </a:cubicBezTo>
                    <a:cubicBezTo>
                      <a:pt x="1512" y="8533"/>
                      <a:pt x="1435" y="9184"/>
                      <a:pt x="1183" y="9804"/>
                    </a:cubicBezTo>
                    <a:cubicBezTo>
                      <a:pt x="1125" y="9947"/>
                      <a:pt x="1144" y="9998"/>
                      <a:pt x="1276" y="10079"/>
                    </a:cubicBezTo>
                    <a:cubicBezTo>
                      <a:pt x="1307" y="10098"/>
                      <a:pt x="1338" y="10118"/>
                      <a:pt x="1373" y="10133"/>
                    </a:cubicBezTo>
                    <a:cubicBezTo>
                      <a:pt x="1500" y="10195"/>
                      <a:pt x="1628" y="10257"/>
                      <a:pt x="1760" y="10315"/>
                    </a:cubicBezTo>
                    <a:cubicBezTo>
                      <a:pt x="1865" y="10366"/>
                      <a:pt x="1973" y="10412"/>
                      <a:pt x="2085" y="10451"/>
                    </a:cubicBezTo>
                    <a:cubicBezTo>
                      <a:pt x="2118" y="10463"/>
                      <a:pt x="2147" y="10468"/>
                      <a:pt x="2173" y="10468"/>
                    </a:cubicBezTo>
                    <a:cubicBezTo>
                      <a:pt x="2243" y="10468"/>
                      <a:pt x="2290" y="10427"/>
                      <a:pt x="2330" y="10342"/>
                    </a:cubicBezTo>
                    <a:cubicBezTo>
                      <a:pt x="2632" y="9703"/>
                      <a:pt x="2833" y="9021"/>
                      <a:pt x="2915" y="8320"/>
                    </a:cubicBezTo>
                    <a:cubicBezTo>
                      <a:pt x="2930" y="8219"/>
                      <a:pt x="2942" y="8118"/>
                      <a:pt x="2949" y="8018"/>
                    </a:cubicBezTo>
                    <a:cubicBezTo>
                      <a:pt x="2949" y="7750"/>
                      <a:pt x="2953" y="7483"/>
                      <a:pt x="2934" y="7216"/>
                    </a:cubicBezTo>
                    <a:cubicBezTo>
                      <a:pt x="2884" y="6565"/>
                      <a:pt x="2725" y="5929"/>
                      <a:pt x="2457" y="5333"/>
                    </a:cubicBezTo>
                    <a:cubicBezTo>
                      <a:pt x="2240" y="4829"/>
                      <a:pt x="2016" y="4329"/>
                      <a:pt x="1845" y="3806"/>
                    </a:cubicBezTo>
                    <a:cubicBezTo>
                      <a:pt x="1667" y="3291"/>
                      <a:pt x="1593" y="2741"/>
                      <a:pt x="1632" y="2194"/>
                    </a:cubicBezTo>
                    <a:cubicBezTo>
                      <a:pt x="1679" y="1675"/>
                      <a:pt x="1787" y="1160"/>
                      <a:pt x="1961" y="668"/>
                    </a:cubicBezTo>
                    <a:cubicBezTo>
                      <a:pt x="2020" y="528"/>
                      <a:pt x="1981" y="369"/>
                      <a:pt x="1868" y="269"/>
                    </a:cubicBezTo>
                    <a:cubicBezTo>
                      <a:pt x="1688" y="93"/>
                      <a:pt x="1450" y="1"/>
                      <a:pt x="1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8"/>
              <p:cNvSpPr/>
              <p:nvPr/>
            </p:nvSpPr>
            <p:spPr>
              <a:xfrm>
                <a:off x="1819698" y="3085559"/>
                <a:ext cx="94131" cy="11591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256" extrusionOk="0">
                    <a:moveTo>
                      <a:pt x="668" y="0"/>
                    </a:moveTo>
                    <a:cubicBezTo>
                      <a:pt x="574" y="0"/>
                      <a:pt x="481" y="35"/>
                      <a:pt x="407" y="97"/>
                    </a:cubicBezTo>
                    <a:cubicBezTo>
                      <a:pt x="210" y="244"/>
                      <a:pt x="74" y="457"/>
                      <a:pt x="20" y="701"/>
                    </a:cubicBezTo>
                    <a:cubicBezTo>
                      <a:pt x="1" y="794"/>
                      <a:pt x="1" y="895"/>
                      <a:pt x="20" y="992"/>
                    </a:cubicBezTo>
                    <a:cubicBezTo>
                      <a:pt x="41" y="1146"/>
                      <a:pt x="176" y="1255"/>
                      <a:pt x="327" y="1255"/>
                    </a:cubicBezTo>
                    <a:cubicBezTo>
                      <a:pt x="343" y="1255"/>
                      <a:pt x="360" y="1254"/>
                      <a:pt x="376" y="1251"/>
                    </a:cubicBezTo>
                    <a:cubicBezTo>
                      <a:pt x="454" y="1240"/>
                      <a:pt x="524" y="1213"/>
                      <a:pt x="590" y="1166"/>
                    </a:cubicBezTo>
                    <a:cubicBezTo>
                      <a:pt x="834" y="1003"/>
                      <a:pt x="958" y="759"/>
                      <a:pt x="1008" y="476"/>
                    </a:cubicBezTo>
                    <a:cubicBezTo>
                      <a:pt x="1012" y="453"/>
                      <a:pt x="1020" y="426"/>
                      <a:pt x="1020" y="399"/>
                    </a:cubicBezTo>
                    <a:cubicBezTo>
                      <a:pt x="1020" y="217"/>
                      <a:pt x="915" y="54"/>
                      <a:pt x="760" y="11"/>
                    </a:cubicBezTo>
                    <a:cubicBezTo>
                      <a:pt x="730" y="4"/>
                      <a:pt x="699" y="0"/>
                      <a:pt x="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8"/>
              <p:cNvSpPr/>
              <p:nvPr/>
            </p:nvSpPr>
            <p:spPr>
              <a:xfrm>
                <a:off x="1747438" y="3006655"/>
                <a:ext cx="72351" cy="8601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932" extrusionOk="0">
                    <a:moveTo>
                      <a:pt x="496" y="1"/>
                    </a:moveTo>
                    <a:cubicBezTo>
                      <a:pt x="486" y="1"/>
                      <a:pt x="476" y="1"/>
                      <a:pt x="466" y="2"/>
                    </a:cubicBezTo>
                    <a:cubicBezTo>
                      <a:pt x="369" y="14"/>
                      <a:pt x="276" y="61"/>
                      <a:pt x="210" y="134"/>
                    </a:cubicBezTo>
                    <a:cubicBezTo>
                      <a:pt x="102" y="239"/>
                      <a:pt x="32" y="378"/>
                      <a:pt x="16" y="529"/>
                    </a:cubicBezTo>
                    <a:cubicBezTo>
                      <a:pt x="1" y="622"/>
                      <a:pt x="16" y="719"/>
                      <a:pt x="67" y="804"/>
                    </a:cubicBezTo>
                    <a:cubicBezTo>
                      <a:pt x="108" y="884"/>
                      <a:pt x="188" y="932"/>
                      <a:pt x="273" y="932"/>
                    </a:cubicBezTo>
                    <a:cubicBezTo>
                      <a:pt x="292" y="932"/>
                      <a:pt x="311" y="929"/>
                      <a:pt x="330" y="925"/>
                    </a:cubicBezTo>
                    <a:cubicBezTo>
                      <a:pt x="400" y="909"/>
                      <a:pt x="466" y="878"/>
                      <a:pt x="520" y="835"/>
                    </a:cubicBezTo>
                    <a:cubicBezTo>
                      <a:pt x="625" y="750"/>
                      <a:pt x="698" y="638"/>
                      <a:pt x="737" y="510"/>
                    </a:cubicBezTo>
                    <a:cubicBezTo>
                      <a:pt x="784" y="378"/>
                      <a:pt x="772" y="235"/>
                      <a:pt x="698" y="119"/>
                    </a:cubicBezTo>
                    <a:cubicBezTo>
                      <a:pt x="657" y="43"/>
                      <a:pt x="578" y="1"/>
                      <a:pt x="4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8"/>
              <p:cNvSpPr/>
              <p:nvPr/>
            </p:nvSpPr>
            <p:spPr>
              <a:xfrm>
                <a:off x="1983874" y="3180428"/>
                <a:ext cx="150794" cy="56571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613" extrusionOk="0">
                    <a:moveTo>
                      <a:pt x="99" y="1"/>
                    </a:moveTo>
                    <a:cubicBezTo>
                      <a:pt x="84" y="1"/>
                      <a:pt x="68" y="5"/>
                      <a:pt x="54" y="14"/>
                    </a:cubicBezTo>
                    <a:cubicBezTo>
                      <a:pt x="16" y="33"/>
                      <a:pt x="0" y="80"/>
                      <a:pt x="16" y="119"/>
                    </a:cubicBezTo>
                    <a:cubicBezTo>
                      <a:pt x="31" y="157"/>
                      <a:pt x="50" y="192"/>
                      <a:pt x="78" y="223"/>
                    </a:cubicBezTo>
                    <a:cubicBezTo>
                      <a:pt x="260" y="433"/>
                      <a:pt x="477" y="576"/>
                      <a:pt x="779" y="603"/>
                    </a:cubicBezTo>
                    <a:cubicBezTo>
                      <a:pt x="823" y="609"/>
                      <a:pt x="866" y="612"/>
                      <a:pt x="910" y="612"/>
                    </a:cubicBezTo>
                    <a:cubicBezTo>
                      <a:pt x="1114" y="612"/>
                      <a:pt x="1317" y="549"/>
                      <a:pt x="1515" y="460"/>
                    </a:cubicBezTo>
                    <a:cubicBezTo>
                      <a:pt x="1542" y="448"/>
                      <a:pt x="1562" y="429"/>
                      <a:pt x="1581" y="409"/>
                    </a:cubicBezTo>
                    <a:cubicBezTo>
                      <a:pt x="1634" y="364"/>
                      <a:pt x="1598" y="277"/>
                      <a:pt x="1531" y="277"/>
                    </a:cubicBezTo>
                    <a:cubicBezTo>
                      <a:pt x="1530" y="277"/>
                      <a:pt x="1528" y="277"/>
                      <a:pt x="1527" y="278"/>
                    </a:cubicBezTo>
                    <a:cubicBezTo>
                      <a:pt x="1492" y="278"/>
                      <a:pt x="1453" y="281"/>
                      <a:pt x="1418" y="293"/>
                    </a:cubicBezTo>
                    <a:cubicBezTo>
                      <a:pt x="1333" y="320"/>
                      <a:pt x="1248" y="359"/>
                      <a:pt x="1159" y="382"/>
                    </a:cubicBezTo>
                    <a:cubicBezTo>
                      <a:pt x="1066" y="404"/>
                      <a:pt x="976" y="415"/>
                      <a:pt x="890" y="415"/>
                    </a:cubicBezTo>
                    <a:cubicBezTo>
                      <a:pt x="622" y="415"/>
                      <a:pt x="388" y="306"/>
                      <a:pt x="198" y="68"/>
                    </a:cubicBezTo>
                    <a:cubicBezTo>
                      <a:pt x="190" y="53"/>
                      <a:pt x="178" y="41"/>
                      <a:pt x="167" y="30"/>
                    </a:cubicBezTo>
                    <a:cubicBezTo>
                      <a:pt x="148" y="11"/>
                      <a:pt x="123" y="1"/>
                      <a:pt x="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8"/>
              <p:cNvSpPr/>
              <p:nvPr/>
            </p:nvSpPr>
            <p:spPr>
              <a:xfrm>
                <a:off x="2150450" y="3135485"/>
                <a:ext cx="25471" cy="308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4" extrusionOk="0">
                    <a:moveTo>
                      <a:pt x="166" y="1"/>
                    </a:moveTo>
                    <a:cubicBezTo>
                      <a:pt x="141" y="1"/>
                      <a:pt x="117" y="10"/>
                      <a:pt x="97" y="32"/>
                    </a:cubicBezTo>
                    <a:cubicBezTo>
                      <a:pt x="70" y="63"/>
                      <a:pt x="47" y="98"/>
                      <a:pt x="28" y="133"/>
                    </a:cubicBezTo>
                    <a:cubicBezTo>
                      <a:pt x="4" y="172"/>
                      <a:pt x="1" y="218"/>
                      <a:pt x="12" y="265"/>
                    </a:cubicBezTo>
                    <a:cubicBezTo>
                      <a:pt x="16" y="292"/>
                      <a:pt x="39" y="315"/>
                      <a:pt x="66" y="327"/>
                    </a:cubicBezTo>
                    <a:cubicBezTo>
                      <a:pt x="81" y="331"/>
                      <a:pt x="96" y="333"/>
                      <a:pt x="110" y="333"/>
                    </a:cubicBezTo>
                    <a:cubicBezTo>
                      <a:pt x="134" y="333"/>
                      <a:pt x="157" y="327"/>
                      <a:pt x="179" y="315"/>
                    </a:cubicBezTo>
                    <a:cubicBezTo>
                      <a:pt x="245" y="261"/>
                      <a:pt x="276" y="172"/>
                      <a:pt x="260" y="86"/>
                    </a:cubicBezTo>
                    <a:cubicBezTo>
                      <a:pt x="255" y="34"/>
                      <a:pt x="211" y="1"/>
                      <a:pt x="1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8"/>
              <p:cNvSpPr/>
              <p:nvPr/>
            </p:nvSpPr>
            <p:spPr>
              <a:xfrm>
                <a:off x="1981290" y="3094510"/>
                <a:ext cx="25840" cy="30639"/>
              </a:xfrm>
              <a:custGeom>
                <a:avLst/>
                <a:gdLst/>
                <a:ahLst/>
                <a:cxnLst/>
                <a:rect l="l" t="t" r="r" b="b"/>
                <a:pathLst>
                  <a:path w="280" h="332" extrusionOk="0">
                    <a:moveTo>
                      <a:pt x="170" y="1"/>
                    </a:moveTo>
                    <a:cubicBezTo>
                      <a:pt x="146" y="1"/>
                      <a:pt x="121" y="10"/>
                      <a:pt x="102" y="31"/>
                    </a:cubicBezTo>
                    <a:cubicBezTo>
                      <a:pt x="75" y="62"/>
                      <a:pt x="51" y="97"/>
                      <a:pt x="32" y="131"/>
                    </a:cubicBezTo>
                    <a:cubicBezTo>
                      <a:pt x="9" y="170"/>
                      <a:pt x="1" y="217"/>
                      <a:pt x="13" y="263"/>
                    </a:cubicBezTo>
                    <a:cubicBezTo>
                      <a:pt x="20" y="290"/>
                      <a:pt x="40" y="314"/>
                      <a:pt x="71" y="325"/>
                    </a:cubicBezTo>
                    <a:cubicBezTo>
                      <a:pt x="84" y="329"/>
                      <a:pt x="98" y="332"/>
                      <a:pt x="112" y="332"/>
                    </a:cubicBezTo>
                    <a:cubicBezTo>
                      <a:pt x="136" y="332"/>
                      <a:pt x="160" y="326"/>
                      <a:pt x="179" y="314"/>
                    </a:cubicBezTo>
                    <a:cubicBezTo>
                      <a:pt x="249" y="259"/>
                      <a:pt x="280" y="170"/>
                      <a:pt x="261" y="85"/>
                    </a:cubicBezTo>
                    <a:cubicBezTo>
                      <a:pt x="258" y="32"/>
                      <a:pt x="215" y="1"/>
                      <a:pt x="1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" name="Rectangle 65"/>
          <p:cNvSpPr/>
          <p:nvPr/>
        </p:nvSpPr>
        <p:spPr>
          <a:xfrm>
            <a:off x="3853593" y="571344"/>
            <a:ext cx="1229445" cy="4456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chemeClr val="tx1"/>
                </a:solidFill>
              </a:rPr>
              <a:t>Ví dụ: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6797" y="1603031"/>
            <a:ext cx="2381759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a) (16 + 20) : 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200"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95324" y="1597883"/>
            <a:ext cx="2608176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b) 84 – (19 – 15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36287" y="1603031"/>
            <a:ext cx="2103461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c) 9 × (73 – 65)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5641" y="2156317"/>
            <a:ext cx="1206393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36 : 4 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842463" y="1603031"/>
            <a:ext cx="32639" cy="228131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6060046" y="1603031"/>
            <a:ext cx="32639" cy="228131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28392" y="2690690"/>
            <a:ext cx="1206393" cy="42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845158" y="2151169"/>
            <a:ext cx="1206393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84 – 4 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845158" y="2690006"/>
            <a:ext cx="1206393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893919" y="2156317"/>
            <a:ext cx="1206393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9 x 8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893918" y="2690690"/>
            <a:ext cx="1206393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pic>
        <p:nvPicPr>
          <p:cNvPr id="82" name="Picture 5"/>
          <p:cNvPicPr>
            <a:picLocks noChangeAspect="1"/>
          </p:cNvPicPr>
          <p:nvPr/>
        </p:nvPicPr>
        <p:blipFill rotWithShape="1">
          <a:blip r:embed="rId3"/>
          <a:srcRect l="71258" t="36429"/>
          <a:stretch/>
        </p:blipFill>
        <p:spPr>
          <a:xfrm flipH="1">
            <a:off x="5380985" y="3503325"/>
            <a:ext cx="1105405" cy="1392146"/>
          </a:xfrm>
          <a:prstGeom prst="rect">
            <a:avLst/>
          </a:prstGeom>
        </p:spPr>
      </p:pic>
      <p:grpSp>
        <p:nvGrpSpPr>
          <p:cNvPr id="83" name="Google Shape;1357;p35"/>
          <p:cNvGrpSpPr/>
          <p:nvPr/>
        </p:nvGrpSpPr>
        <p:grpSpPr>
          <a:xfrm rot="18516762">
            <a:off x="272152" y="373015"/>
            <a:ext cx="579674" cy="659190"/>
            <a:chOff x="4467597" y="2921218"/>
            <a:chExt cx="916734" cy="1061435"/>
          </a:xfrm>
        </p:grpSpPr>
        <p:sp>
          <p:nvSpPr>
            <p:cNvPr id="84" name="Google Shape;1358;p35"/>
            <p:cNvSpPr/>
            <p:nvPr/>
          </p:nvSpPr>
          <p:spPr>
            <a:xfrm>
              <a:off x="4467733" y="2921320"/>
              <a:ext cx="916462" cy="1061230"/>
            </a:xfrm>
            <a:custGeom>
              <a:avLst/>
              <a:gdLst/>
              <a:ahLst/>
              <a:cxnLst/>
              <a:rect l="l" t="t" r="r" b="b"/>
              <a:pathLst>
                <a:path w="13465" h="15592" extrusionOk="0">
                  <a:moveTo>
                    <a:pt x="11406" y="1"/>
                  </a:moveTo>
                  <a:cubicBezTo>
                    <a:pt x="11392" y="1"/>
                    <a:pt x="11378" y="1"/>
                    <a:pt x="11364" y="1"/>
                  </a:cubicBezTo>
                  <a:cubicBezTo>
                    <a:pt x="11105" y="5"/>
                    <a:pt x="10869" y="79"/>
                    <a:pt x="10698" y="292"/>
                  </a:cubicBezTo>
                  <a:cubicBezTo>
                    <a:pt x="10469" y="578"/>
                    <a:pt x="10229" y="861"/>
                    <a:pt x="10012" y="1156"/>
                  </a:cubicBezTo>
                  <a:cubicBezTo>
                    <a:pt x="9807" y="1431"/>
                    <a:pt x="9629" y="1725"/>
                    <a:pt x="9435" y="2012"/>
                  </a:cubicBezTo>
                  <a:cubicBezTo>
                    <a:pt x="9443" y="2016"/>
                    <a:pt x="9447" y="2020"/>
                    <a:pt x="9450" y="2024"/>
                  </a:cubicBezTo>
                  <a:cubicBezTo>
                    <a:pt x="9400" y="2140"/>
                    <a:pt x="9346" y="2252"/>
                    <a:pt x="9284" y="2361"/>
                  </a:cubicBezTo>
                  <a:cubicBezTo>
                    <a:pt x="9210" y="2473"/>
                    <a:pt x="9125" y="2574"/>
                    <a:pt x="9028" y="2667"/>
                  </a:cubicBezTo>
                  <a:cubicBezTo>
                    <a:pt x="8965" y="2727"/>
                    <a:pt x="8892" y="2753"/>
                    <a:pt x="8811" y="2753"/>
                  </a:cubicBezTo>
                  <a:cubicBezTo>
                    <a:pt x="8768" y="2753"/>
                    <a:pt x="8723" y="2746"/>
                    <a:pt x="8675" y="2733"/>
                  </a:cubicBezTo>
                  <a:cubicBezTo>
                    <a:pt x="8420" y="2659"/>
                    <a:pt x="8160" y="2582"/>
                    <a:pt x="7897" y="2527"/>
                  </a:cubicBezTo>
                  <a:cubicBezTo>
                    <a:pt x="7379" y="2420"/>
                    <a:pt x="6862" y="2359"/>
                    <a:pt x="6343" y="2359"/>
                  </a:cubicBezTo>
                  <a:cubicBezTo>
                    <a:pt x="5941" y="2359"/>
                    <a:pt x="5538" y="2396"/>
                    <a:pt x="5134" y="2477"/>
                  </a:cubicBezTo>
                  <a:cubicBezTo>
                    <a:pt x="4588" y="2589"/>
                    <a:pt x="4069" y="2783"/>
                    <a:pt x="3627" y="3143"/>
                  </a:cubicBezTo>
                  <a:cubicBezTo>
                    <a:pt x="3414" y="3314"/>
                    <a:pt x="3228" y="3519"/>
                    <a:pt x="3077" y="3752"/>
                  </a:cubicBezTo>
                  <a:cubicBezTo>
                    <a:pt x="2840" y="4104"/>
                    <a:pt x="2778" y="4546"/>
                    <a:pt x="2910" y="4953"/>
                  </a:cubicBezTo>
                  <a:cubicBezTo>
                    <a:pt x="3003" y="5251"/>
                    <a:pt x="2910" y="5484"/>
                    <a:pt x="2647" y="5662"/>
                  </a:cubicBezTo>
                  <a:cubicBezTo>
                    <a:pt x="2321" y="5883"/>
                    <a:pt x="1988" y="6104"/>
                    <a:pt x="1724" y="6398"/>
                  </a:cubicBezTo>
                  <a:cubicBezTo>
                    <a:pt x="1488" y="6658"/>
                    <a:pt x="1267" y="6929"/>
                    <a:pt x="1062" y="7208"/>
                  </a:cubicBezTo>
                  <a:cubicBezTo>
                    <a:pt x="694" y="7719"/>
                    <a:pt x="388" y="8273"/>
                    <a:pt x="217" y="8882"/>
                  </a:cubicBezTo>
                  <a:cubicBezTo>
                    <a:pt x="54" y="9459"/>
                    <a:pt x="0" y="10048"/>
                    <a:pt x="182" y="10633"/>
                  </a:cubicBezTo>
                  <a:cubicBezTo>
                    <a:pt x="368" y="11261"/>
                    <a:pt x="624" y="11869"/>
                    <a:pt x="942" y="12446"/>
                  </a:cubicBezTo>
                  <a:cubicBezTo>
                    <a:pt x="1070" y="12679"/>
                    <a:pt x="1201" y="12907"/>
                    <a:pt x="1329" y="13144"/>
                  </a:cubicBezTo>
                  <a:cubicBezTo>
                    <a:pt x="1507" y="13485"/>
                    <a:pt x="1647" y="13845"/>
                    <a:pt x="1690" y="14236"/>
                  </a:cubicBezTo>
                  <a:cubicBezTo>
                    <a:pt x="1701" y="14337"/>
                    <a:pt x="1721" y="14438"/>
                    <a:pt x="1752" y="14539"/>
                  </a:cubicBezTo>
                  <a:cubicBezTo>
                    <a:pt x="1810" y="14748"/>
                    <a:pt x="1875" y="14961"/>
                    <a:pt x="2034" y="15120"/>
                  </a:cubicBezTo>
                  <a:cubicBezTo>
                    <a:pt x="2288" y="15370"/>
                    <a:pt x="2651" y="15591"/>
                    <a:pt x="3067" y="15591"/>
                  </a:cubicBezTo>
                  <a:cubicBezTo>
                    <a:pt x="3237" y="15591"/>
                    <a:pt x="3416" y="15555"/>
                    <a:pt x="3600" y="15468"/>
                  </a:cubicBezTo>
                  <a:cubicBezTo>
                    <a:pt x="3828" y="15367"/>
                    <a:pt x="4074" y="15313"/>
                    <a:pt x="4324" y="15313"/>
                  </a:cubicBezTo>
                  <a:cubicBezTo>
                    <a:pt x="4341" y="15313"/>
                    <a:pt x="4358" y="15313"/>
                    <a:pt x="4375" y="15313"/>
                  </a:cubicBezTo>
                  <a:cubicBezTo>
                    <a:pt x="4530" y="15313"/>
                    <a:pt x="4681" y="15317"/>
                    <a:pt x="4836" y="15333"/>
                  </a:cubicBezTo>
                  <a:cubicBezTo>
                    <a:pt x="5324" y="15383"/>
                    <a:pt x="5816" y="15445"/>
                    <a:pt x="6304" y="15488"/>
                  </a:cubicBezTo>
                  <a:cubicBezTo>
                    <a:pt x="6485" y="15505"/>
                    <a:pt x="6665" y="15514"/>
                    <a:pt x="6843" y="15514"/>
                  </a:cubicBezTo>
                  <a:cubicBezTo>
                    <a:pt x="7449" y="15514"/>
                    <a:pt x="8037" y="15408"/>
                    <a:pt x="8606" y="15135"/>
                  </a:cubicBezTo>
                  <a:cubicBezTo>
                    <a:pt x="9675" y="14612"/>
                    <a:pt x="10504" y="13845"/>
                    <a:pt x="11078" y="12810"/>
                  </a:cubicBezTo>
                  <a:cubicBezTo>
                    <a:pt x="11283" y="12419"/>
                    <a:pt x="11442" y="12001"/>
                    <a:pt x="11547" y="11571"/>
                  </a:cubicBezTo>
                  <a:cubicBezTo>
                    <a:pt x="11624" y="11261"/>
                    <a:pt x="11779" y="11032"/>
                    <a:pt x="12097" y="10908"/>
                  </a:cubicBezTo>
                  <a:cubicBezTo>
                    <a:pt x="12294" y="10831"/>
                    <a:pt x="12480" y="10695"/>
                    <a:pt x="12647" y="10555"/>
                  </a:cubicBezTo>
                  <a:cubicBezTo>
                    <a:pt x="12945" y="10323"/>
                    <a:pt x="13166" y="10005"/>
                    <a:pt x="13286" y="9645"/>
                  </a:cubicBezTo>
                  <a:cubicBezTo>
                    <a:pt x="13426" y="9184"/>
                    <a:pt x="13465" y="8700"/>
                    <a:pt x="13403" y="8223"/>
                  </a:cubicBezTo>
                  <a:cubicBezTo>
                    <a:pt x="13337" y="7618"/>
                    <a:pt x="13147" y="7053"/>
                    <a:pt x="12903" y="6499"/>
                  </a:cubicBezTo>
                  <a:cubicBezTo>
                    <a:pt x="12465" y="5511"/>
                    <a:pt x="11864" y="4643"/>
                    <a:pt x="11008" y="3965"/>
                  </a:cubicBezTo>
                  <a:cubicBezTo>
                    <a:pt x="10961" y="3926"/>
                    <a:pt x="10923" y="3883"/>
                    <a:pt x="10888" y="3833"/>
                  </a:cubicBezTo>
                  <a:cubicBezTo>
                    <a:pt x="10787" y="3686"/>
                    <a:pt x="10853" y="3550"/>
                    <a:pt x="10923" y="3415"/>
                  </a:cubicBezTo>
                  <a:cubicBezTo>
                    <a:pt x="11198" y="2899"/>
                    <a:pt x="11531" y="2419"/>
                    <a:pt x="11919" y="1981"/>
                  </a:cubicBezTo>
                  <a:cubicBezTo>
                    <a:pt x="12186" y="1659"/>
                    <a:pt x="12480" y="1365"/>
                    <a:pt x="12798" y="1094"/>
                  </a:cubicBezTo>
                  <a:cubicBezTo>
                    <a:pt x="13007" y="919"/>
                    <a:pt x="13015" y="714"/>
                    <a:pt x="12837" y="509"/>
                  </a:cubicBezTo>
                  <a:cubicBezTo>
                    <a:pt x="12814" y="474"/>
                    <a:pt x="12783" y="443"/>
                    <a:pt x="12748" y="419"/>
                  </a:cubicBezTo>
                  <a:cubicBezTo>
                    <a:pt x="12597" y="330"/>
                    <a:pt x="12438" y="253"/>
                    <a:pt x="12275" y="183"/>
                  </a:cubicBezTo>
                  <a:cubicBezTo>
                    <a:pt x="11997" y="79"/>
                    <a:pt x="11709" y="1"/>
                    <a:pt x="11406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1359;p35"/>
            <p:cNvGrpSpPr/>
            <p:nvPr/>
          </p:nvGrpSpPr>
          <p:grpSpPr>
            <a:xfrm>
              <a:off x="4467597" y="2921218"/>
              <a:ext cx="916734" cy="1061435"/>
              <a:chOff x="2219584" y="3950908"/>
              <a:chExt cx="916734" cy="1061435"/>
            </a:xfrm>
          </p:grpSpPr>
          <p:sp>
            <p:nvSpPr>
              <p:cNvPr id="86" name="Google Shape;1360;p35"/>
              <p:cNvSpPr/>
              <p:nvPr/>
            </p:nvSpPr>
            <p:spPr>
              <a:xfrm>
                <a:off x="2219584" y="3950908"/>
                <a:ext cx="916734" cy="1061435"/>
              </a:xfrm>
              <a:custGeom>
                <a:avLst/>
                <a:gdLst/>
                <a:ahLst/>
                <a:cxnLst/>
                <a:rect l="l" t="t" r="r" b="b"/>
                <a:pathLst>
                  <a:path w="13469" h="15595" extrusionOk="0">
                    <a:moveTo>
                      <a:pt x="11363" y="240"/>
                    </a:moveTo>
                    <a:cubicBezTo>
                      <a:pt x="11379" y="240"/>
                      <a:pt x="11395" y="240"/>
                      <a:pt x="11411" y="241"/>
                    </a:cubicBezTo>
                    <a:cubicBezTo>
                      <a:pt x="11690" y="253"/>
                      <a:pt x="11965" y="315"/>
                      <a:pt x="12225" y="419"/>
                    </a:cubicBezTo>
                    <a:cubicBezTo>
                      <a:pt x="12356" y="462"/>
                      <a:pt x="12480" y="524"/>
                      <a:pt x="12597" y="602"/>
                    </a:cubicBezTo>
                    <a:cubicBezTo>
                      <a:pt x="12763" y="726"/>
                      <a:pt x="12752" y="815"/>
                      <a:pt x="12600" y="962"/>
                    </a:cubicBezTo>
                    <a:cubicBezTo>
                      <a:pt x="12376" y="1175"/>
                      <a:pt x="12147" y="1388"/>
                      <a:pt x="11934" y="1617"/>
                    </a:cubicBezTo>
                    <a:cubicBezTo>
                      <a:pt x="11539" y="2047"/>
                      <a:pt x="11182" y="2516"/>
                      <a:pt x="10876" y="3015"/>
                    </a:cubicBezTo>
                    <a:cubicBezTo>
                      <a:pt x="10818" y="3108"/>
                      <a:pt x="10772" y="3213"/>
                      <a:pt x="10710" y="3306"/>
                    </a:cubicBezTo>
                    <a:cubicBezTo>
                      <a:pt x="10637" y="3425"/>
                      <a:pt x="10529" y="3491"/>
                      <a:pt x="10412" y="3491"/>
                    </a:cubicBezTo>
                    <a:cubicBezTo>
                      <a:pt x="10361" y="3491"/>
                      <a:pt x="10309" y="3479"/>
                      <a:pt x="10256" y="3453"/>
                    </a:cubicBezTo>
                    <a:cubicBezTo>
                      <a:pt x="10024" y="3337"/>
                      <a:pt x="9803" y="3213"/>
                      <a:pt x="9586" y="3074"/>
                    </a:cubicBezTo>
                    <a:cubicBezTo>
                      <a:pt x="9404" y="2957"/>
                      <a:pt x="9365" y="2822"/>
                      <a:pt x="9450" y="2620"/>
                    </a:cubicBezTo>
                    <a:cubicBezTo>
                      <a:pt x="9559" y="2361"/>
                      <a:pt x="9687" y="2105"/>
                      <a:pt x="9807" y="1849"/>
                    </a:cubicBezTo>
                    <a:lnTo>
                      <a:pt x="9803" y="1849"/>
                    </a:lnTo>
                    <a:cubicBezTo>
                      <a:pt x="10109" y="1384"/>
                      <a:pt x="10438" y="939"/>
                      <a:pt x="10795" y="512"/>
                    </a:cubicBezTo>
                    <a:cubicBezTo>
                      <a:pt x="10936" y="339"/>
                      <a:pt x="11144" y="240"/>
                      <a:pt x="11363" y="240"/>
                    </a:cubicBezTo>
                    <a:close/>
                    <a:moveTo>
                      <a:pt x="7209" y="2671"/>
                    </a:moveTo>
                    <a:cubicBezTo>
                      <a:pt x="7263" y="2671"/>
                      <a:pt x="7318" y="2675"/>
                      <a:pt x="7374" y="2682"/>
                    </a:cubicBezTo>
                    <a:cubicBezTo>
                      <a:pt x="7897" y="2752"/>
                      <a:pt x="8408" y="2884"/>
                      <a:pt x="8900" y="3070"/>
                    </a:cubicBezTo>
                    <a:cubicBezTo>
                      <a:pt x="9307" y="3225"/>
                      <a:pt x="9702" y="3391"/>
                      <a:pt x="10047" y="3624"/>
                    </a:cubicBezTo>
                    <a:lnTo>
                      <a:pt x="10047" y="3620"/>
                    </a:lnTo>
                    <a:cubicBezTo>
                      <a:pt x="10578" y="3914"/>
                      <a:pt x="11054" y="4286"/>
                      <a:pt x="11469" y="4728"/>
                    </a:cubicBezTo>
                    <a:cubicBezTo>
                      <a:pt x="11860" y="5146"/>
                      <a:pt x="12190" y="5619"/>
                      <a:pt x="12453" y="6131"/>
                    </a:cubicBezTo>
                    <a:cubicBezTo>
                      <a:pt x="12500" y="6216"/>
                      <a:pt x="12476" y="6328"/>
                      <a:pt x="12399" y="6386"/>
                    </a:cubicBezTo>
                    <a:cubicBezTo>
                      <a:pt x="12330" y="6444"/>
                      <a:pt x="12246" y="6474"/>
                      <a:pt x="12161" y="6474"/>
                    </a:cubicBezTo>
                    <a:cubicBezTo>
                      <a:pt x="12094" y="6474"/>
                      <a:pt x="12027" y="6455"/>
                      <a:pt x="11969" y="6417"/>
                    </a:cubicBezTo>
                    <a:cubicBezTo>
                      <a:pt x="11795" y="6305"/>
                      <a:pt x="11647" y="6162"/>
                      <a:pt x="11585" y="5956"/>
                    </a:cubicBezTo>
                    <a:cubicBezTo>
                      <a:pt x="11578" y="5929"/>
                      <a:pt x="11566" y="5902"/>
                      <a:pt x="11550" y="5879"/>
                    </a:cubicBezTo>
                    <a:cubicBezTo>
                      <a:pt x="11528" y="5829"/>
                      <a:pt x="11483" y="5804"/>
                      <a:pt x="11436" y="5804"/>
                    </a:cubicBezTo>
                    <a:cubicBezTo>
                      <a:pt x="11393" y="5804"/>
                      <a:pt x="11348" y="5826"/>
                      <a:pt x="11322" y="5871"/>
                    </a:cubicBezTo>
                    <a:cubicBezTo>
                      <a:pt x="11302" y="5906"/>
                      <a:pt x="11283" y="5945"/>
                      <a:pt x="11275" y="5983"/>
                    </a:cubicBezTo>
                    <a:cubicBezTo>
                      <a:pt x="11232" y="6148"/>
                      <a:pt x="11057" y="6289"/>
                      <a:pt x="10860" y="6289"/>
                    </a:cubicBezTo>
                    <a:cubicBezTo>
                      <a:pt x="10775" y="6289"/>
                      <a:pt x="10685" y="6262"/>
                      <a:pt x="10601" y="6200"/>
                    </a:cubicBezTo>
                    <a:cubicBezTo>
                      <a:pt x="10322" y="5999"/>
                      <a:pt x="10152" y="5735"/>
                      <a:pt x="10125" y="5387"/>
                    </a:cubicBezTo>
                    <a:cubicBezTo>
                      <a:pt x="10113" y="5270"/>
                      <a:pt x="10069" y="5211"/>
                      <a:pt x="9990" y="5211"/>
                    </a:cubicBezTo>
                    <a:cubicBezTo>
                      <a:pt x="9959" y="5211"/>
                      <a:pt x="9922" y="5221"/>
                      <a:pt x="9880" y="5239"/>
                    </a:cubicBezTo>
                    <a:cubicBezTo>
                      <a:pt x="9807" y="5270"/>
                      <a:pt x="9741" y="5313"/>
                      <a:pt x="9667" y="5344"/>
                    </a:cubicBezTo>
                    <a:cubicBezTo>
                      <a:pt x="9586" y="5379"/>
                      <a:pt x="9505" y="5414"/>
                      <a:pt x="9419" y="5441"/>
                    </a:cubicBezTo>
                    <a:cubicBezTo>
                      <a:pt x="9332" y="5469"/>
                      <a:pt x="9244" y="5488"/>
                      <a:pt x="9159" y="5488"/>
                    </a:cubicBezTo>
                    <a:cubicBezTo>
                      <a:pt x="9037" y="5488"/>
                      <a:pt x="8921" y="5449"/>
                      <a:pt x="8823" y="5344"/>
                    </a:cubicBezTo>
                    <a:cubicBezTo>
                      <a:pt x="8644" y="5154"/>
                      <a:pt x="8563" y="4926"/>
                      <a:pt x="8644" y="4662"/>
                    </a:cubicBezTo>
                    <a:cubicBezTo>
                      <a:pt x="8660" y="4619"/>
                      <a:pt x="8672" y="4573"/>
                      <a:pt x="8683" y="4526"/>
                    </a:cubicBezTo>
                    <a:cubicBezTo>
                      <a:pt x="8700" y="4412"/>
                      <a:pt x="8647" y="4339"/>
                      <a:pt x="8547" y="4339"/>
                    </a:cubicBezTo>
                    <a:cubicBezTo>
                      <a:pt x="8531" y="4339"/>
                      <a:pt x="8515" y="4341"/>
                      <a:pt x="8497" y="4344"/>
                    </a:cubicBezTo>
                    <a:cubicBezTo>
                      <a:pt x="8408" y="4364"/>
                      <a:pt x="8327" y="4395"/>
                      <a:pt x="8242" y="4418"/>
                    </a:cubicBezTo>
                    <a:cubicBezTo>
                      <a:pt x="8106" y="4453"/>
                      <a:pt x="7970" y="4488"/>
                      <a:pt x="7835" y="4515"/>
                    </a:cubicBezTo>
                    <a:cubicBezTo>
                      <a:pt x="7793" y="4523"/>
                      <a:pt x="7752" y="4527"/>
                      <a:pt x="7711" y="4527"/>
                    </a:cubicBezTo>
                    <a:cubicBezTo>
                      <a:pt x="7602" y="4527"/>
                      <a:pt x="7496" y="4499"/>
                      <a:pt x="7401" y="4445"/>
                    </a:cubicBezTo>
                    <a:cubicBezTo>
                      <a:pt x="7145" y="4306"/>
                      <a:pt x="7071" y="3972"/>
                      <a:pt x="7246" y="3736"/>
                    </a:cubicBezTo>
                    <a:cubicBezTo>
                      <a:pt x="7312" y="3662"/>
                      <a:pt x="7377" y="3593"/>
                      <a:pt x="7451" y="3531"/>
                    </a:cubicBezTo>
                    <a:cubicBezTo>
                      <a:pt x="7486" y="3500"/>
                      <a:pt x="7532" y="3473"/>
                      <a:pt x="7548" y="3434"/>
                    </a:cubicBezTo>
                    <a:cubicBezTo>
                      <a:pt x="7571" y="3391"/>
                      <a:pt x="7575" y="3341"/>
                      <a:pt x="7560" y="3294"/>
                    </a:cubicBezTo>
                    <a:cubicBezTo>
                      <a:pt x="7529" y="3256"/>
                      <a:pt x="7482" y="3236"/>
                      <a:pt x="7432" y="3236"/>
                    </a:cubicBezTo>
                    <a:cubicBezTo>
                      <a:pt x="7377" y="3236"/>
                      <a:pt x="7319" y="3271"/>
                      <a:pt x="7261" y="3283"/>
                    </a:cubicBezTo>
                    <a:cubicBezTo>
                      <a:pt x="7153" y="3314"/>
                      <a:pt x="7044" y="3333"/>
                      <a:pt x="6932" y="3341"/>
                    </a:cubicBezTo>
                    <a:cubicBezTo>
                      <a:pt x="6854" y="3341"/>
                      <a:pt x="6777" y="3321"/>
                      <a:pt x="6707" y="3287"/>
                    </a:cubicBezTo>
                    <a:cubicBezTo>
                      <a:pt x="6494" y="3170"/>
                      <a:pt x="6482" y="2973"/>
                      <a:pt x="6680" y="2833"/>
                    </a:cubicBezTo>
                    <a:cubicBezTo>
                      <a:pt x="6842" y="2716"/>
                      <a:pt x="7022" y="2671"/>
                      <a:pt x="7209" y="2671"/>
                    </a:cubicBezTo>
                    <a:close/>
                    <a:moveTo>
                      <a:pt x="6364" y="2602"/>
                    </a:moveTo>
                    <a:cubicBezTo>
                      <a:pt x="6406" y="2602"/>
                      <a:pt x="6448" y="2612"/>
                      <a:pt x="6485" y="2661"/>
                    </a:cubicBezTo>
                    <a:lnTo>
                      <a:pt x="6485" y="2661"/>
                    </a:lnTo>
                    <a:cubicBezTo>
                      <a:pt x="6466" y="2684"/>
                      <a:pt x="6447" y="2710"/>
                      <a:pt x="6428" y="2729"/>
                    </a:cubicBezTo>
                    <a:cubicBezTo>
                      <a:pt x="6231" y="2926"/>
                      <a:pt x="6246" y="3225"/>
                      <a:pt x="6475" y="3434"/>
                    </a:cubicBezTo>
                    <a:cubicBezTo>
                      <a:pt x="6572" y="3519"/>
                      <a:pt x="6688" y="3573"/>
                      <a:pt x="6816" y="3593"/>
                    </a:cubicBezTo>
                    <a:cubicBezTo>
                      <a:pt x="6971" y="3624"/>
                      <a:pt x="6982" y="3639"/>
                      <a:pt x="6932" y="3786"/>
                    </a:cubicBezTo>
                    <a:cubicBezTo>
                      <a:pt x="6781" y="4251"/>
                      <a:pt x="7095" y="4720"/>
                      <a:pt x="7606" y="4763"/>
                    </a:cubicBezTo>
                    <a:cubicBezTo>
                      <a:pt x="7630" y="4765"/>
                      <a:pt x="7655" y="4766"/>
                      <a:pt x="7680" y="4766"/>
                    </a:cubicBezTo>
                    <a:cubicBezTo>
                      <a:pt x="7808" y="4766"/>
                      <a:pt x="7942" y="4737"/>
                      <a:pt x="8075" y="4724"/>
                    </a:cubicBezTo>
                    <a:cubicBezTo>
                      <a:pt x="8121" y="4712"/>
                      <a:pt x="8164" y="4705"/>
                      <a:pt x="8211" y="4705"/>
                    </a:cubicBezTo>
                    <a:cubicBezTo>
                      <a:pt x="8331" y="4705"/>
                      <a:pt x="8350" y="4728"/>
                      <a:pt x="8358" y="4852"/>
                    </a:cubicBezTo>
                    <a:cubicBezTo>
                      <a:pt x="8365" y="5088"/>
                      <a:pt x="8458" y="5309"/>
                      <a:pt x="8613" y="5487"/>
                    </a:cubicBezTo>
                    <a:cubicBezTo>
                      <a:pt x="8745" y="5648"/>
                      <a:pt x="8938" y="5739"/>
                      <a:pt x="9140" y="5739"/>
                    </a:cubicBezTo>
                    <a:cubicBezTo>
                      <a:pt x="9181" y="5739"/>
                      <a:pt x="9223" y="5736"/>
                      <a:pt x="9264" y="5728"/>
                    </a:cubicBezTo>
                    <a:cubicBezTo>
                      <a:pt x="9408" y="5700"/>
                      <a:pt x="9547" y="5662"/>
                      <a:pt x="9679" y="5611"/>
                    </a:cubicBezTo>
                    <a:cubicBezTo>
                      <a:pt x="9725" y="5596"/>
                      <a:pt x="9762" y="5588"/>
                      <a:pt x="9792" y="5588"/>
                    </a:cubicBezTo>
                    <a:cubicBezTo>
                      <a:pt x="9855" y="5588"/>
                      <a:pt x="9890" y="5625"/>
                      <a:pt x="9927" y="5720"/>
                    </a:cubicBezTo>
                    <a:cubicBezTo>
                      <a:pt x="9997" y="5921"/>
                      <a:pt x="10117" y="6107"/>
                      <a:pt x="10276" y="6251"/>
                    </a:cubicBezTo>
                    <a:cubicBezTo>
                      <a:pt x="10388" y="6348"/>
                      <a:pt x="10512" y="6433"/>
                      <a:pt x="10648" y="6495"/>
                    </a:cubicBezTo>
                    <a:cubicBezTo>
                      <a:pt x="10720" y="6528"/>
                      <a:pt x="10790" y="6542"/>
                      <a:pt x="10859" y="6542"/>
                    </a:cubicBezTo>
                    <a:cubicBezTo>
                      <a:pt x="11001" y="6542"/>
                      <a:pt x="11136" y="6481"/>
                      <a:pt x="11264" y="6398"/>
                    </a:cubicBezTo>
                    <a:cubicBezTo>
                      <a:pt x="11349" y="6343"/>
                      <a:pt x="11394" y="6314"/>
                      <a:pt x="11433" y="6314"/>
                    </a:cubicBezTo>
                    <a:cubicBezTo>
                      <a:pt x="11476" y="6314"/>
                      <a:pt x="11513" y="6351"/>
                      <a:pt x="11593" y="6429"/>
                    </a:cubicBezTo>
                    <a:cubicBezTo>
                      <a:pt x="11659" y="6491"/>
                      <a:pt x="11729" y="6553"/>
                      <a:pt x="11806" y="6607"/>
                    </a:cubicBezTo>
                    <a:cubicBezTo>
                      <a:pt x="11917" y="6687"/>
                      <a:pt x="12031" y="6725"/>
                      <a:pt x="12147" y="6725"/>
                    </a:cubicBezTo>
                    <a:cubicBezTo>
                      <a:pt x="12251" y="6725"/>
                      <a:pt x="12357" y="6695"/>
                      <a:pt x="12465" y="6638"/>
                    </a:cubicBezTo>
                    <a:cubicBezTo>
                      <a:pt x="12520" y="6609"/>
                      <a:pt x="12563" y="6593"/>
                      <a:pt x="12599" y="6593"/>
                    </a:cubicBezTo>
                    <a:cubicBezTo>
                      <a:pt x="12657" y="6593"/>
                      <a:pt x="12695" y="6636"/>
                      <a:pt x="12736" y="6727"/>
                    </a:cubicBezTo>
                    <a:cubicBezTo>
                      <a:pt x="12992" y="7320"/>
                      <a:pt x="13174" y="7932"/>
                      <a:pt x="13193" y="8587"/>
                    </a:cubicBezTo>
                    <a:cubicBezTo>
                      <a:pt x="13197" y="8688"/>
                      <a:pt x="13193" y="8792"/>
                      <a:pt x="13186" y="8893"/>
                    </a:cubicBezTo>
                    <a:cubicBezTo>
                      <a:pt x="13178" y="9019"/>
                      <a:pt x="13106" y="9094"/>
                      <a:pt x="13016" y="9094"/>
                    </a:cubicBezTo>
                    <a:cubicBezTo>
                      <a:pt x="12973" y="9094"/>
                      <a:pt x="12926" y="9077"/>
                      <a:pt x="12879" y="9040"/>
                    </a:cubicBezTo>
                    <a:cubicBezTo>
                      <a:pt x="12794" y="8971"/>
                      <a:pt x="12717" y="8889"/>
                      <a:pt x="12655" y="8800"/>
                    </a:cubicBezTo>
                    <a:cubicBezTo>
                      <a:pt x="12612" y="8734"/>
                      <a:pt x="12573" y="8665"/>
                      <a:pt x="12542" y="8591"/>
                    </a:cubicBezTo>
                    <a:cubicBezTo>
                      <a:pt x="12500" y="8517"/>
                      <a:pt x="12454" y="8481"/>
                      <a:pt x="12400" y="8481"/>
                    </a:cubicBezTo>
                    <a:cubicBezTo>
                      <a:pt x="12361" y="8481"/>
                      <a:pt x="12317" y="8501"/>
                      <a:pt x="12267" y="8541"/>
                    </a:cubicBezTo>
                    <a:cubicBezTo>
                      <a:pt x="12170" y="8610"/>
                      <a:pt x="12077" y="8692"/>
                      <a:pt x="11977" y="8758"/>
                    </a:cubicBezTo>
                    <a:cubicBezTo>
                      <a:pt x="11914" y="8801"/>
                      <a:pt x="11848" y="8819"/>
                      <a:pt x="11781" y="8819"/>
                    </a:cubicBezTo>
                    <a:cubicBezTo>
                      <a:pt x="11715" y="8819"/>
                      <a:pt x="11648" y="8802"/>
                      <a:pt x="11581" y="8773"/>
                    </a:cubicBezTo>
                    <a:cubicBezTo>
                      <a:pt x="11399" y="8688"/>
                      <a:pt x="11248" y="8552"/>
                      <a:pt x="11151" y="8386"/>
                    </a:cubicBezTo>
                    <a:cubicBezTo>
                      <a:pt x="11089" y="8289"/>
                      <a:pt x="11043" y="8188"/>
                      <a:pt x="10992" y="8091"/>
                    </a:cubicBezTo>
                    <a:cubicBezTo>
                      <a:pt x="10948" y="8009"/>
                      <a:pt x="10904" y="7969"/>
                      <a:pt x="10852" y="7969"/>
                    </a:cubicBezTo>
                    <a:cubicBezTo>
                      <a:pt x="10813" y="7969"/>
                      <a:pt x="10769" y="7992"/>
                      <a:pt x="10717" y="8037"/>
                    </a:cubicBezTo>
                    <a:cubicBezTo>
                      <a:pt x="10655" y="8095"/>
                      <a:pt x="10590" y="8145"/>
                      <a:pt x="10524" y="8196"/>
                    </a:cubicBezTo>
                    <a:cubicBezTo>
                      <a:pt x="10413" y="8266"/>
                      <a:pt x="10320" y="8302"/>
                      <a:pt x="10231" y="8302"/>
                    </a:cubicBezTo>
                    <a:cubicBezTo>
                      <a:pt x="10124" y="8302"/>
                      <a:pt x="10024" y="8250"/>
                      <a:pt x="9908" y="8141"/>
                    </a:cubicBezTo>
                    <a:cubicBezTo>
                      <a:pt x="9621" y="7870"/>
                      <a:pt x="9509" y="7522"/>
                      <a:pt x="9478" y="7138"/>
                    </a:cubicBezTo>
                    <a:cubicBezTo>
                      <a:pt x="9478" y="7122"/>
                      <a:pt x="9481" y="7103"/>
                      <a:pt x="9481" y="7084"/>
                    </a:cubicBezTo>
                    <a:cubicBezTo>
                      <a:pt x="9478" y="6967"/>
                      <a:pt x="9432" y="6910"/>
                      <a:pt x="9346" y="6910"/>
                    </a:cubicBezTo>
                    <a:cubicBezTo>
                      <a:pt x="9318" y="6910"/>
                      <a:pt x="9286" y="6916"/>
                      <a:pt x="9249" y="6929"/>
                    </a:cubicBezTo>
                    <a:cubicBezTo>
                      <a:pt x="9206" y="6948"/>
                      <a:pt x="9164" y="6971"/>
                      <a:pt x="9121" y="6987"/>
                    </a:cubicBezTo>
                    <a:cubicBezTo>
                      <a:pt x="9044" y="7018"/>
                      <a:pt x="8966" y="7049"/>
                      <a:pt x="8885" y="7072"/>
                    </a:cubicBezTo>
                    <a:cubicBezTo>
                      <a:pt x="8821" y="7093"/>
                      <a:pt x="8756" y="7103"/>
                      <a:pt x="8692" y="7103"/>
                    </a:cubicBezTo>
                    <a:cubicBezTo>
                      <a:pt x="8483" y="7103"/>
                      <a:pt x="8283" y="6996"/>
                      <a:pt x="8164" y="6813"/>
                    </a:cubicBezTo>
                    <a:cubicBezTo>
                      <a:pt x="8048" y="6638"/>
                      <a:pt x="7966" y="6448"/>
                      <a:pt x="8001" y="6224"/>
                    </a:cubicBezTo>
                    <a:cubicBezTo>
                      <a:pt x="8021" y="6104"/>
                      <a:pt x="7964" y="6036"/>
                      <a:pt x="7857" y="6036"/>
                    </a:cubicBezTo>
                    <a:cubicBezTo>
                      <a:pt x="7839" y="6036"/>
                      <a:pt x="7820" y="6038"/>
                      <a:pt x="7800" y="6041"/>
                    </a:cubicBezTo>
                    <a:cubicBezTo>
                      <a:pt x="7703" y="6057"/>
                      <a:pt x="7610" y="6088"/>
                      <a:pt x="7513" y="6107"/>
                    </a:cubicBezTo>
                    <a:cubicBezTo>
                      <a:pt x="7405" y="6127"/>
                      <a:pt x="7296" y="6141"/>
                      <a:pt x="7188" y="6141"/>
                    </a:cubicBezTo>
                    <a:cubicBezTo>
                      <a:pt x="7084" y="6141"/>
                      <a:pt x="6980" y="6128"/>
                      <a:pt x="6878" y="6096"/>
                    </a:cubicBezTo>
                    <a:cubicBezTo>
                      <a:pt x="6684" y="6038"/>
                      <a:pt x="6525" y="5890"/>
                      <a:pt x="6455" y="5697"/>
                    </a:cubicBezTo>
                    <a:cubicBezTo>
                      <a:pt x="6409" y="5588"/>
                      <a:pt x="6413" y="5464"/>
                      <a:pt x="6467" y="5360"/>
                    </a:cubicBezTo>
                    <a:cubicBezTo>
                      <a:pt x="6539" y="5198"/>
                      <a:pt x="6481" y="5106"/>
                      <a:pt x="6317" y="5106"/>
                    </a:cubicBezTo>
                    <a:cubicBezTo>
                      <a:pt x="6304" y="5106"/>
                      <a:pt x="6291" y="5107"/>
                      <a:pt x="6277" y="5108"/>
                    </a:cubicBezTo>
                    <a:cubicBezTo>
                      <a:pt x="6130" y="5119"/>
                      <a:pt x="5983" y="5139"/>
                      <a:pt x="5831" y="5143"/>
                    </a:cubicBezTo>
                    <a:cubicBezTo>
                      <a:pt x="5811" y="5145"/>
                      <a:pt x="5791" y="5146"/>
                      <a:pt x="5771" y="5146"/>
                    </a:cubicBezTo>
                    <a:cubicBezTo>
                      <a:pt x="5714" y="5146"/>
                      <a:pt x="5656" y="5138"/>
                      <a:pt x="5599" y="5123"/>
                    </a:cubicBezTo>
                    <a:cubicBezTo>
                      <a:pt x="5243" y="5026"/>
                      <a:pt x="5091" y="4685"/>
                      <a:pt x="5250" y="4337"/>
                    </a:cubicBezTo>
                    <a:cubicBezTo>
                      <a:pt x="5301" y="4244"/>
                      <a:pt x="5355" y="4151"/>
                      <a:pt x="5417" y="4062"/>
                    </a:cubicBezTo>
                    <a:cubicBezTo>
                      <a:pt x="5498" y="3926"/>
                      <a:pt x="5448" y="3829"/>
                      <a:pt x="5293" y="3806"/>
                    </a:cubicBezTo>
                    <a:cubicBezTo>
                      <a:pt x="5138" y="3783"/>
                      <a:pt x="4979" y="3771"/>
                      <a:pt x="4824" y="3732"/>
                    </a:cubicBezTo>
                    <a:cubicBezTo>
                      <a:pt x="4580" y="3674"/>
                      <a:pt x="4487" y="3558"/>
                      <a:pt x="4479" y="3325"/>
                    </a:cubicBezTo>
                    <a:cubicBezTo>
                      <a:pt x="4460" y="3112"/>
                      <a:pt x="4588" y="2911"/>
                      <a:pt x="4789" y="2829"/>
                    </a:cubicBezTo>
                    <a:cubicBezTo>
                      <a:pt x="4929" y="2779"/>
                      <a:pt x="5072" y="2740"/>
                      <a:pt x="5223" y="2717"/>
                    </a:cubicBezTo>
                    <a:cubicBezTo>
                      <a:pt x="5587" y="2671"/>
                      <a:pt x="5952" y="2640"/>
                      <a:pt x="6316" y="2605"/>
                    </a:cubicBezTo>
                    <a:cubicBezTo>
                      <a:pt x="6332" y="2604"/>
                      <a:pt x="6348" y="2602"/>
                      <a:pt x="6364" y="2602"/>
                    </a:cubicBezTo>
                    <a:close/>
                    <a:moveTo>
                      <a:pt x="4142" y="3121"/>
                    </a:moveTo>
                    <a:cubicBezTo>
                      <a:pt x="4166" y="3121"/>
                      <a:pt x="4195" y="3127"/>
                      <a:pt x="4239" y="3136"/>
                    </a:cubicBezTo>
                    <a:lnTo>
                      <a:pt x="4239" y="3136"/>
                    </a:lnTo>
                    <a:cubicBezTo>
                      <a:pt x="4239" y="3184"/>
                      <a:pt x="4235" y="3222"/>
                      <a:pt x="4227" y="3267"/>
                    </a:cubicBezTo>
                    <a:cubicBezTo>
                      <a:pt x="4208" y="3635"/>
                      <a:pt x="4386" y="3883"/>
                      <a:pt x="4743" y="3980"/>
                    </a:cubicBezTo>
                    <a:cubicBezTo>
                      <a:pt x="4789" y="3996"/>
                      <a:pt x="4843" y="4007"/>
                      <a:pt x="4890" y="4015"/>
                    </a:cubicBezTo>
                    <a:cubicBezTo>
                      <a:pt x="5029" y="4046"/>
                      <a:pt x="5053" y="4096"/>
                      <a:pt x="5010" y="4232"/>
                    </a:cubicBezTo>
                    <a:cubicBezTo>
                      <a:pt x="4975" y="4329"/>
                      <a:pt x="4948" y="4426"/>
                      <a:pt x="4936" y="4530"/>
                    </a:cubicBezTo>
                    <a:cubicBezTo>
                      <a:pt x="4898" y="4972"/>
                      <a:pt x="5169" y="5325"/>
                      <a:pt x="5611" y="5391"/>
                    </a:cubicBezTo>
                    <a:cubicBezTo>
                      <a:pt x="5691" y="5398"/>
                      <a:pt x="5772" y="5402"/>
                      <a:pt x="5854" y="5402"/>
                    </a:cubicBezTo>
                    <a:cubicBezTo>
                      <a:pt x="5898" y="5402"/>
                      <a:pt x="5943" y="5401"/>
                      <a:pt x="5986" y="5398"/>
                    </a:cubicBezTo>
                    <a:cubicBezTo>
                      <a:pt x="6118" y="5398"/>
                      <a:pt x="6157" y="5425"/>
                      <a:pt x="6157" y="5557"/>
                    </a:cubicBezTo>
                    <a:cubicBezTo>
                      <a:pt x="6157" y="5886"/>
                      <a:pt x="6471" y="6320"/>
                      <a:pt x="6928" y="6375"/>
                    </a:cubicBezTo>
                    <a:cubicBezTo>
                      <a:pt x="7019" y="6382"/>
                      <a:pt x="7110" y="6386"/>
                      <a:pt x="7201" y="6386"/>
                    </a:cubicBezTo>
                    <a:cubicBezTo>
                      <a:pt x="7291" y="6386"/>
                      <a:pt x="7381" y="6382"/>
                      <a:pt x="7470" y="6375"/>
                    </a:cubicBezTo>
                    <a:cubicBezTo>
                      <a:pt x="7488" y="6374"/>
                      <a:pt x="7505" y="6374"/>
                      <a:pt x="7520" y="6374"/>
                    </a:cubicBezTo>
                    <a:cubicBezTo>
                      <a:pt x="7662" y="6374"/>
                      <a:pt x="7709" y="6410"/>
                      <a:pt x="7761" y="6561"/>
                    </a:cubicBezTo>
                    <a:cubicBezTo>
                      <a:pt x="7804" y="6685"/>
                      <a:pt x="7854" y="6805"/>
                      <a:pt x="7916" y="6917"/>
                    </a:cubicBezTo>
                    <a:cubicBezTo>
                      <a:pt x="8055" y="7171"/>
                      <a:pt x="8370" y="7363"/>
                      <a:pt x="8702" y="7363"/>
                    </a:cubicBezTo>
                    <a:cubicBezTo>
                      <a:pt x="8786" y="7363"/>
                      <a:pt x="8871" y="7351"/>
                      <a:pt x="8954" y="7324"/>
                    </a:cubicBezTo>
                    <a:cubicBezTo>
                      <a:pt x="9037" y="7298"/>
                      <a:pt x="9093" y="7282"/>
                      <a:pt x="9134" y="7282"/>
                    </a:cubicBezTo>
                    <a:cubicBezTo>
                      <a:pt x="9213" y="7282"/>
                      <a:pt x="9233" y="7342"/>
                      <a:pt x="9276" y="7506"/>
                    </a:cubicBezTo>
                    <a:cubicBezTo>
                      <a:pt x="9369" y="7851"/>
                      <a:pt x="9520" y="8157"/>
                      <a:pt x="9807" y="8389"/>
                    </a:cubicBezTo>
                    <a:cubicBezTo>
                      <a:pt x="9942" y="8498"/>
                      <a:pt x="10083" y="8554"/>
                      <a:pt x="10231" y="8554"/>
                    </a:cubicBezTo>
                    <a:cubicBezTo>
                      <a:pt x="10325" y="8554"/>
                      <a:pt x="10423" y="8531"/>
                      <a:pt x="10524" y="8486"/>
                    </a:cubicBezTo>
                    <a:cubicBezTo>
                      <a:pt x="10570" y="8467"/>
                      <a:pt x="10613" y="8440"/>
                      <a:pt x="10659" y="8420"/>
                    </a:cubicBezTo>
                    <a:cubicBezTo>
                      <a:pt x="10704" y="8401"/>
                      <a:pt x="10740" y="8391"/>
                      <a:pt x="10770" y="8391"/>
                    </a:cubicBezTo>
                    <a:cubicBezTo>
                      <a:pt x="10827" y="8391"/>
                      <a:pt x="10868" y="8425"/>
                      <a:pt x="10923" y="8498"/>
                    </a:cubicBezTo>
                    <a:cubicBezTo>
                      <a:pt x="11000" y="8599"/>
                      <a:pt x="11082" y="8699"/>
                      <a:pt x="11171" y="8796"/>
                    </a:cubicBezTo>
                    <a:cubicBezTo>
                      <a:pt x="11291" y="8920"/>
                      <a:pt x="11446" y="9006"/>
                      <a:pt x="11612" y="9048"/>
                    </a:cubicBezTo>
                    <a:cubicBezTo>
                      <a:pt x="11665" y="9065"/>
                      <a:pt x="11719" y="9073"/>
                      <a:pt x="11773" y="9073"/>
                    </a:cubicBezTo>
                    <a:cubicBezTo>
                      <a:pt x="11845" y="9073"/>
                      <a:pt x="11917" y="9058"/>
                      <a:pt x="11984" y="9029"/>
                    </a:cubicBezTo>
                    <a:cubicBezTo>
                      <a:pt x="12046" y="9002"/>
                      <a:pt x="12108" y="8967"/>
                      <a:pt x="12170" y="8940"/>
                    </a:cubicBezTo>
                    <a:cubicBezTo>
                      <a:pt x="12230" y="8911"/>
                      <a:pt x="12277" y="8896"/>
                      <a:pt x="12317" y="8896"/>
                    </a:cubicBezTo>
                    <a:cubicBezTo>
                      <a:pt x="12382" y="8896"/>
                      <a:pt x="12430" y="8934"/>
                      <a:pt x="12492" y="9017"/>
                    </a:cubicBezTo>
                    <a:cubicBezTo>
                      <a:pt x="12593" y="9145"/>
                      <a:pt x="12721" y="9250"/>
                      <a:pt x="12868" y="9319"/>
                    </a:cubicBezTo>
                    <a:cubicBezTo>
                      <a:pt x="13069" y="9424"/>
                      <a:pt x="13093" y="9494"/>
                      <a:pt x="13015" y="9699"/>
                    </a:cubicBezTo>
                    <a:cubicBezTo>
                      <a:pt x="12934" y="9912"/>
                      <a:pt x="12798" y="10102"/>
                      <a:pt x="12628" y="10249"/>
                    </a:cubicBezTo>
                    <a:cubicBezTo>
                      <a:pt x="12453" y="10412"/>
                      <a:pt x="12263" y="10552"/>
                      <a:pt x="12054" y="10668"/>
                    </a:cubicBezTo>
                    <a:cubicBezTo>
                      <a:pt x="11831" y="10787"/>
                      <a:pt x="11609" y="10841"/>
                      <a:pt x="11385" y="10841"/>
                    </a:cubicBezTo>
                    <a:cubicBezTo>
                      <a:pt x="11157" y="10841"/>
                      <a:pt x="10929" y="10785"/>
                      <a:pt x="10698" y="10683"/>
                    </a:cubicBezTo>
                    <a:cubicBezTo>
                      <a:pt x="10245" y="10478"/>
                      <a:pt x="9880" y="10152"/>
                      <a:pt x="9551" y="9792"/>
                    </a:cubicBezTo>
                    <a:cubicBezTo>
                      <a:pt x="9326" y="9544"/>
                      <a:pt x="9121" y="9288"/>
                      <a:pt x="8935" y="9017"/>
                    </a:cubicBezTo>
                    <a:cubicBezTo>
                      <a:pt x="8625" y="8564"/>
                      <a:pt x="8249" y="8169"/>
                      <a:pt x="7815" y="7835"/>
                    </a:cubicBezTo>
                    <a:cubicBezTo>
                      <a:pt x="7532" y="7626"/>
                      <a:pt x="7250" y="7413"/>
                      <a:pt x="6959" y="7212"/>
                    </a:cubicBezTo>
                    <a:cubicBezTo>
                      <a:pt x="6637" y="6987"/>
                      <a:pt x="6277" y="6832"/>
                      <a:pt x="5909" y="6692"/>
                    </a:cubicBezTo>
                    <a:cubicBezTo>
                      <a:pt x="5498" y="6537"/>
                      <a:pt x="5080" y="6390"/>
                      <a:pt x="4677" y="6216"/>
                    </a:cubicBezTo>
                    <a:cubicBezTo>
                      <a:pt x="4255" y="6045"/>
                      <a:pt x="3875" y="5790"/>
                      <a:pt x="3557" y="5468"/>
                    </a:cubicBezTo>
                    <a:cubicBezTo>
                      <a:pt x="3297" y="5205"/>
                      <a:pt x="3127" y="4883"/>
                      <a:pt x="3104" y="4507"/>
                    </a:cubicBezTo>
                    <a:cubicBezTo>
                      <a:pt x="3096" y="4387"/>
                      <a:pt x="3115" y="4267"/>
                      <a:pt x="3158" y="4155"/>
                    </a:cubicBezTo>
                    <a:cubicBezTo>
                      <a:pt x="3332" y="3732"/>
                      <a:pt x="3638" y="3418"/>
                      <a:pt x="4018" y="3174"/>
                    </a:cubicBezTo>
                    <a:cubicBezTo>
                      <a:pt x="4076" y="3136"/>
                      <a:pt x="4102" y="3121"/>
                      <a:pt x="4142" y="3121"/>
                    </a:cubicBezTo>
                    <a:close/>
                    <a:moveTo>
                      <a:pt x="3130" y="5798"/>
                    </a:moveTo>
                    <a:cubicBezTo>
                      <a:pt x="3229" y="5798"/>
                      <a:pt x="3329" y="5816"/>
                      <a:pt x="3433" y="5848"/>
                    </a:cubicBezTo>
                    <a:cubicBezTo>
                      <a:pt x="3518" y="5871"/>
                      <a:pt x="3600" y="5910"/>
                      <a:pt x="3673" y="5956"/>
                    </a:cubicBezTo>
                    <a:cubicBezTo>
                      <a:pt x="4216" y="6297"/>
                      <a:pt x="4793" y="6568"/>
                      <a:pt x="5401" y="6766"/>
                    </a:cubicBezTo>
                    <a:cubicBezTo>
                      <a:pt x="5932" y="6944"/>
                      <a:pt x="6448" y="7146"/>
                      <a:pt x="6909" y="7479"/>
                    </a:cubicBezTo>
                    <a:cubicBezTo>
                      <a:pt x="7374" y="7812"/>
                      <a:pt x="7850" y="8130"/>
                      <a:pt x="8238" y="8556"/>
                    </a:cubicBezTo>
                    <a:cubicBezTo>
                      <a:pt x="8420" y="8761"/>
                      <a:pt x="8590" y="8978"/>
                      <a:pt x="8745" y="9203"/>
                    </a:cubicBezTo>
                    <a:cubicBezTo>
                      <a:pt x="9102" y="9730"/>
                      <a:pt x="9536" y="10195"/>
                      <a:pt x="10039" y="10582"/>
                    </a:cubicBezTo>
                    <a:cubicBezTo>
                      <a:pt x="10334" y="10803"/>
                      <a:pt x="10667" y="10970"/>
                      <a:pt x="11020" y="11067"/>
                    </a:cubicBezTo>
                    <a:cubicBezTo>
                      <a:pt x="11089" y="11094"/>
                      <a:pt x="11151" y="11133"/>
                      <a:pt x="11206" y="11183"/>
                    </a:cubicBezTo>
                    <a:cubicBezTo>
                      <a:pt x="11310" y="11261"/>
                      <a:pt x="11330" y="11365"/>
                      <a:pt x="11299" y="11493"/>
                    </a:cubicBezTo>
                    <a:cubicBezTo>
                      <a:pt x="11105" y="12291"/>
                      <a:pt x="10756" y="13012"/>
                      <a:pt x="10198" y="13628"/>
                    </a:cubicBezTo>
                    <a:cubicBezTo>
                      <a:pt x="9706" y="14174"/>
                      <a:pt x="9109" y="14620"/>
                      <a:pt x="8443" y="14934"/>
                    </a:cubicBezTo>
                    <a:cubicBezTo>
                      <a:pt x="8009" y="15143"/>
                      <a:pt x="7536" y="15255"/>
                      <a:pt x="7056" y="15267"/>
                    </a:cubicBezTo>
                    <a:cubicBezTo>
                      <a:pt x="7010" y="15268"/>
                      <a:pt x="6964" y="15268"/>
                      <a:pt x="6918" y="15268"/>
                    </a:cubicBezTo>
                    <a:cubicBezTo>
                      <a:pt x="6435" y="15268"/>
                      <a:pt x="5961" y="15215"/>
                      <a:pt x="5483" y="15155"/>
                    </a:cubicBezTo>
                    <a:cubicBezTo>
                      <a:pt x="5142" y="15112"/>
                      <a:pt x="4797" y="15081"/>
                      <a:pt x="4456" y="15062"/>
                    </a:cubicBezTo>
                    <a:cubicBezTo>
                      <a:pt x="4415" y="15059"/>
                      <a:pt x="4374" y="15058"/>
                      <a:pt x="4333" y="15058"/>
                    </a:cubicBezTo>
                    <a:cubicBezTo>
                      <a:pt x="4065" y="15058"/>
                      <a:pt x="3802" y="15112"/>
                      <a:pt x="3553" y="15217"/>
                    </a:cubicBezTo>
                    <a:cubicBezTo>
                      <a:pt x="3468" y="15248"/>
                      <a:pt x="3379" y="15279"/>
                      <a:pt x="3290" y="15302"/>
                    </a:cubicBezTo>
                    <a:cubicBezTo>
                      <a:pt x="3195" y="15328"/>
                      <a:pt x="3103" y="15340"/>
                      <a:pt x="3014" y="15340"/>
                    </a:cubicBezTo>
                    <a:cubicBezTo>
                      <a:pt x="2736" y="15340"/>
                      <a:pt x="2491" y="15217"/>
                      <a:pt x="2282" y="15011"/>
                    </a:cubicBezTo>
                    <a:cubicBezTo>
                      <a:pt x="2100" y="14837"/>
                      <a:pt x="1988" y="14604"/>
                      <a:pt x="1961" y="14356"/>
                    </a:cubicBezTo>
                    <a:cubicBezTo>
                      <a:pt x="1914" y="13922"/>
                      <a:pt x="1782" y="13496"/>
                      <a:pt x="1581" y="13109"/>
                    </a:cubicBezTo>
                    <a:cubicBezTo>
                      <a:pt x="1469" y="12896"/>
                      <a:pt x="1352" y="12683"/>
                      <a:pt x="1232" y="12473"/>
                    </a:cubicBezTo>
                    <a:cubicBezTo>
                      <a:pt x="891" y="11880"/>
                      <a:pt x="620" y="11249"/>
                      <a:pt x="423" y="10590"/>
                    </a:cubicBezTo>
                    <a:cubicBezTo>
                      <a:pt x="291" y="10156"/>
                      <a:pt x="314" y="9718"/>
                      <a:pt x="384" y="9277"/>
                    </a:cubicBezTo>
                    <a:cubicBezTo>
                      <a:pt x="442" y="8882"/>
                      <a:pt x="597" y="8517"/>
                      <a:pt x="779" y="8165"/>
                    </a:cubicBezTo>
                    <a:cubicBezTo>
                      <a:pt x="849" y="8033"/>
                      <a:pt x="930" y="7905"/>
                      <a:pt x="1008" y="7777"/>
                    </a:cubicBezTo>
                    <a:lnTo>
                      <a:pt x="1004" y="7777"/>
                    </a:lnTo>
                    <a:cubicBezTo>
                      <a:pt x="1438" y="7037"/>
                      <a:pt x="1972" y="6394"/>
                      <a:pt x="2701" y="5929"/>
                    </a:cubicBezTo>
                    <a:cubicBezTo>
                      <a:pt x="2844" y="5837"/>
                      <a:pt x="2985" y="5798"/>
                      <a:pt x="3130" y="5798"/>
                    </a:cubicBezTo>
                    <a:close/>
                    <a:moveTo>
                      <a:pt x="11387" y="1"/>
                    </a:moveTo>
                    <a:cubicBezTo>
                      <a:pt x="11380" y="1"/>
                      <a:pt x="11372" y="1"/>
                      <a:pt x="11364" y="1"/>
                    </a:cubicBezTo>
                    <a:cubicBezTo>
                      <a:pt x="11105" y="5"/>
                      <a:pt x="10869" y="82"/>
                      <a:pt x="10698" y="295"/>
                    </a:cubicBezTo>
                    <a:cubicBezTo>
                      <a:pt x="10469" y="582"/>
                      <a:pt x="10229" y="861"/>
                      <a:pt x="10012" y="1159"/>
                    </a:cubicBezTo>
                    <a:cubicBezTo>
                      <a:pt x="9807" y="1435"/>
                      <a:pt x="9629" y="1729"/>
                      <a:pt x="9439" y="2016"/>
                    </a:cubicBezTo>
                    <a:lnTo>
                      <a:pt x="9454" y="2023"/>
                    </a:lnTo>
                    <a:cubicBezTo>
                      <a:pt x="9404" y="2140"/>
                      <a:pt x="9346" y="2252"/>
                      <a:pt x="9284" y="2361"/>
                    </a:cubicBezTo>
                    <a:cubicBezTo>
                      <a:pt x="9214" y="2473"/>
                      <a:pt x="9129" y="2578"/>
                      <a:pt x="9032" y="2671"/>
                    </a:cubicBezTo>
                    <a:cubicBezTo>
                      <a:pt x="8968" y="2730"/>
                      <a:pt x="8892" y="2756"/>
                      <a:pt x="8809" y="2756"/>
                    </a:cubicBezTo>
                    <a:cubicBezTo>
                      <a:pt x="8767" y="2756"/>
                      <a:pt x="8724" y="2749"/>
                      <a:pt x="8679" y="2736"/>
                    </a:cubicBezTo>
                    <a:cubicBezTo>
                      <a:pt x="8420" y="2659"/>
                      <a:pt x="8160" y="2585"/>
                      <a:pt x="7897" y="2527"/>
                    </a:cubicBezTo>
                    <a:cubicBezTo>
                      <a:pt x="7379" y="2422"/>
                      <a:pt x="6861" y="2361"/>
                      <a:pt x="6342" y="2361"/>
                    </a:cubicBezTo>
                    <a:cubicBezTo>
                      <a:pt x="5939" y="2361"/>
                      <a:pt x="5537" y="2398"/>
                      <a:pt x="5134" y="2481"/>
                    </a:cubicBezTo>
                    <a:cubicBezTo>
                      <a:pt x="4588" y="2593"/>
                      <a:pt x="4072" y="2787"/>
                      <a:pt x="3631" y="3143"/>
                    </a:cubicBezTo>
                    <a:cubicBezTo>
                      <a:pt x="3414" y="3318"/>
                      <a:pt x="3228" y="3523"/>
                      <a:pt x="3080" y="3752"/>
                    </a:cubicBezTo>
                    <a:cubicBezTo>
                      <a:pt x="2840" y="4104"/>
                      <a:pt x="2778" y="4550"/>
                      <a:pt x="2914" y="4953"/>
                    </a:cubicBezTo>
                    <a:cubicBezTo>
                      <a:pt x="3003" y="5251"/>
                      <a:pt x="2914" y="5484"/>
                      <a:pt x="2650" y="5662"/>
                    </a:cubicBezTo>
                    <a:cubicBezTo>
                      <a:pt x="2325" y="5886"/>
                      <a:pt x="1992" y="6103"/>
                      <a:pt x="1724" y="6402"/>
                    </a:cubicBezTo>
                    <a:cubicBezTo>
                      <a:pt x="1492" y="6658"/>
                      <a:pt x="1271" y="6929"/>
                      <a:pt x="1066" y="7212"/>
                    </a:cubicBezTo>
                    <a:cubicBezTo>
                      <a:pt x="694" y="7723"/>
                      <a:pt x="388" y="8273"/>
                      <a:pt x="217" y="8885"/>
                    </a:cubicBezTo>
                    <a:cubicBezTo>
                      <a:pt x="58" y="9463"/>
                      <a:pt x="0" y="10056"/>
                      <a:pt x="182" y="10637"/>
                    </a:cubicBezTo>
                    <a:cubicBezTo>
                      <a:pt x="372" y="11264"/>
                      <a:pt x="628" y="11873"/>
                      <a:pt x="942" y="12450"/>
                    </a:cubicBezTo>
                    <a:cubicBezTo>
                      <a:pt x="1073" y="12679"/>
                      <a:pt x="1205" y="12911"/>
                      <a:pt x="1329" y="13144"/>
                    </a:cubicBezTo>
                    <a:cubicBezTo>
                      <a:pt x="1511" y="13488"/>
                      <a:pt x="1647" y="13849"/>
                      <a:pt x="1693" y="14240"/>
                    </a:cubicBezTo>
                    <a:cubicBezTo>
                      <a:pt x="1705" y="14341"/>
                      <a:pt x="1724" y="14442"/>
                      <a:pt x="1752" y="14538"/>
                    </a:cubicBezTo>
                    <a:cubicBezTo>
                      <a:pt x="1810" y="14752"/>
                      <a:pt x="1875" y="14961"/>
                      <a:pt x="2038" y="15120"/>
                    </a:cubicBezTo>
                    <a:cubicBezTo>
                      <a:pt x="2289" y="15371"/>
                      <a:pt x="2653" y="15595"/>
                      <a:pt x="3071" y="15595"/>
                    </a:cubicBezTo>
                    <a:cubicBezTo>
                      <a:pt x="3239" y="15595"/>
                      <a:pt x="3417" y="15558"/>
                      <a:pt x="3600" y="15472"/>
                    </a:cubicBezTo>
                    <a:cubicBezTo>
                      <a:pt x="3835" y="15364"/>
                      <a:pt x="4092" y="15313"/>
                      <a:pt x="4346" y="15313"/>
                    </a:cubicBezTo>
                    <a:cubicBezTo>
                      <a:pt x="4356" y="15313"/>
                      <a:pt x="4365" y="15313"/>
                      <a:pt x="4375" y="15313"/>
                    </a:cubicBezTo>
                    <a:cubicBezTo>
                      <a:pt x="4530" y="15317"/>
                      <a:pt x="4685" y="15321"/>
                      <a:pt x="4836" y="15337"/>
                    </a:cubicBezTo>
                    <a:cubicBezTo>
                      <a:pt x="5328" y="15383"/>
                      <a:pt x="5816" y="15445"/>
                      <a:pt x="6308" y="15492"/>
                    </a:cubicBezTo>
                    <a:cubicBezTo>
                      <a:pt x="6490" y="15509"/>
                      <a:pt x="6672" y="15518"/>
                      <a:pt x="6852" y="15518"/>
                    </a:cubicBezTo>
                    <a:cubicBezTo>
                      <a:pt x="7455" y="15518"/>
                      <a:pt x="8042" y="15413"/>
                      <a:pt x="8610" y="15135"/>
                    </a:cubicBezTo>
                    <a:cubicBezTo>
                      <a:pt x="9675" y="14612"/>
                      <a:pt x="10504" y="13849"/>
                      <a:pt x="11078" y="12810"/>
                    </a:cubicBezTo>
                    <a:cubicBezTo>
                      <a:pt x="11287" y="12419"/>
                      <a:pt x="11442" y="12004"/>
                      <a:pt x="11547" y="11574"/>
                    </a:cubicBezTo>
                    <a:cubicBezTo>
                      <a:pt x="11628" y="11264"/>
                      <a:pt x="11779" y="11036"/>
                      <a:pt x="12097" y="10908"/>
                    </a:cubicBezTo>
                    <a:cubicBezTo>
                      <a:pt x="12298" y="10830"/>
                      <a:pt x="12480" y="10695"/>
                      <a:pt x="12647" y="10559"/>
                    </a:cubicBezTo>
                    <a:cubicBezTo>
                      <a:pt x="12945" y="10323"/>
                      <a:pt x="13170" y="10005"/>
                      <a:pt x="13286" y="9645"/>
                    </a:cubicBezTo>
                    <a:cubicBezTo>
                      <a:pt x="13426" y="9188"/>
                      <a:pt x="13468" y="8699"/>
                      <a:pt x="13406" y="8223"/>
                    </a:cubicBezTo>
                    <a:cubicBezTo>
                      <a:pt x="13337" y="7622"/>
                      <a:pt x="13143" y="7053"/>
                      <a:pt x="12903" y="6503"/>
                    </a:cubicBezTo>
                    <a:cubicBezTo>
                      <a:pt x="12465" y="5511"/>
                      <a:pt x="11864" y="4643"/>
                      <a:pt x="11012" y="3965"/>
                    </a:cubicBezTo>
                    <a:cubicBezTo>
                      <a:pt x="10961" y="3930"/>
                      <a:pt x="10923" y="3883"/>
                      <a:pt x="10888" y="3833"/>
                    </a:cubicBezTo>
                    <a:cubicBezTo>
                      <a:pt x="10787" y="3686"/>
                      <a:pt x="10853" y="3550"/>
                      <a:pt x="10923" y="3414"/>
                    </a:cubicBezTo>
                    <a:cubicBezTo>
                      <a:pt x="11198" y="2903"/>
                      <a:pt x="11531" y="2423"/>
                      <a:pt x="11919" y="1985"/>
                    </a:cubicBezTo>
                    <a:cubicBezTo>
                      <a:pt x="12186" y="1663"/>
                      <a:pt x="12480" y="1365"/>
                      <a:pt x="12798" y="1094"/>
                    </a:cubicBezTo>
                    <a:cubicBezTo>
                      <a:pt x="13007" y="923"/>
                      <a:pt x="13015" y="718"/>
                      <a:pt x="12837" y="509"/>
                    </a:cubicBezTo>
                    <a:cubicBezTo>
                      <a:pt x="12814" y="474"/>
                      <a:pt x="12783" y="447"/>
                      <a:pt x="12748" y="423"/>
                    </a:cubicBezTo>
                    <a:cubicBezTo>
                      <a:pt x="12597" y="334"/>
                      <a:pt x="12438" y="253"/>
                      <a:pt x="12275" y="187"/>
                    </a:cubicBezTo>
                    <a:cubicBezTo>
                      <a:pt x="11991" y="77"/>
                      <a:pt x="11697" y="1"/>
                      <a:pt x="113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361;p35"/>
              <p:cNvSpPr/>
              <p:nvPr/>
            </p:nvSpPr>
            <p:spPr>
              <a:xfrm>
                <a:off x="2239323" y="4345333"/>
                <a:ext cx="751410" cy="649452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9542" extrusionOk="0">
                    <a:moveTo>
                      <a:pt x="2844" y="1"/>
                    </a:moveTo>
                    <a:cubicBezTo>
                      <a:pt x="2698" y="1"/>
                      <a:pt x="2555" y="40"/>
                      <a:pt x="2411" y="130"/>
                    </a:cubicBezTo>
                    <a:cubicBezTo>
                      <a:pt x="1682" y="599"/>
                      <a:pt x="1148" y="1242"/>
                      <a:pt x="714" y="1982"/>
                    </a:cubicBezTo>
                    <a:cubicBezTo>
                      <a:pt x="640" y="2110"/>
                      <a:pt x="559" y="2234"/>
                      <a:pt x="489" y="2366"/>
                    </a:cubicBezTo>
                    <a:cubicBezTo>
                      <a:pt x="307" y="2718"/>
                      <a:pt x="152" y="3083"/>
                      <a:pt x="90" y="3482"/>
                    </a:cubicBezTo>
                    <a:cubicBezTo>
                      <a:pt x="24" y="3920"/>
                      <a:pt x="1" y="4361"/>
                      <a:pt x="133" y="4795"/>
                    </a:cubicBezTo>
                    <a:cubicBezTo>
                      <a:pt x="326" y="5450"/>
                      <a:pt x="597" y="6082"/>
                      <a:pt x="938" y="6674"/>
                    </a:cubicBezTo>
                    <a:cubicBezTo>
                      <a:pt x="1059" y="6884"/>
                      <a:pt x="1175" y="7097"/>
                      <a:pt x="1291" y="7314"/>
                    </a:cubicBezTo>
                    <a:cubicBezTo>
                      <a:pt x="1492" y="7701"/>
                      <a:pt x="1624" y="8124"/>
                      <a:pt x="1671" y="8561"/>
                    </a:cubicBezTo>
                    <a:cubicBezTo>
                      <a:pt x="1698" y="8809"/>
                      <a:pt x="1810" y="9038"/>
                      <a:pt x="1992" y="9212"/>
                    </a:cubicBezTo>
                    <a:cubicBezTo>
                      <a:pt x="2200" y="9420"/>
                      <a:pt x="2444" y="9542"/>
                      <a:pt x="2721" y="9542"/>
                    </a:cubicBezTo>
                    <a:cubicBezTo>
                      <a:pt x="2811" y="9542"/>
                      <a:pt x="2903" y="9529"/>
                      <a:pt x="3000" y="9503"/>
                    </a:cubicBezTo>
                    <a:cubicBezTo>
                      <a:pt x="3089" y="9480"/>
                      <a:pt x="3178" y="9453"/>
                      <a:pt x="3263" y="9418"/>
                    </a:cubicBezTo>
                    <a:cubicBezTo>
                      <a:pt x="3516" y="9312"/>
                      <a:pt x="3785" y="9260"/>
                      <a:pt x="4057" y="9260"/>
                    </a:cubicBezTo>
                    <a:cubicBezTo>
                      <a:pt x="4093" y="9260"/>
                      <a:pt x="4130" y="9261"/>
                      <a:pt x="4166" y="9263"/>
                    </a:cubicBezTo>
                    <a:cubicBezTo>
                      <a:pt x="4507" y="9286"/>
                      <a:pt x="4852" y="9317"/>
                      <a:pt x="5193" y="9356"/>
                    </a:cubicBezTo>
                    <a:cubicBezTo>
                      <a:pt x="5661" y="9415"/>
                      <a:pt x="6126" y="9470"/>
                      <a:pt x="6599" y="9470"/>
                    </a:cubicBezTo>
                    <a:cubicBezTo>
                      <a:pt x="6654" y="9470"/>
                      <a:pt x="6710" y="9470"/>
                      <a:pt x="6766" y="9468"/>
                    </a:cubicBezTo>
                    <a:cubicBezTo>
                      <a:pt x="7246" y="9456"/>
                      <a:pt x="7719" y="9344"/>
                      <a:pt x="8153" y="9139"/>
                    </a:cubicBezTo>
                    <a:cubicBezTo>
                      <a:pt x="8819" y="8825"/>
                      <a:pt x="9416" y="8379"/>
                      <a:pt x="9908" y="7829"/>
                    </a:cubicBezTo>
                    <a:cubicBezTo>
                      <a:pt x="10466" y="7213"/>
                      <a:pt x="10815" y="6496"/>
                      <a:pt x="11009" y="5694"/>
                    </a:cubicBezTo>
                    <a:cubicBezTo>
                      <a:pt x="11040" y="5566"/>
                      <a:pt x="11020" y="5466"/>
                      <a:pt x="10916" y="5384"/>
                    </a:cubicBezTo>
                    <a:cubicBezTo>
                      <a:pt x="10861" y="5334"/>
                      <a:pt x="10799" y="5295"/>
                      <a:pt x="10730" y="5272"/>
                    </a:cubicBezTo>
                    <a:cubicBezTo>
                      <a:pt x="10373" y="5171"/>
                      <a:pt x="10040" y="5008"/>
                      <a:pt x="9745" y="4787"/>
                    </a:cubicBezTo>
                    <a:cubicBezTo>
                      <a:pt x="9246" y="4396"/>
                      <a:pt x="8812" y="3931"/>
                      <a:pt x="8455" y="3408"/>
                    </a:cubicBezTo>
                    <a:cubicBezTo>
                      <a:pt x="8300" y="3180"/>
                      <a:pt x="8130" y="2966"/>
                      <a:pt x="7948" y="2761"/>
                    </a:cubicBezTo>
                    <a:cubicBezTo>
                      <a:pt x="7560" y="2335"/>
                      <a:pt x="7084" y="2017"/>
                      <a:pt x="6619" y="1680"/>
                    </a:cubicBezTo>
                    <a:cubicBezTo>
                      <a:pt x="6154" y="1347"/>
                      <a:pt x="5642" y="1149"/>
                      <a:pt x="5111" y="967"/>
                    </a:cubicBezTo>
                    <a:cubicBezTo>
                      <a:pt x="4503" y="770"/>
                      <a:pt x="3926" y="498"/>
                      <a:pt x="3383" y="157"/>
                    </a:cubicBezTo>
                    <a:cubicBezTo>
                      <a:pt x="3310" y="111"/>
                      <a:pt x="3228" y="76"/>
                      <a:pt x="3143" y="49"/>
                    </a:cubicBezTo>
                    <a:cubicBezTo>
                      <a:pt x="3041" y="18"/>
                      <a:pt x="2942" y="1"/>
                      <a:pt x="2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362;p35"/>
              <p:cNvSpPr/>
              <p:nvPr/>
            </p:nvSpPr>
            <p:spPr>
              <a:xfrm>
                <a:off x="2523077" y="4127940"/>
                <a:ext cx="594526" cy="441862"/>
              </a:xfrm>
              <a:custGeom>
                <a:avLst/>
                <a:gdLst/>
                <a:ahLst/>
                <a:cxnLst/>
                <a:rect l="l" t="t" r="r" b="b"/>
                <a:pathLst>
                  <a:path w="8735" h="6492" extrusionOk="0">
                    <a:moveTo>
                      <a:pt x="1912" y="1"/>
                    </a:moveTo>
                    <a:cubicBezTo>
                      <a:pt x="1894" y="1"/>
                      <a:pt x="1875" y="2"/>
                      <a:pt x="1857" y="4"/>
                    </a:cubicBezTo>
                    <a:cubicBezTo>
                      <a:pt x="1493" y="39"/>
                      <a:pt x="1125" y="70"/>
                      <a:pt x="760" y="116"/>
                    </a:cubicBezTo>
                    <a:cubicBezTo>
                      <a:pt x="613" y="135"/>
                      <a:pt x="470" y="174"/>
                      <a:pt x="330" y="228"/>
                    </a:cubicBezTo>
                    <a:cubicBezTo>
                      <a:pt x="129" y="306"/>
                      <a:pt x="1" y="507"/>
                      <a:pt x="16" y="724"/>
                    </a:cubicBezTo>
                    <a:cubicBezTo>
                      <a:pt x="28" y="953"/>
                      <a:pt x="121" y="1069"/>
                      <a:pt x="365" y="1131"/>
                    </a:cubicBezTo>
                    <a:cubicBezTo>
                      <a:pt x="520" y="1166"/>
                      <a:pt x="679" y="1178"/>
                      <a:pt x="834" y="1201"/>
                    </a:cubicBezTo>
                    <a:cubicBezTo>
                      <a:pt x="989" y="1224"/>
                      <a:pt x="1039" y="1321"/>
                      <a:pt x="958" y="1461"/>
                    </a:cubicBezTo>
                    <a:cubicBezTo>
                      <a:pt x="896" y="1550"/>
                      <a:pt x="842" y="1639"/>
                      <a:pt x="791" y="1736"/>
                    </a:cubicBezTo>
                    <a:cubicBezTo>
                      <a:pt x="632" y="2080"/>
                      <a:pt x="784" y="2425"/>
                      <a:pt x="1140" y="2522"/>
                    </a:cubicBezTo>
                    <a:cubicBezTo>
                      <a:pt x="1201" y="2535"/>
                      <a:pt x="1267" y="2543"/>
                      <a:pt x="1332" y="2543"/>
                    </a:cubicBezTo>
                    <a:cubicBezTo>
                      <a:pt x="1346" y="2543"/>
                      <a:pt x="1359" y="2542"/>
                      <a:pt x="1372" y="2542"/>
                    </a:cubicBezTo>
                    <a:cubicBezTo>
                      <a:pt x="1524" y="2534"/>
                      <a:pt x="1671" y="2518"/>
                      <a:pt x="1818" y="2507"/>
                    </a:cubicBezTo>
                    <a:cubicBezTo>
                      <a:pt x="1832" y="2506"/>
                      <a:pt x="1845" y="2505"/>
                      <a:pt x="1858" y="2505"/>
                    </a:cubicBezTo>
                    <a:cubicBezTo>
                      <a:pt x="2021" y="2505"/>
                      <a:pt x="2076" y="2596"/>
                      <a:pt x="2004" y="2755"/>
                    </a:cubicBezTo>
                    <a:cubicBezTo>
                      <a:pt x="1954" y="2863"/>
                      <a:pt x="1950" y="2987"/>
                      <a:pt x="1996" y="3096"/>
                    </a:cubicBezTo>
                    <a:cubicBezTo>
                      <a:pt x="2066" y="3285"/>
                      <a:pt x="2221" y="3433"/>
                      <a:pt x="2419" y="3495"/>
                    </a:cubicBezTo>
                    <a:cubicBezTo>
                      <a:pt x="2519" y="3525"/>
                      <a:pt x="2621" y="3536"/>
                      <a:pt x="2723" y="3536"/>
                    </a:cubicBezTo>
                    <a:cubicBezTo>
                      <a:pt x="2833" y="3536"/>
                      <a:pt x="2943" y="3523"/>
                      <a:pt x="3054" y="3502"/>
                    </a:cubicBezTo>
                    <a:cubicBezTo>
                      <a:pt x="3151" y="3487"/>
                      <a:pt x="3244" y="3456"/>
                      <a:pt x="3341" y="3437"/>
                    </a:cubicBezTo>
                    <a:cubicBezTo>
                      <a:pt x="3359" y="3434"/>
                      <a:pt x="3376" y="3432"/>
                      <a:pt x="3392" y="3432"/>
                    </a:cubicBezTo>
                    <a:cubicBezTo>
                      <a:pt x="3503" y="3432"/>
                      <a:pt x="3563" y="3500"/>
                      <a:pt x="3542" y="3619"/>
                    </a:cubicBezTo>
                    <a:cubicBezTo>
                      <a:pt x="3507" y="3843"/>
                      <a:pt x="3585" y="4033"/>
                      <a:pt x="3705" y="4212"/>
                    </a:cubicBezTo>
                    <a:cubicBezTo>
                      <a:pt x="3824" y="4396"/>
                      <a:pt x="4025" y="4500"/>
                      <a:pt x="4235" y="4500"/>
                    </a:cubicBezTo>
                    <a:cubicBezTo>
                      <a:pt x="4298" y="4500"/>
                      <a:pt x="4363" y="4491"/>
                      <a:pt x="4426" y="4471"/>
                    </a:cubicBezTo>
                    <a:cubicBezTo>
                      <a:pt x="4507" y="4448"/>
                      <a:pt x="4585" y="4413"/>
                      <a:pt x="4662" y="4382"/>
                    </a:cubicBezTo>
                    <a:cubicBezTo>
                      <a:pt x="4705" y="4366"/>
                      <a:pt x="4747" y="4343"/>
                      <a:pt x="4790" y="4328"/>
                    </a:cubicBezTo>
                    <a:cubicBezTo>
                      <a:pt x="4827" y="4314"/>
                      <a:pt x="4860" y="4307"/>
                      <a:pt x="4889" y="4307"/>
                    </a:cubicBezTo>
                    <a:cubicBezTo>
                      <a:pt x="4973" y="4307"/>
                      <a:pt x="5019" y="4367"/>
                      <a:pt x="5022" y="4483"/>
                    </a:cubicBezTo>
                    <a:cubicBezTo>
                      <a:pt x="5022" y="4498"/>
                      <a:pt x="5019" y="4518"/>
                      <a:pt x="5019" y="4537"/>
                    </a:cubicBezTo>
                    <a:cubicBezTo>
                      <a:pt x="5046" y="4921"/>
                      <a:pt x="5162" y="5269"/>
                      <a:pt x="5449" y="5537"/>
                    </a:cubicBezTo>
                    <a:cubicBezTo>
                      <a:pt x="5565" y="5647"/>
                      <a:pt x="5664" y="5700"/>
                      <a:pt x="5770" y="5700"/>
                    </a:cubicBezTo>
                    <a:cubicBezTo>
                      <a:pt x="5859" y="5700"/>
                      <a:pt x="5952" y="5663"/>
                      <a:pt x="6065" y="5591"/>
                    </a:cubicBezTo>
                    <a:cubicBezTo>
                      <a:pt x="6131" y="5544"/>
                      <a:pt x="6196" y="5490"/>
                      <a:pt x="6258" y="5432"/>
                    </a:cubicBezTo>
                    <a:cubicBezTo>
                      <a:pt x="6309" y="5388"/>
                      <a:pt x="6352" y="5366"/>
                      <a:pt x="6392" y="5366"/>
                    </a:cubicBezTo>
                    <a:cubicBezTo>
                      <a:pt x="6444" y="5366"/>
                      <a:pt x="6489" y="5405"/>
                      <a:pt x="6533" y="5486"/>
                    </a:cubicBezTo>
                    <a:cubicBezTo>
                      <a:pt x="6584" y="5583"/>
                      <a:pt x="6630" y="5688"/>
                      <a:pt x="6688" y="5781"/>
                    </a:cubicBezTo>
                    <a:cubicBezTo>
                      <a:pt x="6789" y="5951"/>
                      <a:pt x="6940" y="6087"/>
                      <a:pt x="7119" y="6168"/>
                    </a:cubicBezTo>
                    <a:cubicBezTo>
                      <a:pt x="7186" y="6198"/>
                      <a:pt x="7253" y="6216"/>
                      <a:pt x="7317" y="6216"/>
                    </a:cubicBezTo>
                    <a:cubicBezTo>
                      <a:pt x="7385" y="6216"/>
                      <a:pt x="7452" y="6196"/>
                      <a:pt x="7518" y="6153"/>
                    </a:cubicBezTo>
                    <a:cubicBezTo>
                      <a:pt x="7618" y="6087"/>
                      <a:pt x="7711" y="6009"/>
                      <a:pt x="7808" y="5936"/>
                    </a:cubicBezTo>
                    <a:cubicBezTo>
                      <a:pt x="7858" y="5898"/>
                      <a:pt x="7901" y="5878"/>
                      <a:pt x="7941" y="5878"/>
                    </a:cubicBezTo>
                    <a:cubicBezTo>
                      <a:pt x="7995" y="5878"/>
                      <a:pt x="8041" y="5914"/>
                      <a:pt x="8083" y="5990"/>
                    </a:cubicBezTo>
                    <a:cubicBezTo>
                      <a:pt x="8114" y="6060"/>
                      <a:pt x="8153" y="6129"/>
                      <a:pt x="8192" y="6195"/>
                    </a:cubicBezTo>
                    <a:cubicBezTo>
                      <a:pt x="8258" y="6288"/>
                      <a:pt x="8331" y="6370"/>
                      <a:pt x="8417" y="6439"/>
                    </a:cubicBezTo>
                    <a:cubicBezTo>
                      <a:pt x="8463" y="6475"/>
                      <a:pt x="8511" y="6492"/>
                      <a:pt x="8554" y="6492"/>
                    </a:cubicBezTo>
                    <a:cubicBezTo>
                      <a:pt x="8646" y="6492"/>
                      <a:pt x="8719" y="6416"/>
                      <a:pt x="8727" y="6292"/>
                    </a:cubicBezTo>
                    <a:cubicBezTo>
                      <a:pt x="8734" y="6188"/>
                      <a:pt x="8734" y="6087"/>
                      <a:pt x="8734" y="5982"/>
                    </a:cubicBezTo>
                    <a:cubicBezTo>
                      <a:pt x="8715" y="5331"/>
                      <a:pt x="8533" y="4719"/>
                      <a:pt x="8273" y="4122"/>
                    </a:cubicBezTo>
                    <a:cubicBezTo>
                      <a:pt x="8235" y="4032"/>
                      <a:pt x="8198" y="3991"/>
                      <a:pt x="8142" y="3991"/>
                    </a:cubicBezTo>
                    <a:cubicBezTo>
                      <a:pt x="8106" y="3991"/>
                      <a:pt x="8063" y="4007"/>
                      <a:pt x="8006" y="4037"/>
                    </a:cubicBezTo>
                    <a:cubicBezTo>
                      <a:pt x="7899" y="4091"/>
                      <a:pt x="7794" y="4120"/>
                      <a:pt x="7691" y="4120"/>
                    </a:cubicBezTo>
                    <a:cubicBezTo>
                      <a:pt x="7573" y="4120"/>
                      <a:pt x="7459" y="4083"/>
                      <a:pt x="7347" y="4002"/>
                    </a:cubicBezTo>
                    <a:cubicBezTo>
                      <a:pt x="7270" y="3948"/>
                      <a:pt x="7200" y="3890"/>
                      <a:pt x="7130" y="3824"/>
                    </a:cubicBezTo>
                    <a:cubicBezTo>
                      <a:pt x="7052" y="3748"/>
                      <a:pt x="7017" y="3712"/>
                      <a:pt x="6973" y="3712"/>
                    </a:cubicBezTo>
                    <a:cubicBezTo>
                      <a:pt x="6935" y="3712"/>
                      <a:pt x="6890" y="3740"/>
                      <a:pt x="6805" y="3793"/>
                    </a:cubicBezTo>
                    <a:cubicBezTo>
                      <a:pt x="6678" y="3878"/>
                      <a:pt x="6542" y="3940"/>
                      <a:pt x="6400" y="3940"/>
                    </a:cubicBezTo>
                    <a:cubicBezTo>
                      <a:pt x="6330" y="3940"/>
                      <a:pt x="6258" y="3925"/>
                      <a:pt x="6185" y="3890"/>
                    </a:cubicBezTo>
                    <a:cubicBezTo>
                      <a:pt x="6053" y="3828"/>
                      <a:pt x="5929" y="3747"/>
                      <a:pt x="5817" y="3650"/>
                    </a:cubicBezTo>
                    <a:cubicBezTo>
                      <a:pt x="5658" y="3502"/>
                      <a:pt x="5538" y="3320"/>
                      <a:pt x="5468" y="3115"/>
                    </a:cubicBezTo>
                    <a:cubicBezTo>
                      <a:pt x="5431" y="3024"/>
                      <a:pt x="5397" y="2987"/>
                      <a:pt x="5334" y="2987"/>
                    </a:cubicBezTo>
                    <a:cubicBezTo>
                      <a:pt x="5303" y="2987"/>
                      <a:pt x="5267" y="2995"/>
                      <a:pt x="5220" y="3010"/>
                    </a:cubicBezTo>
                    <a:cubicBezTo>
                      <a:pt x="5084" y="3061"/>
                      <a:pt x="4949" y="3099"/>
                      <a:pt x="4805" y="3127"/>
                    </a:cubicBezTo>
                    <a:cubicBezTo>
                      <a:pt x="4766" y="3133"/>
                      <a:pt x="4727" y="3137"/>
                      <a:pt x="4688" y="3137"/>
                    </a:cubicBezTo>
                    <a:cubicBezTo>
                      <a:pt x="4483" y="3137"/>
                      <a:pt x="4285" y="3045"/>
                      <a:pt x="4154" y="2883"/>
                    </a:cubicBezTo>
                    <a:cubicBezTo>
                      <a:pt x="3999" y="2708"/>
                      <a:pt x="3906" y="2483"/>
                      <a:pt x="3899" y="2247"/>
                    </a:cubicBezTo>
                    <a:cubicBezTo>
                      <a:pt x="3891" y="2127"/>
                      <a:pt x="3872" y="2104"/>
                      <a:pt x="3752" y="2100"/>
                    </a:cubicBezTo>
                    <a:cubicBezTo>
                      <a:pt x="3705" y="2104"/>
                      <a:pt x="3659" y="2111"/>
                      <a:pt x="3616" y="2119"/>
                    </a:cubicBezTo>
                    <a:cubicBezTo>
                      <a:pt x="3477" y="2133"/>
                      <a:pt x="3339" y="2164"/>
                      <a:pt x="3203" y="2164"/>
                    </a:cubicBezTo>
                    <a:cubicBezTo>
                      <a:pt x="3183" y="2164"/>
                      <a:pt x="3163" y="2163"/>
                      <a:pt x="3143" y="2162"/>
                    </a:cubicBezTo>
                    <a:cubicBezTo>
                      <a:pt x="2636" y="2115"/>
                      <a:pt x="2322" y="1647"/>
                      <a:pt x="2473" y="1182"/>
                    </a:cubicBezTo>
                    <a:cubicBezTo>
                      <a:pt x="2519" y="1038"/>
                      <a:pt x="2512" y="1019"/>
                      <a:pt x="2357" y="988"/>
                    </a:cubicBezTo>
                    <a:cubicBezTo>
                      <a:pt x="2229" y="968"/>
                      <a:pt x="2113" y="914"/>
                      <a:pt x="2016" y="829"/>
                    </a:cubicBezTo>
                    <a:cubicBezTo>
                      <a:pt x="1787" y="624"/>
                      <a:pt x="1772" y="325"/>
                      <a:pt x="1969" y="128"/>
                    </a:cubicBezTo>
                    <a:cubicBezTo>
                      <a:pt x="1989" y="104"/>
                      <a:pt x="2008" y="81"/>
                      <a:pt x="2027" y="58"/>
                    </a:cubicBezTo>
                    <a:cubicBezTo>
                      <a:pt x="1993" y="10"/>
                      <a:pt x="1953" y="1"/>
                      <a:pt x="19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363;p35"/>
              <p:cNvSpPr/>
              <p:nvPr/>
            </p:nvSpPr>
            <p:spPr>
              <a:xfrm>
                <a:off x="2430239" y="4163264"/>
                <a:ext cx="680217" cy="525511"/>
              </a:xfrm>
              <a:custGeom>
                <a:avLst/>
                <a:gdLst/>
                <a:ahLst/>
                <a:cxnLst/>
                <a:rect l="l" t="t" r="r" b="b"/>
                <a:pathLst>
                  <a:path w="9994" h="7721" extrusionOk="0">
                    <a:moveTo>
                      <a:pt x="1049" y="0"/>
                    </a:moveTo>
                    <a:cubicBezTo>
                      <a:pt x="1008" y="0"/>
                      <a:pt x="982" y="14"/>
                      <a:pt x="923" y="50"/>
                    </a:cubicBezTo>
                    <a:cubicBezTo>
                      <a:pt x="543" y="294"/>
                      <a:pt x="237" y="612"/>
                      <a:pt x="63" y="1035"/>
                    </a:cubicBezTo>
                    <a:cubicBezTo>
                      <a:pt x="16" y="1143"/>
                      <a:pt x="1" y="1263"/>
                      <a:pt x="5" y="1383"/>
                    </a:cubicBezTo>
                    <a:cubicBezTo>
                      <a:pt x="28" y="1763"/>
                      <a:pt x="199" y="2081"/>
                      <a:pt x="462" y="2348"/>
                    </a:cubicBezTo>
                    <a:cubicBezTo>
                      <a:pt x="780" y="2670"/>
                      <a:pt x="1160" y="2921"/>
                      <a:pt x="1578" y="3096"/>
                    </a:cubicBezTo>
                    <a:cubicBezTo>
                      <a:pt x="1985" y="3266"/>
                      <a:pt x="2403" y="3414"/>
                      <a:pt x="2814" y="3572"/>
                    </a:cubicBezTo>
                    <a:cubicBezTo>
                      <a:pt x="3182" y="3712"/>
                      <a:pt x="3542" y="3867"/>
                      <a:pt x="3864" y="4092"/>
                    </a:cubicBezTo>
                    <a:cubicBezTo>
                      <a:pt x="4155" y="4293"/>
                      <a:pt x="4437" y="4502"/>
                      <a:pt x="4720" y="4715"/>
                    </a:cubicBezTo>
                    <a:cubicBezTo>
                      <a:pt x="5154" y="5045"/>
                      <a:pt x="5530" y="5444"/>
                      <a:pt x="5836" y="5893"/>
                    </a:cubicBezTo>
                    <a:cubicBezTo>
                      <a:pt x="6026" y="6165"/>
                      <a:pt x="6231" y="6424"/>
                      <a:pt x="6452" y="6668"/>
                    </a:cubicBezTo>
                    <a:cubicBezTo>
                      <a:pt x="6785" y="7029"/>
                      <a:pt x="7150" y="7358"/>
                      <a:pt x="7603" y="7559"/>
                    </a:cubicBezTo>
                    <a:cubicBezTo>
                      <a:pt x="7835" y="7663"/>
                      <a:pt x="8064" y="7721"/>
                      <a:pt x="8293" y="7721"/>
                    </a:cubicBezTo>
                    <a:cubicBezTo>
                      <a:pt x="8516" y="7721"/>
                      <a:pt x="8737" y="7666"/>
                      <a:pt x="8959" y="7548"/>
                    </a:cubicBezTo>
                    <a:cubicBezTo>
                      <a:pt x="9164" y="7432"/>
                      <a:pt x="9358" y="7292"/>
                      <a:pt x="9533" y="7129"/>
                    </a:cubicBezTo>
                    <a:cubicBezTo>
                      <a:pt x="9703" y="6978"/>
                      <a:pt x="9839" y="6788"/>
                      <a:pt x="9920" y="6575"/>
                    </a:cubicBezTo>
                    <a:cubicBezTo>
                      <a:pt x="9994" y="6374"/>
                      <a:pt x="9974" y="6300"/>
                      <a:pt x="9773" y="6199"/>
                    </a:cubicBezTo>
                    <a:cubicBezTo>
                      <a:pt x="9626" y="6126"/>
                      <a:pt x="9498" y="6025"/>
                      <a:pt x="9397" y="5893"/>
                    </a:cubicBezTo>
                    <a:cubicBezTo>
                      <a:pt x="9335" y="5812"/>
                      <a:pt x="9286" y="5775"/>
                      <a:pt x="9221" y="5775"/>
                    </a:cubicBezTo>
                    <a:cubicBezTo>
                      <a:pt x="9181" y="5775"/>
                      <a:pt x="9135" y="5789"/>
                      <a:pt x="9075" y="5816"/>
                    </a:cubicBezTo>
                    <a:cubicBezTo>
                      <a:pt x="9013" y="5847"/>
                      <a:pt x="8951" y="5878"/>
                      <a:pt x="8889" y="5905"/>
                    </a:cubicBezTo>
                    <a:cubicBezTo>
                      <a:pt x="8818" y="5935"/>
                      <a:pt x="8745" y="5950"/>
                      <a:pt x="8671" y="5950"/>
                    </a:cubicBezTo>
                    <a:cubicBezTo>
                      <a:pt x="8620" y="5950"/>
                      <a:pt x="8568" y="5942"/>
                      <a:pt x="8517" y="5928"/>
                    </a:cubicBezTo>
                    <a:cubicBezTo>
                      <a:pt x="8351" y="5886"/>
                      <a:pt x="8196" y="5796"/>
                      <a:pt x="8076" y="5676"/>
                    </a:cubicBezTo>
                    <a:cubicBezTo>
                      <a:pt x="7987" y="5579"/>
                      <a:pt x="7905" y="5479"/>
                      <a:pt x="7828" y="5374"/>
                    </a:cubicBezTo>
                    <a:cubicBezTo>
                      <a:pt x="7772" y="5303"/>
                      <a:pt x="7731" y="5270"/>
                      <a:pt x="7673" y="5270"/>
                    </a:cubicBezTo>
                    <a:cubicBezTo>
                      <a:pt x="7643" y="5270"/>
                      <a:pt x="7608" y="5279"/>
                      <a:pt x="7564" y="5297"/>
                    </a:cubicBezTo>
                    <a:cubicBezTo>
                      <a:pt x="7518" y="5316"/>
                      <a:pt x="7475" y="5343"/>
                      <a:pt x="7429" y="5366"/>
                    </a:cubicBezTo>
                    <a:cubicBezTo>
                      <a:pt x="7329" y="5411"/>
                      <a:pt x="7233" y="5433"/>
                      <a:pt x="7139" y="5433"/>
                    </a:cubicBezTo>
                    <a:cubicBezTo>
                      <a:pt x="6990" y="5433"/>
                      <a:pt x="6848" y="5377"/>
                      <a:pt x="6712" y="5269"/>
                    </a:cubicBezTo>
                    <a:cubicBezTo>
                      <a:pt x="6425" y="5037"/>
                      <a:pt x="6274" y="4727"/>
                      <a:pt x="6181" y="4386"/>
                    </a:cubicBezTo>
                    <a:cubicBezTo>
                      <a:pt x="6138" y="4221"/>
                      <a:pt x="6118" y="4159"/>
                      <a:pt x="6040" y="4159"/>
                    </a:cubicBezTo>
                    <a:cubicBezTo>
                      <a:pt x="6000" y="4159"/>
                      <a:pt x="5943" y="4176"/>
                      <a:pt x="5859" y="4204"/>
                    </a:cubicBezTo>
                    <a:cubicBezTo>
                      <a:pt x="5777" y="4230"/>
                      <a:pt x="5692" y="4242"/>
                      <a:pt x="5609" y="4242"/>
                    </a:cubicBezTo>
                    <a:cubicBezTo>
                      <a:pt x="5276" y="4242"/>
                      <a:pt x="4961" y="4048"/>
                      <a:pt x="4821" y="3797"/>
                    </a:cubicBezTo>
                    <a:cubicBezTo>
                      <a:pt x="4759" y="3681"/>
                      <a:pt x="4709" y="3561"/>
                      <a:pt x="4666" y="3437"/>
                    </a:cubicBezTo>
                    <a:cubicBezTo>
                      <a:pt x="4615" y="3294"/>
                      <a:pt x="4570" y="3252"/>
                      <a:pt x="4436" y="3252"/>
                    </a:cubicBezTo>
                    <a:cubicBezTo>
                      <a:pt x="4418" y="3252"/>
                      <a:pt x="4397" y="3253"/>
                      <a:pt x="4375" y="3255"/>
                    </a:cubicBezTo>
                    <a:cubicBezTo>
                      <a:pt x="4284" y="3262"/>
                      <a:pt x="4194" y="3266"/>
                      <a:pt x="4104" y="3266"/>
                    </a:cubicBezTo>
                    <a:cubicBezTo>
                      <a:pt x="4014" y="3266"/>
                      <a:pt x="3924" y="3262"/>
                      <a:pt x="3833" y="3255"/>
                    </a:cubicBezTo>
                    <a:cubicBezTo>
                      <a:pt x="3372" y="3200"/>
                      <a:pt x="3062" y="2766"/>
                      <a:pt x="3062" y="2437"/>
                    </a:cubicBezTo>
                    <a:cubicBezTo>
                      <a:pt x="3062" y="2305"/>
                      <a:pt x="3019" y="2278"/>
                      <a:pt x="2891" y="2278"/>
                    </a:cubicBezTo>
                    <a:cubicBezTo>
                      <a:pt x="2850" y="2280"/>
                      <a:pt x="2808" y="2280"/>
                      <a:pt x="2766" y="2280"/>
                    </a:cubicBezTo>
                    <a:cubicBezTo>
                      <a:pt x="2683" y="2280"/>
                      <a:pt x="2598" y="2277"/>
                      <a:pt x="2516" y="2267"/>
                    </a:cubicBezTo>
                    <a:cubicBezTo>
                      <a:pt x="2074" y="2201"/>
                      <a:pt x="1799" y="1848"/>
                      <a:pt x="1841" y="1406"/>
                    </a:cubicBezTo>
                    <a:cubicBezTo>
                      <a:pt x="1853" y="1306"/>
                      <a:pt x="1880" y="1205"/>
                      <a:pt x="1915" y="1108"/>
                    </a:cubicBezTo>
                    <a:cubicBezTo>
                      <a:pt x="1958" y="976"/>
                      <a:pt x="1934" y="926"/>
                      <a:pt x="1795" y="895"/>
                    </a:cubicBezTo>
                    <a:cubicBezTo>
                      <a:pt x="1745" y="883"/>
                      <a:pt x="1694" y="876"/>
                      <a:pt x="1644" y="860"/>
                    </a:cubicBezTo>
                    <a:cubicBezTo>
                      <a:pt x="1287" y="759"/>
                      <a:pt x="1113" y="515"/>
                      <a:pt x="1132" y="147"/>
                    </a:cubicBezTo>
                    <a:cubicBezTo>
                      <a:pt x="1140" y="101"/>
                      <a:pt x="1144" y="62"/>
                      <a:pt x="1144" y="12"/>
                    </a:cubicBezTo>
                    <a:cubicBezTo>
                      <a:pt x="1101" y="5"/>
                      <a:pt x="1073" y="0"/>
                      <a:pt x="10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364;p35"/>
              <p:cNvSpPr/>
              <p:nvPr/>
            </p:nvSpPr>
            <p:spPr>
              <a:xfrm>
                <a:off x="2660768" y="4132704"/>
                <a:ext cx="409600" cy="258842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3803" extrusionOk="0">
                    <a:moveTo>
                      <a:pt x="726" y="0"/>
                    </a:moveTo>
                    <a:cubicBezTo>
                      <a:pt x="540" y="0"/>
                      <a:pt x="360" y="45"/>
                      <a:pt x="198" y="158"/>
                    </a:cubicBezTo>
                    <a:cubicBezTo>
                      <a:pt x="0" y="298"/>
                      <a:pt x="12" y="499"/>
                      <a:pt x="225" y="612"/>
                    </a:cubicBezTo>
                    <a:cubicBezTo>
                      <a:pt x="295" y="650"/>
                      <a:pt x="372" y="670"/>
                      <a:pt x="450" y="670"/>
                    </a:cubicBezTo>
                    <a:cubicBezTo>
                      <a:pt x="562" y="658"/>
                      <a:pt x="671" y="639"/>
                      <a:pt x="779" y="612"/>
                    </a:cubicBezTo>
                    <a:cubicBezTo>
                      <a:pt x="837" y="600"/>
                      <a:pt x="892" y="561"/>
                      <a:pt x="950" y="561"/>
                    </a:cubicBezTo>
                    <a:cubicBezTo>
                      <a:pt x="1000" y="561"/>
                      <a:pt x="1047" y="585"/>
                      <a:pt x="1078" y="623"/>
                    </a:cubicBezTo>
                    <a:cubicBezTo>
                      <a:pt x="1093" y="666"/>
                      <a:pt x="1089" y="716"/>
                      <a:pt x="1066" y="759"/>
                    </a:cubicBezTo>
                    <a:cubicBezTo>
                      <a:pt x="1050" y="802"/>
                      <a:pt x="1000" y="825"/>
                      <a:pt x="969" y="856"/>
                    </a:cubicBezTo>
                    <a:cubicBezTo>
                      <a:pt x="895" y="922"/>
                      <a:pt x="830" y="991"/>
                      <a:pt x="764" y="1065"/>
                    </a:cubicBezTo>
                    <a:cubicBezTo>
                      <a:pt x="589" y="1298"/>
                      <a:pt x="663" y="1631"/>
                      <a:pt x="919" y="1774"/>
                    </a:cubicBezTo>
                    <a:cubicBezTo>
                      <a:pt x="1012" y="1826"/>
                      <a:pt x="1116" y="1853"/>
                      <a:pt x="1222" y="1853"/>
                    </a:cubicBezTo>
                    <a:cubicBezTo>
                      <a:pt x="1265" y="1853"/>
                      <a:pt x="1309" y="1849"/>
                      <a:pt x="1353" y="1840"/>
                    </a:cubicBezTo>
                    <a:cubicBezTo>
                      <a:pt x="1488" y="1817"/>
                      <a:pt x="1624" y="1778"/>
                      <a:pt x="1760" y="1743"/>
                    </a:cubicBezTo>
                    <a:cubicBezTo>
                      <a:pt x="1845" y="1724"/>
                      <a:pt x="1926" y="1693"/>
                      <a:pt x="2015" y="1673"/>
                    </a:cubicBezTo>
                    <a:cubicBezTo>
                      <a:pt x="2033" y="1670"/>
                      <a:pt x="2051" y="1668"/>
                      <a:pt x="2066" y="1668"/>
                    </a:cubicBezTo>
                    <a:cubicBezTo>
                      <a:pt x="2166" y="1668"/>
                      <a:pt x="2218" y="1739"/>
                      <a:pt x="2201" y="1855"/>
                    </a:cubicBezTo>
                    <a:cubicBezTo>
                      <a:pt x="2190" y="1902"/>
                      <a:pt x="2178" y="1945"/>
                      <a:pt x="2162" y="1987"/>
                    </a:cubicBezTo>
                    <a:cubicBezTo>
                      <a:pt x="2081" y="2251"/>
                      <a:pt x="2162" y="2479"/>
                      <a:pt x="2341" y="2669"/>
                    </a:cubicBezTo>
                    <a:cubicBezTo>
                      <a:pt x="2438" y="2776"/>
                      <a:pt x="2553" y="2815"/>
                      <a:pt x="2674" y="2815"/>
                    </a:cubicBezTo>
                    <a:cubicBezTo>
                      <a:pt x="2760" y="2815"/>
                      <a:pt x="2849" y="2795"/>
                      <a:pt x="2937" y="2766"/>
                    </a:cubicBezTo>
                    <a:cubicBezTo>
                      <a:pt x="3023" y="2739"/>
                      <a:pt x="3104" y="2708"/>
                      <a:pt x="3185" y="2669"/>
                    </a:cubicBezTo>
                    <a:cubicBezTo>
                      <a:pt x="3255" y="2638"/>
                      <a:pt x="3325" y="2599"/>
                      <a:pt x="3398" y="2565"/>
                    </a:cubicBezTo>
                    <a:cubicBezTo>
                      <a:pt x="3438" y="2546"/>
                      <a:pt x="3474" y="2537"/>
                      <a:pt x="3504" y="2537"/>
                    </a:cubicBezTo>
                    <a:cubicBezTo>
                      <a:pt x="3584" y="2537"/>
                      <a:pt x="3630" y="2598"/>
                      <a:pt x="3639" y="2716"/>
                    </a:cubicBezTo>
                    <a:cubicBezTo>
                      <a:pt x="3670" y="3060"/>
                      <a:pt x="3840" y="3328"/>
                      <a:pt x="4119" y="3529"/>
                    </a:cubicBezTo>
                    <a:cubicBezTo>
                      <a:pt x="4202" y="3590"/>
                      <a:pt x="4289" y="3615"/>
                      <a:pt x="4373" y="3615"/>
                    </a:cubicBezTo>
                    <a:cubicBezTo>
                      <a:pt x="4570" y="3615"/>
                      <a:pt x="4747" y="3475"/>
                      <a:pt x="4793" y="3312"/>
                    </a:cubicBezTo>
                    <a:cubicBezTo>
                      <a:pt x="4801" y="3270"/>
                      <a:pt x="4817" y="3231"/>
                      <a:pt x="4840" y="3196"/>
                    </a:cubicBezTo>
                    <a:cubicBezTo>
                      <a:pt x="4864" y="3153"/>
                      <a:pt x="4909" y="3132"/>
                      <a:pt x="4953" y="3132"/>
                    </a:cubicBezTo>
                    <a:cubicBezTo>
                      <a:pt x="5000" y="3132"/>
                      <a:pt x="5046" y="3156"/>
                      <a:pt x="5068" y="3204"/>
                    </a:cubicBezTo>
                    <a:cubicBezTo>
                      <a:pt x="5084" y="3227"/>
                      <a:pt x="5096" y="3254"/>
                      <a:pt x="5103" y="3281"/>
                    </a:cubicBezTo>
                    <a:cubicBezTo>
                      <a:pt x="5165" y="3487"/>
                      <a:pt x="5309" y="3630"/>
                      <a:pt x="5487" y="3746"/>
                    </a:cubicBezTo>
                    <a:cubicBezTo>
                      <a:pt x="5545" y="3784"/>
                      <a:pt x="5612" y="3803"/>
                      <a:pt x="5679" y="3803"/>
                    </a:cubicBezTo>
                    <a:cubicBezTo>
                      <a:pt x="5764" y="3803"/>
                      <a:pt x="5848" y="3773"/>
                      <a:pt x="5917" y="3715"/>
                    </a:cubicBezTo>
                    <a:cubicBezTo>
                      <a:pt x="5994" y="3653"/>
                      <a:pt x="6018" y="3545"/>
                      <a:pt x="5971" y="3456"/>
                    </a:cubicBezTo>
                    <a:cubicBezTo>
                      <a:pt x="5708" y="2944"/>
                      <a:pt x="5378" y="2475"/>
                      <a:pt x="4987" y="2057"/>
                    </a:cubicBezTo>
                    <a:cubicBezTo>
                      <a:pt x="4572" y="1615"/>
                      <a:pt x="4096" y="1239"/>
                      <a:pt x="3565" y="949"/>
                    </a:cubicBezTo>
                    <a:cubicBezTo>
                      <a:pt x="3220" y="720"/>
                      <a:pt x="2821" y="550"/>
                      <a:pt x="2418" y="399"/>
                    </a:cubicBezTo>
                    <a:cubicBezTo>
                      <a:pt x="1926" y="209"/>
                      <a:pt x="1415" y="81"/>
                      <a:pt x="892" y="11"/>
                    </a:cubicBezTo>
                    <a:cubicBezTo>
                      <a:pt x="836" y="4"/>
                      <a:pt x="781" y="0"/>
                      <a:pt x="7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365;p35"/>
              <p:cNvSpPr/>
              <p:nvPr/>
            </p:nvSpPr>
            <p:spPr>
              <a:xfrm>
                <a:off x="2856993" y="3967175"/>
                <a:ext cx="231344" cy="221407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3253" extrusionOk="0">
                    <a:moveTo>
                      <a:pt x="1995" y="1"/>
                    </a:moveTo>
                    <a:cubicBezTo>
                      <a:pt x="1775" y="1"/>
                      <a:pt x="1567" y="100"/>
                      <a:pt x="1430" y="273"/>
                    </a:cubicBezTo>
                    <a:cubicBezTo>
                      <a:pt x="1073" y="700"/>
                      <a:pt x="744" y="1145"/>
                      <a:pt x="438" y="1610"/>
                    </a:cubicBezTo>
                    <a:cubicBezTo>
                      <a:pt x="322" y="1866"/>
                      <a:pt x="194" y="2122"/>
                      <a:pt x="85" y="2381"/>
                    </a:cubicBezTo>
                    <a:cubicBezTo>
                      <a:pt x="0" y="2583"/>
                      <a:pt x="35" y="2718"/>
                      <a:pt x="221" y="2835"/>
                    </a:cubicBezTo>
                    <a:cubicBezTo>
                      <a:pt x="434" y="2974"/>
                      <a:pt x="659" y="3098"/>
                      <a:pt x="887" y="3214"/>
                    </a:cubicBezTo>
                    <a:cubicBezTo>
                      <a:pt x="941" y="3240"/>
                      <a:pt x="995" y="3252"/>
                      <a:pt x="1046" y="3252"/>
                    </a:cubicBezTo>
                    <a:cubicBezTo>
                      <a:pt x="1164" y="3252"/>
                      <a:pt x="1272" y="3186"/>
                      <a:pt x="1345" y="3067"/>
                    </a:cubicBezTo>
                    <a:cubicBezTo>
                      <a:pt x="1403" y="2974"/>
                      <a:pt x="1449" y="2869"/>
                      <a:pt x="1511" y="2776"/>
                    </a:cubicBezTo>
                    <a:cubicBezTo>
                      <a:pt x="1817" y="2277"/>
                      <a:pt x="2170" y="1808"/>
                      <a:pt x="2569" y="1378"/>
                    </a:cubicBezTo>
                    <a:cubicBezTo>
                      <a:pt x="2778" y="1149"/>
                      <a:pt x="3007" y="936"/>
                      <a:pt x="3232" y="723"/>
                    </a:cubicBezTo>
                    <a:cubicBezTo>
                      <a:pt x="3387" y="576"/>
                      <a:pt x="3398" y="487"/>
                      <a:pt x="3228" y="363"/>
                    </a:cubicBezTo>
                    <a:cubicBezTo>
                      <a:pt x="3115" y="285"/>
                      <a:pt x="2987" y="223"/>
                      <a:pt x="2856" y="180"/>
                    </a:cubicBezTo>
                    <a:cubicBezTo>
                      <a:pt x="2596" y="76"/>
                      <a:pt x="2321" y="14"/>
                      <a:pt x="2042" y="2"/>
                    </a:cubicBezTo>
                    <a:cubicBezTo>
                      <a:pt x="2026" y="1"/>
                      <a:pt x="2010" y="1"/>
                      <a:pt x="19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366;p35"/>
              <p:cNvSpPr/>
              <p:nvPr/>
            </p:nvSpPr>
            <p:spPr>
              <a:xfrm>
                <a:off x="2453993" y="4703616"/>
                <a:ext cx="153277" cy="111078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1632" extrusionOk="0">
                    <a:moveTo>
                      <a:pt x="129" y="0"/>
                    </a:moveTo>
                    <a:cubicBezTo>
                      <a:pt x="94" y="0"/>
                      <a:pt x="47" y="50"/>
                      <a:pt x="20" y="89"/>
                    </a:cubicBezTo>
                    <a:cubicBezTo>
                      <a:pt x="5" y="120"/>
                      <a:pt x="1" y="151"/>
                      <a:pt x="5" y="186"/>
                    </a:cubicBezTo>
                    <a:cubicBezTo>
                      <a:pt x="5" y="434"/>
                      <a:pt x="78" y="678"/>
                      <a:pt x="222" y="883"/>
                    </a:cubicBezTo>
                    <a:cubicBezTo>
                      <a:pt x="392" y="1124"/>
                      <a:pt x="617" y="1329"/>
                      <a:pt x="876" y="1476"/>
                    </a:cubicBezTo>
                    <a:cubicBezTo>
                      <a:pt x="1074" y="1577"/>
                      <a:pt x="1305" y="1631"/>
                      <a:pt x="1554" y="1631"/>
                    </a:cubicBezTo>
                    <a:cubicBezTo>
                      <a:pt x="1735" y="1631"/>
                      <a:pt x="1926" y="1603"/>
                      <a:pt x="2120" y="1542"/>
                    </a:cubicBezTo>
                    <a:cubicBezTo>
                      <a:pt x="2132" y="1538"/>
                      <a:pt x="2143" y="1531"/>
                      <a:pt x="2155" y="1527"/>
                    </a:cubicBezTo>
                    <a:cubicBezTo>
                      <a:pt x="2213" y="1496"/>
                      <a:pt x="2252" y="1445"/>
                      <a:pt x="2225" y="1391"/>
                    </a:cubicBezTo>
                    <a:cubicBezTo>
                      <a:pt x="2202" y="1345"/>
                      <a:pt x="2159" y="1310"/>
                      <a:pt x="2109" y="1294"/>
                    </a:cubicBezTo>
                    <a:cubicBezTo>
                      <a:pt x="2093" y="1292"/>
                      <a:pt x="2079" y="1291"/>
                      <a:pt x="2064" y="1291"/>
                    </a:cubicBezTo>
                    <a:cubicBezTo>
                      <a:pt x="2023" y="1291"/>
                      <a:pt x="1983" y="1299"/>
                      <a:pt x="1946" y="1314"/>
                    </a:cubicBezTo>
                    <a:cubicBezTo>
                      <a:pt x="1832" y="1339"/>
                      <a:pt x="1715" y="1352"/>
                      <a:pt x="1598" y="1352"/>
                    </a:cubicBezTo>
                    <a:cubicBezTo>
                      <a:pt x="1501" y="1352"/>
                      <a:pt x="1403" y="1343"/>
                      <a:pt x="1306" y="1325"/>
                    </a:cubicBezTo>
                    <a:cubicBezTo>
                      <a:pt x="756" y="1217"/>
                      <a:pt x="338" y="767"/>
                      <a:pt x="272" y="209"/>
                    </a:cubicBezTo>
                    <a:cubicBezTo>
                      <a:pt x="268" y="171"/>
                      <a:pt x="276" y="116"/>
                      <a:pt x="253" y="89"/>
                    </a:cubicBezTo>
                    <a:cubicBezTo>
                      <a:pt x="225" y="43"/>
                      <a:pt x="179" y="12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367;p35"/>
              <p:cNvSpPr/>
              <p:nvPr/>
            </p:nvSpPr>
            <p:spPr>
              <a:xfrm>
                <a:off x="2693438" y="4758271"/>
                <a:ext cx="28995" cy="29131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28" extrusionOk="0">
                    <a:moveTo>
                      <a:pt x="253" y="1"/>
                    </a:moveTo>
                    <a:cubicBezTo>
                      <a:pt x="244" y="1"/>
                      <a:pt x="235" y="1"/>
                      <a:pt x="226" y="3"/>
                    </a:cubicBezTo>
                    <a:cubicBezTo>
                      <a:pt x="136" y="26"/>
                      <a:pt x="1" y="170"/>
                      <a:pt x="9" y="263"/>
                    </a:cubicBezTo>
                    <a:cubicBezTo>
                      <a:pt x="13" y="321"/>
                      <a:pt x="36" y="375"/>
                      <a:pt x="82" y="414"/>
                    </a:cubicBezTo>
                    <a:cubicBezTo>
                      <a:pt x="104" y="423"/>
                      <a:pt x="129" y="428"/>
                      <a:pt x="154" y="428"/>
                    </a:cubicBezTo>
                    <a:cubicBezTo>
                      <a:pt x="182" y="428"/>
                      <a:pt x="209" y="422"/>
                      <a:pt x="233" y="410"/>
                    </a:cubicBezTo>
                    <a:cubicBezTo>
                      <a:pt x="257" y="398"/>
                      <a:pt x="276" y="387"/>
                      <a:pt x="291" y="371"/>
                    </a:cubicBezTo>
                    <a:cubicBezTo>
                      <a:pt x="338" y="328"/>
                      <a:pt x="377" y="278"/>
                      <a:pt x="396" y="220"/>
                    </a:cubicBezTo>
                    <a:cubicBezTo>
                      <a:pt x="400" y="208"/>
                      <a:pt x="404" y="197"/>
                      <a:pt x="404" y="189"/>
                    </a:cubicBezTo>
                    <a:cubicBezTo>
                      <a:pt x="425" y="90"/>
                      <a:pt x="349" y="1"/>
                      <a:pt x="2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368;p35"/>
              <p:cNvSpPr/>
              <p:nvPr/>
            </p:nvSpPr>
            <p:spPr>
              <a:xfrm>
                <a:off x="2441605" y="4609281"/>
                <a:ext cx="28995" cy="29131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28" extrusionOk="0">
                    <a:moveTo>
                      <a:pt x="257" y="0"/>
                    </a:moveTo>
                    <a:cubicBezTo>
                      <a:pt x="248" y="0"/>
                      <a:pt x="239" y="1"/>
                      <a:pt x="229" y="3"/>
                    </a:cubicBezTo>
                    <a:cubicBezTo>
                      <a:pt x="136" y="26"/>
                      <a:pt x="1" y="169"/>
                      <a:pt x="8" y="262"/>
                    </a:cubicBezTo>
                    <a:cubicBezTo>
                      <a:pt x="12" y="321"/>
                      <a:pt x="39" y="375"/>
                      <a:pt x="82" y="414"/>
                    </a:cubicBezTo>
                    <a:cubicBezTo>
                      <a:pt x="104" y="423"/>
                      <a:pt x="129" y="428"/>
                      <a:pt x="154" y="428"/>
                    </a:cubicBezTo>
                    <a:cubicBezTo>
                      <a:pt x="181" y="428"/>
                      <a:pt x="209" y="422"/>
                      <a:pt x="233" y="410"/>
                    </a:cubicBezTo>
                    <a:cubicBezTo>
                      <a:pt x="256" y="402"/>
                      <a:pt x="276" y="386"/>
                      <a:pt x="291" y="371"/>
                    </a:cubicBezTo>
                    <a:cubicBezTo>
                      <a:pt x="342" y="328"/>
                      <a:pt x="376" y="278"/>
                      <a:pt x="396" y="220"/>
                    </a:cubicBezTo>
                    <a:cubicBezTo>
                      <a:pt x="400" y="208"/>
                      <a:pt x="404" y="200"/>
                      <a:pt x="407" y="189"/>
                    </a:cubicBezTo>
                    <a:cubicBezTo>
                      <a:pt x="425" y="90"/>
                      <a:pt x="352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" name="Google Shape;1671;p41"/>
          <p:cNvGrpSpPr/>
          <p:nvPr/>
        </p:nvGrpSpPr>
        <p:grpSpPr>
          <a:xfrm>
            <a:off x="8066894" y="3607612"/>
            <a:ext cx="805911" cy="1421623"/>
            <a:chOff x="3174084" y="2606215"/>
            <a:chExt cx="950478" cy="1676838"/>
          </a:xfrm>
        </p:grpSpPr>
        <p:sp>
          <p:nvSpPr>
            <p:cNvPr id="96" name="Google Shape;1672;p41"/>
            <p:cNvSpPr/>
            <p:nvPr/>
          </p:nvSpPr>
          <p:spPr>
            <a:xfrm>
              <a:off x="3174084" y="2606215"/>
              <a:ext cx="950478" cy="1676838"/>
            </a:xfrm>
            <a:custGeom>
              <a:avLst/>
              <a:gdLst/>
              <a:ahLst/>
              <a:cxnLst/>
              <a:rect l="l" t="t" r="r" b="b"/>
              <a:pathLst>
                <a:path w="11722" h="20680" extrusionOk="0">
                  <a:moveTo>
                    <a:pt x="9490" y="1"/>
                  </a:moveTo>
                  <a:cubicBezTo>
                    <a:pt x="9457" y="1"/>
                    <a:pt x="9415" y="15"/>
                    <a:pt x="9358" y="47"/>
                  </a:cubicBezTo>
                  <a:cubicBezTo>
                    <a:pt x="9323" y="67"/>
                    <a:pt x="9284" y="82"/>
                    <a:pt x="9249" y="98"/>
                  </a:cubicBezTo>
                  <a:cubicBezTo>
                    <a:pt x="8191" y="605"/>
                    <a:pt x="7412" y="1384"/>
                    <a:pt x="6940" y="2461"/>
                  </a:cubicBezTo>
                  <a:cubicBezTo>
                    <a:pt x="6723" y="2942"/>
                    <a:pt x="6595" y="3457"/>
                    <a:pt x="6564" y="3984"/>
                  </a:cubicBezTo>
                  <a:cubicBezTo>
                    <a:pt x="6545" y="4433"/>
                    <a:pt x="6622" y="4887"/>
                    <a:pt x="6796" y="5305"/>
                  </a:cubicBezTo>
                  <a:cubicBezTo>
                    <a:pt x="6889" y="5538"/>
                    <a:pt x="6886" y="5801"/>
                    <a:pt x="6781" y="6030"/>
                  </a:cubicBezTo>
                  <a:cubicBezTo>
                    <a:pt x="6572" y="6522"/>
                    <a:pt x="6359" y="7014"/>
                    <a:pt x="6149" y="7506"/>
                  </a:cubicBezTo>
                  <a:cubicBezTo>
                    <a:pt x="6138" y="7525"/>
                    <a:pt x="6122" y="7548"/>
                    <a:pt x="6111" y="7568"/>
                  </a:cubicBezTo>
                  <a:lnTo>
                    <a:pt x="6083" y="7560"/>
                  </a:lnTo>
                  <a:cubicBezTo>
                    <a:pt x="6076" y="7510"/>
                    <a:pt x="6068" y="7459"/>
                    <a:pt x="6064" y="7409"/>
                  </a:cubicBezTo>
                  <a:cubicBezTo>
                    <a:pt x="6052" y="7262"/>
                    <a:pt x="6056" y="7118"/>
                    <a:pt x="6033" y="6971"/>
                  </a:cubicBezTo>
                  <a:cubicBezTo>
                    <a:pt x="5921" y="6336"/>
                    <a:pt x="5700" y="5724"/>
                    <a:pt x="5374" y="5166"/>
                  </a:cubicBezTo>
                  <a:cubicBezTo>
                    <a:pt x="5045" y="4615"/>
                    <a:pt x="4615" y="4131"/>
                    <a:pt x="4107" y="3736"/>
                  </a:cubicBezTo>
                  <a:cubicBezTo>
                    <a:pt x="3852" y="3530"/>
                    <a:pt x="3561" y="3383"/>
                    <a:pt x="3274" y="3232"/>
                  </a:cubicBezTo>
                  <a:cubicBezTo>
                    <a:pt x="3242" y="3215"/>
                    <a:pt x="3217" y="3206"/>
                    <a:pt x="3195" y="3206"/>
                  </a:cubicBezTo>
                  <a:cubicBezTo>
                    <a:pt x="3154" y="3206"/>
                    <a:pt x="3127" y="3237"/>
                    <a:pt x="3096" y="3298"/>
                  </a:cubicBezTo>
                  <a:cubicBezTo>
                    <a:pt x="3069" y="3360"/>
                    <a:pt x="3046" y="3422"/>
                    <a:pt x="3019" y="3484"/>
                  </a:cubicBezTo>
                  <a:cubicBezTo>
                    <a:pt x="2833" y="3949"/>
                    <a:pt x="2767" y="4453"/>
                    <a:pt x="2825" y="4952"/>
                  </a:cubicBezTo>
                  <a:cubicBezTo>
                    <a:pt x="2883" y="5406"/>
                    <a:pt x="3023" y="5847"/>
                    <a:pt x="3228" y="6254"/>
                  </a:cubicBezTo>
                  <a:cubicBezTo>
                    <a:pt x="3681" y="7184"/>
                    <a:pt x="4386" y="7839"/>
                    <a:pt x="5351" y="8215"/>
                  </a:cubicBezTo>
                  <a:cubicBezTo>
                    <a:pt x="5440" y="8246"/>
                    <a:pt x="5526" y="8281"/>
                    <a:pt x="5611" y="8323"/>
                  </a:cubicBezTo>
                  <a:cubicBezTo>
                    <a:pt x="5766" y="8401"/>
                    <a:pt x="5785" y="8459"/>
                    <a:pt x="5731" y="8626"/>
                  </a:cubicBezTo>
                  <a:cubicBezTo>
                    <a:pt x="5444" y="9470"/>
                    <a:pt x="5157" y="10319"/>
                    <a:pt x="4871" y="11163"/>
                  </a:cubicBezTo>
                  <a:cubicBezTo>
                    <a:pt x="4859" y="11198"/>
                    <a:pt x="4844" y="11229"/>
                    <a:pt x="4828" y="11260"/>
                  </a:cubicBezTo>
                  <a:lnTo>
                    <a:pt x="4801" y="11260"/>
                  </a:lnTo>
                  <a:cubicBezTo>
                    <a:pt x="4793" y="11225"/>
                    <a:pt x="4785" y="11194"/>
                    <a:pt x="4778" y="11163"/>
                  </a:cubicBezTo>
                  <a:cubicBezTo>
                    <a:pt x="4743" y="10900"/>
                    <a:pt x="4723" y="10637"/>
                    <a:pt x="4665" y="10377"/>
                  </a:cubicBezTo>
                  <a:cubicBezTo>
                    <a:pt x="4460" y="9412"/>
                    <a:pt x="3952" y="8536"/>
                    <a:pt x="3216" y="7878"/>
                  </a:cubicBezTo>
                  <a:cubicBezTo>
                    <a:pt x="2949" y="7634"/>
                    <a:pt x="2631" y="7448"/>
                    <a:pt x="2290" y="7328"/>
                  </a:cubicBezTo>
                  <a:cubicBezTo>
                    <a:pt x="2268" y="7320"/>
                    <a:pt x="2244" y="7318"/>
                    <a:pt x="2221" y="7318"/>
                  </a:cubicBezTo>
                  <a:cubicBezTo>
                    <a:pt x="2208" y="7318"/>
                    <a:pt x="2194" y="7318"/>
                    <a:pt x="2182" y="7320"/>
                  </a:cubicBezTo>
                  <a:cubicBezTo>
                    <a:pt x="2058" y="7331"/>
                    <a:pt x="2007" y="7417"/>
                    <a:pt x="1969" y="7521"/>
                  </a:cubicBezTo>
                  <a:cubicBezTo>
                    <a:pt x="1732" y="8165"/>
                    <a:pt x="1651" y="8854"/>
                    <a:pt x="1732" y="9532"/>
                  </a:cubicBezTo>
                  <a:cubicBezTo>
                    <a:pt x="1814" y="10203"/>
                    <a:pt x="2038" y="10850"/>
                    <a:pt x="2391" y="11427"/>
                  </a:cubicBezTo>
                  <a:cubicBezTo>
                    <a:pt x="2608" y="11776"/>
                    <a:pt x="2856" y="12105"/>
                    <a:pt x="3139" y="12403"/>
                  </a:cubicBezTo>
                  <a:cubicBezTo>
                    <a:pt x="3356" y="12651"/>
                    <a:pt x="3611" y="12861"/>
                    <a:pt x="3894" y="13031"/>
                  </a:cubicBezTo>
                  <a:cubicBezTo>
                    <a:pt x="3968" y="13070"/>
                    <a:pt x="4038" y="13116"/>
                    <a:pt x="4104" y="13170"/>
                  </a:cubicBezTo>
                  <a:cubicBezTo>
                    <a:pt x="4150" y="13209"/>
                    <a:pt x="4181" y="13263"/>
                    <a:pt x="4197" y="13322"/>
                  </a:cubicBezTo>
                  <a:cubicBezTo>
                    <a:pt x="4208" y="13449"/>
                    <a:pt x="4208" y="13577"/>
                    <a:pt x="4185" y="13705"/>
                  </a:cubicBezTo>
                  <a:cubicBezTo>
                    <a:pt x="4135" y="13961"/>
                    <a:pt x="4057" y="14209"/>
                    <a:pt x="3999" y="14465"/>
                  </a:cubicBezTo>
                  <a:cubicBezTo>
                    <a:pt x="3898" y="14918"/>
                    <a:pt x="3805" y="15371"/>
                    <a:pt x="3704" y="15825"/>
                  </a:cubicBezTo>
                  <a:cubicBezTo>
                    <a:pt x="3697" y="15859"/>
                    <a:pt x="3708" y="15910"/>
                    <a:pt x="3646" y="15937"/>
                  </a:cubicBezTo>
                  <a:cubicBezTo>
                    <a:pt x="3635" y="15910"/>
                    <a:pt x="3627" y="15883"/>
                    <a:pt x="3619" y="15856"/>
                  </a:cubicBezTo>
                  <a:cubicBezTo>
                    <a:pt x="3592" y="15689"/>
                    <a:pt x="3569" y="15522"/>
                    <a:pt x="3538" y="15356"/>
                  </a:cubicBezTo>
                  <a:cubicBezTo>
                    <a:pt x="3398" y="14496"/>
                    <a:pt x="3042" y="13690"/>
                    <a:pt x="2507" y="13008"/>
                  </a:cubicBezTo>
                  <a:cubicBezTo>
                    <a:pt x="2069" y="12450"/>
                    <a:pt x="1539" y="12020"/>
                    <a:pt x="853" y="11807"/>
                  </a:cubicBezTo>
                  <a:cubicBezTo>
                    <a:pt x="663" y="11752"/>
                    <a:pt x="469" y="11710"/>
                    <a:pt x="272" y="11675"/>
                  </a:cubicBezTo>
                  <a:cubicBezTo>
                    <a:pt x="252" y="11672"/>
                    <a:pt x="236" y="11670"/>
                    <a:pt x="221" y="11670"/>
                  </a:cubicBezTo>
                  <a:cubicBezTo>
                    <a:pt x="163" y="11670"/>
                    <a:pt x="140" y="11697"/>
                    <a:pt x="109" y="11772"/>
                  </a:cubicBezTo>
                  <a:cubicBezTo>
                    <a:pt x="82" y="11834"/>
                    <a:pt x="66" y="11900"/>
                    <a:pt x="55" y="11965"/>
                  </a:cubicBezTo>
                  <a:cubicBezTo>
                    <a:pt x="0" y="12341"/>
                    <a:pt x="8" y="12725"/>
                    <a:pt x="82" y="13101"/>
                  </a:cubicBezTo>
                  <a:cubicBezTo>
                    <a:pt x="221" y="13930"/>
                    <a:pt x="550" y="14720"/>
                    <a:pt x="1043" y="15406"/>
                  </a:cubicBezTo>
                  <a:cubicBezTo>
                    <a:pt x="1322" y="15809"/>
                    <a:pt x="1655" y="16173"/>
                    <a:pt x="2034" y="16491"/>
                  </a:cubicBezTo>
                  <a:cubicBezTo>
                    <a:pt x="2403" y="16786"/>
                    <a:pt x="2825" y="17002"/>
                    <a:pt x="3282" y="17130"/>
                  </a:cubicBezTo>
                  <a:cubicBezTo>
                    <a:pt x="3371" y="17150"/>
                    <a:pt x="3437" y="17235"/>
                    <a:pt x="3429" y="17328"/>
                  </a:cubicBezTo>
                  <a:cubicBezTo>
                    <a:pt x="3429" y="17374"/>
                    <a:pt x="3425" y="17425"/>
                    <a:pt x="3418" y="17471"/>
                  </a:cubicBezTo>
                  <a:cubicBezTo>
                    <a:pt x="3410" y="17557"/>
                    <a:pt x="3394" y="17638"/>
                    <a:pt x="3387" y="17723"/>
                  </a:cubicBezTo>
                  <a:cubicBezTo>
                    <a:pt x="3356" y="18211"/>
                    <a:pt x="3317" y="18696"/>
                    <a:pt x="3290" y="19184"/>
                  </a:cubicBezTo>
                  <a:cubicBezTo>
                    <a:pt x="3270" y="19587"/>
                    <a:pt x="3270" y="19990"/>
                    <a:pt x="3263" y="20397"/>
                  </a:cubicBezTo>
                  <a:cubicBezTo>
                    <a:pt x="3263" y="20586"/>
                    <a:pt x="3344" y="20668"/>
                    <a:pt x="3534" y="20679"/>
                  </a:cubicBezTo>
                  <a:lnTo>
                    <a:pt x="3615" y="20679"/>
                  </a:lnTo>
                  <a:cubicBezTo>
                    <a:pt x="3852" y="20672"/>
                    <a:pt x="4088" y="20633"/>
                    <a:pt x="4313" y="20563"/>
                  </a:cubicBezTo>
                  <a:cubicBezTo>
                    <a:pt x="4487" y="20517"/>
                    <a:pt x="4526" y="20466"/>
                    <a:pt x="4526" y="20280"/>
                  </a:cubicBezTo>
                  <a:cubicBezTo>
                    <a:pt x="4514" y="19409"/>
                    <a:pt x="4561" y="18533"/>
                    <a:pt x="4619" y="17661"/>
                  </a:cubicBezTo>
                  <a:cubicBezTo>
                    <a:pt x="4627" y="17487"/>
                    <a:pt x="4646" y="17316"/>
                    <a:pt x="4677" y="17146"/>
                  </a:cubicBezTo>
                  <a:cubicBezTo>
                    <a:pt x="4708" y="17000"/>
                    <a:pt x="4754" y="16943"/>
                    <a:pt x="4852" y="16943"/>
                  </a:cubicBezTo>
                  <a:cubicBezTo>
                    <a:pt x="4887" y="16943"/>
                    <a:pt x="4929" y="16950"/>
                    <a:pt x="4979" y="16964"/>
                  </a:cubicBezTo>
                  <a:cubicBezTo>
                    <a:pt x="5337" y="17054"/>
                    <a:pt x="5705" y="17101"/>
                    <a:pt x="6073" y="17101"/>
                  </a:cubicBezTo>
                  <a:cubicBezTo>
                    <a:pt x="6240" y="17101"/>
                    <a:pt x="6406" y="17092"/>
                    <a:pt x="6572" y="17072"/>
                  </a:cubicBezTo>
                  <a:cubicBezTo>
                    <a:pt x="7079" y="17018"/>
                    <a:pt x="7575" y="16882"/>
                    <a:pt x="8040" y="16677"/>
                  </a:cubicBezTo>
                  <a:cubicBezTo>
                    <a:pt x="8571" y="16441"/>
                    <a:pt x="9055" y="16138"/>
                    <a:pt x="9439" y="15689"/>
                  </a:cubicBezTo>
                  <a:cubicBezTo>
                    <a:pt x="9698" y="15398"/>
                    <a:pt x="9888" y="15050"/>
                    <a:pt x="9997" y="14674"/>
                  </a:cubicBezTo>
                  <a:cubicBezTo>
                    <a:pt x="10055" y="14449"/>
                    <a:pt x="9993" y="14314"/>
                    <a:pt x="9764" y="14228"/>
                  </a:cubicBezTo>
                  <a:cubicBezTo>
                    <a:pt x="9609" y="14178"/>
                    <a:pt x="9447" y="14143"/>
                    <a:pt x="9280" y="14131"/>
                  </a:cubicBezTo>
                  <a:cubicBezTo>
                    <a:pt x="9055" y="14102"/>
                    <a:pt x="8827" y="14088"/>
                    <a:pt x="8599" y="14088"/>
                  </a:cubicBezTo>
                  <a:cubicBezTo>
                    <a:pt x="8430" y="14088"/>
                    <a:pt x="8262" y="14096"/>
                    <a:pt x="8094" y="14112"/>
                  </a:cubicBezTo>
                  <a:cubicBezTo>
                    <a:pt x="7614" y="14155"/>
                    <a:pt x="7145" y="14271"/>
                    <a:pt x="6700" y="14461"/>
                  </a:cubicBezTo>
                  <a:cubicBezTo>
                    <a:pt x="5956" y="14782"/>
                    <a:pt x="5340" y="15255"/>
                    <a:pt x="4917" y="15960"/>
                  </a:cubicBezTo>
                  <a:cubicBezTo>
                    <a:pt x="4902" y="15983"/>
                    <a:pt x="4882" y="16007"/>
                    <a:pt x="4863" y="16030"/>
                  </a:cubicBezTo>
                  <a:lnTo>
                    <a:pt x="4840" y="16014"/>
                  </a:lnTo>
                  <a:cubicBezTo>
                    <a:pt x="4844" y="15980"/>
                    <a:pt x="4844" y="15941"/>
                    <a:pt x="4851" y="15906"/>
                  </a:cubicBezTo>
                  <a:cubicBezTo>
                    <a:pt x="4971" y="15271"/>
                    <a:pt x="5088" y="14635"/>
                    <a:pt x="5212" y="14000"/>
                  </a:cubicBezTo>
                  <a:cubicBezTo>
                    <a:pt x="5289" y="13593"/>
                    <a:pt x="5378" y="13190"/>
                    <a:pt x="5475" y="12787"/>
                  </a:cubicBezTo>
                  <a:cubicBezTo>
                    <a:pt x="5502" y="12690"/>
                    <a:pt x="5545" y="12597"/>
                    <a:pt x="5603" y="12516"/>
                  </a:cubicBezTo>
                  <a:cubicBezTo>
                    <a:pt x="5633" y="12457"/>
                    <a:pt x="5692" y="12424"/>
                    <a:pt x="5753" y="12424"/>
                  </a:cubicBezTo>
                  <a:cubicBezTo>
                    <a:pt x="5788" y="12424"/>
                    <a:pt x="5824" y="12435"/>
                    <a:pt x="5855" y="12458"/>
                  </a:cubicBezTo>
                  <a:cubicBezTo>
                    <a:pt x="6440" y="12818"/>
                    <a:pt x="7087" y="12981"/>
                    <a:pt x="7765" y="13008"/>
                  </a:cubicBezTo>
                  <a:cubicBezTo>
                    <a:pt x="7849" y="13012"/>
                    <a:pt x="7933" y="13014"/>
                    <a:pt x="8016" y="13014"/>
                  </a:cubicBezTo>
                  <a:cubicBezTo>
                    <a:pt x="8334" y="13014"/>
                    <a:pt x="8649" y="12985"/>
                    <a:pt x="8962" y="12926"/>
                  </a:cubicBezTo>
                  <a:cubicBezTo>
                    <a:pt x="9594" y="12814"/>
                    <a:pt x="10191" y="12601"/>
                    <a:pt x="10721" y="12229"/>
                  </a:cubicBezTo>
                  <a:cubicBezTo>
                    <a:pt x="11140" y="11931"/>
                    <a:pt x="11465" y="11520"/>
                    <a:pt x="11663" y="11043"/>
                  </a:cubicBezTo>
                  <a:cubicBezTo>
                    <a:pt x="11721" y="10900"/>
                    <a:pt x="11694" y="10811"/>
                    <a:pt x="11574" y="10718"/>
                  </a:cubicBezTo>
                  <a:cubicBezTo>
                    <a:pt x="11547" y="10695"/>
                    <a:pt x="11516" y="10671"/>
                    <a:pt x="11485" y="10656"/>
                  </a:cubicBezTo>
                  <a:cubicBezTo>
                    <a:pt x="11140" y="10482"/>
                    <a:pt x="10787" y="10330"/>
                    <a:pt x="10408" y="10265"/>
                  </a:cubicBezTo>
                  <a:cubicBezTo>
                    <a:pt x="10109" y="10213"/>
                    <a:pt x="9805" y="10187"/>
                    <a:pt x="9502" y="10187"/>
                  </a:cubicBezTo>
                  <a:cubicBezTo>
                    <a:pt x="9368" y="10187"/>
                    <a:pt x="9235" y="10192"/>
                    <a:pt x="9102" y="10203"/>
                  </a:cubicBezTo>
                  <a:cubicBezTo>
                    <a:pt x="8590" y="10230"/>
                    <a:pt x="8083" y="10334"/>
                    <a:pt x="7602" y="10513"/>
                  </a:cubicBezTo>
                  <a:cubicBezTo>
                    <a:pt x="6932" y="10768"/>
                    <a:pt x="6343" y="11144"/>
                    <a:pt x="5866" y="11679"/>
                  </a:cubicBezTo>
                  <a:cubicBezTo>
                    <a:pt x="5841" y="11708"/>
                    <a:pt x="5818" y="11755"/>
                    <a:pt x="5780" y="11755"/>
                  </a:cubicBezTo>
                  <a:cubicBezTo>
                    <a:pt x="5772" y="11755"/>
                    <a:pt x="5763" y="11753"/>
                    <a:pt x="5754" y="11749"/>
                  </a:cubicBezTo>
                  <a:cubicBezTo>
                    <a:pt x="5700" y="11721"/>
                    <a:pt x="5727" y="11659"/>
                    <a:pt x="5739" y="11613"/>
                  </a:cubicBezTo>
                  <a:cubicBezTo>
                    <a:pt x="5874" y="11067"/>
                    <a:pt x="6006" y="10520"/>
                    <a:pt x="6145" y="9974"/>
                  </a:cubicBezTo>
                  <a:cubicBezTo>
                    <a:pt x="6184" y="9831"/>
                    <a:pt x="6231" y="9683"/>
                    <a:pt x="6285" y="9540"/>
                  </a:cubicBezTo>
                  <a:cubicBezTo>
                    <a:pt x="6320" y="9435"/>
                    <a:pt x="6413" y="9358"/>
                    <a:pt x="6521" y="9346"/>
                  </a:cubicBezTo>
                  <a:cubicBezTo>
                    <a:pt x="6546" y="9344"/>
                    <a:pt x="6570" y="9342"/>
                    <a:pt x="6594" y="9342"/>
                  </a:cubicBezTo>
                  <a:cubicBezTo>
                    <a:pt x="6638" y="9342"/>
                    <a:pt x="6680" y="9347"/>
                    <a:pt x="6723" y="9354"/>
                  </a:cubicBezTo>
                  <a:cubicBezTo>
                    <a:pt x="6981" y="9408"/>
                    <a:pt x="7238" y="9440"/>
                    <a:pt x="7496" y="9440"/>
                  </a:cubicBezTo>
                  <a:cubicBezTo>
                    <a:pt x="7678" y="9440"/>
                    <a:pt x="7861" y="9424"/>
                    <a:pt x="8044" y="9389"/>
                  </a:cubicBezTo>
                  <a:cubicBezTo>
                    <a:pt x="8652" y="9269"/>
                    <a:pt x="9226" y="9013"/>
                    <a:pt x="9722" y="8641"/>
                  </a:cubicBezTo>
                  <a:cubicBezTo>
                    <a:pt x="10330" y="8196"/>
                    <a:pt x="10776" y="7626"/>
                    <a:pt x="11035" y="6913"/>
                  </a:cubicBezTo>
                  <a:cubicBezTo>
                    <a:pt x="11132" y="6646"/>
                    <a:pt x="11202" y="6367"/>
                    <a:pt x="11248" y="6088"/>
                  </a:cubicBezTo>
                  <a:cubicBezTo>
                    <a:pt x="11275" y="5909"/>
                    <a:pt x="11197" y="5816"/>
                    <a:pt x="11037" y="5816"/>
                  </a:cubicBezTo>
                  <a:cubicBezTo>
                    <a:pt x="11034" y="5816"/>
                    <a:pt x="11031" y="5816"/>
                    <a:pt x="11027" y="5816"/>
                  </a:cubicBezTo>
                  <a:lnTo>
                    <a:pt x="10690" y="5816"/>
                  </a:lnTo>
                  <a:cubicBezTo>
                    <a:pt x="10681" y="5816"/>
                    <a:pt x="10671" y="5816"/>
                    <a:pt x="10661" y="5816"/>
                  </a:cubicBezTo>
                  <a:cubicBezTo>
                    <a:pt x="10148" y="5816"/>
                    <a:pt x="9639" y="5917"/>
                    <a:pt x="9168" y="6115"/>
                  </a:cubicBezTo>
                  <a:cubicBezTo>
                    <a:pt x="8424" y="6417"/>
                    <a:pt x="7812" y="6894"/>
                    <a:pt x="7296" y="7502"/>
                  </a:cubicBezTo>
                  <a:cubicBezTo>
                    <a:pt x="7141" y="7680"/>
                    <a:pt x="7006" y="7874"/>
                    <a:pt x="6858" y="8064"/>
                  </a:cubicBezTo>
                  <a:cubicBezTo>
                    <a:pt x="6837" y="8095"/>
                    <a:pt x="6820" y="8139"/>
                    <a:pt x="6768" y="8139"/>
                  </a:cubicBezTo>
                  <a:cubicBezTo>
                    <a:pt x="6763" y="8139"/>
                    <a:pt x="6756" y="8139"/>
                    <a:pt x="6750" y="8137"/>
                  </a:cubicBezTo>
                  <a:cubicBezTo>
                    <a:pt x="6758" y="8110"/>
                    <a:pt x="6758" y="8091"/>
                    <a:pt x="6765" y="8072"/>
                  </a:cubicBezTo>
                  <a:cubicBezTo>
                    <a:pt x="6967" y="7506"/>
                    <a:pt x="7172" y="6940"/>
                    <a:pt x="7366" y="6367"/>
                  </a:cubicBezTo>
                  <a:cubicBezTo>
                    <a:pt x="7440" y="6146"/>
                    <a:pt x="7591" y="5960"/>
                    <a:pt x="7792" y="5847"/>
                  </a:cubicBezTo>
                  <a:cubicBezTo>
                    <a:pt x="7819" y="5832"/>
                    <a:pt x="7846" y="5816"/>
                    <a:pt x="7874" y="5801"/>
                  </a:cubicBezTo>
                  <a:cubicBezTo>
                    <a:pt x="8079" y="5677"/>
                    <a:pt x="8292" y="5565"/>
                    <a:pt x="8490" y="5429"/>
                  </a:cubicBezTo>
                  <a:cubicBezTo>
                    <a:pt x="9067" y="5030"/>
                    <a:pt x="9520" y="4472"/>
                    <a:pt x="9791" y="3825"/>
                  </a:cubicBezTo>
                  <a:cubicBezTo>
                    <a:pt x="10109" y="3085"/>
                    <a:pt x="10253" y="2318"/>
                    <a:pt x="10129" y="1512"/>
                  </a:cubicBezTo>
                  <a:cubicBezTo>
                    <a:pt x="10051" y="1024"/>
                    <a:pt x="9881" y="559"/>
                    <a:pt x="9633" y="136"/>
                  </a:cubicBezTo>
                  <a:cubicBezTo>
                    <a:pt x="9586" y="56"/>
                    <a:pt x="9555" y="1"/>
                    <a:pt x="9490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grpSp>
          <p:nvGrpSpPr>
            <p:cNvPr id="97" name="Google Shape;1673;p41"/>
            <p:cNvGrpSpPr/>
            <p:nvPr/>
          </p:nvGrpSpPr>
          <p:grpSpPr>
            <a:xfrm>
              <a:off x="3174084" y="2606215"/>
              <a:ext cx="950478" cy="1676838"/>
              <a:chOff x="2122209" y="2790338"/>
              <a:chExt cx="950478" cy="1676838"/>
            </a:xfrm>
          </p:grpSpPr>
          <p:sp>
            <p:nvSpPr>
              <p:cNvPr id="98" name="Google Shape;1674;p41"/>
              <p:cNvSpPr/>
              <p:nvPr/>
            </p:nvSpPr>
            <p:spPr>
              <a:xfrm>
                <a:off x="2122209" y="2790338"/>
                <a:ext cx="950478" cy="1676838"/>
              </a:xfrm>
              <a:custGeom>
                <a:avLst/>
                <a:gdLst/>
                <a:ahLst/>
                <a:cxnLst/>
                <a:rect l="l" t="t" r="r" b="b"/>
                <a:pathLst>
                  <a:path w="11722" h="20680" extrusionOk="0">
                    <a:moveTo>
                      <a:pt x="9382" y="276"/>
                    </a:moveTo>
                    <a:cubicBezTo>
                      <a:pt x="9399" y="276"/>
                      <a:pt x="9417" y="279"/>
                      <a:pt x="9435" y="284"/>
                    </a:cubicBezTo>
                    <a:cubicBezTo>
                      <a:pt x="9493" y="303"/>
                      <a:pt x="9540" y="342"/>
                      <a:pt x="9567" y="400"/>
                    </a:cubicBezTo>
                    <a:cubicBezTo>
                      <a:pt x="9749" y="733"/>
                      <a:pt x="9877" y="1094"/>
                      <a:pt x="9943" y="1469"/>
                    </a:cubicBezTo>
                    <a:cubicBezTo>
                      <a:pt x="9974" y="1663"/>
                      <a:pt x="9993" y="1865"/>
                      <a:pt x="10012" y="1989"/>
                    </a:cubicBezTo>
                    <a:cubicBezTo>
                      <a:pt x="9974" y="2946"/>
                      <a:pt x="9741" y="3767"/>
                      <a:pt x="9218" y="4488"/>
                    </a:cubicBezTo>
                    <a:cubicBezTo>
                      <a:pt x="8897" y="4922"/>
                      <a:pt x="8486" y="5278"/>
                      <a:pt x="8017" y="5534"/>
                    </a:cubicBezTo>
                    <a:cubicBezTo>
                      <a:pt x="7959" y="5569"/>
                      <a:pt x="7897" y="5604"/>
                      <a:pt x="7839" y="5635"/>
                    </a:cubicBezTo>
                    <a:cubicBezTo>
                      <a:pt x="7817" y="5648"/>
                      <a:pt x="7794" y="5658"/>
                      <a:pt x="7771" y="5658"/>
                    </a:cubicBezTo>
                    <a:cubicBezTo>
                      <a:pt x="7754" y="5658"/>
                      <a:pt x="7736" y="5652"/>
                      <a:pt x="7719" y="5635"/>
                    </a:cubicBezTo>
                    <a:cubicBezTo>
                      <a:pt x="7680" y="5600"/>
                      <a:pt x="7695" y="5561"/>
                      <a:pt x="7711" y="5522"/>
                    </a:cubicBezTo>
                    <a:cubicBezTo>
                      <a:pt x="7878" y="5123"/>
                      <a:pt x="8040" y="4720"/>
                      <a:pt x="8207" y="4321"/>
                    </a:cubicBezTo>
                    <a:cubicBezTo>
                      <a:pt x="8300" y="4100"/>
                      <a:pt x="8404" y="3883"/>
                      <a:pt x="8497" y="3662"/>
                    </a:cubicBezTo>
                    <a:cubicBezTo>
                      <a:pt x="8525" y="3593"/>
                      <a:pt x="8532" y="3519"/>
                      <a:pt x="8528" y="3445"/>
                    </a:cubicBezTo>
                    <a:cubicBezTo>
                      <a:pt x="8534" y="3365"/>
                      <a:pt x="8469" y="3309"/>
                      <a:pt x="8400" y="3309"/>
                    </a:cubicBezTo>
                    <a:cubicBezTo>
                      <a:pt x="8369" y="3309"/>
                      <a:pt x="8338" y="3320"/>
                      <a:pt x="8311" y="3345"/>
                    </a:cubicBezTo>
                    <a:cubicBezTo>
                      <a:pt x="8207" y="3426"/>
                      <a:pt x="8114" y="3519"/>
                      <a:pt x="8036" y="3628"/>
                    </a:cubicBezTo>
                    <a:cubicBezTo>
                      <a:pt x="7901" y="3829"/>
                      <a:pt x="7785" y="4042"/>
                      <a:pt x="7672" y="4259"/>
                    </a:cubicBezTo>
                    <a:cubicBezTo>
                      <a:pt x="7506" y="4577"/>
                      <a:pt x="7347" y="4898"/>
                      <a:pt x="7184" y="5216"/>
                    </a:cubicBezTo>
                    <a:cubicBezTo>
                      <a:pt x="7144" y="5292"/>
                      <a:pt x="7110" y="5331"/>
                      <a:pt x="7076" y="5331"/>
                    </a:cubicBezTo>
                    <a:cubicBezTo>
                      <a:pt x="7044" y="5331"/>
                      <a:pt x="7012" y="5297"/>
                      <a:pt x="6975" y="5228"/>
                    </a:cubicBezTo>
                    <a:cubicBezTo>
                      <a:pt x="6913" y="5108"/>
                      <a:pt x="6870" y="4984"/>
                      <a:pt x="6839" y="4856"/>
                    </a:cubicBezTo>
                    <a:cubicBezTo>
                      <a:pt x="6684" y="4302"/>
                      <a:pt x="6731" y="3748"/>
                      <a:pt x="6878" y="3201"/>
                    </a:cubicBezTo>
                    <a:cubicBezTo>
                      <a:pt x="7203" y="1946"/>
                      <a:pt x="8060" y="896"/>
                      <a:pt x="9222" y="330"/>
                    </a:cubicBezTo>
                    <a:cubicBezTo>
                      <a:pt x="9273" y="303"/>
                      <a:pt x="9324" y="276"/>
                      <a:pt x="9382" y="276"/>
                    </a:cubicBezTo>
                    <a:close/>
                    <a:moveTo>
                      <a:pt x="3313" y="3488"/>
                    </a:moveTo>
                    <a:cubicBezTo>
                      <a:pt x="3337" y="3488"/>
                      <a:pt x="3365" y="3496"/>
                      <a:pt x="3395" y="3511"/>
                    </a:cubicBezTo>
                    <a:cubicBezTo>
                      <a:pt x="3581" y="3600"/>
                      <a:pt x="3759" y="3705"/>
                      <a:pt x="3929" y="3821"/>
                    </a:cubicBezTo>
                    <a:cubicBezTo>
                      <a:pt x="4755" y="4441"/>
                      <a:pt x="5344" y="5235"/>
                      <a:pt x="5669" y="6220"/>
                    </a:cubicBezTo>
                    <a:cubicBezTo>
                      <a:pt x="5762" y="6506"/>
                      <a:pt x="5859" y="6785"/>
                      <a:pt x="5882" y="7088"/>
                    </a:cubicBezTo>
                    <a:cubicBezTo>
                      <a:pt x="5901" y="7332"/>
                      <a:pt x="5890" y="7580"/>
                      <a:pt x="5886" y="7828"/>
                    </a:cubicBezTo>
                    <a:cubicBezTo>
                      <a:pt x="5886" y="7862"/>
                      <a:pt x="5894" y="7932"/>
                      <a:pt x="5836" y="7932"/>
                    </a:cubicBezTo>
                    <a:cubicBezTo>
                      <a:pt x="5789" y="7932"/>
                      <a:pt x="5746" y="7913"/>
                      <a:pt x="5715" y="7878"/>
                    </a:cubicBezTo>
                    <a:cubicBezTo>
                      <a:pt x="5522" y="7630"/>
                      <a:pt x="5328" y="7382"/>
                      <a:pt x="5142" y="7126"/>
                    </a:cubicBezTo>
                    <a:cubicBezTo>
                      <a:pt x="4696" y="6506"/>
                      <a:pt x="4363" y="5828"/>
                      <a:pt x="4096" y="5111"/>
                    </a:cubicBezTo>
                    <a:cubicBezTo>
                      <a:pt x="4077" y="5053"/>
                      <a:pt x="4057" y="4995"/>
                      <a:pt x="4034" y="4941"/>
                    </a:cubicBezTo>
                    <a:cubicBezTo>
                      <a:pt x="4017" y="4905"/>
                      <a:pt x="3998" y="4868"/>
                      <a:pt x="3959" y="4868"/>
                    </a:cubicBezTo>
                    <a:cubicBezTo>
                      <a:pt x="3952" y="4868"/>
                      <a:pt x="3945" y="4869"/>
                      <a:pt x="3937" y="4871"/>
                    </a:cubicBezTo>
                    <a:cubicBezTo>
                      <a:pt x="3891" y="4887"/>
                      <a:pt x="3867" y="4933"/>
                      <a:pt x="3883" y="4980"/>
                    </a:cubicBezTo>
                    <a:cubicBezTo>
                      <a:pt x="3906" y="5065"/>
                      <a:pt x="3929" y="5150"/>
                      <a:pt x="3956" y="5232"/>
                    </a:cubicBezTo>
                    <a:cubicBezTo>
                      <a:pt x="4224" y="6003"/>
                      <a:pt x="4603" y="6727"/>
                      <a:pt x="5088" y="7382"/>
                    </a:cubicBezTo>
                    <a:cubicBezTo>
                      <a:pt x="5247" y="7599"/>
                      <a:pt x="5413" y="7808"/>
                      <a:pt x="5576" y="8021"/>
                    </a:cubicBezTo>
                    <a:cubicBezTo>
                      <a:pt x="5592" y="8041"/>
                      <a:pt x="5607" y="8060"/>
                      <a:pt x="5638" y="8103"/>
                    </a:cubicBezTo>
                    <a:cubicBezTo>
                      <a:pt x="5616" y="8105"/>
                      <a:pt x="5594" y="8108"/>
                      <a:pt x="5572" y="8108"/>
                    </a:cubicBezTo>
                    <a:cubicBezTo>
                      <a:pt x="5563" y="8108"/>
                      <a:pt x="5554" y="8108"/>
                      <a:pt x="5545" y="8107"/>
                    </a:cubicBezTo>
                    <a:cubicBezTo>
                      <a:pt x="5487" y="8091"/>
                      <a:pt x="5429" y="8072"/>
                      <a:pt x="5375" y="8048"/>
                    </a:cubicBezTo>
                    <a:cubicBezTo>
                      <a:pt x="4503" y="7707"/>
                      <a:pt x="3794" y="7041"/>
                      <a:pt x="3398" y="6193"/>
                    </a:cubicBezTo>
                    <a:cubicBezTo>
                      <a:pt x="3212" y="5821"/>
                      <a:pt x="3085" y="5425"/>
                      <a:pt x="3023" y="5015"/>
                    </a:cubicBezTo>
                    <a:cubicBezTo>
                      <a:pt x="2953" y="4538"/>
                      <a:pt x="3007" y="4050"/>
                      <a:pt x="3185" y="3597"/>
                    </a:cubicBezTo>
                    <a:cubicBezTo>
                      <a:pt x="3212" y="3527"/>
                      <a:pt x="3256" y="3488"/>
                      <a:pt x="3313" y="3488"/>
                    </a:cubicBezTo>
                    <a:close/>
                    <a:moveTo>
                      <a:pt x="10954" y="6010"/>
                    </a:moveTo>
                    <a:cubicBezTo>
                      <a:pt x="11039" y="6010"/>
                      <a:pt x="11078" y="6065"/>
                      <a:pt x="11059" y="6169"/>
                    </a:cubicBezTo>
                    <a:cubicBezTo>
                      <a:pt x="11031" y="6305"/>
                      <a:pt x="11004" y="6437"/>
                      <a:pt x="10969" y="6564"/>
                    </a:cubicBezTo>
                    <a:cubicBezTo>
                      <a:pt x="10702" y="7529"/>
                      <a:pt x="10105" y="8242"/>
                      <a:pt x="9261" y="8754"/>
                    </a:cubicBezTo>
                    <a:cubicBezTo>
                      <a:pt x="8842" y="9005"/>
                      <a:pt x="8377" y="9176"/>
                      <a:pt x="7893" y="9250"/>
                    </a:cubicBezTo>
                    <a:cubicBezTo>
                      <a:pt x="7752" y="9269"/>
                      <a:pt x="7610" y="9279"/>
                      <a:pt x="7469" y="9279"/>
                    </a:cubicBezTo>
                    <a:cubicBezTo>
                      <a:pt x="7249" y="9279"/>
                      <a:pt x="7029" y="9256"/>
                      <a:pt x="6812" y="9211"/>
                    </a:cubicBezTo>
                    <a:cubicBezTo>
                      <a:pt x="6769" y="9203"/>
                      <a:pt x="6723" y="9184"/>
                      <a:pt x="6715" y="9110"/>
                    </a:cubicBezTo>
                    <a:lnTo>
                      <a:pt x="6715" y="9110"/>
                    </a:lnTo>
                    <a:lnTo>
                      <a:pt x="6719" y="9114"/>
                    </a:lnTo>
                    <a:cubicBezTo>
                      <a:pt x="6820" y="9064"/>
                      <a:pt x="6921" y="9021"/>
                      <a:pt x="7021" y="8971"/>
                    </a:cubicBezTo>
                    <a:cubicBezTo>
                      <a:pt x="7812" y="8599"/>
                      <a:pt x="8540" y="8118"/>
                      <a:pt x="9195" y="7541"/>
                    </a:cubicBezTo>
                    <a:cubicBezTo>
                      <a:pt x="9338" y="7413"/>
                      <a:pt x="9470" y="7281"/>
                      <a:pt x="9606" y="7150"/>
                    </a:cubicBezTo>
                    <a:cubicBezTo>
                      <a:pt x="9637" y="7126"/>
                      <a:pt x="9660" y="7095"/>
                      <a:pt x="9671" y="7060"/>
                    </a:cubicBezTo>
                    <a:cubicBezTo>
                      <a:pt x="9679" y="7026"/>
                      <a:pt x="9671" y="6991"/>
                      <a:pt x="9652" y="6964"/>
                    </a:cubicBezTo>
                    <a:cubicBezTo>
                      <a:pt x="9646" y="6955"/>
                      <a:pt x="9629" y="6951"/>
                      <a:pt x="9610" y="6951"/>
                    </a:cubicBezTo>
                    <a:cubicBezTo>
                      <a:pt x="9593" y="6951"/>
                      <a:pt x="9576" y="6954"/>
                      <a:pt x="9563" y="6960"/>
                    </a:cubicBezTo>
                    <a:cubicBezTo>
                      <a:pt x="9532" y="6975"/>
                      <a:pt x="9509" y="6998"/>
                      <a:pt x="9486" y="7026"/>
                    </a:cubicBezTo>
                    <a:cubicBezTo>
                      <a:pt x="8877" y="7618"/>
                      <a:pt x="8215" y="8141"/>
                      <a:pt x="7459" y="8544"/>
                    </a:cubicBezTo>
                    <a:cubicBezTo>
                      <a:pt x="7285" y="8637"/>
                      <a:pt x="7110" y="8734"/>
                      <a:pt x="6928" y="8816"/>
                    </a:cubicBezTo>
                    <a:cubicBezTo>
                      <a:pt x="6855" y="8850"/>
                      <a:pt x="6773" y="8866"/>
                      <a:pt x="6696" y="8870"/>
                    </a:cubicBezTo>
                    <a:cubicBezTo>
                      <a:pt x="6693" y="8870"/>
                      <a:pt x="6690" y="8870"/>
                      <a:pt x="6687" y="8870"/>
                    </a:cubicBezTo>
                    <a:cubicBezTo>
                      <a:pt x="6613" y="8870"/>
                      <a:pt x="6597" y="8825"/>
                      <a:pt x="6634" y="8758"/>
                    </a:cubicBezTo>
                    <a:cubicBezTo>
                      <a:pt x="7091" y="7936"/>
                      <a:pt x="7680" y="7235"/>
                      <a:pt x="8466" y="6704"/>
                    </a:cubicBezTo>
                    <a:cubicBezTo>
                      <a:pt x="8978" y="6355"/>
                      <a:pt x="9563" y="6127"/>
                      <a:pt x="10175" y="6041"/>
                    </a:cubicBezTo>
                    <a:cubicBezTo>
                      <a:pt x="10431" y="6007"/>
                      <a:pt x="10694" y="6018"/>
                      <a:pt x="10954" y="6010"/>
                    </a:cubicBezTo>
                    <a:close/>
                    <a:moveTo>
                      <a:pt x="9486" y="10366"/>
                    </a:moveTo>
                    <a:cubicBezTo>
                      <a:pt x="9787" y="10366"/>
                      <a:pt x="10088" y="10391"/>
                      <a:pt x="10384" y="10443"/>
                    </a:cubicBezTo>
                    <a:cubicBezTo>
                      <a:pt x="10745" y="10497"/>
                      <a:pt x="11086" y="10633"/>
                      <a:pt x="11388" y="10834"/>
                    </a:cubicBezTo>
                    <a:cubicBezTo>
                      <a:pt x="11415" y="10850"/>
                      <a:pt x="11438" y="10869"/>
                      <a:pt x="11462" y="10892"/>
                    </a:cubicBezTo>
                    <a:cubicBezTo>
                      <a:pt x="11508" y="10935"/>
                      <a:pt x="11520" y="11009"/>
                      <a:pt x="11489" y="11063"/>
                    </a:cubicBezTo>
                    <a:cubicBezTo>
                      <a:pt x="11241" y="11563"/>
                      <a:pt x="10892" y="11966"/>
                      <a:pt x="10404" y="12241"/>
                    </a:cubicBezTo>
                    <a:cubicBezTo>
                      <a:pt x="9877" y="12539"/>
                      <a:pt x="9300" y="12729"/>
                      <a:pt x="8699" y="12803"/>
                    </a:cubicBezTo>
                    <a:cubicBezTo>
                      <a:pt x="8462" y="12832"/>
                      <a:pt x="8225" y="12847"/>
                      <a:pt x="7988" y="12847"/>
                    </a:cubicBezTo>
                    <a:cubicBezTo>
                      <a:pt x="7880" y="12847"/>
                      <a:pt x="7772" y="12844"/>
                      <a:pt x="7664" y="12837"/>
                    </a:cubicBezTo>
                    <a:cubicBezTo>
                      <a:pt x="7110" y="12803"/>
                      <a:pt x="6572" y="12655"/>
                      <a:pt x="6080" y="12400"/>
                    </a:cubicBezTo>
                    <a:cubicBezTo>
                      <a:pt x="6029" y="12384"/>
                      <a:pt x="5991" y="12345"/>
                      <a:pt x="5975" y="12299"/>
                    </a:cubicBezTo>
                    <a:cubicBezTo>
                      <a:pt x="5948" y="12245"/>
                      <a:pt x="5967" y="12179"/>
                      <a:pt x="6022" y="12156"/>
                    </a:cubicBezTo>
                    <a:cubicBezTo>
                      <a:pt x="6049" y="12140"/>
                      <a:pt x="6076" y="12125"/>
                      <a:pt x="6103" y="12113"/>
                    </a:cubicBezTo>
                    <a:cubicBezTo>
                      <a:pt x="6711" y="11861"/>
                      <a:pt x="7323" y="11625"/>
                      <a:pt x="7967" y="11477"/>
                    </a:cubicBezTo>
                    <a:cubicBezTo>
                      <a:pt x="8539" y="11346"/>
                      <a:pt x="9126" y="11279"/>
                      <a:pt x="9715" y="11279"/>
                    </a:cubicBezTo>
                    <a:cubicBezTo>
                      <a:pt x="9804" y="11279"/>
                      <a:pt x="9893" y="11281"/>
                      <a:pt x="9981" y="11284"/>
                    </a:cubicBezTo>
                    <a:cubicBezTo>
                      <a:pt x="10036" y="11284"/>
                      <a:pt x="10094" y="11295"/>
                      <a:pt x="10144" y="11299"/>
                    </a:cubicBezTo>
                    <a:cubicBezTo>
                      <a:pt x="10151" y="11300"/>
                      <a:pt x="10158" y="11300"/>
                      <a:pt x="10165" y="11300"/>
                    </a:cubicBezTo>
                    <a:cubicBezTo>
                      <a:pt x="10207" y="11300"/>
                      <a:pt x="10246" y="11287"/>
                      <a:pt x="10253" y="11237"/>
                    </a:cubicBezTo>
                    <a:cubicBezTo>
                      <a:pt x="10264" y="11175"/>
                      <a:pt x="10218" y="11152"/>
                      <a:pt x="10167" y="11148"/>
                    </a:cubicBezTo>
                    <a:cubicBezTo>
                      <a:pt x="10020" y="11133"/>
                      <a:pt x="9877" y="11113"/>
                      <a:pt x="9730" y="11113"/>
                    </a:cubicBezTo>
                    <a:cubicBezTo>
                      <a:pt x="9709" y="11113"/>
                      <a:pt x="9688" y="11113"/>
                      <a:pt x="9668" y="11113"/>
                    </a:cubicBezTo>
                    <a:cubicBezTo>
                      <a:pt x="8720" y="11113"/>
                      <a:pt x="7777" y="11287"/>
                      <a:pt x="6890" y="11629"/>
                    </a:cubicBezTo>
                    <a:cubicBezTo>
                      <a:pt x="6611" y="11733"/>
                      <a:pt x="6335" y="11849"/>
                      <a:pt x="6060" y="11962"/>
                    </a:cubicBezTo>
                    <a:cubicBezTo>
                      <a:pt x="6018" y="11977"/>
                      <a:pt x="5971" y="11989"/>
                      <a:pt x="5925" y="11997"/>
                    </a:cubicBezTo>
                    <a:cubicBezTo>
                      <a:pt x="5917" y="11888"/>
                      <a:pt x="5967" y="11834"/>
                      <a:pt x="6022" y="11780"/>
                    </a:cubicBezTo>
                    <a:cubicBezTo>
                      <a:pt x="6281" y="11493"/>
                      <a:pt x="6583" y="11245"/>
                      <a:pt x="6917" y="11047"/>
                    </a:cubicBezTo>
                    <a:cubicBezTo>
                      <a:pt x="7467" y="10718"/>
                      <a:pt x="8079" y="10505"/>
                      <a:pt x="8714" y="10420"/>
                    </a:cubicBezTo>
                    <a:cubicBezTo>
                      <a:pt x="8970" y="10384"/>
                      <a:pt x="9228" y="10366"/>
                      <a:pt x="9486" y="10366"/>
                    </a:cubicBezTo>
                    <a:close/>
                    <a:moveTo>
                      <a:pt x="2323" y="7563"/>
                    </a:moveTo>
                    <a:cubicBezTo>
                      <a:pt x="2361" y="7563"/>
                      <a:pt x="2401" y="7571"/>
                      <a:pt x="2441" y="7587"/>
                    </a:cubicBezTo>
                    <a:cubicBezTo>
                      <a:pt x="2666" y="7684"/>
                      <a:pt x="2875" y="7812"/>
                      <a:pt x="3058" y="7975"/>
                    </a:cubicBezTo>
                    <a:cubicBezTo>
                      <a:pt x="3856" y="8672"/>
                      <a:pt x="4336" y="9552"/>
                      <a:pt x="4545" y="10582"/>
                    </a:cubicBezTo>
                    <a:cubicBezTo>
                      <a:pt x="4669" y="11175"/>
                      <a:pt x="4665" y="11787"/>
                      <a:pt x="4534" y="12376"/>
                    </a:cubicBezTo>
                    <a:cubicBezTo>
                      <a:pt x="4514" y="12438"/>
                      <a:pt x="4491" y="12496"/>
                      <a:pt x="4464" y="12555"/>
                    </a:cubicBezTo>
                    <a:lnTo>
                      <a:pt x="4429" y="12555"/>
                    </a:lnTo>
                    <a:cubicBezTo>
                      <a:pt x="4406" y="12508"/>
                      <a:pt x="4386" y="12462"/>
                      <a:pt x="4371" y="12411"/>
                    </a:cubicBezTo>
                    <a:cubicBezTo>
                      <a:pt x="4131" y="11485"/>
                      <a:pt x="3770" y="10598"/>
                      <a:pt x="3302" y="9761"/>
                    </a:cubicBezTo>
                    <a:cubicBezTo>
                      <a:pt x="3243" y="9664"/>
                      <a:pt x="3181" y="9567"/>
                      <a:pt x="3112" y="9474"/>
                    </a:cubicBezTo>
                    <a:cubicBezTo>
                      <a:pt x="3081" y="9439"/>
                      <a:pt x="3046" y="9408"/>
                      <a:pt x="3003" y="9385"/>
                    </a:cubicBezTo>
                    <a:cubicBezTo>
                      <a:pt x="2992" y="9376"/>
                      <a:pt x="2978" y="9372"/>
                      <a:pt x="2964" y="9372"/>
                    </a:cubicBezTo>
                    <a:cubicBezTo>
                      <a:pt x="2953" y="9372"/>
                      <a:pt x="2943" y="9374"/>
                      <a:pt x="2934" y="9377"/>
                    </a:cubicBezTo>
                    <a:cubicBezTo>
                      <a:pt x="2918" y="9401"/>
                      <a:pt x="2914" y="9428"/>
                      <a:pt x="2922" y="9451"/>
                    </a:cubicBezTo>
                    <a:cubicBezTo>
                      <a:pt x="2937" y="9494"/>
                      <a:pt x="2957" y="9536"/>
                      <a:pt x="2984" y="9575"/>
                    </a:cubicBezTo>
                    <a:cubicBezTo>
                      <a:pt x="3507" y="10427"/>
                      <a:pt x="3879" y="11346"/>
                      <a:pt x="4158" y="12303"/>
                    </a:cubicBezTo>
                    <a:cubicBezTo>
                      <a:pt x="4208" y="12462"/>
                      <a:pt x="4239" y="12624"/>
                      <a:pt x="4278" y="12787"/>
                    </a:cubicBezTo>
                    <a:cubicBezTo>
                      <a:pt x="4282" y="12818"/>
                      <a:pt x="4282" y="12853"/>
                      <a:pt x="4278" y="12884"/>
                    </a:cubicBezTo>
                    <a:cubicBezTo>
                      <a:pt x="4270" y="12950"/>
                      <a:pt x="4233" y="12978"/>
                      <a:pt x="4188" y="12978"/>
                    </a:cubicBezTo>
                    <a:cubicBezTo>
                      <a:pt x="4167" y="12978"/>
                      <a:pt x="4145" y="12972"/>
                      <a:pt x="4123" y="12961"/>
                    </a:cubicBezTo>
                    <a:cubicBezTo>
                      <a:pt x="3933" y="12872"/>
                      <a:pt x="3755" y="12756"/>
                      <a:pt x="3600" y="12613"/>
                    </a:cubicBezTo>
                    <a:cubicBezTo>
                      <a:pt x="3003" y="12082"/>
                      <a:pt x="2534" y="11427"/>
                      <a:pt x="2217" y="10691"/>
                    </a:cubicBezTo>
                    <a:cubicBezTo>
                      <a:pt x="2058" y="10307"/>
                      <a:pt x="1953" y="9901"/>
                      <a:pt x="1914" y="9486"/>
                    </a:cubicBezTo>
                    <a:cubicBezTo>
                      <a:pt x="1880" y="9157"/>
                      <a:pt x="1880" y="8827"/>
                      <a:pt x="1914" y="8502"/>
                    </a:cubicBezTo>
                    <a:cubicBezTo>
                      <a:pt x="1945" y="8242"/>
                      <a:pt x="2004" y="7986"/>
                      <a:pt x="2089" y="7742"/>
                    </a:cubicBezTo>
                    <a:cubicBezTo>
                      <a:pt x="2129" y="7625"/>
                      <a:pt x="2217" y="7563"/>
                      <a:pt x="2323" y="7563"/>
                    </a:cubicBezTo>
                    <a:close/>
                    <a:moveTo>
                      <a:pt x="425" y="11898"/>
                    </a:moveTo>
                    <a:cubicBezTo>
                      <a:pt x="443" y="11898"/>
                      <a:pt x="461" y="11900"/>
                      <a:pt x="481" y="11904"/>
                    </a:cubicBezTo>
                    <a:cubicBezTo>
                      <a:pt x="1167" y="12043"/>
                      <a:pt x="1729" y="12384"/>
                      <a:pt x="2186" y="12907"/>
                    </a:cubicBezTo>
                    <a:cubicBezTo>
                      <a:pt x="2779" y="13574"/>
                      <a:pt x="3181" y="14387"/>
                      <a:pt x="3352" y="15263"/>
                    </a:cubicBezTo>
                    <a:cubicBezTo>
                      <a:pt x="3429" y="15650"/>
                      <a:pt x="3484" y="16046"/>
                      <a:pt x="3511" y="16441"/>
                    </a:cubicBezTo>
                    <a:cubicBezTo>
                      <a:pt x="3515" y="16507"/>
                      <a:pt x="3538" y="16592"/>
                      <a:pt x="3445" y="16654"/>
                    </a:cubicBezTo>
                    <a:cubicBezTo>
                      <a:pt x="3410" y="16615"/>
                      <a:pt x="3379" y="16573"/>
                      <a:pt x="3348" y="16534"/>
                    </a:cubicBezTo>
                    <a:cubicBezTo>
                      <a:pt x="3027" y="16007"/>
                      <a:pt x="2720" y="15472"/>
                      <a:pt x="2376" y="14957"/>
                    </a:cubicBezTo>
                    <a:cubicBezTo>
                      <a:pt x="2112" y="14558"/>
                      <a:pt x="1802" y="14190"/>
                      <a:pt x="1512" y="13806"/>
                    </a:cubicBezTo>
                    <a:cubicBezTo>
                      <a:pt x="1473" y="13760"/>
                      <a:pt x="1426" y="13717"/>
                      <a:pt x="1380" y="13678"/>
                    </a:cubicBezTo>
                    <a:cubicBezTo>
                      <a:pt x="1366" y="13662"/>
                      <a:pt x="1348" y="13654"/>
                      <a:pt x="1329" y="13654"/>
                    </a:cubicBezTo>
                    <a:cubicBezTo>
                      <a:pt x="1312" y="13654"/>
                      <a:pt x="1294" y="13661"/>
                      <a:pt x="1279" y="13674"/>
                    </a:cubicBezTo>
                    <a:cubicBezTo>
                      <a:pt x="1248" y="13698"/>
                      <a:pt x="1244" y="13744"/>
                      <a:pt x="1267" y="13775"/>
                    </a:cubicBezTo>
                    <a:cubicBezTo>
                      <a:pt x="1298" y="13822"/>
                      <a:pt x="1333" y="13868"/>
                      <a:pt x="1372" y="13915"/>
                    </a:cubicBezTo>
                    <a:cubicBezTo>
                      <a:pt x="1833" y="14453"/>
                      <a:pt x="2244" y="15027"/>
                      <a:pt x="2608" y="15635"/>
                    </a:cubicBezTo>
                    <a:cubicBezTo>
                      <a:pt x="2829" y="16007"/>
                      <a:pt x="3050" y="16375"/>
                      <a:pt x="3267" y="16747"/>
                    </a:cubicBezTo>
                    <a:cubicBezTo>
                      <a:pt x="3290" y="16786"/>
                      <a:pt x="3333" y="16828"/>
                      <a:pt x="3294" y="16875"/>
                    </a:cubicBezTo>
                    <a:cubicBezTo>
                      <a:pt x="3273" y="16901"/>
                      <a:pt x="3249" y="16910"/>
                      <a:pt x="3223" y="16910"/>
                    </a:cubicBezTo>
                    <a:cubicBezTo>
                      <a:pt x="3196" y="16910"/>
                      <a:pt x="3167" y="16900"/>
                      <a:pt x="3139" y="16890"/>
                    </a:cubicBezTo>
                    <a:cubicBezTo>
                      <a:pt x="2748" y="16770"/>
                      <a:pt x="2387" y="16569"/>
                      <a:pt x="2077" y="16301"/>
                    </a:cubicBezTo>
                    <a:cubicBezTo>
                      <a:pt x="1419" y="15736"/>
                      <a:pt x="903" y="15015"/>
                      <a:pt x="578" y="14209"/>
                    </a:cubicBezTo>
                    <a:cubicBezTo>
                      <a:pt x="384" y="13744"/>
                      <a:pt x="260" y="13256"/>
                      <a:pt x="210" y="12756"/>
                    </a:cubicBezTo>
                    <a:cubicBezTo>
                      <a:pt x="186" y="12539"/>
                      <a:pt x="183" y="12322"/>
                      <a:pt x="206" y="12105"/>
                    </a:cubicBezTo>
                    <a:cubicBezTo>
                      <a:pt x="223" y="11974"/>
                      <a:pt x="307" y="11898"/>
                      <a:pt x="425" y="11898"/>
                    </a:cubicBezTo>
                    <a:close/>
                    <a:moveTo>
                      <a:pt x="8621" y="14275"/>
                    </a:moveTo>
                    <a:cubicBezTo>
                      <a:pt x="8717" y="14275"/>
                      <a:pt x="8813" y="14277"/>
                      <a:pt x="8908" y="14283"/>
                    </a:cubicBezTo>
                    <a:cubicBezTo>
                      <a:pt x="9172" y="14306"/>
                      <a:pt x="9431" y="14352"/>
                      <a:pt x="9683" y="14430"/>
                    </a:cubicBezTo>
                    <a:cubicBezTo>
                      <a:pt x="9811" y="14469"/>
                      <a:pt x="9857" y="14550"/>
                      <a:pt x="9819" y="14690"/>
                    </a:cubicBezTo>
                    <a:cubicBezTo>
                      <a:pt x="9745" y="14926"/>
                      <a:pt x="9633" y="15147"/>
                      <a:pt x="9489" y="15348"/>
                    </a:cubicBezTo>
                    <a:cubicBezTo>
                      <a:pt x="9191" y="15782"/>
                      <a:pt x="8792" y="16092"/>
                      <a:pt x="8335" y="16340"/>
                    </a:cubicBezTo>
                    <a:cubicBezTo>
                      <a:pt x="7796" y="16638"/>
                      <a:pt x="7207" y="16828"/>
                      <a:pt x="6595" y="16902"/>
                    </a:cubicBezTo>
                    <a:cubicBezTo>
                      <a:pt x="6424" y="16922"/>
                      <a:pt x="6252" y="16932"/>
                      <a:pt x="6080" y="16932"/>
                    </a:cubicBezTo>
                    <a:cubicBezTo>
                      <a:pt x="5786" y="16932"/>
                      <a:pt x="5491" y="16903"/>
                      <a:pt x="5200" y="16844"/>
                    </a:cubicBezTo>
                    <a:cubicBezTo>
                      <a:pt x="5123" y="16832"/>
                      <a:pt x="5053" y="16786"/>
                      <a:pt x="5014" y="16716"/>
                    </a:cubicBezTo>
                    <a:cubicBezTo>
                      <a:pt x="5065" y="16685"/>
                      <a:pt x="5111" y="16658"/>
                      <a:pt x="5165" y="16635"/>
                    </a:cubicBezTo>
                    <a:cubicBezTo>
                      <a:pt x="6107" y="16309"/>
                      <a:pt x="7017" y="15906"/>
                      <a:pt x="7893" y="15426"/>
                    </a:cubicBezTo>
                    <a:cubicBezTo>
                      <a:pt x="7951" y="15391"/>
                      <a:pt x="8009" y="15356"/>
                      <a:pt x="8064" y="15321"/>
                    </a:cubicBezTo>
                    <a:cubicBezTo>
                      <a:pt x="8087" y="15309"/>
                      <a:pt x="8102" y="15290"/>
                      <a:pt x="8114" y="15271"/>
                    </a:cubicBezTo>
                    <a:cubicBezTo>
                      <a:pt x="8129" y="15240"/>
                      <a:pt x="8141" y="15189"/>
                      <a:pt x="8129" y="15170"/>
                    </a:cubicBezTo>
                    <a:cubicBezTo>
                      <a:pt x="8108" y="15157"/>
                      <a:pt x="8085" y="15149"/>
                      <a:pt x="8063" y="15149"/>
                    </a:cubicBezTo>
                    <a:cubicBezTo>
                      <a:pt x="8053" y="15149"/>
                      <a:pt x="8042" y="15151"/>
                      <a:pt x="8033" y="15154"/>
                    </a:cubicBezTo>
                    <a:cubicBezTo>
                      <a:pt x="7959" y="15178"/>
                      <a:pt x="7893" y="15213"/>
                      <a:pt x="7827" y="15251"/>
                    </a:cubicBezTo>
                    <a:cubicBezTo>
                      <a:pt x="6971" y="15720"/>
                      <a:pt x="6076" y="16123"/>
                      <a:pt x="5154" y="16456"/>
                    </a:cubicBezTo>
                    <a:cubicBezTo>
                      <a:pt x="5111" y="16472"/>
                      <a:pt x="5065" y="16487"/>
                      <a:pt x="5018" y="16499"/>
                    </a:cubicBezTo>
                    <a:cubicBezTo>
                      <a:pt x="5003" y="16502"/>
                      <a:pt x="4990" y="16504"/>
                      <a:pt x="4978" y="16504"/>
                    </a:cubicBezTo>
                    <a:cubicBezTo>
                      <a:pt x="4924" y="16504"/>
                      <a:pt x="4899" y="16468"/>
                      <a:pt x="4906" y="16398"/>
                    </a:cubicBezTo>
                    <a:cubicBezTo>
                      <a:pt x="4913" y="16363"/>
                      <a:pt x="4925" y="16332"/>
                      <a:pt x="4941" y="16301"/>
                    </a:cubicBezTo>
                    <a:cubicBezTo>
                      <a:pt x="5169" y="15825"/>
                      <a:pt x="5514" y="15414"/>
                      <a:pt x="5944" y="15108"/>
                    </a:cubicBezTo>
                    <a:cubicBezTo>
                      <a:pt x="6506" y="14693"/>
                      <a:pt x="7168" y="14426"/>
                      <a:pt x="7862" y="14333"/>
                    </a:cubicBezTo>
                    <a:cubicBezTo>
                      <a:pt x="8113" y="14294"/>
                      <a:pt x="8367" y="14275"/>
                      <a:pt x="8621" y="14275"/>
                    </a:cubicBezTo>
                    <a:close/>
                    <a:moveTo>
                      <a:pt x="8238" y="3682"/>
                    </a:moveTo>
                    <a:lnTo>
                      <a:pt x="8261" y="3693"/>
                    </a:lnTo>
                    <a:cubicBezTo>
                      <a:pt x="8250" y="3736"/>
                      <a:pt x="8234" y="3779"/>
                      <a:pt x="8219" y="3821"/>
                    </a:cubicBezTo>
                    <a:cubicBezTo>
                      <a:pt x="7800" y="4724"/>
                      <a:pt x="7440" y="5654"/>
                      <a:pt x="7091" y="6584"/>
                    </a:cubicBezTo>
                    <a:cubicBezTo>
                      <a:pt x="6800" y="7359"/>
                      <a:pt x="6556" y="8149"/>
                      <a:pt x="6281" y="8928"/>
                    </a:cubicBezTo>
                    <a:cubicBezTo>
                      <a:pt x="5940" y="9901"/>
                      <a:pt x="5715" y="10908"/>
                      <a:pt x="5479" y="11908"/>
                    </a:cubicBezTo>
                    <a:cubicBezTo>
                      <a:pt x="5231" y="12961"/>
                      <a:pt x="4995" y="14015"/>
                      <a:pt x="4809" y="15081"/>
                    </a:cubicBezTo>
                    <a:cubicBezTo>
                      <a:pt x="4689" y="15755"/>
                      <a:pt x="4572" y="16429"/>
                      <a:pt x="4483" y="17107"/>
                    </a:cubicBezTo>
                    <a:cubicBezTo>
                      <a:pt x="4425" y="17541"/>
                      <a:pt x="4406" y="17983"/>
                      <a:pt x="4386" y="18425"/>
                    </a:cubicBezTo>
                    <a:cubicBezTo>
                      <a:pt x="4359" y="18975"/>
                      <a:pt x="4352" y="19521"/>
                      <a:pt x="4336" y="20071"/>
                    </a:cubicBezTo>
                    <a:cubicBezTo>
                      <a:pt x="4336" y="20114"/>
                      <a:pt x="4332" y="20153"/>
                      <a:pt x="4325" y="20191"/>
                    </a:cubicBezTo>
                    <a:cubicBezTo>
                      <a:pt x="4305" y="20312"/>
                      <a:pt x="4243" y="20405"/>
                      <a:pt x="4119" y="20428"/>
                    </a:cubicBezTo>
                    <a:cubicBezTo>
                      <a:pt x="3980" y="20455"/>
                      <a:pt x="3840" y="20478"/>
                      <a:pt x="3697" y="20490"/>
                    </a:cubicBezTo>
                    <a:cubicBezTo>
                      <a:pt x="3643" y="20490"/>
                      <a:pt x="3592" y="20478"/>
                      <a:pt x="3542" y="20455"/>
                    </a:cubicBezTo>
                    <a:cubicBezTo>
                      <a:pt x="3480" y="20432"/>
                      <a:pt x="3441" y="20370"/>
                      <a:pt x="3449" y="20300"/>
                    </a:cubicBezTo>
                    <a:cubicBezTo>
                      <a:pt x="3460" y="19897"/>
                      <a:pt x="3468" y="19490"/>
                      <a:pt x="3484" y="19083"/>
                    </a:cubicBezTo>
                    <a:cubicBezTo>
                      <a:pt x="3495" y="18769"/>
                      <a:pt x="3515" y="18460"/>
                      <a:pt x="3538" y="18150"/>
                    </a:cubicBezTo>
                    <a:cubicBezTo>
                      <a:pt x="3573" y="17642"/>
                      <a:pt x="3643" y="17138"/>
                      <a:pt x="3747" y="16638"/>
                    </a:cubicBezTo>
                    <a:cubicBezTo>
                      <a:pt x="3898" y="15879"/>
                      <a:pt x="4049" y="15120"/>
                      <a:pt x="4216" y="14364"/>
                    </a:cubicBezTo>
                    <a:cubicBezTo>
                      <a:pt x="4325" y="13884"/>
                      <a:pt x="4476" y="13415"/>
                      <a:pt x="4592" y="12938"/>
                    </a:cubicBezTo>
                    <a:cubicBezTo>
                      <a:pt x="4820" y="12032"/>
                      <a:pt x="5061" y="11129"/>
                      <a:pt x="5371" y="10249"/>
                    </a:cubicBezTo>
                    <a:cubicBezTo>
                      <a:pt x="5677" y="9381"/>
                      <a:pt x="5971" y="8513"/>
                      <a:pt x="6301" y="7657"/>
                    </a:cubicBezTo>
                    <a:cubicBezTo>
                      <a:pt x="6676" y="6677"/>
                      <a:pt x="7110" y="5720"/>
                      <a:pt x="7606" y="4794"/>
                    </a:cubicBezTo>
                    <a:cubicBezTo>
                      <a:pt x="7769" y="4488"/>
                      <a:pt x="7920" y="4178"/>
                      <a:pt x="8079" y="3868"/>
                    </a:cubicBezTo>
                    <a:cubicBezTo>
                      <a:pt x="8110" y="3790"/>
                      <a:pt x="8164" y="3724"/>
                      <a:pt x="8238" y="3682"/>
                    </a:cubicBezTo>
                    <a:close/>
                    <a:moveTo>
                      <a:pt x="9491" y="1"/>
                    </a:moveTo>
                    <a:cubicBezTo>
                      <a:pt x="9458" y="1"/>
                      <a:pt x="9417" y="15"/>
                      <a:pt x="9362" y="47"/>
                    </a:cubicBezTo>
                    <a:cubicBezTo>
                      <a:pt x="9323" y="67"/>
                      <a:pt x="9288" y="82"/>
                      <a:pt x="9249" y="98"/>
                    </a:cubicBezTo>
                    <a:cubicBezTo>
                      <a:pt x="8195" y="605"/>
                      <a:pt x="7416" y="1384"/>
                      <a:pt x="6944" y="2461"/>
                    </a:cubicBezTo>
                    <a:cubicBezTo>
                      <a:pt x="6727" y="2942"/>
                      <a:pt x="6599" y="3457"/>
                      <a:pt x="6568" y="3984"/>
                    </a:cubicBezTo>
                    <a:cubicBezTo>
                      <a:pt x="6545" y="4433"/>
                      <a:pt x="6622" y="4887"/>
                      <a:pt x="6797" y="5305"/>
                    </a:cubicBezTo>
                    <a:cubicBezTo>
                      <a:pt x="6893" y="5538"/>
                      <a:pt x="6890" y="5801"/>
                      <a:pt x="6785" y="6034"/>
                    </a:cubicBezTo>
                    <a:cubicBezTo>
                      <a:pt x="6576" y="6526"/>
                      <a:pt x="6363" y="7018"/>
                      <a:pt x="6149" y="7506"/>
                    </a:cubicBezTo>
                    <a:cubicBezTo>
                      <a:pt x="6138" y="7529"/>
                      <a:pt x="6126" y="7549"/>
                      <a:pt x="6111" y="7568"/>
                    </a:cubicBezTo>
                    <a:lnTo>
                      <a:pt x="6087" y="7564"/>
                    </a:lnTo>
                    <a:cubicBezTo>
                      <a:pt x="6080" y="7514"/>
                      <a:pt x="6068" y="7463"/>
                      <a:pt x="6064" y="7409"/>
                    </a:cubicBezTo>
                    <a:cubicBezTo>
                      <a:pt x="6053" y="7266"/>
                      <a:pt x="6060" y="7119"/>
                      <a:pt x="6033" y="6975"/>
                    </a:cubicBezTo>
                    <a:cubicBezTo>
                      <a:pt x="5925" y="6340"/>
                      <a:pt x="5704" y="5728"/>
                      <a:pt x="5378" y="5170"/>
                    </a:cubicBezTo>
                    <a:cubicBezTo>
                      <a:pt x="5049" y="4616"/>
                      <a:pt x="4619" y="4131"/>
                      <a:pt x="4111" y="3736"/>
                    </a:cubicBezTo>
                    <a:cubicBezTo>
                      <a:pt x="3856" y="3531"/>
                      <a:pt x="3561" y="3387"/>
                      <a:pt x="3274" y="3232"/>
                    </a:cubicBezTo>
                    <a:cubicBezTo>
                      <a:pt x="3244" y="3216"/>
                      <a:pt x="3218" y="3208"/>
                      <a:pt x="3197" y="3208"/>
                    </a:cubicBezTo>
                    <a:cubicBezTo>
                      <a:pt x="3156" y="3208"/>
                      <a:pt x="3128" y="3237"/>
                      <a:pt x="3100" y="3298"/>
                    </a:cubicBezTo>
                    <a:cubicBezTo>
                      <a:pt x="3069" y="3360"/>
                      <a:pt x="3046" y="3426"/>
                      <a:pt x="3023" y="3488"/>
                    </a:cubicBezTo>
                    <a:cubicBezTo>
                      <a:pt x="2837" y="3953"/>
                      <a:pt x="2767" y="4457"/>
                      <a:pt x="2829" y="4953"/>
                    </a:cubicBezTo>
                    <a:cubicBezTo>
                      <a:pt x="2887" y="5410"/>
                      <a:pt x="3023" y="5848"/>
                      <a:pt x="3232" y="6258"/>
                    </a:cubicBezTo>
                    <a:cubicBezTo>
                      <a:pt x="3681" y="7184"/>
                      <a:pt x="4390" y="7839"/>
                      <a:pt x="5351" y="8219"/>
                    </a:cubicBezTo>
                    <a:cubicBezTo>
                      <a:pt x="5440" y="8250"/>
                      <a:pt x="5530" y="8285"/>
                      <a:pt x="5615" y="8324"/>
                    </a:cubicBezTo>
                    <a:cubicBezTo>
                      <a:pt x="5770" y="8405"/>
                      <a:pt x="5789" y="8463"/>
                      <a:pt x="5735" y="8626"/>
                    </a:cubicBezTo>
                    <a:cubicBezTo>
                      <a:pt x="5448" y="9474"/>
                      <a:pt x="5161" y="10319"/>
                      <a:pt x="4875" y="11168"/>
                    </a:cubicBezTo>
                    <a:cubicBezTo>
                      <a:pt x="4863" y="11202"/>
                      <a:pt x="4848" y="11233"/>
                      <a:pt x="4832" y="11264"/>
                    </a:cubicBezTo>
                    <a:lnTo>
                      <a:pt x="4805" y="11260"/>
                    </a:lnTo>
                    <a:cubicBezTo>
                      <a:pt x="4797" y="11230"/>
                      <a:pt x="4786" y="11199"/>
                      <a:pt x="4782" y="11164"/>
                    </a:cubicBezTo>
                    <a:cubicBezTo>
                      <a:pt x="4743" y="10904"/>
                      <a:pt x="4727" y="10637"/>
                      <a:pt x="4669" y="10381"/>
                    </a:cubicBezTo>
                    <a:cubicBezTo>
                      <a:pt x="4460" y="9416"/>
                      <a:pt x="3956" y="8541"/>
                      <a:pt x="3220" y="7882"/>
                    </a:cubicBezTo>
                    <a:cubicBezTo>
                      <a:pt x="2953" y="7638"/>
                      <a:pt x="2635" y="7448"/>
                      <a:pt x="2290" y="7332"/>
                    </a:cubicBezTo>
                    <a:cubicBezTo>
                      <a:pt x="2268" y="7324"/>
                      <a:pt x="2245" y="7320"/>
                      <a:pt x="2222" y="7320"/>
                    </a:cubicBezTo>
                    <a:cubicBezTo>
                      <a:pt x="2209" y="7320"/>
                      <a:pt x="2196" y="7321"/>
                      <a:pt x="2182" y="7324"/>
                    </a:cubicBezTo>
                    <a:cubicBezTo>
                      <a:pt x="2062" y="7336"/>
                      <a:pt x="2007" y="7421"/>
                      <a:pt x="1969" y="7525"/>
                    </a:cubicBezTo>
                    <a:cubicBezTo>
                      <a:pt x="1732" y="8169"/>
                      <a:pt x="1655" y="8854"/>
                      <a:pt x="1736" y="9536"/>
                    </a:cubicBezTo>
                    <a:cubicBezTo>
                      <a:pt x="1814" y="10207"/>
                      <a:pt x="2038" y="10854"/>
                      <a:pt x="2395" y="11431"/>
                    </a:cubicBezTo>
                    <a:cubicBezTo>
                      <a:pt x="2608" y="11780"/>
                      <a:pt x="2860" y="12105"/>
                      <a:pt x="3139" y="12407"/>
                    </a:cubicBezTo>
                    <a:cubicBezTo>
                      <a:pt x="3356" y="12651"/>
                      <a:pt x="3612" y="12865"/>
                      <a:pt x="3894" y="13031"/>
                    </a:cubicBezTo>
                    <a:cubicBezTo>
                      <a:pt x="3968" y="13074"/>
                      <a:pt x="4042" y="13120"/>
                      <a:pt x="4104" y="13175"/>
                    </a:cubicBezTo>
                    <a:cubicBezTo>
                      <a:pt x="4150" y="13213"/>
                      <a:pt x="4185" y="13264"/>
                      <a:pt x="4197" y="13322"/>
                    </a:cubicBezTo>
                    <a:cubicBezTo>
                      <a:pt x="4212" y="13450"/>
                      <a:pt x="4208" y="13581"/>
                      <a:pt x="4189" y="13709"/>
                    </a:cubicBezTo>
                    <a:cubicBezTo>
                      <a:pt x="4135" y="13961"/>
                      <a:pt x="4057" y="14213"/>
                      <a:pt x="3999" y="14465"/>
                    </a:cubicBezTo>
                    <a:cubicBezTo>
                      <a:pt x="3902" y="14918"/>
                      <a:pt x="3805" y="15375"/>
                      <a:pt x="3708" y="15829"/>
                    </a:cubicBezTo>
                    <a:cubicBezTo>
                      <a:pt x="3697" y="15864"/>
                      <a:pt x="3708" y="15910"/>
                      <a:pt x="3650" y="15941"/>
                    </a:cubicBezTo>
                    <a:cubicBezTo>
                      <a:pt x="3639" y="15914"/>
                      <a:pt x="3627" y="15887"/>
                      <a:pt x="3623" y="15860"/>
                    </a:cubicBezTo>
                    <a:cubicBezTo>
                      <a:pt x="3592" y="15689"/>
                      <a:pt x="3569" y="15523"/>
                      <a:pt x="3542" y="15356"/>
                    </a:cubicBezTo>
                    <a:cubicBezTo>
                      <a:pt x="3402" y="14500"/>
                      <a:pt x="3046" y="13694"/>
                      <a:pt x="2507" y="13012"/>
                    </a:cubicBezTo>
                    <a:cubicBezTo>
                      <a:pt x="2073" y="12454"/>
                      <a:pt x="1543" y="12024"/>
                      <a:pt x="857" y="11811"/>
                    </a:cubicBezTo>
                    <a:cubicBezTo>
                      <a:pt x="667" y="11756"/>
                      <a:pt x="473" y="11710"/>
                      <a:pt x="276" y="11679"/>
                    </a:cubicBezTo>
                    <a:cubicBezTo>
                      <a:pt x="254" y="11675"/>
                      <a:pt x="236" y="11673"/>
                      <a:pt x="220" y="11673"/>
                    </a:cubicBezTo>
                    <a:cubicBezTo>
                      <a:pt x="163" y="11673"/>
                      <a:pt x="140" y="11703"/>
                      <a:pt x="113" y="11776"/>
                    </a:cubicBezTo>
                    <a:cubicBezTo>
                      <a:pt x="86" y="11838"/>
                      <a:pt x="66" y="11904"/>
                      <a:pt x="55" y="11970"/>
                    </a:cubicBezTo>
                    <a:cubicBezTo>
                      <a:pt x="0" y="12345"/>
                      <a:pt x="12" y="12729"/>
                      <a:pt x="82" y="13101"/>
                    </a:cubicBezTo>
                    <a:cubicBezTo>
                      <a:pt x="225" y="13934"/>
                      <a:pt x="551" y="14724"/>
                      <a:pt x="1043" y="15410"/>
                    </a:cubicBezTo>
                    <a:cubicBezTo>
                      <a:pt x="1326" y="15813"/>
                      <a:pt x="1659" y="16177"/>
                      <a:pt x="2035" y="16491"/>
                    </a:cubicBezTo>
                    <a:cubicBezTo>
                      <a:pt x="2403" y="16790"/>
                      <a:pt x="2829" y="17007"/>
                      <a:pt x="3282" y="17134"/>
                    </a:cubicBezTo>
                    <a:cubicBezTo>
                      <a:pt x="3375" y="17154"/>
                      <a:pt x="3437" y="17239"/>
                      <a:pt x="3429" y="17332"/>
                    </a:cubicBezTo>
                    <a:cubicBezTo>
                      <a:pt x="3429" y="17378"/>
                      <a:pt x="3426" y="17425"/>
                      <a:pt x="3422" y="17475"/>
                    </a:cubicBezTo>
                    <a:cubicBezTo>
                      <a:pt x="3410" y="17557"/>
                      <a:pt x="3395" y="17642"/>
                      <a:pt x="3391" y="17727"/>
                    </a:cubicBezTo>
                    <a:cubicBezTo>
                      <a:pt x="3356" y="18212"/>
                      <a:pt x="3317" y="18700"/>
                      <a:pt x="3294" y="19188"/>
                    </a:cubicBezTo>
                    <a:cubicBezTo>
                      <a:pt x="3274" y="19591"/>
                      <a:pt x="3271" y="19994"/>
                      <a:pt x="3267" y="20397"/>
                    </a:cubicBezTo>
                    <a:cubicBezTo>
                      <a:pt x="3263" y="20587"/>
                      <a:pt x="3344" y="20668"/>
                      <a:pt x="3534" y="20680"/>
                    </a:cubicBezTo>
                    <a:lnTo>
                      <a:pt x="3615" y="20680"/>
                    </a:lnTo>
                    <a:cubicBezTo>
                      <a:pt x="3852" y="20672"/>
                      <a:pt x="4088" y="20637"/>
                      <a:pt x="4317" y="20567"/>
                    </a:cubicBezTo>
                    <a:cubicBezTo>
                      <a:pt x="4487" y="20521"/>
                      <a:pt x="4526" y="20467"/>
                      <a:pt x="4526" y="20284"/>
                    </a:cubicBezTo>
                    <a:cubicBezTo>
                      <a:pt x="4518" y="19409"/>
                      <a:pt x="4565" y="18533"/>
                      <a:pt x="4619" y="17661"/>
                    </a:cubicBezTo>
                    <a:cubicBezTo>
                      <a:pt x="4627" y="17491"/>
                      <a:pt x="4650" y="17320"/>
                      <a:pt x="4681" y="17150"/>
                    </a:cubicBezTo>
                    <a:cubicBezTo>
                      <a:pt x="4709" y="17003"/>
                      <a:pt x="4754" y="16947"/>
                      <a:pt x="4852" y="16947"/>
                    </a:cubicBezTo>
                    <a:cubicBezTo>
                      <a:pt x="4888" y="16947"/>
                      <a:pt x="4931" y="16954"/>
                      <a:pt x="4983" y="16968"/>
                    </a:cubicBezTo>
                    <a:cubicBezTo>
                      <a:pt x="5336" y="17057"/>
                      <a:pt x="5698" y="17102"/>
                      <a:pt x="6062" y="17102"/>
                    </a:cubicBezTo>
                    <a:cubicBezTo>
                      <a:pt x="6233" y="17102"/>
                      <a:pt x="6405" y="17092"/>
                      <a:pt x="6576" y="17072"/>
                    </a:cubicBezTo>
                    <a:cubicBezTo>
                      <a:pt x="7083" y="17018"/>
                      <a:pt x="7575" y="16886"/>
                      <a:pt x="8040" y="16681"/>
                    </a:cubicBezTo>
                    <a:cubicBezTo>
                      <a:pt x="8575" y="16445"/>
                      <a:pt x="9055" y="16139"/>
                      <a:pt x="9439" y="15693"/>
                    </a:cubicBezTo>
                    <a:cubicBezTo>
                      <a:pt x="9699" y="15399"/>
                      <a:pt x="9892" y="15050"/>
                      <a:pt x="9997" y="14674"/>
                    </a:cubicBezTo>
                    <a:cubicBezTo>
                      <a:pt x="10059" y="14449"/>
                      <a:pt x="9993" y="14318"/>
                      <a:pt x="9768" y="14232"/>
                    </a:cubicBezTo>
                    <a:cubicBezTo>
                      <a:pt x="9609" y="14178"/>
                      <a:pt x="9447" y="14147"/>
                      <a:pt x="9284" y="14135"/>
                    </a:cubicBezTo>
                    <a:cubicBezTo>
                      <a:pt x="9056" y="14106"/>
                      <a:pt x="8828" y="14092"/>
                      <a:pt x="8599" y="14092"/>
                    </a:cubicBezTo>
                    <a:cubicBezTo>
                      <a:pt x="8430" y="14092"/>
                      <a:pt x="8262" y="14100"/>
                      <a:pt x="8095" y="14116"/>
                    </a:cubicBezTo>
                    <a:cubicBezTo>
                      <a:pt x="7618" y="14159"/>
                      <a:pt x="7145" y="14275"/>
                      <a:pt x="6704" y="14461"/>
                    </a:cubicBezTo>
                    <a:cubicBezTo>
                      <a:pt x="5960" y="14786"/>
                      <a:pt x="5344" y="15259"/>
                      <a:pt x="4921" y="15964"/>
                    </a:cubicBezTo>
                    <a:cubicBezTo>
                      <a:pt x="4902" y="15988"/>
                      <a:pt x="4886" y="16011"/>
                      <a:pt x="4867" y="16030"/>
                    </a:cubicBezTo>
                    <a:lnTo>
                      <a:pt x="4840" y="16007"/>
                    </a:lnTo>
                    <a:cubicBezTo>
                      <a:pt x="4844" y="15972"/>
                      <a:pt x="4844" y="15933"/>
                      <a:pt x="4851" y="15898"/>
                    </a:cubicBezTo>
                    <a:cubicBezTo>
                      <a:pt x="4968" y="15263"/>
                      <a:pt x="5084" y="14624"/>
                      <a:pt x="5212" y="13992"/>
                    </a:cubicBezTo>
                    <a:cubicBezTo>
                      <a:pt x="5289" y="13585"/>
                      <a:pt x="5378" y="13182"/>
                      <a:pt x="5475" y="12779"/>
                    </a:cubicBezTo>
                    <a:cubicBezTo>
                      <a:pt x="5499" y="12682"/>
                      <a:pt x="5545" y="12589"/>
                      <a:pt x="5603" y="12508"/>
                    </a:cubicBezTo>
                    <a:cubicBezTo>
                      <a:pt x="5633" y="12449"/>
                      <a:pt x="5692" y="12417"/>
                      <a:pt x="5753" y="12417"/>
                    </a:cubicBezTo>
                    <a:cubicBezTo>
                      <a:pt x="5788" y="12417"/>
                      <a:pt x="5824" y="12427"/>
                      <a:pt x="5855" y="12450"/>
                    </a:cubicBezTo>
                    <a:cubicBezTo>
                      <a:pt x="6440" y="12810"/>
                      <a:pt x="7083" y="12973"/>
                      <a:pt x="7765" y="13000"/>
                    </a:cubicBezTo>
                    <a:cubicBezTo>
                      <a:pt x="7848" y="13004"/>
                      <a:pt x="7932" y="13006"/>
                      <a:pt x="8015" y="13006"/>
                    </a:cubicBezTo>
                    <a:cubicBezTo>
                      <a:pt x="8332" y="13006"/>
                      <a:pt x="8650" y="12977"/>
                      <a:pt x="8962" y="12919"/>
                    </a:cubicBezTo>
                    <a:cubicBezTo>
                      <a:pt x="9594" y="12806"/>
                      <a:pt x="10191" y="12593"/>
                      <a:pt x="10722" y="12221"/>
                    </a:cubicBezTo>
                    <a:cubicBezTo>
                      <a:pt x="11140" y="11923"/>
                      <a:pt x="11465" y="11512"/>
                      <a:pt x="11663" y="11036"/>
                    </a:cubicBezTo>
                    <a:cubicBezTo>
                      <a:pt x="11721" y="10896"/>
                      <a:pt x="11694" y="10815"/>
                      <a:pt x="11578" y="10718"/>
                    </a:cubicBezTo>
                    <a:cubicBezTo>
                      <a:pt x="11551" y="10695"/>
                      <a:pt x="11520" y="10672"/>
                      <a:pt x="11485" y="10656"/>
                    </a:cubicBezTo>
                    <a:cubicBezTo>
                      <a:pt x="11144" y="10482"/>
                      <a:pt x="10791" y="10331"/>
                      <a:pt x="10408" y="10265"/>
                    </a:cubicBezTo>
                    <a:cubicBezTo>
                      <a:pt x="10109" y="10214"/>
                      <a:pt x="9807" y="10187"/>
                      <a:pt x="9504" y="10187"/>
                    </a:cubicBezTo>
                    <a:cubicBezTo>
                      <a:pt x="9370" y="10187"/>
                      <a:pt x="9236" y="10192"/>
                      <a:pt x="9102" y="10203"/>
                    </a:cubicBezTo>
                    <a:cubicBezTo>
                      <a:pt x="8590" y="10230"/>
                      <a:pt x="8087" y="10334"/>
                      <a:pt x="7606" y="10513"/>
                    </a:cubicBezTo>
                    <a:cubicBezTo>
                      <a:pt x="6936" y="10768"/>
                      <a:pt x="6347" y="11144"/>
                      <a:pt x="5867" y="11679"/>
                    </a:cubicBezTo>
                    <a:cubicBezTo>
                      <a:pt x="5841" y="11707"/>
                      <a:pt x="5824" y="11757"/>
                      <a:pt x="5786" y="11757"/>
                    </a:cubicBezTo>
                    <a:cubicBezTo>
                      <a:pt x="5778" y="11757"/>
                      <a:pt x="5769" y="11754"/>
                      <a:pt x="5758" y="11749"/>
                    </a:cubicBezTo>
                    <a:cubicBezTo>
                      <a:pt x="5696" y="11722"/>
                      <a:pt x="5731" y="11656"/>
                      <a:pt x="5739" y="11613"/>
                    </a:cubicBezTo>
                    <a:cubicBezTo>
                      <a:pt x="5874" y="11067"/>
                      <a:pt x="6010" y="10520"/>
                      <a:pt x="6146" y="9974"/>
                    </a:cubicBezTo>
                    <a:cubicBezTo>
                      <a:pt x="6184" y="9831"/>
                      <a:pt x="6235" y="9684"/>
                      <a:pt x="6285" y="9540"/>
                    </a:cubicBezTo>
                    <a:cubicBezTo>
                      <a:pt x="6320" y="9436"/>
                      <a:pt x="6413" y="9358"/>
                      <a:pt x="6525" y="9346"/>
                    </a:cubicBezTo>
                    <a:cubicBezTo>
                      <a:pt x="6549" y="9344"/>
                      <a:pt x="6572" y="9342"/>
                      <a:pt x="6596" y="9342"/>
                    </a:cubicBezTo>
                    <a:cubicBezTo>
                      <a:pt x="6640" y="9342"/>
                      <a:pt x="6684" y="9347"/>
                      <a:pt x="6727" y="9354"/>
                    </a:cubicBezTo>
                    <a:cubicBezTo>
                      <a:pt x="6983" y="9409"/>
                      <a:pt x="7239" y="9440"/>
                      <a:pt x="7497" y="9440"/>
                    </a:cubicBezTo>
                    <a:cubicBezTo>
                      <a:pt x="7680" y="9440"/>
                      <a:pt x="7863" y="9424"/>
                      <a:pt x="8048" y="9389"/>
                    </a:cubicBezTo>
                    <a:cubicBezTo>
                      <a:pt x="8656" y="9269"/>
                      <a:pt x="9226" y="9013"/>
                      <a:pt x="9722" y="8641"/>
                    </a:cubicBezTo>
                    <a:cubicBezTo>
                      <a:pt x="10330" y="8196"/>
                      <a:pt x="10780" y="7622"/>
                      <a:pt x="11035" y="6913"/>
                    </a:cubicBezTo>
                    <a:cubicBezTo>
                      <a:pt x="11132" y="6646"/>
                      <a:pt x="11206" y="6367"/>
                      <a:pt x="11248" y="6088"/>
                    </a:cubicBezTo>
                    <a:cubicBezTo>
                      <a:pt x="11276" y="5906"/>
                      <a:pt x="11194" y="5817"/>
                      <a:pt x="11028" y="5817"/>
                    </a:cubicBezTo>
                    <a:lnTo>
                      <a:pt x="10691" y="5817"/>
                    </a:lnTo>
                    <a:cubicBezTo>
                      <a:pt x="10681" y="5817"/>
                      <a:pt x="10671" y="5817"/>
                      <a:pt x="10661" y="5817"/>
                    </a:cubicBezTo>
                    <a:cubicBezTo>
                      <a:pt x="10148" y="5817"/>
                      <a:pt x="9639" y="5917"/>
                      <a:pt x="9168" y="6119"/>
                    </a:cubicBezTo>
                    <a:cubicBezTo>
                      <a:pt x="8424" y="6417"/>
                      <a:pt x="7816" y="6898"/>
                      <a:pt x="7296" y="7502"/>
                    </a:cubicBezTo>
                    <a:cubicBezTo>
                      <a:pt x="7145" y="7680"/>
                      <a:pt x="7006" y="7874"/>
                      <a:pt x="6862" y="8064"/>
                    </a:cubicBezTo>
                    <a:cubicBezTo>
                      <a:pt x="6838" y="8095"/>
                      <a:pt x="6820" y="8139"/>
                      <a:pt x="6768" y="8139"/>
                    </a:cubicBezTo>
                    <a:cubicBezTo>
                      <a:pt x="6763" y="8139"/>
                      <a:pt x="6757" y="8139"/>
                      <a:pt x="6750" y="8138"/>
                    </a:cubicBezTo>
                    <a:cubicBezTo>
                      <a:pt x="6758" y="8110"/>
                      <a:pt x="6762" y="8091"/>
                      <a:pt x="6769" y="8072"/>
                    </a:cubicBezTo>
                    <a:cubicBezTo>
                      <a:pt x="6971" y="7506"/>
                      <a:pt x="7176" y="6940"/>
                      <a:pt x="7370" y="6367"/>
                    </a:cubicBezTo>
                    <a:cubicBezTo>
                      <a:pt x="7440" y="6146"/>
                      <a:pt x="7595" y="5960"/>
                      <a:pt x="7796" y="5848"/>
                    </a:cubicBezTo>
                    <a:cubicBezTo>
                      <a:pt x="7819" y="5832"/>
                      <a:pt x="7847" y="5817"/>
                      <a:pt x="7874" y="5801"/>
                    </a:cubicBezTo>
                    <a:cubicBezTo>
                      <a:pt x="8079" y="5677"/>
                      <a:pt x="8296" y="5565"/>
                      <a:pt x="8494" y="5429"/>
                    </a:cubicBezTo>
                    <a:cubicBezTo>
                      <a:pt x="9071" y="5030"/>
                      <a:pt x="9520" y="4472"/>
                      <a:pt x="9792" y="3825"/>
                    </a:cubicBezTo>
                    <a:cubicBezTo>
                      <a:pt x="10109" y="3085"/>
                      <a:pt x="10257" y="2318"/>
                      <a:pt x="10133" y="1512"/>
                    </a:cubicBezTo>
                    <a:cubicBezTo>
                      <a:pt x="10051" y="1024"/>
                      <a:pt x="9885" y="559"/>
                      <a:pt x="9633" y="137"/>
                    </a:cubicBezTo>
                    <a:cubicBezTo>
                      <a:pt x="9586" y="57"/>
                      <a:pt x="9555" y="1"/>
                      <a:pt x="94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675;p41"/>
              <p:cNvSpPr/>
              <p:nvPr/>
            </p:nvSpPr>
            <p:spPr>
              <a:xfrm>
                <a:off x="2664188" y="2812718"/>
                <a:ext cx="269932" cy="436481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5383" extrusionOk="0">
                    <a:moveTo>
                      <a:pt x="2698" y="0"/>
                    </a:moveTo>
                    <a:cubicBezTo>
                      <a:pt x="2640" y="0"/>
                      <a:pt x="2589" y="27"/>
                      <a:pt x="2538" y="54"/>
                    </a:cubicBezTo>
                    <a:cubicBezTo>
                      <a:pt x="1376" y="620"/>
                      <a:pt x="519" y="1670"/>
                      <a:pt x="194" y="2925"/>
                    </a:cubicBezTo>
                    <a:cubicBezTo>
                      <a:pt x="47" y="3472"/>
                      <a:pt x="0" y="4026"/>
                      <a:pt x="155" y="4580"/>
                    </a:cubicBezTo>
                    <a:cubicBezTo>
                      <a:pt x="186" y="4708"/>
                      <a:pt x="229" y="4832"/>
                      <a:pt x="291" y="4952"/>
                    </a:cubicBezTo>
                    <a:cubicBezTo>
                      <a:pt x="328" y="5021"/>
                      <a:pt x="360" y="5055"/>
                      <a:pt x="392" y="5055"/>
                    </a:cubicBezTo>
                    <a:cubicBezTo>
                      <a:pt x="426" y="5055"/>
                      <a:pt x="460" y="5016"/>
                      <a:pt x="500" y="4940"/>
                    </a:cubicBezTo>
                    <a:cubicBezTo>
                      <a:pt x="663" y="4622"/>
                      <a:pt x="822" y="4301"/>
                      <a:pt x="988" y="3983"/>
                    </a:cubicBezTo>
                    <a:cubicBezTo>
                      <a:pt x="1101" y="3766"/>
                      <a:pt x="1217" y="3553"/>
                      <a:pt x="1352" y="3352"/>
                    </a:cubicBezTo>
                    <a:cubicBezTo>
                      <a:pt x="1430" y="3243"/>
                      <a:pt x="1523" y="3150"/>
                      <a:pt x="1627" y="3069"/>
                    </a:cubicBezTo>
                    <a:cubicBezTo>
                      <a:pt x="1654" y="3044"/>
                      <a:pt x="1685" y="3033"/>
                      <a:pt x="1716" y="3033"/>
                    </a:cubicBezTo>
                    <a:cubicBezTo>
                      <a:pt x="1785" y="3033"/>
                      <a:pt x="1850" y="3089"/>
                      <a:pt x="1844" y="3169"/>
                    </a:cubicBezTo>
                    <a:cubicBezTo>
                      <a:pt x="1848" y="3243"/>
                      <a:pt x="1841" y="3317"/>
                      <a:pt x="1813" y="3386"/>
                    </a:cubicBezTo>
                    <a:cubicBezTo>
                      <a:pt x="1720" y="3607"/>
                      <a:pt x="1616" y="3824"/>
                      <a:pt x="1523" y="4045"/>
                    </a:cubicBezTo>
                    <a:cubicBezTo>
                      <a:pt x="1356" y="4444"/>
                      <a:pt x="1194" y="4847"/>
                      <a:pt x="1027" y="5246"/>
                    </a:cubicBezTo>
                    <a:cubicBezTo>
                      <a:pt x="1011" y="5285"/>
                      <a:pt x="996" y="5324"/>
                      <a:pt x="1035" y="5359"/>
                    </a:cubicBezTo>
                    <a:cubicBezTo>
                      <a:pt x="1052" y="5376"/>
                      <a:pt x="1070" y="5382"/>
                      <a:pt x="1087" y="5382"/>
                    </a:cubicBezTo>
                    <a:cubicBezTo>
                      <a:pt x="1110" y="5382"/>
                      <a:pt x="1133" y="5372"/>
                      <a:pt x="1155" y="5359"/>
                    </a:cubicBezTo>
                    <a:cubicBezTo>
                      <a:pt x="1213" y="5328"/>
                      <a:pt x="1275" y="5293"/>
                      <a:pt x="1333" y="5258"/>
                    </a:cubicBezTo>
                    <a:cubicBezTo>
                      <a:pt x="1802" y="5002"/>
                      <a:pt x="2213" y="4646"/>
                      <a:pt x="2534" y="4212"/>
                    </a:cubicBezTo>
                    <a:cubicBezTo>
                      <a:pt x="3057" y="3491"/>
                      <a:pt x="3290" y="2670"/>
                      <a:pt x="3328" y="1713"/>
                    </a:cubicBezTo>
                    <a:cubicBezTo>
                      <a:pt x="3309" y="1589"/>
                      <a:pt x="3290" y="1387"/>
                      <a:pt x="3259" y="1193"/>
                    </a:cubicBezTo>
                    <a:cubicBezTo>
                      <a:pt x="3193" y="818"/>
                      <a:pt x="3065" y="457"/>
                      <a:pt x="2883" y="124"/>
                    </a:cubicBezTo>
                    <a:cubicBezTo>
                      <a:pt x="2856" y="66"/>
                      <a:pt x="2809" y="27"/>
                      <a:pt x="2751" y="8"/>
                    </a:cubicBezTo>
                    <a:cubicBezTo>
                      <a:pt x="2733" y="3"/>
                      <a:pt x="2715" y="0"/>
                      <a:pt x="26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676;p41"/>
              <p:cNvSpPr/>
              <p:nvPr/>
            </p:nvSpPr>
            <p:spPr>
              <a:xfrm>
                <a:off x="2401226" y="3088815"/>
                <a:ext cx="390911" cy="1363282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16813" extrusionOk="0">
                    <a:moveTo>
                      <a:pt x="4793" y="1"/>
                    </a:moveTo>
                    <a:cubicBezTo>
                      <a:pt x="4723" y="47"/>
                      <a:pt x="4669" y="113"/>
                      <a:pt x="4638" y="191"/>
                    </a:cubicBezTo>
                    <a:cubicBezTo>
                      <a:pt x="4479" y="497"/>
                      <a:pt x="4328" y="811"/>
                      <a:pt x="4165" y="1113"/>
                    </a:cubicBezTo>
                    <a:cubicBezTo>
                      <a:pt x="3669" y="2039"/>
                      <a:pt x="3235" y="2996"/>
                      <a:pt x="2856" y="3976"/>
                    </a:cubicBezTo>
                    <a:cubicBezTo>
                      <a:pt x="2530" y="4836"/>
                      <a:pt x="2236" y="5704"/>
                      <a:pt x="1930" y="6568"/>
                    </a:cubicBezTo>
                    <a:cubicBezTo>
                      <a:pt x="1620" y="7452"/>
                      <a:pt x="1376" y="8354"/>
                      <a:pt x="1151" y="9261"/>
                    </a:cubicBezTo>
                    <a:cubicBezTo>
                      <a:pt x="1035" y="9738"/>
                      <a:pt x="884" y="10206"/>
                      <a:pt x="775" y="10683"/>
                    </a:cubicBezTo>
                    <a:cubicBezTo>
                      <a:pt x="605" y="11439"/>
                      <a:pt x="457" y="12202"/>
                      <a:pt x="306" y="12961"/>
                    </a:cubicBezTo>
                    <a:cubicBezTo>
                      <a:pt x="202" y="13457"/>
                      <a:pt x="132" y="13961"/>
                      <a:pt x="97" y="14469"/>
                    </a:cubicBezTo>
                    <a:cubicBezTo>
                      <a:pt x="74" y="14782"/>
                      <a:pt x="54" y="15092"/>
                      <a:pt x="43" y="15402"/>
                    </a:cubicBezTo>
                    <a:cubicBezTo>
                      <a:pt x="27" y="15809"/>
                      <a:pt x="19" y="16216"/>
                      <a:pt x="8" y="16623"/>
                    </a:cubicBezTo>
                    <a:cubicBezTo>
                      <a:pt x="0" y="16689"/>
                      <a:pt x="39" y="16751"/>
                      <a:pt x="101" y="16774"/>
                    </a:cubicBezTo>
                    <a:cubicBezTo>
                      <a:pt x="151" y="16801"/>
                      <a:pt x="202" y="16813"/>
                      <a:pt x="256" y="16813"/>
                    </a:cubicBezTo>
                    <a:cubicBezTo>
                      <a:pt x="399" y="16797"/>
                      <a:pt x="539" y="16778"/>
                      <a:pt x="678" y="16751"/>
                    </a:cubicBezTo>
                    <a:cubicBezTo>
                      <a:pt x="802" y="16724"/>
                      <a:pt x="864" y="16634"/>
                      <a:pt x="884" y="16514"/>
                    </a:cubicBezTo>
                    <a:cubicBezTo>
                      <a:pt x="891" y="16476"/>
                      <a:pt x="895" y="16433"/>
                      <a:pt x="895" y="16390"/>
                    </a:cubicBezTo>
                    <a:cubicBezTo>
                      <a:pt x="911" y="15844"/>
                      <a:pt x="918" y="15294"/>
                      <a:pt x="945" y="14744"/>
                    </a:cubicBezTo>
                    <a:cubicBezTo>
                      <a:pt x="965" y="14306"/>
                      <a:pt x="984" y="13864"/>
                      <a:pt x="1042" y="13426"/>
                    </a:cubicBezTo>
                    <a:cubicBezTo>
                      <a:pt x="1131" y="12748"/>
                      <a:pt x="1248" y="12074"/>
                      <a:pt x="1368" y="11400"/>
                    </a:cubicBezTo>
                    <a:cubicBezTo>
                      <a:pt x="1554" y="10334"/>
                      <a:pt x="1790" y="9280"/>
                      <a:pt x="2038" y="8230"/>
                    </a:cubicBezTo>
                    <a:cubicBezTo>
                      <a:pt x="2274" y="7227"/>
                      <a:pt x="2499" y="6223"/>
                      <a:pt x="2840" y="5251"/>
                    </a:cubicBezTo>
                    <a:cubicBezTo>
                      <a:pt x="3115" y="4468"/>
                      <a:pt x="3359" y="3678"/>
                      <a:pt x="3650" y="2907"/>
                    </a:cubicBezTo>
                    <a:cubicBezTo>
                      <a:pt x="3999" y="1973"/>
                      <a:pt x="4359" y="1047"/>
                      <a:pt x="4778" y="140"/>
                    </a:cubicBezTo>
                    <a:cubicBezTo>
                      <a:pt x="4793" y="98"/>
                      <a:pt x="4809" y="55"/>
                      <a:pt x="4820" y="12"/>
                    </a:cubicBezTo>
                    <a:lnTo>
                      <a:pt x="479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677;p41"/>
              <p:cNvSpPr/>
              <p:nvPr/>
            </p:nvSpPr>
            <p:spPr>
              <a:xfrm>
                <a:off x="2601914" y="3630792"/>
                <a:ext cx="454400" cy="201253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2482" extrusionOk="0">
                    <a:moveTo>
                      <a:pt x="3570" y="1"/>
                    </a:moveTo>
                    <a:cubicBezTo>
                      <a:pt x="3312" y="1"/>
                      <a:pt x="3054" y="19"/>
                      <a:pt x="2798" y="55"/>
                    </a:cubicBezTo>
                    <a:cubicBezTo>
                      <a:pt x="2163" y="140"/>
                      <a:pt x="1551" y="353"/>
                      <a:pt x="997" y="682"/>
                    </a:cubicBezTo>
                    <a:cubicBezTo>
                      <a:pt x="667" y="880"/>
                      <a:pt x="365" y="1128"/>
                      <a:pt x="106" y="1415"/>
                    </a:cubicBezTo>
                    <a:cubicBezTo>
                      <a:pt x="51" y="1469"/>
                      <a:pt x="1" y="1523"/>
                      <a:pt x="9" y="1632"/>
                    </a:cubicBezTo>
                    <a:cubicBezTo>
                      <a:pt x="55" y="1624"/>
                      <a:pt x="98" y="1612"/>
                      <a:pt x="144" y="1597"/>
                    </a:cubicBezTo>
                    <a:cubicBezTo>
                      <a:pt x="419" y="1484"/>
                      <a:pt x="695" y="1368"/>
                      <a:pt x="974" y="1264"/>
                    </a:cubicBezTo>
                    <a:cubicBezTo>
                      <a:pt x="1861" y="922"/>
                      <a:pt x="2800" y="748"/>
                      <a:pt x="3752" y="748"/>
                    </a:cubicBezTo>
                    <a:cubicBezTo>
                      <a:pt x="3772" y="748"/>
                      <a:pt x="3793" y="748"/>
                      <a:pt x="3814" y="748"/>
                    </a:cubicBezTo>
                    <a:cubicBezTo>
                      <a:pt x="3961" y="748"/>
                      <a:pt x="4104" y="768"/>
                      <a:pt x="4251" y="783"/>
                    </a:cubicBezTo>
                    <a:cubicBezTo>
                      <a:pt x="4302" y="787"/>
                      <a:pt x="4348" y="810"/>
                      <a:pt x="4337" y="872"/>
                    </a:cubicBezTo>
                    <a:cubicBezTo>
                      <a:pt x="4330" y="922"/>
                      <a:pt x="4291" y="935"/>
                      <a:pt x="4249" y="935"/>
                    </a:cubicBezTo>
                    <a:cubicBezTo>
                      <a:pt x="4242" y="935"/>
                      <a:pt x="4235" y="935"/>
                      <a:pt x="4228" y="934"/>
                    </a:cubicBezTo>
                    <a:cubicBezTo>
                      <a:pt x="4178" y="930"/>
                      <a:pt x="4120" y="919"/>
                      <a:pt x="4065" y="919"/>
                    </a:cubicBezTo>
                    <a:cubicBezTo>
                      <a:pt x="3977" y="916"/>
                      <a:pt x="3888" y="914"/>
                      <a:pt x="3799" y="914"/>
                    </a:cubicBezTo>
                    <a:cubicBezTo>
                      <a:pt x="3210" y="914"/>
                      <a:pt x="2623" y="981"/>
                      <a:pt x="2051" y="1112"/>
                    </a:cubicBezTo>
                    <a:cubicBezTo>
                      <a:pt x="1407" y="1260"/>
                      <a:pt x="795" y="1496"/>
                      <a:pt x="187" y="1748"/>
                    </a:cubicBezTo>
                    <a:cubicBezTo>
                      <a:pt x="160" y="1760"/>
                      <a:pt x="133" y="1775"/>
                      <a:pt x="106" y="1791"/>
                    </a:cubicBezTo>
                    <a:cubicBezTo>
                      <a:pt x="51" y="1814"/>
                      <a:pt x="28" y="1880"/>
                      <a:pt x="55" y="1934"/>
                    </a:cubicBezTo>
                    <a:cubicBezTo>
                      <a:pt x="75" y="1980"/>
                      <a:pt x="113" y="2019"/>
                      <a:pt x="164" y="2035"/>
                    </a:cubicBezTo>
                    <a:cubicBezTo>
                      <a:pt x="656" y="2290"/>
                      <a:pt x="1194" y="2438"/>
                      <a:pt x="1748" y="2472"/>
                    </a:cubicBezTo>
                    <a:cubicBezTo>
                      <a:pt x="1856" y="2479"/>
                      <a:pt x="1964" y="2482"/>
                      <a:pt x="2072" y="2482"/>
                    </a:cubicBezTo>
                    <a:cubicBezTo>
                      <a:pt x="2309" y="2482"/>
                      <a:pt x="2546" y="2467"/>
                      <a:pt x="2783" y="2438"/>
                    </a:cubicBezTo>
                    <a:cubicBezTo>
                      <a:pt x="3384" y="2364"/>
                      <a:pt x="3961" y="2174"/>
                      <a:pt x="4488" y="1876"/>
                    </a:cubicBezTo>
                    <a:cubicBezTo>
                      <a:pt x="4976" y="1601"/>
                      <a:pt x="5325" y="1198"/>
                      <a:pt x="5569" y="698"/>
                    </a:cubicBezTo>
                    <a:cubicBezTo>
                      <a:pt x="5604" y="644"/>
                      <a:pt x="5592" y="570"/>
                      <a:pt x="5542" y="527"/>
                    </a:cubicBezTo>
                    <a:cubicBezTo>
                      <a:pt x="5522" y="504"/>
                      <a:pt x="5499" y="485"/>
                      <a:pt x="5472" y="469"/>
                    </a:cubicBezTo>
                    <a:cubicBezTo>
                      <a:pt x="5170" y="268"/>
                      <a:pt x="4829" y="132"/>
                      <a:pt x="4468" y="78"/>
                    </a:cubicBezTo>
                    <a:cubicBezTo>
                      <a:pt x="4172" y="26"/>
                      <a:pt x="3871" y="1"/>
                      <a:pt x="35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678;p41"/>
              <p:cNvSpPr/>
              <p:nvPr/>
            </p:nvSpPr>
            <p:spPr>
              <a:xfrm>
                <a:off x="2274570" y="3403590"/>
                <a:ext cx="226308" cy="439156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5416" extrusionOk="0">
                    <a:moveTo>
                      <a:pt x="444" y="0"/>
                    </a:moveTo>
                    <a:cubicBezTo>
                      <a:pt x="338" y="0"/>
                      <a:pt x="250" y="62"/>
                      <a:pt x="210" y="179"/>
                    </a:cubicBezTo>
                    <a:cubicBezTo>
                      <a:pt x="125" y="423"/>
                      <a:pt x="66" y="679"/>
                      <a:pt x="35" y="939"/>
                    </a:cubicBezTo>
                    <a:cubicBezTo>
                      <a:pt x="1" y="1264"/>
                      <a:pt x="1" y="1594"/>
                      <a:pt x="35" y="1923"/>
                    </a:cubicBezTo>
                    <a:cubicBezTo>
                      <a:pt x="74" y="2338"/>
                      <a:pt x="179" y="2744"/>
                      <a:pt x="338" y="3128"/>
                    </a:cubicBezTo>
                    <a:cubicBezTo>
                      <a:pt x="652" y="3864"/>
                      <a:pt x="1124" y="4519"/>
                      <a:pt x="1721" y="5050"/>
                    </a:cubicBezTo>
                    <a:cubicBezTo>
                      <a:pt x="1876" y="5193"/>
                      <a:pt x="2054" y="5309"/>
                      <a:pt x="2244" y="5398"/>
                    </a:cubicBezTo>
                    <a:cubicBezTo>
                      <a:pt x="2266" y="5409"/>
                      <a:pt x="2288" y="5415"/>
                      <a:pt x="2309" y="5415"/>
                    </a:cubicBezTo>
                    <a:cubicBezTo>
                      <a:pt x="2354" y="5415"/>
                      <a:pt x="2391" y="5387"/>
                      <a:pt x="2399" y="5321"/>
                    </a:cubicBezTo>
                    <a:cubicBezTo>
                      <a:pt x="2403" y="5290"/>
                      <a:pt x="2403" y="5255"/>
                      <a:pt x="2399" y="5224"/>
                    </a:cubicBezTo>
                    <a:cubicBezTo>
                      <a:pt x="2360" y="5061"/>
                      <a:pt x="2325" y="4899"/>
                      <a:pt x="2279" y="4740"/>
                    </a:cubicBezTo>
                    <a:cubicBezTo>
                      <a:pt x="2000" y="3783"/>
                      <a:pt x="1628" y="2864"/>
                      <a:pt x="1105" y="2012"/>
                    </a:cubicBezTo>
                    <a:cubicBezTo>
                      <a:pt x="1078" y="1973"/>
                      <a:pt x="1058" y="1931"/>
                      <a:pt x="1043" y="1888"/>
                    </a:cubicBezTo>
                    <a:cubicBezTo>
                      <a:pt x="1035" y="1865"/>
                      <a:pt x="1039" y="1838"/>
                      <a:pt x="1051" y="1814"/>
                    </a:cubicBezTo>
                    <a:cubicBezTo>
                      <a:pt x="1062" y="1811"/>
                      <a:pt x="1073" y="1809"/>
                      <a:pt x="1084" y="1809"/>
                    </a:cubicBezTo>
                    <a:cubicBezTo>
                      <a:pt x="1099" y="1809"/>
                      <a:pt x="1113" y="1813"/>
                      <a:pt x="1124" y="1822"/>
                    </a:cubicBezTo>
                    <a:cubicBezTo>
                      <a:pt x="1167" y="1845"/>
                      <a:pt x="1202" y="1876"/>
                      <a:pt x="1233" y="1911"/>
                    </a:cubicBezTo>
                    <a:cubicBezTo>
                      <a:pt x="1299" y="2004"/>
                      <a:pt x="1364" y="2101"/>
                      <a:pt x="1423" y="2198"/>
                    </a:cubicBezTo>
                    <a:cubicBezTo>
                      <a:pt x="1891" y="3035"/>
                      <a:pt x="2248" y="3922"/>
                      <a:pt x="2492" y="4848"/>
                    </a:cubicBezTo>
                    <a:cubicBezTo>
                      <a:pt x="2507" y="4899"/>
                      <a:pt x="2527" y="4945"/>
                      <a:pt x="2550" y="4992"/>
                    </a:cubicBezTo>
                    <a:lnTo>
                      <a:pt x="2585" y="4992"/>
                    </a:lnTo>
                    <a:cubicBezTo>
                      <a:pt x="2612" y="4933"/>
                      <a:pt x="2635" y="4875"/>
                      <a:pt x="2651" y="4813"/>
                    </a:cubicBezTo>
                    <a:cubicBezTo>
                      <a:pt x="2786" y="4224"/>
                      <a:pt x="2790" y="3612"/>
                      <a:pt x="2666" y="3019"/>
                    </a:cubicBezTo>
                    <a:cubicBezTo>
                      <a:pt x="2457" y="1989"/>
                      <a:pt x="1977" y="1109"/>
                      <a:pt x="1179" y="412"/>
                    </a:cubicBezTo>
                    <a:cubicBezTo>
                      <a:pt x="996" y="249"/>
                      <a:pt x="787" y="121"/>
                      <a:pt x="562" y="24"/>
                    </a:cubicBezTo>
                    <a:cubicBezTo>
                      <a:pt x="522" y="8"/>
                      <a:pt x="482" y="0"/>
                      <a:pt x="4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679;p41"/>
              <p:cNvSpPr/>
              <p:nvPr/>
            </p:nvSpPr>
            <p:spPr>
              <a:xfrm>
                <a:off x="2136967" y="3755096"/>
                <a:ext cx="272121" cy="40647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5013" extrusionOk="0">
                    <a:moveTo>
                      <a:pt x="243" y="0"/>
                    </a:moveTo>
                    <a:cubicBezTo>
                      <a:pt x="125" y="0"/>
                      <a:pt x="41" y="76"/>
                      <a:pt x="24" y="207"/>
                    </a:cubicBezTo>
                    <a:cubicBezTo>
                      <a:pt x="1" y="424"/>
                      <a:pt x="4" y="641"/>
                      <a:pt x="28" y="858"/>
                    </a:cubicBezTo>
                    <a:cubicBezTo>
                      <a:pt x="78" y="1358"/>
                      <a:pt x="202" y="1846"/>
                      <a:pt x="396" y="2311"/>
                    </a:cubicBezTo>
                    <a:cubicBezTo>
                      <a:pt x="721" y="3117"/>
                      <a:pt x="1237" y="3838"/>
                      <a:pt x="1895" y="4403"/>
                    </a:cubicBezTo>
                    <a:cubicBezTo>
                      <a:pt x="2205" y="4671"/>
                      <a:pt x="2566" y="4872"/>
                      <a:pt x="2953" y="4992"/>
                    </a:cubicBezTo>
                    <a:cubicBezTo>
                      <a:pt x="2983" y="5002"/>
                      <a:pt x="3013" y="5012"/>
                      <a:pt x="3040" y="5012"/>
                    </a:cubicBezTo>
                    <a:cubicBezTo>
                      <a:pt x="3067" y="5012"/>
                      <a:pt x="3091" y="5003"/>
                      <a:pt x="3112" y="4977"/>
                    </a:cubicBezTo>
                    <a:cubicBezTo>
                      <a:pt x="3151" y="4930"/>
                      <a:pt x="3108" y="4888"/>
                      <a:pt x="3085" y="4849"/>
                    </a:cubicBezTo>
                    <a:cubicBezTo>
                      <a:pt x="2868" y="4477"/>
                      <a:pt x="2647" y="4109"/>
                      <a:pt x="2426" y="3737"/>
                    </a:cubicBezTo>
                    <a:cubicBezTo>
                      <a:pt x="2062" y="3129"/>
                      <a:pt x="1647" y="2555"/>
                      <a:pt x="1190" y="2017"/>
                    </a:cubicBezTo>
                    <a:cubicBezTo>
                      <a:pt x="1151" y="1970"/>
                      <a:pt x="1116" y="1924"/>
                      <a:pt x="1085" y="1877"/>
                    </a:cubicBezTo>
                    <a:cubicBezTo>
                      <a:pt x="1062" y="1846"/>
                      <a:pt x="1066" y="1800"/>
                      <a:pt x="1097" y="1776"/>
                    </a:cubicBezTo>
                    <a:cubicBezTo>
                      <a:pt x="1110" y="1763"/>
                      <a:pt x="1128" y="1756"/>
                      <a:pt x="1146" y="1756"/>
                    </a:cubicBezTo>
                    <a:cubicBezTo>
                      <a:pt x="1165" y="1756"/>
                      <a:pt x="1184" y="1764"/>
                      <a:pt x="1198" y="1780"/>
                    </a:cubicBezTo>
                    <a:cubicBezTo>
                      <a:pt x="1244" y="1819"/>
                      <a:pt x="1291" y="1862"/>
                      <a:pt x="1330" y="1908"/>
                    </a:cubicBezTo>
                    <a:cubicBezTo>
                      <a:pt x="1620" y="2292"/>
                      <a:pt x="1930" y="2660"/>
                      <a:pt x="2194" y="3059"/>
                    </a:cubicBezTo>
                    <a:cubicBezTo>
                      <a:pt x="2535" y="3574"/>
                      <a:pt x="2845" y="4109"/>
                      <a:pt x="3166" y="4636"/>
                    </a:cubicBezTo>
                    <a:cubicBezTo>
                      <a:pt x="3197" y="4675"/>
                      <a:pt x="3228" y="4717"/>
                      <a:pt x="3263" y="4756"/>
                    </a:cubicBezTo>
                    <a:cubicBezTo>
                      <a:pt x="3356" y="4694"/>
                      <a:pt x="3333" y="4609"/>
                      <a:pt x="3329" y="4543"/>
                    </a:cubicBezTo>
                    <a:cubicBezTo>
                      <a:pt x="3298" y="4148"/>
                      <a:pt x="3247" y="3752"/>
                      <a:pt x="3170" y="3365"/>
                    </a:cubicBezTo>
                    <a:cubicBezTo>
                      <a:pt x="2999" y="2489"/>
                      <a:pt x="2597" y="1676"/>
                      <a:pt x="2004" y="1009"/>
                    </a:cubicBezTo>
                    <a:cubicBezTo>
                      <a:pt x="1547" y="486"/>
                      <a:pt x="985" y="145"/>
                      <a:pt x="299" y="6"/>
                    </a:cubicBezTo>
                    <a:cubicBezTo>
                      <a:pt x="279" y="2"/>
                      <a:pt x="261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680;p41"/>
              <p:cNvSpPr/>
              <p:nvPr/>
            </p:nvSpPr>
            <p:spPr>
              <a:xfrm>
                <a:off x="2519450" y="3947756"/>
                <a:ext cx="402101" cy="215524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2658" extrusionOk="0">
                    <a:moveTo>
                      <a:pt x="3722" y="1"/>
                    </a:moveTo>
                    <a:cubicBezTo>
                      <a:pt x="3468" y="1"/>
                      <a:pt x="3214" y="20"/>
                      <a:pt x="2963" y="59"/>
                    </a:cubicBezTo>
                    <a:cubicBezTo>
                      <a:pt x="2269" y="152"/>
                      <a:pt x="1607" y="419"/>
                      <a:pt x="1045" y="834"/>
                    </a:cubicBezTo>
                    <a:cubicBezTo>
                      <a:pt x="615" y="1140"/>
                      <a:pt x="270" y="1551"/>
                      <a:pt x="42" y="2027"/>
                    </a:cubicBezTo>
                    <a:cubicBezTo>
                      <a:pt x="26" y="2058"/>
                      <a:pt x="14" y="2089"/>
                      <a:pt x="7" y="2124"/>
                    </a:cubicBezTo>
                    <a:cubicBezTo>
                      <a:pt x="0" y="2194"/>
                      <a:pt x="25" y="2230"/>
                      <a:pt x="79" y="2230"/>
                    </a:cubicBezTo>
                    <a:cubicBezTo>
                      <a:pt x="91" y="2230"/>
                      <a:pt x="104" y="2228"/>
                      <a:pt x="119" y="2225"/>
                    </a:cubicBezTo>
                    <a:cubicBezTo>
                      <a:pt x="166" y="2213"/>
                      <a:pt x="212" y="2198"/>
                      <a:pt x="255" y="2182"/>
                    </a:cubicBezTo>
                    <a:cubicBezTo>
                      <a:pt x="1177" y="1849"/>
                      <a:pt x="2072" y="1446"/>
                      <a:pt x="2928" y="977"/>
                    </a:cubicBezTo>
                    <a:cubicBezTo>
                      <a:pt x="2994" y="939"/>
                      <a:pt x="3060" y="904"/>
                      <a:pt x="3134" y="880"/>
                    </a:cubicBezTo>
                    <a:cubicBezTo>
                      <a:pt x="3143" y="877"/>
                      <a:pt x="3154" y="875"/>
                      <a:pt x="3164" y="875"/>
                    </a:cubicBezTo>
                    <a:cubicBezTo>
                      <a:pt x="3186" y="875"/>
                      <a:pt x="3209" y="883"/>
                      <a:pt x="3230" y="896"/>
                    </a:cubicBezTo>
                    <a:cubicBezTo>
                      <a:pt x="3242" y="915"/>
                      <a:pt x="3230" y="966"/>
                      <a:pt x="3215" y="997"/>
                    </a:cubicBezTo>
                    <a:cubicBezTo>
                      <a:pt x="3203" y="1016"/>
                      <a:pt x="3188" y="1035"/>
                      <a:pt x="3165" y="1047"/>
                    </a:cubicBezTo>
                    <a:cubicBezTo>
                      <a:pt x="3110" y="1082"/>
                      <a:pt x="3052" y="1117"/>
                      <a:pt x="2994" y="1152"/>
                    </a:cubicBezTo>
                    <a:cubicBezTo>
                      <a:pt x="2118" y="1632"/>
                      <a:pt x="1208" y="2035"/>
                      <a:pt x="266" y="2361"/>
                    </a:cubicBezTo>
                    <a:cubicBezTo>
                      <a:pt x="212" y="2384"/>
                      <a:pt x="166" y="2411"/>
                      <a:pt x="115" y="2442"/>
                    </a:cubicBezTo>
                    <a:cubicBezTo>
                      <a:pt x="154" y="2512"/>
                      <a:pt x="224" y="2558"/>
                      <a:pt x="301" y="2570"/>
                    </a:cubicBezTo>
                    <a:cubicBezTo>
                      <a:pt x="590" y="2629"/>
                      <a:pt x="885" y="2658"/>
                      <a:pt x="1180" y="2658"/>
                    </a:cubicBezTo>
                    <a:cubicBezTo>
                      <a:pt x="1352" y="2658"/>
                      <a:pt x="1525" y="2648"/>
                      <a:pt x="1696" y="2628"/>
                    </a:cubicBezTo>
                    <a:cubicBezTo>
                      <a:pt x="2308" y="2554"/>
                      <a:pt x="2897" y="2364"/>
                      <a:pt x="3436" y="2066"/>
                    </a:cubicBezTo>
                    <a:cubicBezTo>
                      <a:pt x="3889" y="1818"/>
                      <a:pt x="4292" y="1508"/>
                      <a:pt x="4587" y="1074"/>
                    </a:cubicBezTo>
                    <a:cubicBezTo>
                      <a:pt x="4734" y="873"/>
                      <a:pt x="4846" y="652"/>
                      <a:pt x="4920" y="416"/>
                    </a:cubicBezTo>
                    <a:cubicBezTo>
                      <a:pt x="4958" y="276"/>
                      <a:pt x="4912" y="195"/>
                      <a:pt x="4784" y="156"/>
                    </a:cubicBezTo>
                    <a:cubicBezTo>
                      <a:pt x="4532" y="78"/>
                      <a:pt x="4273" y="32"/>
                      <a:pt x="4009" y="9"/>
                    </a:cubicBezTo>
                    <a:cubicBezTo>
                      <a:pt x="3914" y="3"/>
                      <a:pt x="3818" y="1"/>
                      <a:pt x="37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681;p41"/>
              <p:cNvSpPr/>
              <p:nvPr/>
            </p:nvSpPr>
            <p:spPr>
              <a:xfrm>
                <a:off x="2657053" y="3277988"/>
                <a:ext cx="363423" cy="2649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267" extrusionOk="0">
                    <a:moveTo>
                      <a:pt x="4370" y="0"/>
                    </a:moveTo>
                    <a:cubicBezTo>
                      <a:pt x="4367" y="0"/>
                      <a:pt x="4365" y="0"/>
                      <a:pt x="4362" y="0"/>
                    </a:cubicBezTo>
                    <a:cubicBezTo>
                      <a:pt x="4296" y="1"/>
                      <a:pt x="4230" y="1"/>
                      <a:pt x="4164" y="1"/>
                    </a:cubicBezTo>
                    <a:lnTo>
                      <a:pt x="4164" y="1"/>
                    </a:lnTo>
                    <a:cubicBezTo>
                      <a:pt x="3967" y="1"/>
                      <a:pt x="3771" y="1"/>
                      <a:pt x="3579" y="27"/>
                    </a:cubicBezTo>
                    <a:cubicBezTo>
                      <a:pt x="2967" y="117"/>
                      <a:pt x="2382" y="341"/>
                      <a:pt x="1870" y="694"/>
                    </a:cubicBezTo>
                    <a:cubicBezTo>
                      <a:pt x="1084" y="1221"/>
                      <a:pt x="495" y="1922"/>
                      <a:pt x="38" y="2744"/>
                    </a:cubicBezTo>
                    <a:cubicBezTo>
                      <a:pt x="1" y="2811"/>
                      <a:pt x="17" y="2856"/>
                      <a:pt x="91" y="2856"/>
                    </a:cubicBezTo>
                    <a:cubicBezTo>
                      <a:pt x="94" y="2856"/>
                      <a:pt x="97" y="2856"/>
                      <a:pt x="100" y="2856"/>
                    </a:cubicBezTo>
                    <a:cubicBezTo>
                      <a:pt x="177" y="2852"/>
                      <a:pt x="259" y="2836"/>
                      <a:pt x="332" y="2805"/>
                    </a:cubicBezTo>
                    <a:cubicBezTo>
                      <a:pt x="514" y="2720"/>
                      <a:pt x="689" y="2623"/>
                      <a:pt x="867" y="2530"/>
                    </a:cubicBezTo>
                    <a:cubicBezTo>
                      <a:pt x="1619" y="2127"/>
                      <a:pt x="2281" y="1608"/>
                      <a:pt x="2890" y="1012"/>
                    </a:cubicBezTo>
                    <a:cubicBezTo>
                      <a:pt x="2913" y="984"/>
                      <a:pt x="2940" y="961"/>
                      <a:pt x="2967" y="946"/>
                    </a:cubicBezTo>
                    <a:cubicBezTo>
                      <a:pt x="2981" y="942"/>
                      <a:pt x="3000" y="939"/>
                      <a:pt x="3017" y="939"/>
                    </a:cubicBezTo>
                    <a:cubicBezTo>
                      <a:pt x="3035" y="939"/>
                      <a:pt x="3050" y="942"/>
                      <a:pt x="3056" y="950"/>
                    </a:cubicBezTo>
                    <a:cubicBezTo>
                      <a:pt x="3075" y="977"/>
                      <a:pt x="3083" y="1012"/>
                      <a:pt x="3075" y="1046"/>
                    </a:cubicBezTo>
                    <a:cubicBezTo>
                      <a:pt x="3064" y="1081"/>
                      <a:pt x="3041" y="1112"/>
                      <a:pt x="3013" y="1136"/>
                    </a:cubicBezTo>
                    <a:cubicBezTo>
                      <a:pt x="2878" y="1267"/>
                      <a:pt x="2742" y="1403"/>
                      <a:pt x="2599" y="1527"/>
                    </a:cubicBezTo>
                    <a:cubicBezTo>
                      <a:pt x="1948" y="2104"/>
                      <a:pt x="1216" y="2589"/>
                      <a:pt x="425" y="2957"/>
                    </a:cubicBezTo>
                    <a:cubicBezTo>
                      <a:pt x="325" y="3007"/>
                      <a:pt x="224" y="3050"/>
                      <a:pt x="123" y="3100"/>
                    </a:cubicBezTo>
                    <a:cubicBezTo>
                      <a:pt x="127" y="3174"/>
                      <a:pt x="173" y="3189"/>
                      <a:pt x="220" y="3197"/>
                    </a:cubicBezTo>
                    <a:cubicBezTo>
                      <a:pt x="431" y="3243"/>
                      <a:pt x="648" y="3266"/>
                      <a:pt x="865" y="3266"/>
                    </a:cubicBezTo>
                    <a:cubicBezTo>
                      <a:pt x="1011" y="3266"/>
                      <a:pt x="1156" y="3256"/>
                      <a:pt x="1301" y="3236"/>
                    </a:cubicBezTo>
                    <a:cubicBezTo>
                      <a:pt x="1781" y="3162"/>
                      <a:pt x="2246" y="2995"/>
                      <a:pt x="2665" y="2740"/>
                    </a:cubicBezTo>
                    <a:cubicBezTo>
                      <a:pt x="3513" y="2228"/>
                      <a:pt x="4106" y="1515"/>
                      <a:pt x="4373" y="554"/>
                    </a:cubicBezTo>
                    <a:cubicBezTo>
                      <a:pt x="4408" y="423"/>
                      <a:pt x="4435" y="291"/>
                      <a:pt x="4463" y="159"/>
                    </a:cubicBezTo>
                    <a:cubicBezTo>
                      <a:pt x="4481" y="58"/>
                      <a:pt x="4449" y="0"/>
                      <a:pt x="43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682;p41"/>
              <p:cNvSpPr/>
              <p:nvPr/>
            </p:nvSpPr>
            <p:spPr>
              <a:xfrm>
                <a:off x="2361575" y="3073165"/>
                <a:ext cx="239201" cy="374694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21" extrusionOk="0">
                    <a:moveTo>
                      <a:pt x="361" y="0"/>
                    </a:moveTo>
                    <a:cubicBezTo>
                      <a:pt x="304" y="0"/>
                      <a:pt x="260" y="39"/>
                      <a:pt x="233" y="109"/>
                    </a:cubicBezTo>
                    <a:cubicBezTo>
                      <a:pt x="55" y="562"/>
                      <a:pt x="1" y="1050"/>
                      <a:pt x="71" y="1527"/>
                    </a:cubicBezTo>
                    <a:cubicBezTo>
                      <a:pt x="133" y="1937"/>
                      <a:pt x="260" y="2333"/>
                      <a:pt x="446" y="2705"/>
                    </a:cubicBezTo>
                    <a:cubicBezTo>
                      <a:pt x="842" y="3553"/>
                      <a:pt x="1551" y="4219"/>
                      <a:pt x="2423" y="4560"/>
                    </a:cubicBezTo>
                    <a:cubicBezTo>
                      <a:pt x="2477" y="4584"/>
                      <a:pt x="2535" y="4603"/>
                      <a:pt x="2593" y="4619"/>
                    </a:cubicBezTo>
                    <a:cubicBezTo>
                      <a:pt x="2602" y="4620"/>
                      <a:pt x="2611" y="4620"/>
                      <a:pt x="2620" y="4620"/>
                    </a:cubicBezTo>
                    <a:cubicBezTo>
                      <a:pt x="2642" y="4620"/>
                      <a:pt x="2664" y="4617"/>
                      <a:pt x="2686" y="4615"/>
                    </a:cubicBezTo>
                    <a:cubicBezTo>
                      <a:pt x="2655" y="4572"/>
                      <a:pt x="2640" y="4553"/>
                      <a:pt x="2624" y="4533"/>
                    </a:cubicBezTo>
                    <a:cubicBezTo>
                      <a:pt x="2461" y="4320"/>
                      <a:pt x="2295" y="4111"/>
                      <a:pt x="2136" y="3894"/>
                    </a:cubicBezTo>
                    <a:cubicBezTo>
                      <a:pt x="1651" y="3239"/>
                      <a:pt x="1272" y="2515"/>
                      <a:pt x="1004" y="1744"/>
                    </a:cubicBezTo>
                    <a:cubicBezTo>
                      <a:pt x="977" y="1662"/>
                      <a:pt x="954" y="1577"/>
                      <a:pt x="931" y="1492"/>
                    </a:cubicBezTo>
                    <a:cubicBezTo>
                      <a:pt x="915" y="1445"/>
                      <a:pt x="939" y="1399"/>
                      <a:pt x="985" y="1383"/>
                    </a:cubicBezTo>
                    <a:cubicBezTo>
                      <a:pt x="993" y="1381"/>
                      <a:pt x="1000" y="1380"/>
                      <a:pt x="1007" y="1380"/>
                    </a:cubicBezTo>
                    <a:cubicBezTo>
                      <a:pt x="1046" y="1380"/>
                      <a:pt x="1065" y="1417"/>
                      <a:pt x="1082" y="1453"/>
                    </a:cubicBezTo>
                    <a:cubicBezTo>
                      <a:pt x="1105" y="1507"/>
                      <a:pt x="1125" y="1565"/>
                      <a:pt x="1144" y="1623"/>
                    </a:cubicBezTo>
                    <a:cubicBezTo>
                      <a:pt x="1411" y="2340"/>
                      <a:pt x="1744" y="3018"/>
                      <a:pt x="2190" y="3638"/>
                    </a:cubicBezTo>
                    <a:cubicBezTo>
                      <a:pt x="2376" y="3894"/>
                      <a:pt x="2570" y="4142"/>
                      <a:pt x="2763" y="4390"/>
                    </a:cubicBezTo>
                    <a:cubicBezTo>
                      <a:pt x="2794" y="4425"/>
                      <a:pt x="2837" y="4444"/>
                      <a:pt x="2884" y="4444"/>
                    </a:cubicBezTo>
                    <a:cubicBezTo>
                      <a:pt x="2942" y="4444"/>
                      <a:pt x="2934" y="4374"/>
                      <a:pt x="2934" y="4340"/>
                    </a:cubicBezTo>
                    <a:cubicBezTo>
                      <a:pt x="2938" y="4092"/>
                      <a:pt x="2949" y="3844"/>
                      <a:pt x="2930" y="3600"/>
                    </a:cubicBezTo>
                    <a:cubicBezTo>
                      <a:pt x="2907" y="3297"/>
                      <a:pt x="2810" y="3018"/>
                      <a:pt x="2717" y="2732"/>
                    </a:cubicBezTo>
                    <a:cubicBezTo>
                      <a:pt x="2392" y="1747"/>
                      <a:pt x="1803" y="953"/>
                      <a:pt x="977" y="333"/>
                    </a:cubicBezTo>
                    <a:cubicBezTo>
                      <a:pt x="807" y="217"/>
                      <a:pt x="629" y="112"/>
                      <a:pt x="443" y="23"/>
                    </a:cubicBezTo>
                    <a:cubicBezTo>
                      <a:pt x="413" y="8"/>
                      <a:pt x="385" y="0"/>
                      <a:pt x="3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7" name="Picture 6"/>
          <p:cNvPicPr>
            <a:picLocks noChangeAspect="1"/>
          </p:cNvPicPr>
          <p:nvPr/>
        </p:nvPicPr>
        <p:blipFill rotWithShape="1">
          <a:blip r:embed="rId4"/>
          <a:srcRect t="30236"/>
          <a:stretch/>
        </p:blipFill>
        <p:spPr>
          <a:xfrm>
            <a:off x="2077711" y="3640004"/>
            <a:ext cx="1252598" cy="1255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8" grpId="0"/>
      <p:bldP spid="19" grpId="0"/>
      <p:bldP spid="21" grpId="0"/>
      <p:bldP spid="22" grpId="0"/>
      <p:bldP spid="77" grpId="0"/>
      <p:bldP spid="78" grpId="0"/>
      <p:bldP spid="79" grpId="0"/>
      <p:bldP spid="80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1347;p35">
            <a:hlinkClick r:id="rId3" action="ppaction://hlinksldjump"/>
          </p:cNvPr>
          <p:cNvSpPr/>
          <p:nvPr/>
        </p:nvSpPr>
        <p:spPr>
          <a:xfrm>
            <a:off x="1003158" y="945136"/>
            <a:ext cx="637775" cy="48409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000000">
                <a:alpha val="27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solidFill>
                  <a:schemeClr val="dk1"/>
                </a:solidFill>
                <a:latin typeface="+mj-lt"/>
                <a:ea typeface="Titan One"/>
                <a:cs typeface="Titan One"/>
                <a:sym typeface="Titan One"/>
              </a:rPr>
              <a:t>1</a:t>
            </a:r>
            <a:endParaRPr sz="3000" b="1">
              <a:solidFill>
                <a:schemeClr val="dk1"/>
              </a:solidFill>
              <a:latin typeface="+mj-lt"/>
              <a:ea typeface="Titan One"/>
              <a:cs typeface="Titan One"/>
              <a:sym typeface="Titan One"/>
            </a:endParaRPr>
          </a:p>
        </p:txBody>
      </p:sp>
      <p:sp>
        <p:nvSpPr>
          <p:cNvPr id="35" name="Google Shape;7101;p48"/>
          <p:cNvSpPr txBox="1">
            <a:spLocks/>
          </p:cNvSpPr>
          <p:nvPr/>
        </p:nvSpPr>
        <p:spPr>
          <a:xfrm>
            <a:off x="849477" y="24097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LUYỆN</a:t>
            </a:r>
            <a:r>
              <a:rPr kumimoji="0" lang="en-US" sz="3200" b="1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 TẬP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Ranchers"/>
              <a:sym typeface="Rancher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3025" y="1000971"/>
            <a:ext cx="829073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4190" y="1000971"/>
            <a:ext cx="23615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+mj-lt"/>
                <a:ea typeface="Times New Roman" panose="02020603050405020304" pitchFamily="18" charset="0"/>
              </a:rPr>
              <a:t>a) (37 – 18) + 17 </a:t>
            </a:r>
            <a:endParaRPr lang="en-US" sz="22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1735" y="1000971"/>
            <a:ext cx="23535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+mn-lt"/>
                <a:ea typeface="Times New Roman" panose="02020603050405020304" pitchFamily="18" charset="0"/>
              </a:rPr>
              <a:t>b) 56 – (35 – 16) </a:t>
            </a:r>
            <a:endParaRPr lang="en-US" sz="220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4190" y="1603782"/>
            <a:ext cx="19078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+mj-lt"/>
                <a:ea typeface="Times New Roman" panose="02020603050405020304" pitchFamily="18" charset="0"/>
              </a:rPr>
              <a:t>c) (6 + 5) 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2200">
                <a:latin typeface="+mj-lt"/>
                <a:ea typeface="Times New Roman" panose="02020603050405020304" pitchFamily="18" charset="0"/>
              </a:rPr>
              <a:t> 8 </a:t>
            </a:r>
            <a:endParaRPr lang="en-US" sz="22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1735" y="1619150"/>
            <a:ext cx="22749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+mn-lt"/>
                <a:ea typeface="Times New Roman" panose="02020603050405020304" pitchFamily="18" charset="0"/>
              </a:rPr>
              <a:t>d) 36 : (62 – 56) </a:t>
            </a:r>
            <a:endParaRPr lang="en-US" sz="2200">
              <a:latin typeface="+mn-lt"/>
            </a:endParaRPr>
          </a:p>
        </p:txBody>
      </p:sp>
      <p:sp>
        <p:nvSpPr>
          <p:cNvPr id="41" name="Oval Callout 40"/>
          <p:cNvSpPr/>
          <p:nvPr/>
        </p:nvSpPr>
        <p:spPr>
          <a:xfrm>
            <a:off x="4205857" y="2268066"/>
            <a:ext cx="991240" cy="476409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rgbClr val="000000"/>
                </a:solidFill>
              </a:rPr>
              <a:t>Giải</a:t>
            </a: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734" y="2962504"/>
            <a:ext cx="4572000" cy="4282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a) (37 – 18) + 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4190" y="2977872"/>
            <a:ext cx="1753286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= 19 + 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34190" y="3447852"/>
            <a:ext cx="742511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= 36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58197" y="2959876"/>
            <a:ext cx="22749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+mn-lt"/>
                <a:ea typeface="Times New Roman" panose="02020603050405020304" pitchFamily="18" charset="0"/>
              </a:rPr>
              <a:t>b) 56 – (35 – 16)</a:t>
            </a:r>
            <a:endParaRPr lang="en-US" sz="220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33179" y="2977872"/>
            <a:ext cx="1449436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56 – 19 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33179" y="3447852"/>
            <a:ext cx="742511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37</a:t>
            </a:r>
            <a:endParaRPr lang="en-US" sz="2200">
              <a:effectLst/>
              <a:latin typeface="+mn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3734" y="4026397"/>
            <a:ext cx="19078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+mj-lt"/>
                <a:ea typeface="Times New Roman" panose="02020603050405020304" pitchFamily="18" charset="0"/>
              </a:rPr>
              <a:t>c) (6 + 5) 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2200">
                <a:latin typeface="+mj-lt"/>
                <a:ea typeface="Times New Roman" panose="02020603050405020304" pitchFamily="18" charset="0"/>
              </a:rPr>
              <a:t> 8 </a:t>
            </a:r>
            <a:endParaRPr lang="en-US" sz="220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61304" y="4026397"/>
            <a:ext cx="1215397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11 × 8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61304" y="4550481"/>
            <a:ext cx="742511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88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42829" y="4028451"/>
            <a:ext cx="4572000" cy="4282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d) 36 : (62 – 56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44197" y="4021268"/>
            <a:ext cx="1615709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= 36 : 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79750" y="4505890"/>
            <a:ext cx="6639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endParaRPr lang="en-US"/>
          </a:p>
        </p:txBody>
      </p:sp>
      <p:grpSp>
        <p:nvGrpSpPr>
          <p:cNvPr id="54" name="Google Shape;1632;p41"/>
          <p:cNvGrpSpPr/>
          <p:nvPr/>
        </p:nvGrpSpPr>
        <p:grpSpPr>
          <a:xfrm>
            <a:off x="199888" y="190078"/>
            <a:ext cx="775304" cy="674501"/>
            <a:chOff x="1763544" y="3259158"/>
            <a:chExt cx="1153174" cy="1095242"/>
          </a:xfrm>
        </p:grpSpPr>
        <p:sp>
          <p:nvSpPr>
            <p:cNvPr id="55" name="Google Shape;1633;p41"/>
            <p:cNvSpPr/>
            <p:nvPr/>
          </p:nvSpPr>
          <p:spPr>
            <a:xfrm>
              <a:off x="1763544" y="3259395"/>
              <a:ext cx="1153174" cy="1094778"/>
            </a:xfrm>
            <a:custGeom>
              <a:avLst/>
              <a:gdLst/>
              <a:ahLst/>
              <a:cxnLst/>
              <a:rect l="l" t="t" r="r" b="b"/>
              <a:pathLst>
                <a:path w="17390" h="16510" extrusionOk="0">
                  <a:moveTo>
                    <a:pt x="10247" y="0"/>
                  </a:moveTo>
                  <a:cubicBezTo>
                    <a:pt x="10094" y="0"/>
                    <a:pt x="9934" y="34"/>
                    <a:pt x="9772" y="104"/>
                  </a:cubicBezTo>
                  <a:cubicBezTo>
                    <a:pt x="9489" y="228"/>
                    <a:pt x="9237" y="414"/>
                    <a:pt x="9036" y="650"/>
                  </a:cubicBezTo>
                  <a:cubicBezTo>
                    <a:pt x="8745" y="979"/>
                    <a:pt x="8552" y="1359"/>
                    <a:pt x="8408" y="1770"/>
                  </a:cubicBezTo>
                  <a:cubicBezTo>
                    <a:pt x="8234" y="2266"/>
                    <a:pt x="8156" y="2781"/>
                    <a:pt x="8118" y="3300"/>
                  </a:cubicBezTo>
                  <a:cubicBezTo>
                    <a:pt x="8114" y="3351"/>
                    <a:pt x="8106" y="3393"/>
                    <a:pt x="8098" y="3451"/>
                  </a:cubicBezTo>
                  <a:cubicBezTo>
                    <a:pt x="7986" y="3432"/>
                    <a:pt x="7990" y="3351"/>
                    <a:pt x="7970" y="3289"/>
                  </a:cubicBezTo>
                  <a:cubicBezTo>
                    <a:pt x="7769" y="2634"/>
                    <a:pt x="7536" y="1995"/>
                    <a:pt x="7184" y="1402"/>
                  </a:cubicBezTo>
                  <a:cubicBezTo>
                    <a:pt x="7006" y="1103"/>
                    <a:pt x="6804" y="821"/>
                    <a:pt x="6545" y="580"/>
                  </a:cubicBezTo>
                  <a:cubicBezTo>
                    <a:pt x="6309" y="362"/>
                    <a:pt x="6028" y="250"/>
                    <a:pt x="5747" y="250"/>
                  </a:cubicBezTo>
                  <a:cubicBezTo>
                    <a:pt x="5544" y="250"/>
                    <a:pt x="5341" y="309"/>
                    <a:pt x="5154" y="429"/>
                  </a:cubicBezTo>
                  <a:cubicBezTo>
                    <a:pt x="4999" y="530"/>
                    <a:pt x="4867" y="654"/>
                    <a:pt x="4758" y="805"/>
                  </a:cubicBezTo>
                  <a:cubicBezTo>
                    <a:pt x="4445" y="1227"/>
                    <a:pt x="4359" y="1716"/>
                    <a:pt x="4375" y="2223"/>
                  </a:cubicBezTo>
                  <a:cubicBezTo>
                    <a:pt x="4394" y="2669"/>
                    <a:pt x="4479" y="3107"/>
                    <a:pt x="4630" y="3525"/>
                  </a:cubicBezTo>
                  <a:cubicBezTo>
                    <a:pt x="4805" y="4037"/>
                    <a:pt x="5088" y="4490"/>
                    <a:pt x="5402" y="4924"/>
                  </a:cubicBezTo>
                  <a:cubicBezTo>
                    <a:pt x="5425" y="4959"/>
                    <a:pt x="5452" y="4997"/>
                    <a:pt x="5475" y="5036"/>
                  </a:cubicBezTo>
                  <a:lnTo>
                    <a:pt x="5456" y="5063"/>
                  </a:lnTo>
                  <a:cubicBezTo>
                    <a:pt x="5409" y="5048"/>
                    <a:pt x="5363" y="5028"/>
                    <a:pt x="5316" y="5009"/>
                  </a:cubicBezTo>
                  <a:cubicBezTo>
                    <a:pt x="5076" y="4870"/>
                    <a:pt x="4844" y="4718"/>
                    <a:pt x="4599" y="4587"/>
                  </a:cubicBezTo>
                  <a:cubicBezTo>
                    <a:pt x="4115" y="4315"/>
                    <a:pt x="3619" y="4079"/>
                    <a:pt x="3081" y="3932"/>
                  </a:cubicBezTo>
                  <a:cubicBezTo>
                    <a:pt x="2803" y="3859"/>
                    <a:pt x="2525" y="3812"/>
                    <a:pt x="2244" y="3812"/>
                  </a:cubicBezTo>
                  <a:cubicBezTo>
                    <a:pt x="2077" y="3812"/>
                    <a:pt x="1909" y="3829"/>
                    <a:pt x="1740" y="3866"/>
                  </a:cubicBezTo>
                  <a:cubicBezTo>
                    <a:pt x="1132" y="4002"/>
                    <a:pt x="806" y="4424"/>
                    <a:pt x="864" y="5001"/>
                  </a:cubicBezTo>
                  <a:cubicBezTo>
                    <a:pt x="895" y="5288"/>
                    <a:pt x="981" y="5563"/>
                    <a:pt x="1112" y="5819"/>
                  </a:cubicBezTo>
                  <a:cubicBezTo>
                    <a:pt x="1395" y="6373"/>
                    <a:pt x="1821" y="6791"/>
                    <a:pt x="2333" y="7128"/>
                  </a:cubicBezTo>
                  <a:cubicBezTo>
                    <a:pt x="2829" y="7458"/>
                    <a:pt x="3367" y="7698"/>
                    <a:pt x="3925" y="7900"/>
                  </a:cubicBezTo>
                  <a:cubicBezTo>
                    <a:pt x="3983" y="7919"/>
                    <a:pt x="4042" y="7938"/>
                    <a:pt x="4100" y="7961"/>
                  </a:cubicBezTo>
                  <a:cubicBezTo>
                    <a:pt x="4119" y="7973"/>
                    <a:pt x="4135" y="7996"/>
                    <a:pt x="4138" y="8020"/>
                  </a:cubicBezTo>
                  <a:cubicBezTo>
                    <a:pt x="4138" y="8035"/>
                    <a:pt x="4104" y="8054"/>
                    <a:pt x="4084" y="8062"/>
                  </a:cubicBezTo>
                  <a:cubicBezTo>
                    <a:pt x="4074" y="8064"/>
                    <a:pt x="4066" y="8065"/>
                    <a:pt x="4057" y="8065"/>
                  </a:cubicBezTo>
                  <a:cubicBezTo>
                    <a:pt x="4048" y="8065"/>
                    <a:pt x="4040" y="8064"/>
                    <a:pt x="4030" y="8062"/>
                  </a:cubicBezTo>
                  <a:cubicBezTo>
                    <a:pt x="3623" y="8082"/>
                    <a:pt x="3216" y="8089"/>
                    <a:pt x="2809" y="8120"/>
                  </a:cubicBezTo>
                  <a:cubicBezTo>
                    <a:pt x="2302" y="8159"/>
                    <a:pt x="1798" y="8256"/>
                    <a:pt x="1314" y="8411"/>
                  </a:cubicBezTo>
                  <a:cubicBezTo>
                    <a:pt x="996" y="8508"/>
                    <a:pt x="705" y="8682"/>
                    <a:pt x="473" y="8915"/>
                  </a:cubicBezTo>
                  <a:cubicBezTo>
                    <a:pt x="62" y="9345"/>
                    <a:pt x="0" y="9953"/>
                    <a:pt x="330" y="10422"/>
                  </a:cubicBezTo>
                  <a:cubicBezTo>
                    <a:pt x="481" y="10639"/>
                    <a:pt x="690" y="10782"/>
                    <a:pt x="926" y="10891"/>
                  </a:cubicBezTo>
                  <a:cubicBezTo>
                    <a:pt x="1333" y="11073"/>
                    <a:pt x="1771" y="11170"/>
                    <a:pt x="2217" y="11177"/>
                  </a:cubicBezTo>
                  <a:cubicBezTo>
                    <a:pt x="2234" y="11178"/>
                    <a:pt x="2251" y="11178"/>
                    <a:pt x="2267" y="11178"/>
                  </a:cubicBezTo>
                  <a:cubicBezTo>
                    <a:pt x="2692" y="11178"/>
                    <a:pt x="3117" y="11131"/>
                    <a:pt x="3534" y="11034"/>
                  </a:cubicBezTo>
                  <a:cubicBezTo>
                    <a:pt x="3937" y="10945"/>
                    <a:pt x="4332" y="10817"/>
                    <a:pt x="4712" y="10658"/>
                  </a:cubicBezTo>
                  <a:cubicBezTo>
                    <a:pt x="4734" y="10649"/>
                    <a:pt x="4760" y="10635"/>
                    <a:pt x="4783" y="10635"/>
                  </a:cubicBezTo>
                  <a:cubicBezTo>
                    <a:pt x="4800" y="10635"/>
                    <a:pt x="4814" y="10643"/>
                    <a:pt x="4824" y="10666"/>
                  </a:cubicBezTo>
                  <a:cubicBezTo>
                    <a:pt x="4836" y="10693"/>
                    <a:pt x="4809" y="10743"/>
                    <a:pt x="4789" y="10778"/>
                  </a:cubicBezTo>
                  <a:cubicBezTo>
                    <a:pt x="4774" y="10802"/>
                    <a:pt x="4751" y="10825"/>
                    <a:pt x="4727" y="10844"/>
                  </a:cubicBezTo>
                  <a:cubicBezTo>
                    <a:pt x="4623" y="10941"/>
                    <a:pt x="4518" y="11042"/>
                    <a:pt x="4417" y="11143"/>
                  </a:cubicBezTo>
                  <a:cubicBezTo>
                    <a:pt x="3999" y="11561"/>
                    <a:pt x="3592" y="11991"/>
                    <a:pt x="3263" y="12483"/>
                  </a:cubicBezTo>
                  <a:cubicBezTo>
                    <a:pt x="2988" y="12898"/>
                    <a:pt x="2782" y="13336"/>
                    <a:pt x="2720" y="13839"/>
                  </a:cubicBezTo>
                  <a:cubicBezTo>
                    <a:pt x="2639" y="14521"/>
                    <a:pt x="3061" y="15168"/>
                    <a:pt x="3720" y="15343"/>
                  </a:cubicBezTo>
                  <a:cubicBezTo>
                    <a:pt x="3840" y="15372"/>
                    <a:pt x="3963" y="15386"/>
                    <a:pt x="4086" y="15386"/>
                  </a:cubicBezTo>
                  <a:cubicBezTo>
                    <a:pt x="4241" y="15386"/>
                    <a:pt x="4396" y="15363"/>
                    <a:pt x="4545" y="15315"/>
                  </a:cubicBezTo>
                  <a:cubicBezTo>
                    <a:pt x="5223" y="15114"/>
                    <a:pt x="5789" y="14730"/>
                    <a:pt x="6266" y="14211"/>
                  </a:cubicBezTo>
                  <a:cubicBezTo>
                    <a:pt x="6587" y="13859"/>
                    <a:pt x="6862" y="13467"/>
                    <a:pt x="7079" y="13049"/>
                  </a:cubicBezTo>
                  <a:cubicBezTo>
                    <a:pt x="7099" y="13015"/>
                    <a:pt x="7108" y="12959"/>
                    <a:pt x="7164" y="12959"/>
                  </a:cubicBezTo>
                  <a:cubicBezTo>
                    <a:pt x="7174" y="12959"/>
                    <a:pt x="7184" y="12960"/>
                    <a:pt x="7195" y="12964"/>
                  </a:cubicBezTo>
                  <a:cubicBezTo>
                    <a:pt x="7199" y="13002"/>
                    <a:pt x="7199" y="13045"/>
                    <a:pt x="7195" y="13084"/>
                  </a:cubicBezTo>
                  <a:cubicBezTo>
                    <a:pt x="7168" y="13270"/>
                    <a:pt x="7134" y="13456"/>
                    <a:pt x="7110" y="13638"/>
                  </a:cubicBezTo>
                  <a:cubicBezTo>
                    <a:pt x="7033" y="14207"/>
                    <a:pt x="7006" y="14773"/>
                    <a:pt x="7099" y="15343"/>
                  </a:cubicBezTo>
                  <a:cubicBezTo>
                    <a:pt x="7130" y="15575"/>
                    <a:pt x="7203" y="15800"/>
                    <a:pt x="7319" y="16005"/>
                  </a:cubicBezTo>
                  <a:cubicBezTo>
                    <a:pt x="7516" y="16326"/>
                    <a:pt x="7790" y="16509"/>
                    <a:pt x="8156" y="16509"/>
                  </a:cubicBezTo>
                  <a:cubicBezTo>
                    <a:pt x="8188" y="16509"/>
                    <a:pt x="8220" y="16508"/>
                    <a:pt x="8253" y="16505"/>
                  </a:cubicBezTo>
                  <a:cubicBezTo>
                    <a:pt x="8645" y="16470"/>
                    <a:pt x="8962" y="16273"/>
                    <a:pt x="9218" y="15982"/>
                  </a:cubicBezTo>
                  <a:cubicBezTo>
                    <a:pt x="9361" y="15808"/>
                    <a:pt x="9478" y="15614"/>
                    <a:pt x="9559" y="15401"/>
                  </a:cubicBezTo>
                  <a:cubicBezTo>
                    <a:pt x="9865" y="14688"/>
                    <a:pt x="10032" y="13948"/>
                    <a:pt x="10005" y="13169"/>
                  </a:cubicBezTo>
                  <a:lnTo>
                    <a:pt x="10005" y="13002"/>
                  </a:lnTo>
                  <a:cubicBezTo>
                    <a:pt x="10101" y="13018"/>
                    <a:pt x="10105" y="13080"/>
                    <a:pt x="10129" y="13126"/>
                  </a:cubicBezTo>
                  <a:cubicBezTo>
                    <a:pt x="10256" y="13421"/>
                    <a:pt x="10380" y="13719"/>
                    <a:pt x="10520" y="14010"/>
                  </a:cubicBezTo>
                  <a:cubicBezTo>
                    <a:pt x="10687" y="14355"/>
                    <a:pt x="10904" y="14672"/>
                    <a:pt x="11167" y="14951"/>
                  </a:cubicBezTo>
                  <a:cubicBezTo>
                    <a:pt x="11403" y="15188"/>
                    <a:pt x="11667" y="15385"/>
                    <a:pt x="11996" y="15470"/>
                  </a:cubicBezTo>
                  <a:cubicBezTo>
                    <a:pt x="12094" y="15496"/>
                    <a:pt x="12188" y="15508"/>
                    <a:pt x="12278" y="15508"/>
                  </a:cubicBezTo>
                  <a:cubicBezTo>
                    <a:pt x="12546" y="15508"/>
                    <a:pt x="12780" y="15397"/>
                    <a:pt x="12980" y="15180"/>
                  </a:cubicBezTo>
                  <a:cubicBezTo>
                    <a:pt x="13139" y="15006"/>
                    <a:pt x="13255" y="14796"/>
                    <a:pt x="13317" y="14568"/>
                  </a:cubicBezTo>
                  <a:cubicBezTo>
                    <a:pt x="13426" y="14192"/>
                    <a:pt x="13410" y="13812"/>
                    <a:pt x="13360" y="13429"/>
                  </a:cubicBezTo>
                  <a:cubicBezTo>
                    <a:pt x="13286" y="12894"/>
                    <a:pt x="13108" y="12394"/>
                    <a:pt x="12868" y="11910"/>
                  </a:cubicBezTo>
                  <a:cubicBezTo>
                    <a:pt x="12849" y="11871"/>
                    <a:pt x="12829" y="11828"/>
                    <a:pt x="12810" y="11782"/>
                  </a:cubicBezTo>
                  <a:cubicBezTo>
                    <a:pt x="12844" y="11780"/>
                    <a:pt x="12869" y="11778"/>
                    <a:pt x="12889" y="11778"/>
                  </a:cubicBezTo>
                  <a:cubicBezTo>
                    <a:pt x="12943" y="11778"/>
                    <a:pt x="12958" y="11790"/>
                    <a:pt x="13015" y="11832"/>
                  </a:cubicBezTo>
                  <a:cubicBezTo>
                    <a:pt x="13124" y="11914"/>
                    <a:pt x="13228" y="11995"/>
                    <a:pt x="13341" y="12072"/>
                  </a:cubicBezTo>
                  <a:cubicBezTo>
                    <a:pt x="13740" y="12344"/>
                    <a:pt x="14147" y="12603"/>
                    <a:pt x="14612" y="12754"/>
                  </a:cubicBezTo>
                  <a:cubicBezTo>
                    <a:pt x="14840" y="12829"/>
                    <a:pt x="15071" y="12884"/>
                    <a:pt x="15310" y="12884"/>
                  </a:cubicBezTo>
                  <a:cubicBezTo>
                    <a:pt x="15367" y="12884"/>
                    <a:pt x="15425" y="12881"/>
                    <a:pt x="15483" y="12874"/>
                  </a:cubicBezTo>
                  <a:cubicBezTo>
                    <a:pt x="15960" y="12828"/>
                    <a:pt x="16316" y="12530"/>
                    <a:pt x="16413" y="12092"/>
                  </a:cubicBezTo>
                  <a:cubicBezTo>
                    <a:pt x="16448" y="11914"/>
                    <a:pt x="16448" y="11735"/>
                    <a:pt x="16413" y="11557"/>
                  </a:cubicBezTo>
                  <a:cubicBezTo>
                    <a:pt x="16347" y="11212"/>
                    <a:pt x="16189" y="10910"/>
                    <a:pt x="15979" y="10635"/>
                  </a:cubicBezTo>
                  <a:cubicBezTo>
                    <a:pt x="15576" y="10093"/>
                    <a:pt x="15049" y="9697"/>
                    <a:pt x="14449" y="9403"/>
                  </a:cubicBezTo>
                  <a:cubicBezTo>
                    <a:pt x="14197" y="9275"/>
                    <a:pt x="13930" y="9182"/>
                    <a:pt x="13670" y="9070"/>
                  </a:cubicBezTo>
                  <a:cubicBezTo>
                    <a:pt x="13631" y="9054"/>
                    <a:pt x="13569" y="9062"/>
                    <a:pt x="13577" y="8977"/>
                  </a:cubicBezTo>
                  <a:lnTo>
                    <a:pt x="13732" y="8977"/>
                  </a:lnTo>
                  <a:cubicBezTo>
                    <a:pt x="13792" y="8978"/>
                    <a:pt x="13853" y="8978"/>
                    <a:pt x="13913" y="8978"/>
                  </a:cubicBezTo>
                  <a:cubicBezTo>
                    <a:pt x="14486" y="8978"/>
                    <a:pt x="15050" y="8926"/>
                    <a:pt x="15607" y="8775"/>
                  </a:cubicBezTo>
                  <a:cubicBezTo>
                    <a:pt x="16045" y="8655"/>
                    <a:pt x="16464" y="8485"/>
                    <a:pt x="16812" y="8182"/>
                  </a:cubicBezTo>
                  <a:cubicBezTo>
                    <a:pt x="17266" y="7795"/>
                    <a:pt x="17390" y="7283"/>
                    <a:pt x="17157" y="6729"/>
                  </a:cubicBezTo>
                  <a:cubicBezTo>
                    <a:pt x="16967" y="6268"/>
                    <a:pt x="16615" y="5970"/>
                    <a:pt x="16169" y="5776"/>
                  </a:cubicBezTo>
                  <a:cubicBezTo>
                    <a:pt x="15811" y="5615"/>
                    <a:pt x="15442" y="5549"/>
                    <a:pt x="15067" y="5549"/>
                  </a:cubicBezTo>
                  <a:cubicBezTo>
                    <a:pt x="14865" y="5549"/>
                    <a:pt x="14661" y="5568"/>
                    <a:pt x="14457" y="5602"/>
                  </a:cubicBezTo>
                  <a:cubicBezTo>
                    <a:pt x="14077" y="5672"/>
                    <a:pt x="13701" y="5780"/>
                    <a:pt x="13345" y="5923"/>
                  </a:cubicBezTo>
                  <a:cubicBezTo>
                    <a:pt x="13314" y="5933"/>
                    <a:pt x="13284" y="5955"/>
                    <a:pt x="13252" y="5955"/>
                  </a:cubicBezTo>
                  <a:cubicBezTo>
                    <a:pt x="13231" y="5955"/>
                    <a:pt x="13209" y="5945"/>
                    <a:pt x="13186" y="5916"/>
                  </a:cubicBezTo>
                  <a:cubicBezTo>
                    <a:pt x="13217" y="5889"/>
                    <a:pt x="13248" y="5858"/>
                    <a:pt x="13279" y="5827"/>
                  </a:cubicBezTo>
                  <a:cubicBezTo>
                    <a:pt x="13476" y="5637"/>
                    <a:pt x="13678" y="5455"/>
                    <a:pt x="13868" y="5253"/>
                  </a:cubicBezTo>
                  <a:cubicBezTo>
                    <a:pt x="14259" y="4839"/>
                    <a:pt x="14612" y="4389"/>
                    <a:pt x="14840" y="3858"/>
                  </a:cubicBezTo>
                  <a:cubicBezTo>
                    <a:pt x="14991" y="3506"/>
                    <a:pt x="15076" y="3141"/>
                    <a:pt x="15034" y="2754"/>
                  </a:cubicBezTo>
                  <a:cubicBezTo>
                    <a:pt x="14966" y="2000"/>
                    <a:pt x="14331" y="1459"/>
                    <a:pt x="13618" y="1459"/>
                  </a:cubicBezTo>
                  <a:cubicBezTo>
                    <a:pt x="13481" y="1459"/>
                    <a:pt x="13341" y="1479"/>
                    <a:pt x="13201" y="1522"/>
                  </a:cubicBezTo>
                  <a:cubicBezTo>
                    <a:pt x="12961" y="1592"/>
                    <a:pt x="12728" y="1700"/>
                    <a:pt x="12523" y="1843"/>
                  </a:cubicBezTo>
                  <a:cubicBezTo>
                    <a:pt x="12062" y="2165"/>
                    <a:pt x="11663" y="2572"/>
                    <a:pt x="11353" y="3041"/>
                  </a:cubicBezTo>
                  <a:cubicBezTo>
                    <a:pt x="11322" y="3087"/>
                    <a:pt x="11287" y="3126"/>
                    <a:pt x="11256" y="3169"/>
                  </a:cubicBezTo>
                  <a:lnTo>
                    <a:pt x="11225" y="3153"/>
                  </a:lnTo>
                  <a:cubicBezTo>
                    <a:pt x="11229" y="3107"/>
                    <a:pt x="11233" y="3064"/>
                    <a:pt x="11241" y="3018"/>
                  </a:cubicBezTo>
                  <a:cubicBezTo>
                    <a:pt x="11341" y="2568"/>
                    <a:pt x="11384" y="2107"/>
                    <a:pt x="11372" y="1646"/>
                  </a:cubicBezTo>
                  <a:cubicBezTo>
                    <a:pt x="11357" y="1309"/>
                    <a:pt x="11318" y="979"/>
                    <a:pt x="11182" y="666"/>
                  </a:cubicBezTo>
                  <a:cubicBezTo>
                    <a:pt x="11000" y="238"/>
                    <a:pt x="10651" y="0"/>
                    <a:pt x="10247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" name="Google Shape;1634;p41"/>
            <p:cNvGrpSpPr/>
            <p:nvPr/>
          </p:nvGrpSpPr>
          <p:grpSpPr>
            <a:xfrm>
              <a:off x="1763809" y="3259158"/>
              <a:ext cx="1152644" cy="1095242"/>
              <a:chOff x="2020834" y="1085733"/>
              <a:chExt cx="1152644" cy="1095242"/>
            </a:xfrm>
          </p:grpSpPr>
          <p:sp>
            <p:nvSpPr>
              <p:cNvPr id="57" name="Google Shape;1635;p41"/>
              <p:cNvSpPr/>
              <p:nvPr/>
            </p:nvSpPr>
            <p:spPr>
              <a:xfrm>
                <a:off x="2020834" y="1085733"/>
                <a:ext cx="1152644" cy="1095242"/>
              </a:xfrm>
              <a:custGeom>
                <a:avLst/>
                <a:gdLst/>
                <a:ahLst/>
                <a:cxnLst/>
                <a:rect l="l" t="t" r="r" b="b"/>
                <a:pathLst>
                  <a:path w="17382" h="16517" extrusionOk="0">
                    <a:moveTo>
                      <a:pt x="10233" y="240"/>
                    </a:moveTo>
                    <a:cubicBezTo>
                      <a:pt x="10369" y="240"/>
                      <a:pt x="10502" y="278"/>
                      <a:pt x="10632" y="359"/>
                    </a:cubicBezTo>
                    <a:cubicBezTo>
                      <a:pt x="10780" y="452"/>
                      <a:pt x="10892" y="592"/>
                      <a:pt x="10958" y="755"/>
                    </a:cubicBezTo>
                    <a:cubicBezTo>
                      <a:pt x="11082" y="1049"/>
                      <a:pt x="11117" y="1359"/>
                      <a:pt x="11132" y="1673"/>
                    </a:cubicBezTo>
                    <a:lnTo>
                      <a:pt x="11132" y="1828"/>
                    </a:lnTo>
                    <a:cubicBezTo>
                      <a:pt x="11128" y="2475"/>
                      <a:pt x="10993" y="3095"/>
                      <a:pt x="10814" y="3715"/>
                    </a:cubicBezTo>
                    <a:cubicBezTo>
                      <a:pt x="10640" y="4288"/>
                      <a:pt x="10427" y="4846"/>
                      <a:pt x="10175" y="5393"/>
                    </a:cubicBezTo>
                    <a:cubicBezTo>
                      <a:pt x="10140" y="5462"/>
                      <a:pt x="10094" y="5524"/>
                      <a:pt x="10039" y="5582"/>
                    </a:cubicBezTo>
                    <a:cubicBezTo>
                      <a:pt x="10008" y="5613"/>
                      <a:pt x="9970" y="5629"/>
                      <a:pt x="9927" y="5629"/>
                    </a:cubicBezTo>
                    <a:cubicBezTo>
                      <a:pt x="9917" y="5629"/>
                      <a:pt x="9906" y="5630"/>
                      <a:pt x="9896" y="5630"/>
                    </a:cubicBezTo>
                    <a:cubicBezTo>
                      <a:pt x="9825" y="5630"/>
                      <a:pt x="9754" y="5619"/>
                      <a:pt x="9687" y="5602"/>
                    </a:cubicBezTo>
                    <a:cubicBezTo>
                      <a:pt x="9435" y="5523"/>
                      <a:pt x="9176" y="5483"/>
                      <a:pt x="8916" y="5483"/>
                    </a:cubicBezTo>
                    <a:cubicBezTo>
                      <a:pt x="8855" y="5483"/>
                      <a:pt x="8794" y="5485"/>
                      <a:pt x="8734" y="5489"/>
                    </a:cubicBezTo>
                    <a:cubicBezTo>
                      <a:pt x="8721" y="5490"/>
                      <a:pt x="8708" y="5490"/>
                      <a:pt x="8697" y="5490"/>
                    </a:cubicBezTo>
                    <a:cubicBezTo>
                      <a:pt x="8575" y="5490"/>
                      <a:pt x="8534" y="5451"/>
                      <a:pt x="8470" y="5331"/>
                    </a:cubicBezTo>
                    <a:cubicBezTo>
                      <a:pt x="8342" y="5094"/>
                      <a:pt x="8350" y="4835"/>
                      <a:pt x="8335" y="4583"/>
                    </a:cubicBezTo>
                    <a:cubicBezTo>
                      <a:pt x="8292" y="3881"/>
                      <a:pt x="8339" y="3180"/>
                      <a:pt x="8462" y="2490"/>
                    </a:cubicBezTo>
                    <a:cubicBezTo>
                      <a:pt x="8571" y="1929"/>
                      <a:pt x="8765" y="1402"/>
                      <a:pt x="9113" y="941"/>
                    </a:cubicBezTo>
                    <a:cubicBezTo>
                      <a:pt x="9311" y="669"/>
                      <a:pt x="9575" y="452"/>
                      <a:pt x="9884" y="317"/>
                    </a:cubicBezTo>
                    <a:cubicBezTo>
                      <a:pt x="10002" y="267"/>
                      <a:pt x="10118" y="240"/>
                      <a:pt x="10233" y="240"/>
                    </a:cubicBezTo>
                    <a:close/>
                    <a:moveTo>
                      <a:pt x="5750" y="487"/>
                    </a:moveTo>
                    <a:cubicBezTo>
                      <a:pt x="5987" y="499"/>
                      <a:pt x="6211" y="592"/>
                      <a:pt x="6386" y="755"/>
                    </a:cubicBezTo>
                    <a:cubicBezTo>
                      <a:pt x="6603" y="960"/>
                      <a:pt x="6789" y="1196"/>
                      <a:pt x="6940" y="1460"/>
                    </a:cubicBezTo>
                    <a:cubicBezTo>
                      <a:pt x="7292" y="2033"/>
                      <a:pt x="7525" y="2661"/>
                      <a:pt x="7722" y="3304"/>
                    </a:cubicBezTo>
                    <a:cubicBezTo>
                      <a:pt x="7916" y="3943"/>
                      <a:pt x="8029" y="4606"/>
                      <a:pt x="8156" y="5261"/>
                    </a:cubicBezTo>
                    <a:cubicBezTo>
                      <a:pt x="8168" y="5327"/>
                      <a:pt x="8168" y="5389"/>
                      <a:pt x="8156" y="5455"/>
                    </a:cubicBezTo>
                    <a:cubicBezTo>
                      <a:pt x="8149" y="5544"/>
                      <a:pt x="8087" y="5617"/>
                      <a:pt x="8001" y="5644"/>
                    </a:cubicBezTo>
                    <a:cubicBezTo>
                      <a:pt x="7703" y="5749"/>
                      <a:pt x="7424" y="5916"/>
                      <a:pt x="7188" y="6129"/>
                    </a:cubicBezTo>
                    <a:cubicBezTo>
                      <a:pt x="7151" y="6168"/>
                      <a:pt x="7100" y="6189"/>
                      <a:pt x="7049" y="6189"/>
                    </a:cubicBezTo>
                    <a:cubicBezTo>
                      <a:pt x="7020" y="6189"/>
                      <a:pt x="6990" y="6182"/>
                      <a:pt x="6963" y="6167"/>
                    </a:cubicBezTo>
                    <a:cubicBezTo>
                      <a:pt x="6858" y="6121"/>
                      <a:pt x="6758" y="6055"/>
                      <a:pt x="6672" y="5978"/>
                    </a:cubicBezTo>
                    <a:cubicBezTo>
                      <a:pt x="6068" y="5416"/>
                      <a:pt x="5529" y="4796"/>
                      <a:pt x="5130" y="4067"/>
                    </a:cubicBezTo>
                    <a:cubicBezTo>
                      <a:pt x="4789" y="3467"/>
                      <a:pt x="4607" y="2789"/>
                      <a:pt x="4599" y="2099"/>
                    </a:cubicBezTo>
                    <a:cubicBezTo>
                      <a:pt x="4599" y="1685"/>
                      <a:pt x="4685" y="1282"/>
                      <a:pt x="4952" y="937"/>
                    </a:cubicBezTo>
                    <a:cubicBezTo>
                      <a:pt x="5126" y="720"/>
                      <a:pt x="5328" y="553"/>
                      <a:pt x="5611" y="499"/>
                    </a:cubicBezTo>
                    <a:cubicBezTo>
                      <a:pt x="5630" y="495"/>
                      <a:pt x="5653" y="491"/>
                      <a:pt x="5673" y="487"/>
                    </a:cubicBezTo>
                    <a:close/>
                    <a:moveTo>
                      <a:pt x="13621" y="1703"/>
                    </a:moveTo>
                    <a:cubicBezTo>
                      <a:pt x="14186" y="1703"/>
                      <a:pt x="14696" y="2117"/>
                      <a:pt x="14782" y="2711"/>
                    </a:cubicBezTo>
                    <a:cubicBezTo>
                      <a:pt x="14794" y="2789"/>
                      <a:pt x="14798" y="2866"/>
                      <a:pt x="14805" y="2917"/>
                    </a:cubicBezTo>
                    <a:cubicBezTo>
                      <a:pt x="14790" y="3362"/>
                      <a:pt x="14654" y="3738"/>
                      <a:pt x="14449" y="4091"/>
                    </a:cubicBezTo>
                    <a:cubicBezTo>
                      <a:pt x="14131" y="4645"/>
                      <a:pt x="13705" y="5106"/>
                      <a:pt x="13240" y="5536"/>
                    </a:cubicBezTo>
                    <a:cubicBezTo>
                      <a:pt x="12713" y="6020"/>
                      <a:pt x="12140" y="6439"/>
                      <a:pt x="11558" y="6853"/>
                    </a:cubicBezTo>
                    <a:cubicBezTo>
                      <a:pt x="11492" y="6901"/>
                      <a:pt x="11433" y="6925"/>
                      <a:pt x="11378" y="6925"/>
                    </a:cubicBezTo>
                    <a:cubicBezTo>
                      <a:pt x="11300" y="6925"/>
                      <a:pt x="11230" y="6876"/>
                      <a:pt x="11159" y="6780"/>
                    </a:cubicBezTo>
                    <a:cubicBezTo>
                      <a:pt x="11035" y="6609"/>
                      <a:pt x="10911" y="6435"/>
                      <a:pt x="10772" y="6276"/>
                    </a:cubicBezTo>
                    <a:cubicBezTo>
                      <a:pt x="10683" y="6167"/>
                      <a:pt x="10566" y="6074"/>
                      <a:pt x="10466" y="5974"/>
                    </a:cubicBezTo>
                    <a:cubicBezTo>
                      <a:pt x="10330" y="5842"/>
                      <a:pt x="10307" y="5699"/>
                      <a:pt x="10388" y="5517"/>
                    </a:cubicBezTo>
                    <a:cubicBezTo>
                      <a:pt x="10590" y="5083"/>
                      <a:pt x="10768" y="4641"/>
                      <a:pt x="10969" y="4203"/>
                    </a:cubicBezTo>
                    <a:cubicBezTo>
                      <a:pt x="11151" y="3796"/>
                      <a:pt x="11380" y="3409"/>
                      <a:pt x="11644" y="3048"/>
                    </a:cubicBezTo>
                    <a:cubicBezTo>
                      <a:pt x="11911" y="2676"/>
                      <a:pt x="12236" y="2351"/>
                      <a:pt x="12608" y="2084"/>
                    </a:cubicBezTo>
                    <a:cubicBezTo>
                      <a:pt x="12802" y="1944"/>
                      <a:pt x="13015" y="1836"/>
                      <a:pt x="13244" y="1766"/>
                    </a:cubicBezTo>
                    <a:cubicBezTo>
                      <a:pt x="13370" y="1723"/>
                      <a:pt x="13497" y="1703"/>
                      <a:pt x="13621" y="1703"/>
                    </a:cubicBezTo>
                    <a:close/>
                    <a:moveTo>
                      <a:pt x="2255" y="4052"/>
                    </a:moveTo>
                    <a:cubicBezTo>
                      <a:pt x="2701" y="4064"/>
                      <a:pt x="3123" y="4180"/>
                      <a:pt x="3534" y="4343"/>
                    </a:cubicBezTo>
                    <a:cubicBezTo>
                      <a:pt x="4266" y="4641"/>
                      <a:pt x="4960" y="5032"/>
                      <a:pt x="5591" y="5513"/>
                    </a:cubicBezTo>
                    <a:cubicBezTo>
                      <a:pt x="5928" y="5761"/>
                      <a:pt x="6246" y="6040"/>
                      <a:pt x="6564" y="6311"/>
                    </a:cubicBezTo>
                    <a:cubicBezTo>
                      <a:pt x="6626" y="6373"/>
                      <a:pt x="6676" y="6443"/>
                      <a:pt x="6711" y="6524"/>
                    </a:cubicBezTo>
                    <a:cubicBezTo>
                      <a:pt x="6754" y="6598"/>
                      <a:pt x="6719" y="6671"/>
                      <a:pt x="6676" y="6741"/>
                    </a:cubicBezTo>
                    <a:cubicBezTo>
                      <a:pt x="6514" y="7008"/>
                      <a:pt x="6401" y="7307"/>
                      <a:pt x="6347" y="7613"/>
                    </a:cubicBezTo>
                    <a:cubicBezTo>
                      <a:pt x="6328" y="7717"/>
                      <a:pt x="6320" y="7822"/>
                      <a:pt x="6308" y="7927"/>
                    </a:cubicBezTo>
                    <a:cubicBezTo>
                      <a:pt x="6290" y="8062"/>
                      <a:pt x="6200" y="8145"/>
                      <a:pt x="6074" y="8145"/>
                    </a:cubicBezTo>
                    <a:cubicBezTo>
                      <a:pt x="6063" y="8145"/>
                      <a:pt x="6052" y="8145"/>
                      <a:pt x="6041" y="8144"/>
                    </a:cubicBezTo>
                    <a:cubicBezTo>
                      <a:pt x="4940" y="8031"/>
                      <a:pt x="3871" y="7710"/>
                      <a:pt x="2891" y="7194"/>
                    </a:cubicBezTo>
                    <a:cubicBezTo>
                      <a:pt x="2422" y="6946"/>
                      <a:pt x="1996" y="6644"/>
                      <a:pt x="1659" y="6229"/>
                    </a:cubicBezTo>
                    <a:cubicBezTo>
                      <a:pt x="1387" y="5900"/>
                      <a:pt x="1190" y="5528"/>
                      <a:pt x="1116" y="5106"/>
                    </a:cubicBezTo>
                    <a:cubicBezTo>
                      <a:pt x="1070" y="4842"/>
                      <a:pt x="1077" y="4579"/>
                      <a:pt x="1275" y="4370"/>
                    </a:cubicBezTo>
                    <a:cubicBezTo>
                      <a:pt x="1430" y="4203"/>
                      <a:pt x="1639" y="4129"/>
                      <a:pt x="1856" y="4095"/>
                    </a:cubicBezTo>
                    <a:cubicBezTo>
                      <a:pt x="1988" y="4071"/>
                      <a:pt x="2124" y="4064"/>
                      <a:pt x="2255" y="4052"/>
                    </a:cubicBezTo>
                    <a:close/>
                    <a:moveTo>
                      <a:pt x="15053" y="5787"/>
                    </a:moveTo>
                    <a:cubicBezTo>
                      <a:pt x="15272" y="5787"/>
                      <a:pt x="15492" y="5811"/>
                      <a:pt x="15712" y="5865"/>
                    </a:cubicBezTo>
                    <a:cubicBezTo>
                      <a:pt x="16103" y="5962"/>
                      <a:pt x="16452" y="6144"/>
                      <a:pt x="16719" y="6454"/>
                    </a:cubicBezTo>
                    <a:cubicBezTo>
                      <a:pt x="16890" y="6648"/>
                      <a:pt x="17002" y="6888"/>
                      <a:pt x="17033" y="7144"/>
                    </a:cubicBezTo>
                    <a:cubicBezTo>
                      <a:pt x="17072" y="7400"/>
                      <a:pt x="16991" y="7663"/>
                      <a:pt x="16812" y="7857"/>
                    </a:cubicBezTo>
                    <a:cubicBezTo>
                      <a:pt x="16588" y="8120"/>
                      <a:pt x="16289" y="8283"/>
                      <a:pt x="15975" y="8411"/>
                    </a:cubicBezTo>
                    <a:cubicBezTo>
                      <a:pt x="15491" y="8605"/>
                      <a:pt x="14987" y="8694"/>
                      <a:pt x="14476" y="8725"/>
                    </a:cubicBezTo>
                    <a:cubicBezTo>
                      <a:pt x="14406" y="8729"/>
                      <a:pt x="14336" y="8730"/>
                      <a:pt x="14267" y="8730"/>
                    </a:cubicBezTo>
                    <a:cubicBezTo>
                      <a:pt x="14127" y="8730"/>
                      <a:pt x="13988" y="8725"/>
                      <a:pt x="13848" y="8725"/>
                    </a:cubicBezTo>
                    <a:cubicBezTo>
                      <a:pt x="13791" y="8726"/>
                      <a:pt x="13733" y="8727"/>
                      <a:pt x="13676" y="8727"/>
                    </a:cubicBezTo>
                    <a:cubicBezTo>
                      <a:pt x="13091" y="8727"/>
                      <a:pt x="12509" y="8640"/>
                      <a:pt x="11934" y="8531"/>
                    </a:cubicBezTo>
                    <a:cubicBezTo>
                      <a:pt x="11864" y="8519"/>
                      <a:pt x="11791" y="8508"/>
                      <a:pt x="11717" y="8492"/>
                    </a:cubicBezTo>
                    <a:cubicBezTo>
                      <a:pt x="11593" y="8469"/>
                      <a:pt x="11504" y="8357"/>
                      <a:pt x="11508" y="8233"/>
                    </a:cubicBezTo>
                    <a:cubicBezTo>
                      <a:pt x="11516" y="7958"/>
                      <a:pt x="11489" y="7682"/>
                      <a:pt x="11427" y="7415"/>
                    </a:cubicBezTo>
                    <a:cubicBezTo>
                      <a:pt x="11399" y="7307"/>
                      <a:pt x="11461" y="7214"/>
                      <a:pt x="11558" y="7156"/>
                    </a:cubicBezTo>
                    <a:cubicBezTo>
                      <a:pt x="11783" y="7012"/>
                      <a:pt x="12012" y="6865"/>
                      <a:pt x="12244" y="6729"/>
                    </a:cubicBezTo>
                    <a:cubicBezTo>
                      <a:pt x="12821" y="6396"/>
                      <a:pt x="13418" y="6105"/>
                      <a:pt x="14065" y="5931"/>
                    </a:cubicBezTo>
                    <a:cubicBezTo>
                      <a:pt x="14392" y="5842"/>
                      <a:pt x="14722" y="5787"/>
                      <a:pt x="15053" y="5787"/>
                    </a:cubicBezTo>
                    <a:close/>
                    <a:moveTo>
                      <a:pt x="8964" y="5701"/>
                    </a:moveTo>
                    <a:cubicBezTo>
                      <a:pt x="10224" y="5701"/>
                      <a:pt x="11282" y="6693"/>
                      <a:pt x="11334" y="7973"/>
                    </a:cubicBezTo>
                    <a:cubicBezTo>
                      <a:pt x="11392" y="9310"/>
                      <a:pt x="10334" y="10430"/>
                      <a:pt x="8997" y="10449"/>
                    </a:cubicBezTo>
                    <a:cubicBezTo>
                      <a:pt x="8965" y="10450"/>
                      <a:pt x="8933" y="10451"/>
                      <a:pt x="8901" y="10451"/>
                    </a:cubicBezTo>
                    <a:cubicBezTo>
                      <a:pt x="7670" y="10451"/>
                      <a:pt x="6597" y="9448"/>
                      <a:pt x="6537" y="8213"/>
                    </a:cubicBezTo>
                    <a:cubicBezTo>
                      <a:pt x="6471" y="6877"/>
                      <a:pt x="7525" y="5745"/>
                      <a:pt x="8796" y="5706"/>
                    </a:cubicBezTo>
                    <a:cubicBezTo>
                      <a:pt x="8852" y="5702"/>
                      <a:pt x="8908" y="5701"/>
                      <a:pt x="8964" y="5701"/>
                    </a:cubicBezTo>
                    <a:close/>
                    <a:moveTo>
                      <a:pt x="3872" y="8312"/>
                    </a:moveTo>
                    <a:cubicBezTo>
                      <a:pt x="3943" y="8312"/>
                      <a:pt x="4013" y="8313"/>
                      <a:pt x="4084" y="8314"/>
                    </a:cubicBezTo>
                    <a:cubicBezTo>
                      <a:pt x="4131" y="8313"/>
                      <a:pt x="4178" y="8313"/>
                      <a:pt x="4226" y="8313"/>
                    </a:cubicBezTo>
                    <a:cubicBezTo>
                      <a:pt x="4749" y="8313"/>
                      <a:pt x="5296" y="8368"/>
                      <a:pt x="5843" y="8411"/>
                    </a:cubicBezTo>
                    <a:cubicBezTo>
                      <a:pt x="5921" y="8419"/>
                      <a:pt x="5998" y="8423"/>
                      <a:pt x="6076" y="8423"/>
                    </a:cubicBezTo>
                    <a:cubicBezTo>
                      <a:pt x="6079" y="8422"/>
                      <a:pt x="6082" y="8422"/>
                      <a:pt x="6085" y="8422"/>
                    </a:cubicBezTo>
                    <a:cubicBezTo>
                      <a:pt x="6201" y="8422"/>
                      <a:pt x="6301" y="8495"/>
                      <a:pt x="6339" y="8605"/>
                    </a:cubicBezTo>
                    <a:cubicBezTo>
                      <a:pt x="6409" y="8806"/>
                      <a:pt x="6502" y="9008"/>
                      <a:pt x="6498" y="9228"/>
                    </a:cubicBezTo>
                    <a:cubicBezTo>
                      <a:pt x="6502" y="9325"/>
                      <a:pt x="6455" y="9414"/>
                      <a:pt x="6382" y="9473"/>
                    </a:cubicBezTo>
                    <a:cubicBezTo>
                      <a:pt x="5789" y="9945"/>
                      <a:pt x="5111" y="10259"/>
                      <a:pt x="4414" y="10526"/>
                    </a:cubicBezTo>
                    <a:cubicBezTo>
                      <a:pt x="3921" y="10716"/>
                      <a:pt x="3410" y="10844"/>
                      <a:pt x="2887" y="10906"/>
                    </a:cubicBezTo>
                    <a:cubicBezTo>
                      <a:pt x="2700" y="10928"/>
                      <a:pt x="2515" y="10941"/>
                      <a:pt x="2330" y="10941"/>
                    </a:cubicBezTo>
                    <a:cubicBezTo>
                      <a:pt x="1905" y="10941"/>
                      <a:pt x="1487" y="10874"/>
                      <a:pt x="1081" y="10701"/>
                    </a:cubicBezTo>
                    <a:cubicBezTo>
                      <a:pt x="891" y="10627"/>
                      <a:pt x="717" y="10511"/>
                      <a:pt x="578" y="10360"/>
                    </a:cubicBezTo>
                    <a:cubicBezTo>
                      <a:pt x="295" y="10027"/>
                      <a:pt x="283" y="9554"/>
                      <a:pt x="558" y="9194"/>
                    </a:cubicBezTo>
                    <a:cubicBezTo>
                      <a:pt x="733" y="8961"/>
                      <a:pt x="969" y="8810"/>
                      <a:pt x="1236" y="8705"/>
                    </a:cubicBezTo>
                    <a:cubicBezTo>
                      <a:pt x="1604" y="8558"/>
                      <a:pt x="1992" y="8485"/>
                      <a:pt x="2383" y="8423"/>
                    </a:cubicBezTo>
                    <a:cubicBezTo>
                      <a:pt x="2875" y="8348"/>
                      <a:pt x="3373" y="8312"/>
                      <a:pt x="3872" y="8312"/>
                    </a:cubicBezTo>
                    <a:close/>
                    <a:moveTo>
                      <a:pt x="11666" y="8746"/>
                    </a:moveTo>
                    <a:cubicBezTo>
                      <a:pt x="11681" y="8746"/>
                      <a:pt x="11696" y="8748"/>
                      <a:pt x="11709" y="8752"/>
                    </a:cubicBezTo>
                    <a:cubicBezTo>
                      <a:pt x="12542" y="8996"/>
                      <a:pt x="13395" y="9174"/>
                      <a:pt x="14189" y="9546"/>
                    </a:cubicBezTo>
                    <a:cubicBezTo>
                      <a:pt x="14770" y="9821"/>
                      <a:pt x="15293" y="10178"/>
                      <a:pt x="15708" y="10685"/>
                    </a:cubicBezTo>
                    <a:cubicBezTo>
                      <a:pt x="15913" y="10933"/>
                      <a:pt x="16088" y="11208"/>
                      <a:pt x="16154" y="11530"/>
                    </a:cubicBezTo>
                    <a:cubicBezTo>
                      <a:pt x="16185" y="11669"/>
                      <a:pt x="16196" y="11817"/>
                      <a:pt x="16185" y="11964"/>
                    </a:cubicBezTo>
                    <a:cubicBezTo>
                      <a:pt x="16158" y="12309"/>
                      <a:pt x="15948" y="12514"/>
                      <a:pt x="15627" y="12607"/>
                    </a:cubicBezTo>
                    <a:cubicBezTo>
                      <a:pt x="15538" y="12630"/>
                      <a:pt x="15445" y="12646"/>
                      <a:pt x="15355" y="12657"/>
                    </a:cubicBezTo>
                    <a:lnTo>
                      <a:pt x="15355" y="12654"/>
                    </a:lnTo>
                    <a:cubicBezTo>
                      <a:pt x="15014" y="12642"/>
                      <a:pt x="14685" y="12557"/>
                      <a:pt x="14383" y="12409"/>
                    </a:cubicBezTo>
                    <a:cubicBezTo>
                      <a:pt x="13829" y="12150"/>
                      <a:pt x="13341" y="11797"/>
                      <a:pt x="12872" y="11418"/>
                    </a:cubicBezTo>
                    <a:cubicBezTo>
                      <a:pt x="12554" y="11166"/>
                      <a:pt x="12264" y="10887"/>
                      <a:pt x="11992" y="10585"/>
                    </a:cubicBezTo>
                    <a:cubicBezTo>
                      <a:pt x="11740" y="10298"/>
                      <a:pt x="11485" y="10011"/>
                      <a:pt x="11225" y="9732"/>
                    </a:cubicBezTo>
                    <a:cubicBezTo>
                      <a:pt x="11117" y="9612"/>
                      <a:pt x="11124" y="9488"/>
                      <a:pt x="11179" y="9356"/>
                    </a:cubicBezTo>
                    <a:cubicBezTo>
                      <a:pt x="11233" y="9213"/>
                      <a:pt x="11306" y="9073"/>
                      <a:pt x="11368" y="8930"/>
                    </a:cubicBezTo>
                    <a:cubicBezTo>
                      <a:pt x="11406" y="8838"/>
                      <a:pt x="11554" y="8746"/>
                      <a:pt x="11666" y="8746"/>
                    </a:cubicBezTo>
                    <a:close/>
                    <a:moveTo>
                      <a:pt x="6663" y="9621"/>
                    </a:moveTo>
                    <a:cubicBezTo>
                      <a:pt x="6704" y="9621"/>
                      <a:pt x="6745" y="9634"/>
                      <a:pt x="6781" y="9659"/>
                    </a:cubicBezTo>
                    <a:cubicBezTo>
                      <a:pt x="6843" y="9697"/>
                      <a:pt x="6901" y="9744"/>
                      <a:pt x="6951" y="9798"/>
                    </a:cubicBezTo>
                    <a:cubicBezTo>
                      <a:pt x="7137" y="10007"/>
                      <a:pt x="7350" y="10182"/>
                      <a:pt x="7591" y="10325"/>
                    </a:cubicBezTo>
                    <a:cubicBezTo>
                      <a:pt x="7781" y="10437"/>
                      <a:pt x="7831" y="10588"/>
                      <a:pt x="7761" y="10802"/>
                    </a:cubicBezTo>
                    <a:cubicBezTo>
                      <a:pt x="7719" y="10918"/>
                      <a:pt x="7684" y="11038"/>
                      <a:pt x="7649" y="11158"/>
                    </a:cubicBezTo>
                    <a:cubicBezTo>
                      <a:pt x="7381" y="12030"/>
                      <a:pt x="6982" y="12851"/>
                      <a:pt x="6467" y="13603"/>
                    </a:cubicBezTo>
                    <a:cubicBezTo>
                      <a:pt x="6111" y="14114"/>
                      <a:pt x="5669" y="14541"/>
                      <a:pt x="5115" y="14839"/>
                    </a:cubicBezTo>
                    <a:cubicBezTo>
                      <a:pt x="4824" y="14994"/>
                      <a:pt x="4526" y="15114"/>
                      <a:pt x="4193" y="15153"/>
                    </a:cubicBezTo>
                    <a:cubicBezTo>
                      <a:pt x="4150" y="15158"/>
                      <a:pt x="4107" y="15160"/>
                      <a:pt x="4065" y="15160"/>
                    </a:cubicBezTo>
                    <a:cubicBezTo>
                      <a:pt x="3451" y="15160"/>
                      <a:pt x="2920" y="14623"/>
                      <a:pt x="2953" y="14025"/>
                    </a:cubicBezTo>
                    <a:lnTo>
                      <a:pt x="2953" y="13998"/>
                    </a:lnTo>
                    <a:cubicBezTo>
                      <a:pt x="2953" y="13611"/>
                      <a:pt x="3081" y="13266"/>
                      <a:pt x="3267" y="12933"/>
                    </a:cubicBezTo>
                    <a:cubicBezTo>
                      <a:pt x="3534" y="12440"/>
                      <a:pt x="3902" y="12022"/>
                      <a:pt x="4290" y="11623"/>
                    </a:cubicBezTo>
                    <a:cubicBezTo>
                      <a:pt x="4979" y="10910"/>
                      <a:pt x="5727" y="10259"/>
                      <a:pt x="6529" y="9674"/>
                    </a:cubicBezTo>
                    <a:cubicBezTo>
                      <a:pt x="6567" y="9638"/>
                      <a:pt x="6615" y="9621"/>
                      <a:pt x="6663" y="9621"/>
                    </a:cubicBezTo>
                    <a:close/>
                    <a:moveTo>
                      <a:pt x="10894" y="9888"/>
                    </a:moveTo>
                    <a:cubicBezTo>
                      <a:pt x="10970" y="9888"/>
                      <a:pt x="11046" y="9919"/>
                      <a:pt x="11101" y="9980"/>
                    </a:cubicBezTo>
                    <a:cubicBezTo>
                      <a:pt x="11508" y="10414"/>
                      <a:pt x="11934" y="10833"/>
                      <a:pt x="12260" y="11336"/>
                    </a:cubicBezTo>
                    <a:cubicBezTo>
                      <a:pt x="12639" y="11917"/>
                      <a:pt x="12945" y="12533"/>
                      <a:pt x="13077" y="13223"/>
                    </a:cubicBezTo>
                    <a:cubicBezTo>
                      <a:pt x="13124" y="13459"/>
                      <a:pt x="13143" y="13696"/>
                      <a:pt x="13170" y="13932"/>
                    </a:cubicBezTo>
                    <a:cubicBezTo>
                      <a:pt x="13159" y="14172"/>
                      <a:pt x="13143" y="14405"/>
                      <a:pt x="13046" y="14626"/>
                    </a:cubicBezTo>
                    <a:cubicBezTo>
                      <a:pt x="12996" y="14750"/>
                      <a:pt x="12926" y="14866"/>
                      <a:pt x="12849" y="14974"/>
                    </a:cubicBezTo>
                    <a:cubicBezTo>
                      <a:pt x="12686" y="15181"/>
                      <a:pt x="12496" y="15281"/>
                      <a:pt x="12276" y="15281"/>
                    </a:cubicBezTo>
                    <a:cubicBezTo>
                      <a:pt x="12182" y="15281"/>
                      <a:pt x="12082" y="15262"/>
                      <a:pt x="11977" y="15226"/>
                    </a:cubicBezTo>
                    <a:cubicBezTo>
                      <a:pt x="11706" y="15133"/>
                      <a:pt x="11492" y="14959"/>
                      <a:pt x="11299" y="14754"/>
                    </a:cubicBezTo>
                    <a:cubicBezTo>
                      <a:pt x="11082" y="14521"/>
                      <a:pt x="10904" y="14258"/>
                      <a:pt x="10760" y="13975"/>
                    </a:cubicBezTo>
                    <a:cubicBezTo>
                      <a:pt x="10439" y="13370"/>
                      <a:pt x="10218" y="12731"/>
                      <a:pt x="10036" y="12076"/>
                    </a:cubicBezTo>
                    <a:cubicBezTo>
                      <a:pt x="9927" y="11689"/>
                      <a:pt x="9826" y="11297"/>
                      <a:pt x="9726" y="10906"/>
                    </a:cubicBezTo>
                    <a:cubicBezTo>
                      <a:pt x="9710" y="10860"/>
                      <a:pt x="9702" y="10813"/>
                      <a:pt x="9699" y="10767"/>
                    </a:cubicBezTo>
                    <a:cubicBezTo>
                      <a:pt x="9683" y="10654"/>
                      <a:pt x="9745" y="10550"/>
                      <a:pt x="9850" y="10507"/>
                    </a:cubicBezTo>
                    <a:cubicBezTo>
                      <a:pt x="10163" y="10383"/>
                      <a:pt x="10446" y="10201"/>
                      <a:pt x="10694" y="9972"/>
                    </a:cubicBezTo>
                    <a:cubicBezTo>
                      <a:pt x="10749" y="9916"/>
                      <a:pt x="10821" y="9888"/>
                      <a:pt x="10894" y="9888"/>
                    </a:cubicBezTo>
                    <a:close/>
                    <a:moveTo>
                      <a:pt x="8293" y="10621"/>
                    </a:moveTo>
                    <a:cubicBezTo>
                      <a:pt x="8313" y="10621"/>
                      <a:pt x="8333" y="10623"/>
                      <a:pt x="8354" y="10627"/>
                    </a:cubicBezTo>
                    <a:cubicBezTo>
                      <a:pt x="8544" y="10662"/>
                      <a:pt x="8733" y="10679"/>
                      <a:pt x="8924" y="10679"/>
                    </a:cubicBezTo>
                    <a:cubicBezTo>
                      <a:pt x="9006" y="10679"/>
                      <a:pt x="9089" y="10676"/>
                      <a:pt x="9172" y="10670"/>
                    </a:cubicBezTo>
                    <a:cubicBezTo>
                      <a:pt x="9184" y="10669"/>
                      <a:pt x="9197" y="10669"/>
                      <a:pt x="9209" y="10669"/>
                    </a:cubicBezTo>
                    <a:cubicBezTo>
                      <a:pt x="9365" y="10669"/>
                      <a:pt x="9437" y="10740"/>
                      <a:pt x="9470" y="10906"/>
                    </a:cubicBezTo>
                    <a:cubicBezTo>
                      <a:pt x="9594" y="11503"/>
                      <a:pt x="9687" y="12111"/>
                      <a:pt x="9749" y="12719"/>
                    </a:cubicBezTo>
                    <a:cubicBezTo>
                      <a:pt x="9764" y="12898"/>
                      <a:pt x="9764" y="13076"/>
                      <a:pt x="9772" y="13188"/>
                    </a:cubicBezTo>
                    <a:cubicBezTo>
                      <a:pt x="9780" y="13816"/>
                      <a:pt x="9671" y="14440"/>
                      <a:pt x="9451" y="15025"/>
                    </a:cubicBezTo>
                    <a:cubicBezTo>
                      <a:pt x="9377" y="15215"/>
                      <a:pt x="9296" y="15405"/>
                      <a:pt x="9203" y="15583"/>
                    </a:cubicBezTo>
                    <a:cubicBezTo>
                      <a:pt x="9048" y="15885"/>
                      <a:pt x="8784" y="16117"/>
                      <a:pt x="8466" y="16230"/>
                    </a:cubicBezTo>
                    <a:cubicBezTo>
                      <a:pt x="8366" y="16267"/>
                      <a:pt x="8266" y="16285"/>
                      <a:pt x="8170" y="16285"/>
                    </a:cubicBezTo>
                    <a:cubicBezTo>
                      <a:pt x="7893" y="16285"/>
                      <a:pt x="7648" y="16136"/>
                      <a:pt x="7502" y="15866"/>
                    </a:cubicBezTo>
                    <a:cubicBezTo>
                      <a:pt x="7385" y="15645"/>
                      <a:pt x="7343" y="15405"/>
                      <a:pt x="7312" y="15164"/>
                    </a:cubicBezTo>
                    <a:cubicBezTo>
                      <a:pt x="7234" y="14494"/>
                      <a:pt x="7304" y="13828"/>
                      <a:pt x="7428" y="13169"/>
                    </a:cubicBezTo>
                    <a:cubicBezTo>
                      <a:pt x="7529" y="12646"/>
                      <a:pt x="7653" y="12131"/>
                      <a:pt x="7781" y="11619"/>
                    </a:cubicBezTo>
                    <a:cubicBezTo>
                      <a:pt x="7854" y="11332"/>
                      <a:pt x="7967" y="11057"/>
                      <a:pt x="8056" y="10778"/>
                    </a:cubicBezTo>
                    <a:cubicBezTo>
                      <a:pt x="8085" y="10683"/>
                      <a:pt x="8182" y="10621"/>
                      <a:pt x="8293" y="10621"/>
                    </a:cubicBezTo>
                    <a:close/>
                    <a:moveTo>
                      <a:pt x="10244" y="0"/>
                    </a:moveTo>
                    <a:cubicBezTo>
                      <a:pt x="10092" y="0"/>
                      <a:pt x="9933" y="34"/>
                      <a:pt x="9772" y="104"/>
                    </a:cubicBezTo>
                    <a:cubicBezTo>
                      <a:pt x="9485" y="228"/>
                      <a:pt x="9234" y="418"/>
                      <a:pt x="9036" y="654"/>
                    </a:cubicBezTo>
                    <a:cubicBezTo>
                      <a:pt x="8745" y="979"/>
                      <a:pt x="8552" y="1363"/>
                      <a:pt x="8404" y="1770"/>
                    </a:cubicBezTo>
                    <a:cubicBezTo>
                      <a:pt x="8230" y="2266"/>
                      <a:pt x="8156" y="2781"/>
                      <a:pt x="8114" y="3304"/>
                    </a:cubicBezTo>
                    <a:cubicBezTo>
                      <a:pt x="8110" y="3351"/>
                      <a:pt x="8102" y="3397"/>
                      <a:pt x="8098" y="3455"/>
                    </a:cubicBezTo>
                    <a:cubicBezTo>
                      <a:pt x="7986" y="3432"/>
                      <a:pt x="7986" y="3351"/>
                      <a:pt x="7970" y="3296"/>
                    </a:cubicBezTo>
                    <a:cubicBezTo>
                      <a:pt x="7769" y="2642"/>
                      <a:pt x="7536" y="2002"/>
                      <a:pt x="7184" y="1413"/>
                    </a:cubicBezTo>
                    <a:cubicBezTo>
                      <a:pt x="7006" y="1111"/>
                      <a:pt x="6804" y="824"/>
                      <a:pt x="6545" y="588"/>
                    </a:cubicBezTo>
                    <a:cubicBezTo>
                      <a:pt x="6308" y="372"/>
                      <a:pt x="6027" y="260"/>
                      <a:pt x="5746" y="260"/>
                    </a:cubicBezTo>
                    <a:cubicBezTo>
                      <a:pt x="5543" y="260"/>
                      <a:pt x="5340" y="318"/>
                      <a:pt x="5154" y="437"/>
                    </a:cubicBezTo>
                    <a:cubicBezTo>
                      <a:pt x="4999" y="538"/>
                      <a:pt x="4867" y="666"/>
                      <a:pt x="4758" y="813"/>
                    </a:cubicBezTo>
                    <a:cubicBezTo>
                      <a:pt x="4441" y="1235"/>
                      <a:pt x="4355" y="1723"/>
                      <a:pt x="4371" y="2231"/>
                    </a:cubicBezTo>
                    <a:cubicBezTo>
                      <a:pt x="4390" y="2676"/>
                      <a:pt x="4476" y="3114"/>
                      <a:pt x="4627" y="3533"/>
                    </a:cubicBezTo>
                    <a:cubicBezTo>
                      <a:pt x="4805" y="4044"/>
                      <a:pt x="5084" y="4498"/>
                      <a:pt x="5398" y="4931"/>
                    </a:cubicBezTo>
                    <a:cubicBezTo>
                      <a:pt x="5425" y="4970"/>
                      <a:pt x="5448" y="5005"/>
                      <a:pt x="5475" y="5044"/>
                    </a:cubicBezTo>
                    <a:cubicBezTo>
                      <a:pt x="5467" y="5052"/>
                      <a:pt x="5460" y="5059"/>
                      <a:pt x="5452" y="5071"/>
                    </a:cubicBezTo>
                    <a:cubicBezTo>
                      <a:pt x="5405" y="5055"/>
                      <a:pt x="5359" y="5040"/>
                      <a:pt x="5316" y="5017"/>
                    </a:cubicBezTo>
                    <a:cubicBezTo>
                      <a:pt x="5076" y="4877"/>
                      <a:pt x="4840" y="4730"/>
                      <a:pt x="4596" y="4594"/>
                    </a:cubicBezTo>
                    <a:cubicBezTo>
                      <a:pt x="4115" y="4323"/>
                      <a:pt x="3615" y="4087"/>
                      <a:pt x="3081" y="3943"/>
                    </a:cubicBezTo>
                    <a:cubicBezTo>
                      <a:pt x="2802" y="3868"/>
                      <a:pt x="2523" y="3820"/>
                      <a:pt x="2241" y="3820"/>
                    </a:cubicBezTo>
                    <a:cubicBezTo>
                      <a:pt x="2075" y="3820"/>
                      <a:pt x="1908" y="3836"/>
                      <a:pt x="1740" y="3874"/>
                    </a:cubicBezTo>
                    <a:cubicBezTo>
                      <a:pt x="1132" y="4009"/>
                      <a:pt x="802" y="4432"/>
                      <a:pt x="860" y="5009"/>
                    </a:cubicBezTo>
                    <a:cubicBezTo>
                      <a:pt x="891" y="5296"/>
                      <a:pt x="977" y="5575"/>
                      <a:pt x="1112" y="5827"/>
                    </a:cubicBezTo>
                    <a:cubicBezTo>
                      <a:pt x="1391" y="6381"/>
                      <a:pt x="1821" y="6799"/>
                      <a:pt x="2333" y="7140"/>
                    </a:cubicBezTo>
                    <a:cubicBezTo>
                      <a:pt x="2829" y="7465"/>
                      <a:pt x="3367" y="7710"/>
                      <a:pt x="3925" y="7907"/>
                    </a:cubicBezTo>
                    <a:cubicBezTo>
                      <a:pt x="3983" y="7927"/>
                      <a:pt x="4042" y="7946"/>
                      <a:pt x="4096" y="7969"/>
                    </a:cubicBezTo>
                    <a:cubicBezTo>
                      <a:pt x="4115" y="7981"/>
                      <a:pt x="4131" y="8004"/>
                      <a:pt x="4135" y="8027"/>
                    </a:cubicBezTo>
                    <a:cubicBezTo>
                      <a:pt x="4131" y="8047"/>
                      <a:pt x="4100" y="8062"/>
                      <a:pt x="4080" y="8070"/>
                    </a:cubicBezTo>
                    <a:cubicBezTo>
                      <a:pt x="4073" y="8072"/>
                      <a:pt x="4064" y="8073"/>
                      <a:pt x="4055" y="8073"/>
                    </a:cubicBezTo>
                    <a:cubicBezTo>
                      <a:pt x="4046" y="8073"/>
                      <a:pt x="4038" y="8072"/>
                      <a:pt x="4030" y="8070"/>
                    </a:cubicBezTo>
                    <a:cubicBezTo>
                      <a:pt x="3619" y="8089"/>
                      <a:pt x="3212" y="8097"/>
                      <a:pt x="2806" y="8128"/>
                    </a:cubicBezTo>
                    <a:cubicBezTo>
                      <a:pt x="2298" y="8167"/>
                      <a:pt x="1798" y="8264"/>
                      <a:pt x="1310" y="8419"/>
                    </a:cubicBezTo>
                    <a:cubicBezTo>
                      <a:pt x="992" y="8516"/>
                      <a:pt x="705" y="8690"/>
                      <a:pt x="469" y="8922"/>
                    </a:cubicBezTo>
                    <a:cubicBezTo>
                      <a:pt x="58" y="9352"/>
                      <a:pt x="0" y="9961"/>
                      <a:pt x="326" y="10430"/>
                    </a:cubicBezTo>
                    <a:cubicBezTo>
                      <a:pt x="477" y="10647"/>
                      <a:pt x="686" y="10790"/>
                      <a:pt x="922" y="10898"/>
                    </a:cubicBezTo>
                    <a:cubicBezTo>
                      <a:pt x="1329" y="11080"/>
                      <a:pt x="1767" y="11181"/>
                      <a:pt x="2213" y="11185"/>
                    </a:cubicBezTo>
                    <a:cubicBezTo>
                      <a:pt x="2242" y="11186"/>
                      <a:pt x="2272" y="11186"/>
                      <a:pt x="2302" y="11186"/>
                    </a:cubicBezTo>
                    <a:cubicBezTo>
                      <a:pt x="2714" y="11186"/>
                      <a:pt x="3129" y="11136"/>
                      <a:pt x="3530" y="11042"/>
                    </a:cubicBezTo>
                    <a:cubicBezTo>
                      <a:pt x="3933" y="10953"/>
                      <a:pt x="4328" y="10825"/>
                      <a:pt x="4708" y="10666"/>
                    </a:cubicBezTo>
                    <a:cubicBezTo>
                      <a:pt x="4730" y="10657"/>
                      <a:pt x="4758" y="10643"/>
                      <a:pt x="4781" y="10643"/>
                    </a:cubicBezTo>
                    <a:cubicBezTo>
                      <a:pt x="4798" y="10643"/>
                      <a:pt x="4812" y="10651"/>
                      <a:pt x="4820" y="10674"/>
                    </a:cubicBezTo>
                    <a:cubicBezTo>
                      <a:pt x="4836" y="10701"/>
                      <a:pt x="4805" y="10751"/>
                      <a:pt x="4785" y="10786"/>
                    </a:cubicBezTo>
                    <a:cubicBezTo>
                      <a:pt x="4770" y="10809"/>
                      <a:pt x="4747" y="10833"/>
                      <a:pt x="4723" y="10852"/>
                    </a:cubicBezTo>
                    <a:cubicBezTo>
                      <a:pt x="4623" y="10949"/>
                      <a:pt x="4514" y="11049"/>
                      <a:pt x="4414" y="11150"/>
                    </a:cubicBezTo>
                    <a:cubicBezTo>
                      <a:pt x="3995" y="11569"/>
                      <a:pt x="3588" y="11999"/>
                      <a:pt x="3259" y="12495"/>
                    </a:cubicBezTo>
                    <a:cubicBezTo>
                      <a:pt x="2984" y="12909"/>
                      <a:pt x="2778" y="13347"/>
                      <a:pt x="2720" y="13851"/>
                    </a:cubicBezTo>
                    <a:cubicBezTo>
                      <a:pt x="2639" y="14529"/>
                      <a:pt x="3061" y="15176"/>
                      <a:pt x="3716" y="15350"/>
                    </a:cubicBezTo>
                    <a:cubicBezTo>
                      <a:pt x="3836" y="15381"/>
                      <a:pt x="3958" y="15396"/>
                      <a:pt x="4080" y="15396"/>
                    </a:cubicBezTo>
                    <a:cubicBezTo>
                      <a:pt x="4236" y="15396"/>
                      <a:pt x="4391" y="15371"/>
                      <a:pt x="4541" y="15323"/>
                    </a:cubicBezTo>
                    <a:cubicBezTo>
                      <a:pt x="5219" y="15122"/>
                      <a:pt x="5789" y="14738"/>
                      <a:pt x="6266" y="14219"/>
                    </a:cubicBezTo>
                    <a:cubicBezTo>
                      <a:pt x="6583" y="13866"/>
                      <a:pt x="6858" y="13479"/>
                      <a:pt x="7079" y="13057"/>
                    </a:cubicBezTo>
                    <a:cubicBezTo>
                      <a:pt x="7096" y="13023"/>
                      <a:pt x="7104" y="12967"/>
                      <a:pt x="7161" y="12967"/>
                    </a:cubicBezTo>
                    <a:cubicBezTo>
                      <a:pt x="7170" y="12967"/>
                      <a:pt x="7180" y="12968"/>
                      <a:pt x="7192" y="12971"/>
                    </a:cubicBezTo>
                    <a:cubicBezTo>
                      <a:pt x="7195" y="13010"/>
                      <a:pt x="7195" y="13053"/>
                      <a:pt x="7192" y="13095"/>
                    </a:cubicBezTo>
                    <a:cubicBezTo>
                      <a:pt x="7164" y="13277"/>
                      <a:pt x="7130" y="13463"/>
                      <a:pt x="7106" y="13645"/>
                    </a:cubicBezTo>
                    <a:cubicBezTo>
                      <a:pt x="7033" y="14215"/>
                      <a:pt x="7006" y="14781"/>
                      <a:pt x="7099" y="15350"/>
                    </a:cubicBezTo>
                    <a:cubicBezTo>
                      <a:pt x="7126" y="15583"/>
                      <a:pt x="7203" y="15808"/>
                      <a:pt x="7319" y="16013"/>
                    </a:cubicBezTo>
                    <a:cubicBezTo>
                      <a:pt x="7516" y="16334"/>
                      <a:pt x="7790" y="16517"/>
                      <a:pt x="8156" y="16517"/>
                    </a:cubicBezTo>
                    <a:cubicBezTo>
                      <a:pt x="8188" y="16517"/>
                      <a:pt x="8220" y="16515"/>
                      <a:pt x="8253" y="16513"/>
                    </a:cubicBezTo>
                    <a:cubicBezTo>
                      <a:pt x="8645" y="16474"/>
                      <a:pt x="8958" y="16280"/>
                      <a:pt x="9214" y="15990"/>
                    </a:cubicBezTo>
                    <a:cubicBezTo>
                      <a:pt x="9358" y="15815"/>
                      <a:pt x="9474" y="15622"/>
                      <a:pt x="9559" y="15408"/>
                    </a:cubicBezTo>
                    <a:cubicBezTo>
                      <a:pt x="9861" y="14695"/>
                      <a:pt x="10028" y="13955"/>
                      <a:pt x="10005" y="13177"/>
                    </a:cubicBezTo>
                    <a:lnTo>
                      <a:pt x="10005" y="13010"/>
                    </a:lnTo>
                    <a:cubicBezTo>
                      <a:pt x="10098" y="13026"/>
                      <a:pt x="10105" y="13088"/>
                      <a:pt x="10125" y="13134"/>
                    </a:cubicBezTo>
                    <a:cubicBezTo>
                      <a:pt x="10256" y="13428"/>
                      <a:pt x="10377" y="13727"/>
                      <a:pt x="10520" y="14017"/>
                    </a:cubicBezTo>
                    <a:cubicBezTo>
                      <a:pt x="10679" y="14362"/>
                      <a:pt x="10896" y="14680"/>
                      <a:pt x="11159" y="14959"/>
                    </a:cubicBezTo>
                    <a:cubicBezTo>
                      <a:pt x="11392" y="15195"/>
                      <a:pt x="11655" y="15393"/>
                      <a:pt x="11988" y="15478"/>
                    </a:cubicBezTo>
                    <a:cubicBezTo>
                      <a:pt x="12085" y="15504"/>
                      <a:pt x="12178" y="15516"/>
                      <a:pt x="12268" y="15516"/>
                    </a:cubicBezTo>
                    <a:cubicBezTo>
                      <a:pt x="12534" y="15516"/>
                      <a:pt x="12769" y="15405"/>
                      <a:pt x="12969" y="15188"/>
                    </a:cubicBezTo>
                    <a:cubicBezTo>
                      <a:pt x="13128" y="15013"/>
                      <a:pt x="13244" y="14804"/>
                      <a:pt x="13310" y="14575"/>
                    </a:cubicBezTo>
                    <a:cubicBezTo>
                      <a:pt x="13414" y="14200"/>
                      <a:pt x="13399" y="13820"/>
                      <a:pt x="13348" y="13436"/>
                    </a:cubicBezTo>
                    <a:cubicBezTo>
                      <a:pt x="13279" y="12902"/>
                      <a:pt x="13100" y="12402"/>
                      <a:pt x="12856" y="11917"/>
                    </a:cubicBezTo>
                    <a:cubicBezTo>
                      <a:pt x="12837" y="11879"/>
                      <a:pt x="12821" y="11836"/>
                      <a:pt x="12798" y="11790"/>
                    </a:cubicBezTo>
                    <a:cubicBezTo>
                      <a:pt x="12832" y="11787"/>
                      <a:pt x="12857" y="11786"/>
                      <a:pt x="12877" y="11786"/>
                    </a:cubicBezTo>
                    <a:cubicBezTo>
                      <a:pt x="12932" y="11786"/>
                      <a:pt x="12947" y="11797"/>
                      <a:pt x="13004" y="11840"/>
                    </a:cubicBezTo>
                    <a:cubicBezTo>
                      <a:pt x="13112" y="11921"/>
                      <a:pt x="13221" y="12003"/>
                      <a:pt x="13333" y="12080"/>
                    </a:cubicBezTo>
                    <a:cubicBezTo>
                      <a:pt x="13728" y="12351"/>
                      <a:pt x="14139" y="12611"/>
                      <a:pt x="14600" y="12762"/>
                    </a:cubicBezTo>
                    <a:cubicBezTo>
                      <a:pt x="14831" y="12837"/>
                      <a:pt x="15063" y="12892"/>
                      <a:pt x="15301" y="12892"/>
                    </a:cubicBezTo>
                    <a:cubicBezTo>
                      <a:pt x="15357" y="12892"/>
                      <a:pt x="15414" y="12889"/>
                      <a:pt x="15472" y="12882"/>
                    </a:cubicBezTo>
                    <a:cubicBezTo>
                      <a:pt x="15948" y="12836"/>
                      <a:pt x="16305" y="12537"/>
                      <a:pt x="16402" y="12100"/>
                    </a:cubicBezTo>
                    <a:cubicBezTo>
                      <a:pt x="16440" y="11921"/>
                      <a:pt x="16440" y="11743"/>
                      <a:pt x="16402" y="11565"/>
                    </a:cubicBezTo>
                    <a:cubicBezTo>
                      <a:pt x="16340" y="11224"/>
                      <a:pt x="16177" y="10918"/>
                      <a:pt x="15972" y="10643"/>
                    </a:cubicBezTo>
                    <a:cubicBezTo>
                      <a:pt x="15565" y="10100"/>
                      <a:pt x="15038" y="9705"/>
                      <a:pt x="14441" y="9411"/>
                    </a:cubicBezTo>
                    <a:cubicBezTo>
                      <a:pt x="14189" y="9283"/>
                      <a:pt x="13922" y="9190"/>
                      <a:pt x="13662" y="9077"/>
                    </a:cubicBezTo>
                    <a:cubicBezTo>
                      <a:pt x="13624" y="9062"/>
                      <a:pt x="13558" y="9070"/>
                      <a:pt x="13569" y="8984"/>
                    </a:cubicBezTo>
                    <a:lnTo>
                      <a:pt x="13724" y="8984"/>
                    </a:lnTo>
                    <a:cubicBezTo>
                      <a:pt x="13784" y="8985"/>
                      <a:pt x="13844" y="8986"/>
                      <a:pt x="13904" y="8986"/>
                    </a:cubicBezTo>
                    <a:cubicBezTo>
                      <a:pt x="14475" y="8986"/>
                      <a:pt x="15042" y="8934"/>
                      <a:pt x="15596" y="8783"/>
                    </a:cubicBezTo>
                    <a:cubicBezTo>
                      <a:pt x="16037" y="8663"/>
                      <a:pt x="16452" y="8488"/>
                      <a:pt x="16805" y="8190"/>
                    </a:cubicBezTo>
                    <a:cubicBezTo>
                      <a:pt x="17262" y="7795"/>
                      <a:pt x="17382" y="7283"/>
                      <a:pt x="17153" y="6729"/>
                    </a:cubicBezTo>
                    <a:cubicBezTo>
                      <a:pt x="16963" y="6268"/>
                      <a:pt x="16607" y="5974"/>
                      <a:pt x="16165" y="5776"/>
                    </a:cubicBezTo>
                    <a:cubicBezTo>
                      <a:pt x="15808" y="5618"/>
                      <a:pt x="15440" y="5552"/>
                      <a:pt x="15066" y="5552"/>
                    </a:cubicBezTo>
                    <a:cubicBezTo>
                      <a:pt x="14863" y="5552"/>
                      <a:pt x="14658" y="5572"/>
                      <a:pt x="14453" y="5606"/>
                    </a:cubicBezTo>
                    <a:cubicBezTo>
                      <a:pt x="14069" y="5675"/>
                      <a:pt x="13697" y="5780"/>
                      <a:pt x="13337" y="5923"/>
                    </a:cubicBezTo>
                    <a:cubicBezTo>
                      <a:pt x="13309" y="5935"/>
                      <a:pt x="13278" y="5957"/>
                      <a:pt x="13246" y="5957"/>
                    </a:cubicBezTo>
                    <a:cubicBezTo>
                      <a:pt x="13225" y="5957"/>
                      <a:pt x="13203" y="5947"/>
                      <a:pt x="13182" y="5920"/>
                    </a:cubicBezTo>
                    <a:cubicBezTo>
                      <a:pt x="13213" y="5889"/>
                      <a:pt x="13244" y="5861"/>
                      <a:pt x="13275" y="5830"/>
                    </a:cubicBezTo>
                    <a:cubicBezTo>
                      <a:pt x="13472" y="5641"/>
                      <a:pt x="13674" y="5455"/>
                      <a:pt x="13864" y="5257"/>
                    </a:cubicBezTo>
                    <a:cubicBezTo>
                      <a:pt x="14255" y="4842"/>
                      <a:pt x="14608" y="4393"/>
                      <a:pt x="14832" y="3862"/>
                    </a:cubicBezTo>
                    <a:cubicBezTo>
                      <a:pt x="14983" y="3510"/>
                      <a:pt x="15069" y="3145"/>
                      <a:pt x="15030" y="2758"/>
                    </a:cubicBezTo>
                    <a:cubicBezTo>
                      <a:pt x="14962" y="2004"/>
                      <a:pt x="14326" y="1459"/>
                      <a:pt x="13613" y="1459"/>
                    </a:cubicBezTo>
                    <a:cubicBezTo>
                      <a:pt x="13476" y="1459"/>
                      <a:pt x="13336" y="1479"/>
                      <a:pt x="13197" y="1522"/>
                    </a:cubicBezTo>
                    <a:cubicBezTo>
                      <a:pt x="12957" y="1595"/>
                      <a:pt x="12728" y="1704"/>
                      <a:pt x="12519" y="1847"/>
                    </a:cubicBezTo>
                    <a:cubicBezTo>
                      <a:pt x="12058" y="2169"/>
                      <a:pt x="11663" y="2576"/>
                      <a:pt x="11349" y="3045"/>
                    </a:cubicBezTo>
                    <a:cubicBezTo>
                      <a:pt x="11322" y="3087"/>
                      <a:pt x="11287" y="3126"/>
                      <a:pt x="11252" y="3169"/>
                    </a:cubicBezTo>
                    <a:lnTo>
                      <a:pt x="11221" y="3153"/>
                    </a:lnTo>
                    <a:cubicBezTo>
                      <a:pt x="11229" y="3110"/>
                      <a:pt x="11233" y="3064"/>
                      <a:pt x="11241" y="3021"/>
                    </a:cubicBezTo>
                    <a:cubicBezTo>
                      <a:pt x="11337" y="2572"/>
                      <a:pt x="11384" y="2111"/>
                      <a:pt x="11368" y="1646"/>
                    </a:cubicBezTo>
                    <a:cubicBezTo>
                      <a:pt x="11353" y="1313"/>
                      <a:pt x="11314" y="979"/>
                      <a:pt x="11179" y="669"/>
                    </a:cubicBezTo>
                    <a:cubicBezTo>
                      <a:pt x="10996" y="239"/>
                      <a:pt x="10647" y="0"/>
                      <a:pt x="102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636;p41"/>
              <p:cNvSpPr/>
              <p:nvPr/>
            </p:nvSpPr>
            <p:spPr>
              <a:xfrm>
                <a:off x="2449865" y="1463703"/>
                <a:ext cx="326390" cy="315039"/>
              </a:xfrm>
              <a:custGeom>
                <a:avLst/>
                <a:gdLst/>
                <a:ahLst/>
                <a:cxnLst/>
                <a:rect l="l" t="t" r="r" b="b"/>
                <a:pathLst>
                  <a:path w="4922" h="4751" extrusionOk="0">
                    <a:moveTo>
                      <a:pt x="2494" y="1"/>
                    </a:moveTo>
                    <a:cubicBezTo>
                      <a:pt x="2438" y="1"/>
                      <a:pt x="2382" y="2"/>
                      <a:pt x="2326" y="6"/>
                    </a:cubicBezTo>
                    <a:cubicBezTo>
                      <a:pt x="1055" y="49"/>
                      <a:pt x="1" y="1177"/>
                      <a:pt x="67" y="2513"/>
                    </a:cubicBezTo>
                    <a:cubicBezTo>
                      <a:pt x="131" y="3748"/>
                      <a:pt x="1200" y="4751"/>
                      <a:pt x="2431" y="4751"/>
                    </a:cubicBezTo>
                    <a:cubicBezTo>
                      <a:pt x="2463" y="4751"/>
                      <a:pt x="2495" y="4750"/>
                      <a:pt x="2527" y="4749"/>
                    </a:cubicBezTo>
                    <a:cubicBezTo>
                      <a:pt x="3864" y="4730"/>
                      <a:pt x="4922" y="3610"/>
                      <a:pt x="4867" y="2273"/>
                    </a:cubicBezTo>
                    <a:cubicBezTo>
                      <a:pt x="4812" y="993"/>
                      <a:pt x="3754" y="1"/>
                      <a:pt x="24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637;p41"/>
              <p:cNvSpPr/>
              <p:nvPr/>
            </p:nvSpPr>
            <p:spPr>
              <a:xfrm>
                <a:off x="2214462" y="1723640"/>
                <a:ext cx="325661" cy="367424"/>
              </a:xfrm>
              <a:custGeom>
                <a:avLst/>
                <a:gdLst/>
                <a:ahLst/>
                <a:cxnLst/>
                <a:rect l="l" t="t" r="r" b="b"/>
                <a:pathLst>
                  <a:path w="4911" h="5541" extrusionOk="0">
                    <a:moveTo>
                      <a:pt x="3743" y="1"/>
                    </a:moveTo>
                    <a:cubicBezTo>
                      <a:pt x="3695" y="1"/>
                      <a:pt x="3647" y="18"/>
                      <a:pt x="3609" y="54"/>
                    </a:cubicBezTo>
                    <a:cubicBezTo>
                      <a:pt x="2807" y="639"/>
                      <a:pt x="2059" y="1290"/>
                      <a:pt x="1370" y="2003"/>
                    </a:cubicBezTo>
                    <a:cubicBezTo>
                      <a:pt x="982" y="2402"/>
                      <a:pt x="614" y="2820"/>
                      <a:pt x="347" y="3313"/>
                    </a:cubicBezTo>
                    <a:cubicBezTo>
                      <a:pt x="161" y="3646"/>
                      <a:pt x="33" y="3991"/>
                      <a:pt x="33" y="4378"/>
                    </a:cubicBezTo>
                    <a:lnTo>
                      <a:pt x="33" y="4405"/>
                    </a:lnTo>
                    <a:cubicBezTo>
                      <a:pt x="0" y="5003"/>
                      <a:pt x="531" y="5540"/>
                      <a:pt x="1145" y="5540"/>
                    </a:cubicBezTo>
                    <a:cubicBezTo>
                      <a:pt x="1187" y="5540"/>
                      <a:pt x="1230" y="5538"/>
                      <a:pt x="1273" y="5533"/>
                    </a:cubicBezTo>
                    <a:cubicBezTo>
                      <a:pt x="1606" y="5494"/>
                      <a:pt x="1904" y="5374"/>
                      <a:pt x="2195" y="5219"/>
                    </a:cubicBezTo>
                    <a:cubicBezTo>
                      <a:pt x="2749" y="4921"/>
                      <a:pt x="3191" y="4494"/>
                      <a:pt x="3547" y="3983"/>
                    </a:cubicBezTo>
                    <a:cubicBezTo>
                      <a:pt x="4062" y="3231"/>
                      <a:pt x="4461" y="2410"/>
                      <a:pt x="4729" y="1538"/>
                    </a:cubicBezTo>
                    <a:cubicBezTo>
                      <a:pt x="4764" y="1418"/>
                      <a:pt x="4799" y="1298"/>
                      <a:pt x="4841" y="1182"/>
                    </a:cubicBezTo>
                    <a:cubicBezTo>
                      <a:pt x="4911" y="968"/>
                      <a:pt x="4861" y="817"/>
                      <a:pt x="4671" y="705"/>
                    </a:cubicBezTo>
                    <a:cubicBezTo>
                      <a:pt x="4430" y="562"/>
                      <a:pt x="4217" y="387"/>
                      <a:pt x="4031" y="178"/>
                    </a:cubicBezTo>
                    <a:cubicBezTo>
                      <a:pt x="3981" y="124"/>
                      <a:pt x="3923" y="77"/>
                      <a:pt x="3861" y="39"/>
                    </a:cubicBezTo>
                    <a:cubicBezTo>
                      <a:pt x="3825" y="14"/>
                      <a:pt x="3784" y="1"/>
                      <a:pt x="3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638;p41"/>
              <p:cNvSpPr/>
              <p:nvPr/>
            </p:nvSpPr>
            <p:spPr>
              <a:xfrm>
                <a:off x="2091721" y="1354357"/>
                <a:ext cx="376987" cy="271539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4095" extrusionOk="0">
                    <a:moveTo>
                      <a:pt x="1186" y="1"/>
                    </a:moveTo>
                    <a:cubicBezTo>
                      <a:pt x="1055" y="13"/>
                      <a:pt x="919" y="20"/>
                      <a:pt x="787" y="44"/>
                    </a:cubicBezTo>
                    <a:cubicBezTo>
                      <a:pt x="570" y="78"/>
                      <a:pt x="361" y="152"/>
                      <a:pt x="206" y="319"/>
                    </a:cubicBezTo>
                    <a:cubicBezTo>
                      <a:pt x="8" y="528"/>
                      <a:pt x="1" y="791"/>
                      <a:pt x="47" y="1055"/>
                    </a:cubicBezTo>
                    <a:cubicBezTo>
                      <a:pt x="121" y="1477"/>
                      <a:pt x="318" y="1849"/>
                      <a:pt x="590" y="2178"/>
                    </a:cubicBezTo>
                    <a:cubicBezTo>
                      <a:pt x="927" y="2593"/>
                      <a:pt x="1353" y="2895"/>
                      <a:pt x="1822" y="3143"/>
                    </a:cubicBezTo>
                    <a:cubicBezTo>
                      <a:pt x="2802" y="3659"/>
                      <a:pt x="3871" y="3980"/>
                      <a:pt x="4972" y="4093"/>
                    </a:cubicBezTo>
                    <a:cubicBezTo>
                      <a:pt x="4983" y="4094"/>
                      <a:pt x="4994" y="4094"/>
                      <a:pt x="5005" y="4094"/>
                    </a:cubicBezTo>
                    <a:cubicBezTo>
                      <a:pt x="5131" y="4094"/>
                      <a:pt x="5221" y="4011"/>
                      <a:pt x="5239" y="3876"/>
                    </a:cubicBezTo>
                    <a:cubicBezTo>
                      <a:pt x="5251" y="3771"/>
                      <a:pt x="5259" y="3666"/>
                      <a:pt x="5278" y="3562"/>
                    </a:cubicBezTo>
                    <a:cubicBezTo>
                      <a:pt x="5332" y="3256"/>
                      <a:pt x="5445" y="2957"/>
                      <a:pt x="5607" y="2690"/>
                    </a:cubicBezTo>
                    <a:cubicBezTo>
                      <a:pt x="5650" y="2620"/>
                      <a:pt x="5685" y="2547"/>
                      <a:pt x="5642" y="2473"/>
                    </a:cubicBezTo>
                    <a:cubicBezTo>
                      <a:pt x="5607" y="2392"/>
                      <a:pt x="5557" y="2322"/>
                      <a:pt x="5495" y="2260"/>
                    </a:cubicBezTo>
                    <a:cubicBezTo>
                      <a:pt x="5177" y="1989"/>
                      <a:pt x="4859" y="1710"/>
                      <a:pt x="4522" y="1462"/>
                    </a:cubicBezTo>
                    <a:cubicBezTo>
                      <a:pt x="3891" y="981"/>
                      <a:pt x="3197" y="590"/>
                      <a:pt x="2465" y="292"/>
                    </a:cubicBezTo>
                    <a:cubicBezTo>
                      <a:pt x="2054" y="129"/>
                      <a:pt x="1632" y="13"/>
                      <a:pt x="11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639;p41"/>
              <p:cNvSpPr/>
              <p:nvPr/>
            </p:nvSpPr>
            <p:spPr>
              <a:xfrm>
                <a:off x="2704234" y="1198660"/>
                <a:ext cx="298406" cy="346271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5222" extrusionOk="0">
                    <a:moveTo>
                      <a:pt x="3315" y="0"/>
                    </a:moveTo>
                    <a:cubicBezTo>
                      <a:pt x="3191" y="0"/>
                      <a:pt x="3064" y="20"/>
                      <a:pt x="2938" y="63"/>
                    </a:cubicBezTo>
                    <a:cubicBezTo>
                      <a:pt x="2709" y="133"/>
                      <a:pt x="2496" y="241"/>
                      <a:pt x="2302" y="381"/>
                    </a:cubicBezTo>
                    <a:cubicBezTo>
                      <a:pt x="1930" y="648"/>
                      <a:pt x="1605" y="973"/>
                      <a:pt x="1338" y="1345"/>
                    </a:cubicBezTo>
                    <a:cubicBezTo>
                      <a:pt x="1074" y="1706"/>
                      <a:pt x="845" y="2093"/>
                      <a:pt x="663" y="2500"/>
                    </a:cubicBezTo>
                    <a:cubicBezTo>
                      <a:pt x="462" y="2938"/>
                      <a:pt x="284" y="3380"/>
                      <a:pt x="82" y="3814"/>
                    </a:cubicBezTo>
                    <a:cubicBezTo>
                      <a:pt x="1" y="3996"/>
                      <a:pt x="24" y="4139"/>
                      <a:pt x="160" y="4271"/>
                    </a:cubicBezTo>
                    <a:cubicBezTo>
                      <a:pt x="260" y="4371"/>
                      <a:pt x="377" y="4464"/>
                      <a:pt x="466" y="4573"/>
                    </a:cubicBezTo>
                    <a:cubicBezTo>
                      <a:pt x="605" y="4732"/>
                      <a:pt x="729" y="4906"/>
                      <a:pt x="853" y="5077"/>
                    </a:cubicBezTo>
                    <a:cubicBezTo>
                      <a:pt x="924" y="5173"/>
                      <a:pt x="994" y="5222"/>
                      <a:pt x="1072" y="5222"/>
                    </a:cubicBezTo>
                    <a:cubicBezTo>
                      <a:pt x="1127" y="5222"/>
                      <a:pt x="1186" y="5198"/>
                      <a:pt x="1252" y="5150"/>
                    </a:cubicBezTo>
                    <a:cubicBezTo>
                      <a:pt x="1834" y="4736"/>
                      <a:pt x="2407" y="4317"/>
                      <a:pt x="2934" y="3833"/>
                    </a:cubicBezTo>
                    <a:cubicBezTo>
                      <a:pt x="3399" y="3403"/>
                      <a:pt x="3825" y="2942"/>
                      <a:pt x="4143" y="2388"/>
                    </a:cubicBezTo>
                    <a:cubicBezTo>
                      <a:pt x="4348" y="2035"/>
                      <a:pt x="4484" y="1659"/>
                      <a:pt x="4499" y="1214"/>
                    </a:cubicBezTo>
                    <a:cubicBezTo>
                      <a:pt x="4492" y="1163"/>
                      <a:pt x="4488" y="1086"/>
                      <a:pt x="4476" y="1008"/>
                    </a:cubicBezTo>
                    <a:cubicBezTo>
                      <a:pt x="4390" y="414"/>
                      <a:pt x="3880" y="0"/>
                      <a:pt x="3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640;p41"/>
              <p:cNvSpPr/>
              <p:nvPr/>
            </p:nvSpPr>
            <p:spPr>
              <a:xfrm>
                <a:off x="2325798" y="1118026"/>
                <a:ext cx="236736" cy="378100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5702" extrusionOk="0">
                    <a:moveTo>
                      <a:pt x="1074" y="0"/>
                    </a:moveTo>
                    <a:cubicBezTo>
                      <a:pt x="1054" y="4"/>
                      <a:pt x="1031" y="8"/>
                      <a:pt x="1012" y="12"/>
                    </a:cubicBezTo>
                    <a:cubicBezTo>
                      <a:pt x="729" y="66"/>
                      <a:pt x="527" y="233"/>
                      <a:pt x="353" y="450"/>
                    </a:cubicBezTo>
                    <a:cubicBezTo>
                      <a:pt x="86" y="795"/>
                      <a:pt x="0" y="1198"/>
                      <a:pt x="0" y="1612"/>
                    </a:cubicBezTo>
                    <a:cubicBezTo>
                      <a:pt x="8" y="2302"/>
                      <a:pt x="190" y="2980"/>
                      <a:pt x="531" y="3580"/>
                    </a:cubicBezTo>
                    <a:cubicBezTo>
                      <a:pt x="930" y="4309"/>
                      <a:pt x="1469" y="4929"/>
                      <a:pt x="2073" y="5491"/>
                    </a:cubicBezTo>
                    <a:cubicBezTo>
                      <a:pt x="2159" y="5568"/>
                      <a:pt x="2259" y="5634"/>
                      <a:pt x="2364" y="5680"/>
                    </a:cubicBezTo>
                    <a:cubicBezTo>
                      <a:pt x="2391" y="5695"/>
                      <a:pt x="2421" y="5702"/>
                      <a:pt x="2450" y="5702"/>
                    </a:cubicBezTo>
                    <a:cubicBezTo>
                      <a:pt x="2501" y="5702"/>
                      <a:pt x="2552" y="5681"/>
                      <a:pt x="2589" y="5642"/>
                    </a:cubicBezTo>
                    <a:cubicBezTo>
                      <a:pt x="2825" y="5429"/>
                      <a:pt x="3104" y="5262"/>
                      <a:pt x="3402" y="5157"/>
                    </a:cubicBezTo>
                    <a:cubicBezTo>
                      <a:pt x="3488" y="5130"/>
                      <a:pt x="3550" y="5057"/>
                      <a:pt x="3557" y="4968"/>
                    </a:cubicBezTo>
                    <a:cubicBezTo>
                      <a:pt x="3569" y="4902"/>
                      <a:pt x="3569" y="4840"/>
                      <a:pt x="3557" y="4774"/>
                    </a:cubicBezTo>
                    <a:cubicBezTo>
                      <a:pt x="3430" y="4119"/>
                      <a:pt x="3317" y="3456"/>
                      <a:pt x="3123" y="2817"/>
                    </a:cubicBezTo>
                    <a:cubicBezTo>
                      <a:pt x="2926" y="2174"/>
                      <a:pt x="2693" y="1546"/>
                      <a:pt x="2341" y="973"/>
                    </a:cubicBezTo>
                    <a:cubicBezTo>
                      <a:pt x="2190" y="709"/>
                      <a:pt x="2004" y="473"/>
                      <a:pt x="1787" y="268"/>
                    </a:cubicBezTo>
                    <a:cubicBezTo>
                      <a:pt x="1612" y="105"/>
                      <a:pt x="1388" y="12"/>
                      <a:pt x="1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641;p41"/>
              <p:cNvSpPr/>
              <p:nvPr/>
            </p:nvSpPr>
            <p:spPr>
              <a:xfrm>
                <a:off x="2776711" y="1469472"/>
                <a:ext cx="376191" cy="195150"/>
              </a:xfrm>
              <a:custGeom>
                <a:avLst/>
                <a:gdLst/>
                <a:ahLst/>
                <a:cxnLst/>
                <a:rect l="l" t="t" r="r" b="b"/>
                <a:pathLst>
                  <a:path w="5673" h="2943" extrusionOk="0">
                    <a:moveTo>
                      <a:pt x="3654" y="0"/>
                    </a:moveTo>
                    <a:cubicBezTo>
                      <a:pt x="3323" y="0"/>
                      <a:pt x="2993" y="55"/>
                      <a:pt x="2666" y="144"/>
                    </a:cubicBezTo>
                    <a:cubicBezTo>
                      <a:pt x="2019" y="318"/>
                      <a:pt x="1422" y="609"/>
                      <a:pt x="845" y="942"/>
                    </a:cubicBezTo>
                    <a:cubicBezTo>
                      <a:pt x="613" y="1078"/>
                      <a:pt x="384" y="1225"/>
                      <a:pt x="159" y="1369"/>
                    </a:cubicBezTo>
                    <a:cubicBezTo>
                      <a:pt x="62" y="1427"/>
                      <a:pt x="0" y="1520"/>
                      <a:pt x="28" y="1628"/>
                    </a:cubicBezTo>
                    <a:cubicBezTo>
                      <a:pt x="90" y="1895"/>
                      <a:pt x="117" y="2171"/>
                      <a:pt x="109" y="2446"/>
                    </a:cubicBezTo>
                    <a:cubicBezTo>
                      <a:pt x="105" y="2570"/>
                      <a:pt x="194" y="2682"/>
                      <a:pt x="318" y="2705"/>
                    </a:cubicBezTo>
                    <a:cubicBezTo>
                      <a:pt x="392" y="2721"/>
                      <a:pt x="465" y="2732"/>
                      <a:pt x="535" y="2744"/>
                    </a:cubicBezTo>
                    <a:cubicBezTo>
                      <a:pt x="1110" y="2853"/>
                      <a:pt x="1692" y="2940"/>
                      <a:pt x="2277" y="2940"/>
                    </a:cubicBezTo>
                    <a:cubicBezTo>
                      <a:pt x="2334" y="2940"/>
                      <a:pt x="2392" y="2939"/>
                      <a:pt x="2449" y="2938"/>
                    </a:cubicBezTo>
                    <a:cubicBezTo>
                      <a:pt x="2589" y="2938"/>
                      <a:pt x="2728" y="2943"/>
                      <a:pt x="2868" y="2943"/>
                    </a:cubicBezTo>
                    <a:cubicBezTo>
                      <a:pt x="2937" y="2943"/>
                      <a:pt x="3007" y="2942"/>
                      <a:pt x="3077" y="2938"/>
                    </a:cubicBezTo>
                    <a:cubicBezTo>
                      <a:pt x="3588" y="2907"/>
                      <a:pt x="4092" y="2818"/>
                      <a:pt x="4576" y="2624"/>
                    </a:cubicBezTo>
                    <a:cubicBezTo>
                      <a:pt x="4890" y="2496"/>
                      <a:pt x="5189" y="2333"/>
                      <a:pt x="5413" y="2070"/>
                    </a:cubicBezTo>
                    <a:cubicBezTo>
                      <a:pt x="5592" y="1876"/>
                      <a:pt x="5673" y="1613"/>
                      <a:pt x="5634" y="1357"/>
                    </a:cubicBezTo>
                    <a:cubicBezTo>
                      <a:pt x="5603" y="1101"/>
                      <a:pt x="5491" y="861"/>
                      <a:pt x="5320" y="667"/>
                    </a:cubicBezTo>
                    <a:cubicBezTo>
                      <a:pt x="5053" y="357"/>
                      <a:pt x="4704" y="175"/>
                      <a:pt x="4313" y="78"/>
                    </a:cubicBezTo>
                    <a:cubicBezTo>
                      <a:pt x="4093" y="24"/>
                      <a:pt x="3873" y="0"/>
                      <a:pt x="36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642;p41"/>
              <p:cNvSpPr/>
              <p:nvPr/>
            </p:nvSpPr>
            <p:spPr>
              <a:xfrm>
                <a:off x="2039600" y="1636840"/>
                <a:ext cx="412397" cy="174462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2631" extrusionOk="0">
                    <a:moveTo>
                      <a:pt x="3589" y="1"/>
                    </a:moveTo>
                    <a:cubicBezTo>
                      <a:pt x="3090" y="1"/>
                      <a:pt x="2592" y="37"/>
                      <a:pt x="2100" y="112"/>
                    </a:cubicBezTo>
                    <a:cubicBezTo>
                      <a:pt x="1709" y="174"/>
                      <a:pt x="1321" y="247"/>
                      <a:pt x="953" y="394"/>
                    </a:cubicBezTo>
                    <a:cubicBezTo>
                      <a:pt x="686" y="499"/>
                      <a:pt x="450" y="650"/>
                      <a:pt x="275" y="883"/>
                    </a:cubicBezTo>
                    <a:cubicBezTo>
                      <a:pt x="0" y="1243"/>
                      <a:pt x="12" y="1716"/>
                      <a:pt x="295" y="2049"/>
                    </a:cubicBezTo>
                    <a:cubicBezTo>
                      <a:pt x="434" y="2200"/>
                      <a:pt x="608" y="2316"/>
                      <a:pt x="798" y="2390"/>
                    </a:cubicBezTo>
                    <a:cubicBezTo>
                      <a:pt x="1204" y="2563"/>
                      <a:pt x="1622" y="2630"/>
                      <a:pt x="2047" y="2630"/>
                    </a:cubicBezTo>
                    <a:cubicBezTo>
                      <a:pt x="2232" y="2630"/>
                      <a:pt x="2417" y="2617"/>
                      <a:pt x="2604" y="2595"/>
                    </a:cubicBezTo>
                    <a:cubicBezTo>
                      <a:pt x="3127" y="2533"/>
                      <a:pt x="3638" y="2405"/>
                      <a:pt x="4131" y="2215"/>
                    </a:cubicBezTo>
                    <a:cubicBezTo>
                      <a:pt x="4828" y="1948"/>
                      <a:pt x="5506" y="1634"/>
                      <a:pt x="6099" y="1162"/>
                    </a:cubicBezTo>
                    <a:cubicBezTo>
                      <a:pt x="6172" y="1103"/>
                      <a:pt x="6219" y="1014"/>
                      <a:pt x="6215" y="917"/>
                    </a:cubicBezTo>
                    <a:cubicBezTo>
                      <a:pt x="6219" y="697"/>
                      <a:pt x="6126" y="495"/>
                      <a:pt x="6056" y="294"/>
                    </a:cubicBezTo>
                    <a:cubicBezTo>
                      <a:pt x="6018" y="184"/>
                      <a:pt x="5918" y="111"/>
                      <a:pt x="5802" y="111"/>
                    </a:cubicBezTo>
                    <a:cubicBezTo>
                      <a:pt x="5799" y="111"/>
                      <a:pt x="5796" y="111"/>
                      <a:pt x="5793" y="112"/>
                    </a:cubicBezTo>
                    <a:cubicBezTo>
                      <a:pt x="5715" y="112"/>
                      <a:pt x="5638" y="108"/>
                      <a:pt x="5560" y="100"/>
                    </a:cubicBezTo>
                    <a:cubicBezTo>
                      <a:pt x="5013" y="57"/>
                      <a:pt x="4466" y="2"/>
                      <a:pt x="3943" y="2"/>
                    </a:cubicBezTo>
                    <a:cubicBezTo>
                      <a:pt x="3895" y="2"/>
                      <a:pt x="3848" y="2"/>
                      <a:pt x="3801" y="3"/>
                    </a:cubicBezTo>
                    <a:cubicBezTo>
                      <a:pt x="3730" y="2"/>
                      <a:pt x="3660" y="1"/>
                      <a:pt x="35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643;p41"/>
              <p:cNvSpPr/>
              <p:nvPr/>
            </p:nvSpPr>
            <p:spPr>
              <a:xfrm>
                <a:off x="2570684" y="1101647"/>
                <a:ext cx="188394" cy="357411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5390" extrusionOk="0">
                    <a:moveTo>
                      <a:pt x="1941" y="0"/>
                    </a:moveTo>
                    <a:cubicBezTo>
                      <a:pt x="1826" y="0"/>
                      <a:pt x="1710" y="27"/>
                      <a:pt x="1592" y="77"/>
                    </a:cubicBezTo>
                    <a:cubicBezTo>
                      <a:pt x="1283" y="212"/>
                      <a:pt x="1019" y="429"/>
                      <a:pt x="821" y="701"/>
                    </a:cubicBezTo>
                    <a:cubicBezTo>
                      <a:pt x="473" y="1162"/>
                      <a:pt x="279" y="1689"/>
                      <a:pt x="170" y="2250"/>
                    </a:cubicBezTo>
                    <a:cubicBezTo>
                      <a:pt x="47" y="2940"/>
                      <a:pt x="0" y="3641"/>
                      <a:pt x="43" y="4343"/>
                    </a:cubicBezTo>
                    <a:cubicBezTo>
                      <a:pt x="58" y="4595"/>
                      <a:pt x="50" y="4854"/>
                      <a:pt x="178" y="5091"/>
                    </a:cubicBezTo>
                    <a:cubicBezTo>
                      <a:pt x="242" y="5211"/>
                      <a:pt x="283" y="5250"/>
                      <a:pt x="405" y="5250"/>
                    </a:cubicBezTo>
                    <a:cubicBezTo>
                      <a:pt x="416" y="5250"/>
                      <a:pt x="429" y="5250"/>
                      <a:pt x="442" y="5249"/>
                    </a:cubicBezTo>
                    <a:cubicBezTo>
                      <a:pt x="502" y="5245"/>
                      <a:pt x="563" y="5243"/>
                      <a:pt x="624" y="5243"/>
                    </a:cubicBezTo>
                    <a:cubicBezTo>
                      <a:pt x="884" y="5243"/>
                      <a:pt x="1143" y="5283"/>
                      <a:pt x="1395" y="5362"/>
                    </a:cubicBezTo>
                    <a:cubicBezTo>
                      <a:pt x="1462" y="5379"/>
                      <a:pt x="1533" y="5390"/>
                      <a:pt x="1604" y="5390"/>
                    </a:cubicBezTo>
                    <a:cubicBezTo>
                      <a:pt x="1614" y="5390"/>
                      <a:pt x="1625" y="5389"/>
                      <a:pt x="1635" y="5389"/>
                    </a:cubicBezTo>
                    <a:cubicBezTo>
                      <a:pt x="1678" y="5389"/>
                      <a:pt x="1716" y="5373"/>
                      <a:pt x="1747" y="5342"/>
                    </a:cubicBezTo>
                    <a:cubicBezTo>
                      <a:pt x="1802" y="5284"/>
                      <a:pt x="1848" y="5222"/>
                      <a:pt x="1883" y="5153"/>
                    </a:cubicBezTo>
                    <a:cubicBezTo>
                      <a:pt x="2135" y="4606"/>
                      <a:pt x="2348" y="4048"/>
                      <a:pt x="2522" y="3475"/>
                    </a:cubicBezTo>
                    <a:cubicBezTo>
                      <a:pt x="2701" y="2855"/>
                      <a:pt x="2836" y="2235"/>
                      <a:pt x="2840" y="1588"/>
                    </a:cubicBezTo>
                    <a:lnTo>
                      <a:pt x="2840" y="1433"/>
                    </a:lnTo>
                    <a:cubicBezTo>
                      <a:pt x="2825" y="1119"/>
                      <a:pt x="2790" y="809"/>
                      <a:pt x="2666" y="515"/>
                    </a:cubicBezTo>
                    <a:cubicBezTo>
                      <a:pt x="2600" y="352"/>
                      <a:pt x="2488" y="212"/>
                      <a:pt x="2340" y="119"/>
                    </a:cubicBezTo>
                    <a:cubicBezTo>
                      <a:pt x="2210" y="38"/>
                      <a:pt x="2077" y="0"/>
                      <a:pt x="19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644;p41"/>
              <p:cNvSpPr/>
              <p:nvPr/>
            </p:nvSpPr>
            <p:spPr>
              <a:xfrm>
                <a:off x="2662922" y="1741345"/>
                <a:ext cx="231298" cy="357676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5394" extrusionOk="0">
                    <a:moveTo>
                      <a:pt x="1211" y="1"/>
                    </a:moveTo>
                    <a:cubicBezTo>
                      <a:pt x="1138" y="1"/>
                      <a:pt x="1066" y="29"/>
                      <a:pt x="1011" y="85"/>
                    </a:cubicBezTo>
                    <a:cubicBezTo>
                      <a:pt x="763" y="314"/>
                      <a:pt x="480" y="496"/>
                      <a:pt x="167" y="620"/>
                    </a:cubicBezTo>
                    <a:cubicBezTo>
                      <a:pt x="62" y="663"/>
                      <a:pt x="0" y="767"/>
                      <a:pt x="16" y="880"/>
                    </a:cubicBezTo>
                    <a:cubicBezTo>
                      <a:pt x="19" y="926"/>
                      <a:pt x="27" y="973"/>
                      <a:pt x="43" y="1019"/>
                    </a:cubicBezTo>
                    <a:cubicBezTo>
                      <a:pt x="143" y="1410"/>
                      <a:pt x="244" y="1802"/>
                      <a:pt x="353" y="2189"/>
                    </a:cubicBezTo>
                    <a:cubicBezTo>
                      <a:pt x="535" y="2844"/>
                      <a:pt x="756" y="3483"/>
                      <a:pt x="1077" y="4088"/>
                    </a:cubicBezTo>
                    <a:cubicBezTo>
                      <a:pt x="1221" y="4371"/>
                      <a:pt x="1399" y="4634"/>
                      <a:pt x="1616" y="4867"/>
                    </a:cubicBezTo>
                    <a:cubicBezTo>
                      <a:pt x="1809" y="5072"/>
                      <a:pt x="2023" y="5246"/>
                      <a:pt x="2294" y="5339"/>
                    </a:cubicBezTo>
                    <a:cubicBezTo>
                      <a:pt x="2399" y="5375"/>
                      <a:pt x="2499" y="5394"/>
                      <a:pt x="2593" y="5394"/>
                    </a:cubicBezTo>
                    <a:cubicBezTo>
                      <a:pt x="2813" y="5394"/>
                      <a:pt x="3003" y="5294"/>
                      <a:pt x="3166" y="5087"/>
                    </a:cubicBezTo>
                    <a:cubicBezTo>
                      <a:pt x="3243" y="4979"/>
                      <a:pt x="3313" y="4863"/>
                      <a:pt x="3363" y="4739"/>
                    </a:cubicBezTo>
                    <a:cubicBezTo>
                      <a:pt x="3460" y="4518"/>
                      <a:pt x="3476" y="4285"/>
                      <a:pt x="3487" y="4045"/>
                    </a:cubicBezTo>
                    <a:cubicBezTo>
                      <a:pt x="3460" y="3809"/>
                      <a:pt x="3441" y="3572"/>
                      <a:pt x="3394" y="3336"/>
                    </a:cubicBezTo>
                    <a:cubicBezTo>
                      <a:pt x="3262" y="2646"/>
                      <a:pt x="2956" y="2030"/>
                      <a:pt x="2577" y="1449"/>
                    </a:cubicBezTo>
                    <a:cubicBezTo>
                      <a:pt x="2251" y="946"/>
                      <a:pt x="1825" y="527"/>
                      <a:pt x="1418" y="93"/>
                    </a:cubicBezTo>
                    <a:cubicBezTo>
                      <a:pt x="1363" y="32"/>
                      <a:pt x="1287" y="1"/>
                      <a:pt x="1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645;p41"/>
              <p:cNvSpPr/>
              <p:nvPr/>
            </p:nvSpPr>
            <p:spPr>
              <a:xfrm>
                <a:off x="2500527" y="1790017"/>
                <a:ext cx="168832" cy="37558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5664" extrusionOk="0">
                    <a:moveTo>
                      <a:pt x="1059" y="0"/>
                    </a:moveTo>
                    <a:cubicBezTo>
                      <a:pt x="948" y="0"/>
                      <a:pt x="851" y="62"/>
                      <a:pt x="822" y="157"/>
                    </a:cubicBezTo>
                    <a:cubicBezTo>
                      <a:pt x="733" y="436"/>
                      <a:pt x="620" y="711"/>
                      <a:pt x="547" y="998"/>
                    </a:cubicBezTo>
                    <a:cubicBezTo>
                      <a:pt x="419" y="1510"/>
                      <a:pt x="295" y="2025"/>
                      <a:pt x="194" y="2548"/>
                    </a:cubicBezTo>
                    <a:cubicBezTo>
                      <a:pt x="70" y="3207"/>
                      <a:pt x="0" y="3873"/>
                      <a:pt x="78" y="4543"/>
                    </a:cubicBezTo>
                    <a:cubicBezTo>
                      <a:pt x="109" y="4784"/>
                      <a:pt x="151" y="5024"/>
                      <a:pt x="268" y="5245"/>
                    </a:cubicBezTo>
                    <a:cubicBezTo>
                      <a:pt x="414" y="5515"/>
                      <a:pt x="659" y="5664"/>
                      <a:pt x="936" y="5664"/>
                    </a:cubicBezTo>
                    <a:cubicBezTo>
                      <a:pt x="1032" y="5664"/>
                      <a:pt x="1132" y="5646"/>
                      <a:pt x="1232" y="5609"/>
                    </a:cubicBezTo>
                    <a:cubicBezTo>
                      <a:pt x="1550" y="5496"/>
                      <a:pt x="1814" y="5264"/>
                      <a:pt x="1969" y="4962"/>
                    </a:cubicBezTo>
                    <a:cubicBezTo>
                      <a:pt x="2062" y="4784"/>
                      <a:pt x="2143" y="4594"/>
                      <a:pt x="2217" y="4404"/>
                    </a:cubicBezTo>
                    <a:cubicBezTo>
                      <a:pt x="2437" y="3819"/>
                      <a:pt x="2546" y="3195"/>
                      <a:pt x="2538" y="2567"/>
                    </a:cubicBezTo>
                    <a:cubicBezTo>
                      <a:pt x="2530" y="2455"/>
                      <a:pt x="2530" y="2277"/>
                      <a:pt x="2515" y="2098"/>
                    </a:cubicBezTo>
                    <a:cubicBezTo>
                      <a:pt x="2453" y="1490"/>
                      <a:pt x="2360" y="882"/>
                      <a:pt x="2236" y="285"/>
                    </a:cubicBezTo>
                    <a:cubicBezTo>
                      <a:pt x="2203" y="119"/>
                      <a:pt x="2131" y="48"/>
                      <a:pt x="1975" y="48"/>
                    </a:cubicBezTo>
                    <a:cubicBezTo>
                      <a:pt x="1963" y="48"/>
                      <a:pt x="1950" y="48"/>
                      <a:pt x="1938" y="49"/>
                    </a:cubicBezTo>
                    <a:cubicBezTo>
                      <a:pt x="1855" y="55"/>
                      <a:pt x="1772" y="58"/>
                      <a:pt x="1690" y="58"/>
                    </a:cubicBezTo>
                    <a:cubicBezTo>
                      <a:pt x="1499" y="58"/>
                      <a:pt x="1310" y="41"/>
                      <a:pt x="1120" y="6"/>
                    </a:cubicBezTo>
                    <a:cubicBezTo>
                      <a:pt x="1099" y="2"/>
                      <a:pt x="1079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646;p41"/>
              <p:cNvSpPr/>
              <p:nvPr/>
            </p:nvSpPr>
            <p:spPr>
              <a:xfrm>
                <a:off x="2757945" y="1665685"/>
                <a:ext cx="336934" cy="259139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908" extrusionOk="0">
                    <a:moveTo>
                      <a:pt x="550" y="0"/>
                    </a:moveTo>
                    <a:cubicBezTo>
                      <a:pt x="438" y="0"/>
                      <a:pt x="290" y="92"/>
                      <a:pt x="252" y="184"/>
                    </a:cubicBezTo>
                    <a:cubicBezTo>
                      <a:pt x="190" y="327"/>
                      <a:pt x="117" y="467"/>
                      <a:pt x="63" y="610"/>
                    </a:cubicBezTo>
                    <a:cubicBezTo>
                      <a:pt x="8" y="742"/>
                      <a:pt x="1" y="866"/>
                      <a:pt x="109" y="986"/>
                    </a:cubicBezTo>
                    <a:cubicBezTo>
                      <a:pt x="369" y="1265"/>
                      <a:pt x="624" y="1552"/>
                      <a:pt x="876" y="1835"/>
                    </a:cubicBezTo>
                    <a:cubicBezTo>
                      <a:pt x="1148" y="2137"/>
                      <a:pt x="1438" y="2420"/>
                      <a:pt x="1756" y="2672"/>
                    </a:cubicBezTo>
                    <a:cubicBezTo>
                      <a:pt x="2225" y="3051"/>
                      <a:pt x="2713" y="3404"/>
                      <a:pt x="3267" y="3663"/>
                    </a:cubicBezTo>
                    <a:cubicBezTo>
                      <a:pt x="3569" y="3811"/>
                      <a:pt x="3898" y="3896"/>
                      <a:pt x="4239" y="3908"/>
                    </a:cubicBezTo>
                    <a:cubicBezTo>
                      <a:pt x="4329" y="3900"/>
                      <a:pt x="4422" y="3884"/>
                      <a:pt x="4511" y="3861"/>
                    </a:cubicBezTo>
                    <a:cubicBezTo>
                      <a:pt x="4832" y="3764"/>
                      <a:pt x="5042" y="3563"/>
                      <a:pt x="5069" y="3218"/>
                    </a:cubicBezTo>
                    <a:cubicBezTo>
                      <a:pt x="5080" y="3071"/>
                      <a:pt x="5069" y="2923"/>
                      <a:pt x="5038" y="2780"/>
                    </a:cubicBezTo>
                    <a:cubicBezTo>
                      <a:pt x="4972" y="2458"/>
                      <a:pt x="4797" y="2187"/>
                      <a:pt x="4592" y="1939"/>
                    </a:cubicBezTo>
                    <a:cubicBezTo>
                      <a:pt x="4177" y="1432"/>
                      <a:pt x="3654" y="1075"/>
                      <a:pt x="3073" y="800"/>
                    </a:cubicBezTo>
                    <a:cubicBezTo>
                      <a:pt x="2279" y="424"/>
                      <a:pt x="1426" y="250"/>
                      <a:pt x="593" y="6"/>
                    </a:cubicBezTo>
                    <a:cubicBezTo>
                      <a:pt x="580" y="2"/>
                      <a:pt x="565" y="0"/>
                      <a:pt x="5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647;p41"/>
              <p:cNvSpPr/>
              <p:nvPr/>
            </p:nvSpPr>
            <p:spPr>
              <a:xfrm>
                <a:off x="2548801" y="1657064"/>
                <a:ext cx="105437" cy="4449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671" extrusionOk="0">
                    <a:moveTo>
                      <a:pt x="129" y="0"/>
                    </a:moveTo>
                    <a:cubicBezTo>
                      <a:pt x="112" y="0"/>
                      <a:pt x="94" y="6"/>
                      <a:pt x="74" y="20"/>
                    </a:cubicBezTo>
                    <a:cubicBezTo>
                      <a:pt x="16" y="54"/>
                      <a:pt x="1" y="124"/>
                      <a:pt x="36" y="178"/>
                    </a:cubicBezTo>
                    <a:cubicBezTo>
                      <a:pt x="47" y="213"/>
                      <a:pt x="67" y="244"/>
                      <a:pt x="86" y="271"/>
                    </a:cubicBezTo>
                    <a:cubicBezTo>
                      <a:pt x="268" y="519"/>
                      <a:pt x="504" y="667"/>
                      <a:pt x="830" y="671"/>
                    </a:cubicBezTo>
                    <a:cubicBezTo>
                      <a:pt x="1051" y="655"/>
                      <a:pt x="1272" y="620"/>
                      <a:pt x="1461" y="488"/>
                    </a:cubicBezTo>
                    <a:cubicBezTo>
                      <a:pt x="1504" y="465"/>
                      <a:pt x="1539" y="430"/>
                      <a:pt x="1566" y="392"/>
                    </a:cubicBezTo>
                    <a:cubicBezTo>
                      <a:pt x="1585" y="353"/>
                      <a:pt x="1589" y="306"/>
                      <a:pt x="1574" y="264"/>
                    </a:cubicBezTo>
                    <a:cubicBezTo>
                      <a:pt x="1556" y="230"/>
                      <a:pt x="1522" y="210"/>
                      <a:pt x="1487" y="210"/>
                    </a:cubicBezTo>
                    <a:cubicBezTo>
                      <a:pt x="1470" y="210"/>
                      <a:pt x="1453" y="215"/>
                      <a:pt x="1438" y="225"/>
                    </a:cubicBezTo>
                    <a:cubicBezTo>
                      <a:pt x="1392" y="244"/>
                      <a:pt x="1353" y="275"/>
                      <a:pt x="1303" y="302"/>
                    </a:cubicBezTo>
                    <a:cubicBezTo>
                      <a:pt x="1159" y="375"/>
                      <a:pt x="1000" y="420"/>
                      <a:pt x="845" y="420"/>
                    </a:cubicBezTo>
                    <a:cubicBezTo>
                      <a:pt x="677" y="420"/>
                      <a:pt x="513" y="367"/>
                      <a:pt x="380" y="240"/>
                    </a:cubicBezTo>
                    <a:cubicBezTo>
                      <a:pt x="326" y="186"/>
                      <a:pt x="276" y="128"/>
                      <a:pt x="229" y="62"/>
                    </a:cubicBezTo>
                    <a:cubicBezTo>
                      <a:pt x="200" y="28"/>
                      <a:pt x="167" y="0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648;p41"/>
              <p:cNvSpPr/>
              <p:nvPr/>
            </p:nvSpPr>
            <p:spPr>
              <a:xfrm>
                <a:off x="2529571" y="1560848"/>
                <a:ext cx="23143" cy="34548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21" extrusionOk="0">
                    <a:moveTo>
                      <a:pt x="205" y="0"/>
                    </a:moveTo>
                    <a:cubicBezTo>
                      <a:pt x="157" y="0"/>
                      <a:pt x="111" y="29"/>
                      <a:pt x="89" y="76"/>
                    </a:cubicBezTo>
                    <a:cubicBezTo>
                      <a:pt x="58" y="149"/>
                      <a:pt x="27" y="227"/>
                      <a:pt x="0" y="300"/>
                    </a:cubicBezTo>
                    <a:lnTo>
                      <a:pt x="19" y="312"/>
                    </a:lnTo>
                    <a:lnTo>
                      <a:pt x="19" y="362"/>
                    </a:lnTo>
                    <a:cubicBezTo>
                      <a:pt x="27" y="436"/>
                      <a:pt x="54" y="498"/>
                      <a:pt x="132" y="517"/>
                    </a:cubicBezTo>
                    <a:cubicBezTo>
                      <a:pt x="139" y="519"/>
                      <a:pt x="147" y="520"/>
                      <a:pt x="154" y="520"/>
                    </a:cubicBezTo>
                    <a:cubicBezTo>
                      <a:pt x="206" y="520"/>
                      <a:pt x="259" y="476"/>
                      <a:pt x="283" y="401"/>
                    </a:cubicBezTo>
                    <a:cubicBezTo>
                      <a:pt x="306" y="320"/>
                      <a:pt x="326" y="242"/>
                      <a:pt x="337" y="157"/>
                    </a:cubicBezTo>
                    <a:cubicBezTo>
                      <a:pt x="349" y="91"/>
                      <a:pt x="310" y="25"/>
                      <a:pt x="240" y="6"/>
                    </a:cubicBezTo>
                    <a:cubicBezTo>
                      <a:pt x="229" y="2"/>
                      <a:pt x="217" y="0"/>
                      <a:pt x="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649;p41"/>
              <p:cNvSpPr/>
              <p:nvPr/>
            </p:nvSpPr>
            <p:spPr>
              <a:xfrm>
                <a:off x="2676516" y="1588698"/>
                <a:ext cx="21353" cy="3017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55" extrusionOk="0">
                    <a:moveTo>
                      <a:pt x="180" y="0"/>
                    </a:moveTo>
                    <a:cubicBezTo>
                      <a:pt x="124" y="0"/>
                      <a:pt x="62" y="45"/>
                      <a:pt x="35" y="121"/>
                    </a:cubicBezTo>
                    <a:cubicBezTo>
                      <a:pt x="12" y="175"/>
                      <a:pt x="0" y="237"/>
                      <a:pt x="0" y="295"/>
                    </a:cubicBezTo>
                    <a:cubicBezTo>
                      <a:pt x="12" y="376"/>
                      <a:pt x="74" y="438"/>
                      <a:pt x="151" y="454"/>
                    </a:cubicBezTo>
                    <a:cubicBezTo>
                      <a:pt x="156" y="454"/>
                      <a:pt x="160" y="455"/>
                      <a:pt x="164" y="455"/>
                    </a:cubicBezTo>
                    <a:cubicBezTo>
                      <a:pt x="224" y="455"/>
                      <a:pt x="273" y="402"/>
                      <a:pt x="295" y="314"/>
                    </a:cubicBezTo>
                    <a:cubicBezTo>
                      <a:pt x="306" y="272"/>
                      <a:pt x="314" y="229"/>
                      <a:pt x="318" y="206"/>
                    </a:cubicBezTo>
                    <a:cubicBezTo>
                      <a:pt x="322" y="94"/>
                      <a:pt x="283" y="24"/>
                      <a:pt x="210" y="4"/>
                    </a:cubicBezTo>
                    <a:cubicBezTo>
                      <a:pt x="200" y="2"/>
                      <a:pt x="190" y="0"/>
                      <a:pt x="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" name="Google Shape;1671;p41"/>
          <p:cNvGrpSpPr/>
          <p:nvPr/>
        </p:nvGrpSpPr>
        <p:grpSpPr>
          <a:xfrm>
            <a:off x="8482615" y="4076163"/>
            <a:ext cx="636729" cy="948635"/>
            <a:chOff x="3174084" y="2606215"/>
            <a:chExt cx="950478" cy="1676838"/>
          </a:xfrm>
        </p:grpSpPr>
        <p:sp>
          <p:nvSpPr>
            <p:cNvPr id="73" name="Google Shape;1672;p41"/>
            <p:cNvSpPr/>
            <p:nvPr/>
          </p:nvSpPr>
          <p:spPr>
            <a:xfrm>
              <a:off x="3174084" y="2606215"/>
              <a:ext cx="950478" cy="1676838"/>
            </a:xfrm>
            <a:custGeom>
              <a:avLst/>
              <a:gdLst/>
              <a:ahLst/>
              <a:cxnLst/>
              <a:rect l="l" t="t" r="r" b="b"/>
              <a:pathLst>
                <a:path w="11722" h="20680" extrusionOk="0">
                  <a:moveTo>
                    <a:pt x="9490" y="1"/>
                  </a:moveTo>
                  <a:cubicBezTo>
                    <a:pt x="9457" y="1"/>
                    <a:pt x="9415" y="15"/>
                    <a:pt x="9358" y="47"/>
                  </a:cubicBezTo>
                  <a:cubicBezTo>
                    <a:pt x="9323" y="67"/>
                    <a:pt x="9284" y="82"/>
                    <a:pt x="9249" y="98"/>
                  </a:cubicBezTo>
                  <a:cubicBezTo>
                    <a:pt x="8191" y="605"/>
                    <a:pt x="7412" y="1384"/>
                    <a:pt x="6940" y="2461"/>
                  </a:cubicBezTo>
                  <a:cubicBezTo>
                    <a:pt x="6723" y="2942"/>
                    <a:pt x="6595" y="3457"/>
                    <a:pt x="6564" y="3984"/>
                  </a:cubicBezTo>
                  <a:cubicBezTo>
                    <a:pt x="6545" y="4433"/>
                    <a:pt x="6622" y="4887"/>
                    <a:pt x="6796" y="5305"/>
                  </a:cubicBezTo>
                  <a:cubicBezTo>
                    <a:pt x="6889" y="5538"/>
                    <a:pt x="6886" y="5801"/>
                    <a:pt x="6781" y="6030"/>
                  </a:cubicBezTo>
                  <a:cubicBezTo>
                    <a:pt x="6572" y="6522"/>
                    <a:pt x="6359" y="7014"/>
                    <a:pt x="6149" y="7506"/>
                  </a:cubicBezTo>
                  <a:cubicBezTo>
                    <a:pt x="6138" y="7525"/>
                    <a:pt x="6122" y="7548"/>
                    <a:pt x="6111" y="7568"/>
                  </a:cubicBezTo>
                  <a:lnTo>
                    <a:pt x="6083" y="7560"/>
                  </a:lnTo>
                  <a:cubicBezTo>
                    <a:pt x="6076" y="7510"/>
                    <a:pt x="6068" y="7459"/>
                    <a:pt x="6064" y="7409"/>
                  </a:cubicBezTo>
                  <a:cubicBezTo>
                    <a:pt x="6052" y="7262"/>
                    <a:pt x="6056" y="7118"/>
                    <a:pt x="6033" y="6971"/>
                  </a:cubicBezTo>
                  <a:cubicBezTo>
                    <a:pt x="5921" y="6336"/>
                    <a:pt x="5700" y="5724"/>
                    <a:pt x="5374" y="5166"/>
                  </a:cubicBezTo>
                  <a:cubicBezTo>
                    <a:pt x="5045" y="4615"/>
                    <a:pt x="4615" y="4131"/>
                    <a:pt x="4107" y="3736"/>
                  </a:cubicBezTo>
                  <a:cubicBezTo>
                    <a:pt x="3852" y="3530"/>
                    <a:pt x="3561" y="3383"/>
                    <a:pt x="3274" y="3232"/>
                  </a:cubicBezTo>
                  <a:cubicBezTo>
                    <a:pt x="3242" y="3215"/>
                    <a:pt x="3217" y="3206"/>
                    <a:pt x="3195" y="3206"/>
                  </a:cubicBezTo>
                  <a:cubicBezTo>
                    <a:pt x="3154" y="3206"/>
                    <a:pt x="3127" y="3237"/>
                    <a:pt x="3096" y="3298"/>
                  </a:cubicBezTo>
                  <a:cubicBezTo>
                    <a:pt x="3069" y="3360"/>
                    <a:pt x="3046" y="3422"/>
                    <a:pt x="3019" y="3484"/>
                  </a:cubicBezTo>
                  <a:cubicBezTo>
                    <a:pt x="2833" y="3949"/>
                    <a:pt x="2767" y="4453"/>
                    <a:pt x="2825" y="4952"/>
                  </a:cubicBezTo>
                  <a:cubicBezTo>
                    <a:pt x="2883" y="5406"/>
                    <a:pt x="3023" y="5847"/>
                    <a:pt x="3228" y="6254"/>
                  </a:cubicBezTo>
                  <a:cubicBezTo>
                    <a:pt x="3681" y="7184"/>
                    <a:pt x="4386" y="7839"/>
                    <a:pt x="5351" y="8215"/>
                  </a:cubicBezTo>
                  <a:cubicBezTo>
                    <a:pt x="5440" y="8246"/>
                    <a:pt x="5526" y="8281"/>
                    <a:pt x="5611" y="8323"/>
                  </a:cubicBezTo>
                  <a:cubicBezTo>
                    <a:pt x="5766" y="8401"/>
                    <a:pt x="5785" y="8459"/>
                    <a:pt x="5731" y="8626"/>
                  </a:cubicBezTo>
                  <a:cubicBezTo>
                    <a:pt x="5444" y="9470"/>
                    <a:pt x="5157" y="10319"/>
                    <a:pt x="4871" y="11163"/>
                  </a:cubicBezTo>
                  <a:cubicBezTo>
                    <a:pt x="4859" y="11198"/>
                    <a:pt x="4844" y="11229"/>
                    <a:pt x="4828" y="11260"/>
                  </a:cubicBezTo>
                  <a:lnTo>
                    <a:pt x="4801" y="11260"/>
                  </a:lnTo>
                  <a:cubicBezTo>
                    <a:pt x="4793" y="11225"/>
                    <a:pt x="4785" y="11194"/>
                    <a:pt x="4778" y="11163"/>
                  </a:cubicBezTo>
                  <a:cubicBezTo>
                    <a:pt x="4743" y="10900"/>
                    <a:pt x="4723" y="10637"/>
                    <a:pt x="4665" y="10377"/>
                  </a:cubicBezTo>
                  <a:cubicBezTo>
                    <a:pt x="4460" y="9412"/>
                    <a:pt x="3952" y="8536"/>
                    <a:pt x="3216" y="7878"/>
                  </a:cubicBezTo>
                  <a:cubicBezTo>
                    <a:pt x="2949" y="7634"/>
                    <a:pt x="2631" y="7448"/>
                    <a:pt x="2290" y="7328"/>
                  </a:cubicBezTo>
                  <a:cubicBezTo>
                    <a:pt x="2268" y="7320"/>
                    <a:pt x="2244" y="7318"/>
                    <a:pt x="2221" y="7318"/>
                  </a:cubicBezTo>
                  <a:cubicBezTo>
                    <a:pt x="2208" y="7318"/>
                    <a:pt x="2194" y="7318"/>
                    <a:pt x="2182" y="7320"/>
                  </a:cubicBezTo>
                  <a:cubicBezTo>
                    <a:pt x="2058" y="7331"/>
                    <a:pt x="2007" y="7417"/>
                    <a:pt x="1969" y="7521"/>
                  </a:cubicBezTo>
                  <a:cubicBezTo>
                    <a:pt x="1732" y="8165"/>
                    <a:pt x="1651" y="8854"/>
                    <a:pt x="1732" y="9532"/>
                  </a:cubicBezTo>
                  <a:cubicBezTo>
                    <a:pt x="1814" y="10203"/>
                    <a:pt x="2038" y="10850"/>
                    <a:pt x="2391" y="11427"/>
                  </a:cubicBezTo>
                  <a:cubicBezTo>
                    <a:pt x="2608" y="11776"/>
                    <a:pt x="2856" y="12105"/>
                    <a:pt x="3139" y="12403"/>
                  </a:cubicBezTo>
                  <a:cubicBezTo>
                    <a:pt x="3356" y="12651"/>
                    <a:pt x="3611" y="12861"/>
                    <a:pt x="3894" y="13031"/>
                  </a:cubicBezTo>
                  <a:cubicBezTo>
                    <a:pt x="3968" y="13070"/>
                    <a:pt x="4038" y="13116"/>
                    <a:pt x="4104" y="13170"/>
                  </a:cubicBezTo>
                  <a:cubicBezTo>
                    <a:pt x="4150" y="13209"/>
                    <a:pt x="4181" y="13263"/>
                    <a:pt x="4197" y="13322"/>
                  </a:cubicBezTo>
                  <a:cubicBezTo>
                    <a:pt x="4208" y="13449"/>
                    <a:pt x="4208" y="13577"/>
                    <a:pt x="4185" y="13705"/>
                  </a:cubicBezTo>
                  <a:cubicBezTo>
                    <a:pt x="4135" y="13961"/>
                    <a:pt x="4057" y="14209"/>
                    <a:pt x="3999" y="14465"/>
                  </a:cubicBezTo>
                  <a:cubicBezTo>
                    <a:pt x="3898" y="14918"/>
                    <a:pt x="3805" y="15371"/>
                    <a:pt x="3704" y="15825"/>
                  </a:cubicBezTo>
                  <a:cubicBezTo>
                    <a:pt x="3697" y="15859"/>
                    <a:pt x="3708" y="15910"/>
                    <a:pt x="3646" y="15937"/>
                  </a:cubicBezTo>
                  <a:cubicBezTo>
                    <a:pt x="3635" y="15910"/>
                    <a:pt x="3627" y="15883"/>
                    <a:pt x="3619" y="15856"/>
                  </a:cubicBezTo>
                  <a:cubicBezTo>
                    <a:pt x="3592" y="15689"/>
                    <a:pt x="3569" y="15522"/>
                    <a:pt x="3538" y="15356"/>
                  </a:cubicBezTo>
                  <a:cubicBezTo>
                    <a:pt x="3398" y="14496"/>
                    <a:pt x="3042" y="13690"/>
                    <a:pt x="2507" y="13008"/>
                  </a:cubicBezTo>
                  <a:cubicBezTo>
                    <a:pt x="2069" y="12450"/>
                    <a:pt x="1539" y="12020"/>
                    <a:pt x="853" y="11807"/>
                  </a:cubicBezTo>
                  <a:cubicBezTo>
                    <a:pt x="663" y="11752"/>
                    <a:pt x="469" y="11710"/>
                    <a:pt x="272" y="11675"/>
                  </a:cubicBezTo>
                  <a:cubicBezTo>
                    <a:pt x="252" y="11672"/>
                    <a:pt x="236" y="11670"/>
                    <a:pt x="221" y="11670"/>
                  </a:cubicBezTo>
                  <a:cubicBezTo>
                    <a:pt x="163" y="11670"/>
                    <a:pt x="140" y="11697"/>
                    <a:pt x="109" y="11772"/>
                  </a:cubicBezTo>
                  <a:cubicBezTo>
                    <a:pt x="82" y="11834"/>
                    <a:pt x="66" y="11900"/>
                    <a:pt x="55" y="11965"/>
                  </a:cubicBezTo>
                  <a:cubicBezTo>
                    <a:pt x="0" y="12341"/>
                    <a:pt x="8" y="12725"/>
                    <a:pt x="82" y="13101"/>
                  </a:cubicBezTo>
                  <a:cubicBezTo>
                    <a:pt x="221" y="13930"/>
                    <a:pt x="550" y="14720"/>
                    <a:pt x="1043" y="15406"/>
                  </a:cubicBezTo>
                  <a:cubicBezTo>
                    <a:pt x="1322" y="15809"/>
                    <a:pt x="1655" y="16173"/>
                    <a:pt x="2034" y="16491"/>
                  </a:cubicBezTo>
                  <a:cubicBezTo>
                    <a:pt x="2403" y="16786"/>
                    <a:pt x="2825" y="17002"/>
                    <a:pt x="3282" y="17130"/>
                  </a:cubicBezTo>
                  <a:cubicBezTo>
                    <a:pt x="3371" y="17150"/>
                    <a:pt x="3437" y="17235"/>
                    <a:pt x="3429" y="17328"/>
                  </a:cubicBezTo>
                  <a:cubicBezTo>
                    <a:pt x="3429" y="17374"/>
                    <a:pt x="3425" y="17425"/>
                    <a:pt x="3418" y="17471"/>
                  </a:cubicBezTo>
                  <a:cubicBezTo>
                    <a:pt x="3410" y="17557"/>
                    <a:pt x="3394" y="17638"/>
                    <a:pt x="3387" y="17723"/>
                  </a:cubicBezTo>
                  <a:cubicBezTo>
                    <a:pt x="3356" y="18211"/>
                    <a:pt x="3317" y="18696"/>
                    <a:pt x="3290" y="19184"/>
                  </a:cubicBezTo>
                  <a:cubicBezTo>
                    <a:pt x="3270" y="19587"/>
                    <a:pt x="3270" y="19990"/>
                    <a:pt x="3263" y="20397"/>
                  </a:cubicBezTo>
                  <a:cubicBezTo>
                    <a:pt x="3263" y="20586"/>
                    <a:pt x="3344" y="20668"/>
                    <a:pt x="3534" y="20679"/>
                  </a:cubicBezTo>
                  <a:lnTo>
                    <a:pt x="3615" y="20679"/>
                  </a:lnTo>
                  <a:cubicBezTo>
                    <a:pt x="3852" y="20672"/>
                    <a:pt x="4088" y="20633"/>
                    <a:pt x="4313" y="20563"/>
                  </a:cubicBezTo>
                  <a:cubicBezTo>
                    <a:pt x="4487" y="20517"/>
                    <a:pt x="4526" y="20466"/>
                    <a:pt x="4526" y="20280"/>
                  </a:cubicBezTo>
                  <a:cubicBezTo>
                    <a:pt x="4514" y="19409"/>
                    <a:pt x="4561" y="18533"/>
                    <a:pt x="4619" y="17661"/>
                  </a:cubicBezTo>
                  <a:cubicBezTo>
                    <a:pt x="4627" y="17487"/>
                    <a:pt x="4646" y="17316"/>
                    <a:pt x="4677" y="17146"/>
                  </a:cubicBezTo>
                  <a:cubicBezTo>
                    <a:pt x="4708" y="17000"/>
                    <a:pt x="4754" y="16943"/>
                    <a:pt x="4852" y="16943"/>
                  </a:cubicBezTo>
                  <a:cubicBezTo>
                    <a:pt x="4887" y="16943"/>
                    <a:pt x="4929" y="16950"/>
                    <a:pt x="4979" y="16964"/>
                  </a:cubicBezTo>
                  <a:cubicBezTo>
                    <a:pt x="5337" y="17054"/>
                    <a:pt x="5705" y="17101"/>
                    <a:pt x="6073" y="17101"/>
                  </a:cubicBezTo>
                  <a:cubicBezTo>
                    <a:pt x="6240" y="17101"/>
                    <a:pt x="6406" y="17092"/>
                    <a:pt x="6572" y="17072"/>
                  </a:cubicBezTo>
                  <a:cubicBezTo>
                    <a:pt x="7079" y="17018"/>
                    <a:pt x="7575" y="16882"/>
                    <a:pt x="8040" y="16677"/>
                  </a:cubicBezTo>
                  <a:cubicBezTo>
                    <a:pt x="8571" y="16441"/>
                    <a:pt x="9055" y="16138"/>
                    <a:pt x="9439" y="15689"/>
                  </a:cubicBezTo>
                  <a:cubicBezTo>
                    <a:pt x="9698" y="15398"/>
                    <a:pt x="9888" y="15050"/>
                    <a:pt x="9997" y="14674"/>
                  </a:cubicBezTo>
                  <a:cubicBezTo>
                    <a:pt x="10055" y="14449"/>
                    <a:pt x="9993" y="14314"/>
                    <a:pt x="9764" y="14228"/>
                  </a:cubicBezTo>
                  <a:cubicBezTo>
                    <a:pt x="9609" y="14178"/>
                    <a:pt x="9447" y="14143"/>
                    <a:pt x="9280" y="14131"/>
                  </a:cubicBezTo>
                  <a:cubicBezTo>
                    <a:pt x="9055" y="14102"/>
                    <a:pt x="8827" y="14088"/>
                    <a:pt x="8599" y="14088"/>
                  </a:cubicBezTo>
                  <a:cubicBezTo>
                    <a:pt x="8430" y="14088"/>
                    <a:pt x="8262" y="14096"/>
                    <a:pt x="8094" y="14112"/>
                  </a:cubicBezTo>
                  <a:cubicBezTo>
                    <a:pt x="7614" y="14155"/>
                    <a:pt x="7145" y="14271"/>
                    <a:pt x="6700" y="14461"/>
                  </a:cubicBezTo>
                  <a:cubicBezTo>
                    <a:pt x="5956" y="14782"/>
                    <a:pt x="5340" y="15255"/>
                    <a:pt x="4917" y="15960"/>
                  </a:cubicBezTo>
                  <a:cubicBezTo>
                    <a:pt x="4902" y="15983"/>
                    <a:pt x="4882" y="16007"/>
                    <a:pt x="4863" y="16030"/>
                  </a:cubicBezTo>
                  <a:lnTo>
                    <a:pt x="4840" y="16014"/>
                  </a:lnTo>
                  <a:cubicBezTo>
                    <a:pt x="4844" y="15980"/>
                    <a:pt x="4844" y="15941"/>
                    <a:pt x="4851" y="15906"/>
                  </a:cubicBezTo>
                  <a:cubicBezTo>
                    <a:pt x="4971" y="15271"/>
                    <a:pt x="5088" y="14635"/>
                    <a:pt x="5212" y="14000"/>
                  </a:cubicBezTo>
                  <a:cubicBezTo>
                    <a:pt x="5289" y="13593"/>
                    <a:pt x="5378" y="13190"/>
                    <a:pt x="5475" y="12787"/>
                  </a:cubicBezTo>
                  <a:cubicBezTo>
                    <a:pt x="5502" y="12690"/>
                    <a:pt x="5545" y="12597"/>
                    <a:pt x="5603" y="12516"/>
                  </a:cubicBezTo>
                  <a:cubicBezTo>
                    <a:pt x="5633" y="12457"/>
                    <a:pt x="5692" y="12424"/>
                    <a:pt x="5753" y="12424"/>
                  </a:cubicBezTo>
                  <a:cubicBezTo>
                    <a:pt x="5788" y="12424"/>
                    <a:pt x="5824" y="12435"/>
                    <a:pt x="5855" y="12458"/>
                  </a:cubicBezTo>
                  <a:cubicBezTo>
                    <a:pt x="6440" y="12818"/>
                    <a:pt x="7087" y="12981"/>
                    <a:pt x="7765" y="13008"/>
                  </a:cubicBezTo>
                  <a:cubicBezTo>
                    <a:pt x="7849" y="13012"/>
                    <a:pt x="7933" y="13014"/>
                    <a:pt x="8016" y="13014"/>
                  </a:cubicBezTo>
                  <a:cubicBezTo>
                    <a:pt x="8334" y="13014"/>
                    <a:pt x="8649" y="12985"/>
                    <a:pt x="8962" y="12926"/>
                  </a:cubicBezTo>
                  <a:cubicBezTo>
                    <a:pt x="9594" y="12814"/>
                    <a:pt x="10191" y="12601"/>
                    <a:pt x="10721" y="12229"/>
                  </a:cubicBezTo>
                  <a:cubicBezTo>
                    <a:pt x="11140" y="11931"/>
                    <a:pt x="11465" y="11520"/>
                    <a:pt x="11663" y="11043"/>
                  </a:cubicBezTo>
                  <a:cubicBezTo>
                    <a:pt x="11721" y="10900"/>
                    <a:pt x="11694" y="10811"/>
                    <a:pt x="11574" y="10718"/>
                  </a:cubicBezTo>
                  <a:cubicBezTo>
                    <a:pt x="11547" y="10695"/>
                    <a:pt x="11516" y="10671"/>
                    <a:pt x="11485" y="10656"/>
                  </a:cubicBezTo>
                  <a:cubicBezTo>
                    <a:pt x="11140" y="10482"/>
                    <a:pt x="10787" y="10330"/>
                    <a:pt x="10408" y="10265"/>
                  </a:cubicBezTo>
                  <a:cubicBezTo>
                    <a:pt x="10109" y="10213"/>
                    <a:pt x="9805" y="10187"/>
                    <a:pt x="9502" y="10187"/>
                  </a:cubicBezTo>
                  <a:cubicBezTo>
                    <a:pt x="9368" y="10187"/>
                    <a:pt x="9235" y="10192"/>
                    <a:pt x="9102" y="10203"/>
                  </a:cubicBezTo>
                  <a:cubicBezTo>
                    <a:pt x="8590" y="10230"/>
                    <a:pt x="8083" y="10334"/>
                    <a:pt x="7602" y="10513"/>
                  </a:cubicBezTo>
                  <a:cubicBezTo>
                    <a:pt x="6932" y="10768"/>
                    <a:pt x="6343" y="11144"/>
                    <a:pt x="5866" y="11679"/>
                  </a:cubicBezTo>
                  <a:cubicBezTo>
                    <a:pt x="5841" y="11708"/>
                    <a:pt x="5818" y="11755"/>
                    <a:pt x="5780" y="11755"/>
                  </a:cubicBezTo>
                  <a:cubicBezTo>
                    <a:pt x="5772" y="11755"/>
                    <a:pt x="5763" y="11753"/>
                    <a:pt x="5754" y="11749"/>
                  </a:cubicBezTo>
                  <a:cubicBezTo>
                    <a:pt x="5700" y="11721"/>
                    <a:pt x="5727" y="11659"/>
                    <a:pt x="5739" y="11613"/>
                  </a:cubicBezTo>
                  <a:cubicBezTo>
                    <a:pt x="5874" y="11067"/>
                    <a:pt x="6006" y="10520"/>
                    <a:pt x="6145" y="9974"/>
                  </a:cubicBezTo>
                  <a:cubicBezTo>
                    <a:pt x="6184" y="9831"/>
                    <a:pt x="6231" y="9683"/>
                    <a:pt x="6285" y="9540"/>
                  </a:cubicBezTo>
                  <a:cubicBezTo>
                    <a:pt x="6320" y="9435"/>
                    <a:pt x="6413" y="9358"/>
                    <a:pt x="6521" y="9346"/>
                  </a:cubicBezTo>
                  <a:cubicBezTo>
                    <a:pt x="6546" y="9344"/>
                    <a:pt x="6570" y="9342"/>
                    <a:pt x="6594" y="9342"/>
                  </a:cubicBezTo>
                  <a:cubicBezTo>
                    <a:pt x="6638" y="9342"/>
                    <a:pt x="6680" y="9347"/>
                    <a:pt x="6723" y="9354"/>
                  </a:cubicBezTo>
                  <a:cubicBezTo>
                    <a:pt x="6981" y="9408"/>
                    <a:pt x="7238" y="9440"/>
                    <a:pt x="7496" y="9440"/>
                  </a:cubicBezTo>
                  <a:cubicBezTo>
                    <a:pt x="7678" y="9440"/>
                    <a:pt x="7861" y="9424"/>
                    <a:pt x="8044" y="9389"/>
                  </a:cubicBezTo>
                  <a:cubicBezTo>
                    <a:pt x="8652" y="9269"/>
                    <a:pt x="9226" y="9013"/>
                    <a:pt x="9722" y="8641"/>
                  </a:cubicBezTo>
                  <a:cubicBezTo>
                    <a:pt x="10330" y="8196"/>
                    <a:pt x="10776" y="7626"/>
                    <a:pt x="11035" y="6913"/>
                  </a:cubicBezTo>
                  <a:cubicBezTo>
                    <a:pt x="11132" y="6646"/>
                    <a:pt x="11202" y="6367"/>
                    <a:pt x="11248" y="6088"/>
                  </a:cubicBezTo>
                  <a:cubicBezTo>
                    <a:pt x="11275" y="5909"/>
                    <a:pt x="11197" y="5816"/>
                    <a:pt x="11037" y="5816"/>
                  </a:cubicBezTo>
                  <a:cubicBezTo>
                    <a:pt x="11034" y="5816"/>
                    <a:pt x="11031" y="5816"/>
                    <a:pt x="11027" y="5816"/>
                  </a:cubicBezTo>
                  <a:lnTo>
                    <a:pt x="10690" y="5816"/>
                  </a:lnTo>
                  <a:cubicBezTo>
                    <a:pt x="10681" y="5816"/>
                    <a:pt x="10671" y="5816"/>
                    <a:pt x="10661" y="5816"/>
                  </a:cubicBezTo>
                  <a:cubicBezTo>
                    <a:pt x="10148" y="5816"/>
                    <a:pt x="9639" y="5917"/>
                    <a:pt x="9168" y="6115"/>
                  </a:cubicBezTo>
                  <a:cubicBezTo>
                    <a:pt x="8424" y="6417"/>
                    <a:pt x="7812" y="6894"/>
                    <a:pt x="7296" y="7502"/>
                  </a:cubicBezTo>
                  <a:cubicBezTo>
                    <a:pt x="7141" y="7680"/>
                    <a:pt x="7006" y="7874"/>
                    <a:pt x="6858" y="8064"/>
                  </a:cubicBezTo>
                  <a:cubicBezTo>
                    <a:pt x="6837" y="8095"/>
                    <a:pt x="6820" y="8139"/>
                    <a:pt x="6768" y="8139"/>
                  </a:cubicBezTo>
                  <a:cubicBezTo>
                    <a:pt x="6763" y="8139"/>
                    <a:pt x="6756" y="8139"/>
                    <a:pt x="6750" y="8137"/>
                  </a:cubicBezTo>
                  <a:cubicBezTo>
                    <a:pt x="6758" y="8110"/>
                    <a:pt x="6758" y="8091"/>
                    <a:pt x="6765" y="8072"/>
                  </a:cubicBezTo>
                  <a:cubicBezTo>
                    <a:pt x="6967" y="7506"/>
                    <a:pt x="7172" y="6940"/>
                    <a:pt x="7366" y="6367"/>
                  </a:cubicBezTo>
                  <a:cubicBezTo>
                    <a:pt x="7440" y="6146"/>
                    <a:pt x="7591" y="5960"/>
                    <a:pt x="7792" y="5847"/>
                  </a:cubicBezTo>
                  <a:cubicBezTo>
                    <a:pt x="7819" y="5832"/>
                    <a:pt x="7846" y="5816"/>
                    <a:pt x="7874" y="5801"/>
                  </a:cubicBezTo>
                  <a:cubicBezTo>
                    <a:pt x="8079" y="5677"/>
                    <a:pt x="8292" y="5565"/>
                    <a:pt x="8490" y="5429"/>
                  </a:cubicBezTo>
                  <a:cubicBezTo>
                    <a:pt x="9067" y="5030"/>
                    <a:pt x="9520" y="4472"/>
                    <a:pt x="9791" y="3825"/>
                  </a:cubicBezTo>
                  <a:cubicBezTo>
                    <a:pt x="10109" y="3085"/>
                    <a:pt x="10253" y="2318"/>
                    <a:pt x="10129" y="1512"/>
                  </a:cubicBezTo>
                  <a:cubicBezTo>
                    <a:pt x="10051" y="1024"/>
                    <a:pt x="9881" y="559"/>
                    <a:pt x="9633" y="136"/>
                  </a:cubicBezTo>
                  <a:cubicBezTo>
                    <a:pt x="9586" y="56"/>
                    <a:pt x="9555" y="1"/>
                    <a:pt x="9490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grpSp>
          <p:nvGrpSpPr>
            <p:cNvPr id="74" name="Google Shape;1673;p41"/>
            <p:cNvGrpSpPr/>
            <p:nvPr/>
          </p:nvGrpSpPr>
          <p:grpSpPr>
            <a:xfrm>
              <a:off x="3174084" y="2606215"/>
              <a:ext cx="950478" cy="1676838"/>
              <a:chOff x="2122209" y="2790338"/>
              <a:chExt cx="950478" cy="1676838"/>
            </a:xfrm>
          </p:grpSpPr>
          <p:sp>
            <p:nvSpPr>
              <p:cNvPr id="75" name="Google Shape;1674;p41"/>
              <p:cNvSpPr/>
              <p:nvPr/>
            </p:nvSpPr>
            <p:spPr>
              <a:xfrm>
                <a:off x="2122209" y="2790338"/>
                <a:ext cx="950478" cy="1676838"/>
              </a:xfrm>
              <a:custGeom>
                <a:avLst/>
                <a:gdLst/>
                <a:ahLst/>
                <a:cxnLst/>
                <a:rect l="l" t="t" r="r" b="b"/>
                <a:pathLst>
                  <a:path w="11722" h="20680" extrusionOk="0">
                    <a:moveTo>
                      <a:pt x="9382" y="276"/>
                    </a:moveTo>
                    <a:cubicBezTo>
                      <a:pt x="9399" y="276"/>
                      <a:pt x="9417" y="279"/>
                      <a:pt x="9435" y="284"/>
                    </a:cubicBezTo>
                    <a:cubicBezTo>
                      <a:pt x="9493" y="303"/>
                      <a:pt x="9540" y="342"/>
                      <a:pt x="9567" y="400"/>
                    </a:cubicBezTo>
                    <a:cubicBezTo>
                      <a:pt x="9749" y="733"/>
                      <a:pt x="9877" y="1094"/>
                      <a:pt x="9943" y="1469"/>
                    </a:cubicBezTo>
                    <a:cubicBezTo>
                      <a:pt x="9974" y="1663"/>
                      <a:pt x="9993" y="1865"/>
                      <a:pt x="10012" y="1989"/>
                    </a:cubicBezTo>
                    <a:cubicBezTo>
                      <a:pt x="9974" y="2946"/>
                      <a:pt x="9741" y="3767"/>
                      <a:pt x="9218" y="4488"/>
                    </a:cubicBezTo>
                    <a:cubicBezTo>
                      <a:pt x="8897" y="4922"/>
                      <a:pt x="8486" y="5278"/>
                      <a:pt x="8017" y="5534"/>
                    </a:cubicBezTo>
                    <a:cubicBezTo>
                      <a:pt x="7959" y="5569"/>
                      <a:pt x="7897" y="5604"/>
                      <a:pt x="7839" y="5635"/>
                    </a:cubicBezTo>
                    <a:cubicBezTo>
                      <a:pt x="7817" y="5648"/>
                      <a:pt x="7794" y="5658"/>
                      <a:pt x="7771" y="5658"/>
                    </a:cubicBezTo>
                    <a:cubicBezTo>
                      <a:pt x="7754" y="5658"/>
                      <a:pt x="7736" y="5652"/>
                      <a:pt x="7719" y="5635"/>
                    </a:cubicBezTo>
                    <a:cubicBezTo>
                      <a:pt x="7680" y="5600"/>
                      <a:pt x="7695" y="5561"/>
                      <a:pt x="7711" y="5522"/>
                    </a:cubicBezTo>
                    <a:cubicBezTo>
                      <a:pt x="7878" y="5123"/>
                      <a:pt x="8040" y="4720"/>
                      <a:pt x="8207" y="4321"/>
                    </a:cubicBezTo>
                    <a:cubicBezTo>
                      <a:pt x="8300" y="4100"/>
                      <a:pt x="8404" y="3883"/>
                      <a:pt x="8497" y="3662"/>
                    </a:cubicBezTo>
                    <a:cubicBezTo>
                      <a:pt x="8525" y="3593"/>
                      <a:pt x="8532" y="3519"/>
                      <a:pt x="8528" y="3445"/>
                    </a:cubicBezTo>
                    <a:cubicBezTo>
                      <a:pt x="8534" y="3365"/>
                      <a:pt x="8469" y="3309"/>
                      <a:pt x="8400" y="3309"/>
                    </a:cubicBezTo>
                    <a:cubicBezTo>
                      <a:pt x="8369" y="3309"/>
                      <a:pt x="8338" y="3320"/>
                      <a:pt x="8311" y="3345"/>
                    </a:cubicBezTo>
                    <a:cubicBezTo>
                      <a:pt x="8207" y="3426"/>
                      <a:pt x="8114" y="3519"/>
                      <a:pt x="8036" y="3628"/>
                    </a:cubicBezTo>
                    <a:cubicBezTo>
                      <a:pt x="7901" y="3829"/>
                      <a:pt x="7785" y="4042"/>
                      <a:pt x="7672" y="4259"/>
                    </a:cubicBezTo>
                    <a:cubicBezTo>
                      <a:pt x="7506" y="4577"/>
                      <a:pt x="7347" y="4898"/>
                      <a:pt x="7184" y="5216"/>
                    </a:cubicBezTo>
                    <a:cubicBezTo>
                      <a:pt x="7144" y="5292"/>
                      <a:pt x="7110" y="5331"/>
                      <a:pt x="7076" y="5331"/>
                    </a:cubicBezTo>
                    <a:cubicBezTo>
                      <a:pt x="7044" y="5331"/>
                      <a:pt x="7012" y="5297"/>
                      <a:pt x="6975" y="5228"/>
                    </a:cubicBezTo>
                    <a:cubicBezTo>
                      <a:pt x="6913" y="5108"/>
                      <a:pt x="6870" y="4984"/>
                      <a:pt x="6839" y="4856"/>
                    </a:cubicBezTo>
                    <a:cubicBezTo>
                      <a:pt x="6684" y="4302"/>
                      <a:pt x="6731" y="3748"/>
                      <a:pt x="6878" y="3201"/>
                    </a:cubicBezTo>
                    <a:cubicBezTo>
                      <a:pt x="7203" y="1946"/>
                      <a:pt x="8060" y="896"/>
                      <a:pt x="9222" y="330"/>
                    </a:cubicBezTo>
                    <a:cubicBezTo>
                      <a:pt x="9273" y="303"/>
                      <a:pt x="9324" y="276"/>
                      <a:pt x="9382" y="276"/>
                    </a:cubicBezTo>
                    <a:close/>
                    <a:moveTo>
                      <a:pt x="3313" y="3488"/>
                    </a:moveTo>
                    <a:cubicBezTo>
                      <a:pt x="3337" y="3488"/>
                      <a:pt x="3365" y="3496"/>
                      <a:pt x="3395" y="3511"/>
                    </a:cubicBezTo>
                    <a:cubicBezTo>
                      <a:pt x="3581" y="3600"/>
                      <a:pt x="3759" y="3705"/>
                      <a:pt x="3929" y="3821"/>
                    </a:cubicBezTo>
                    <a:cubicBezTo>
                      <a:pt x="4755" y="4441"/>
                      <a:pt x="5344" y="5235"/>
                      <a:pt x="5669" y="6220"/>
                    </a:cubicBezTo>
                    <a:cubicBezTo>
                      <a:pt x="5762" y="6506"/>
                      <a:pt x="5859" y="6785"/>
                      <a:pt x="5882" y="7088"/>
                    </a:cubicBezTo>
                    <a:cubicBezTo>
                      <a:pt x="5901" y="7332"/>
                      <a:pt x="5890" y="7580"/>
                      <a:pt x="5886" y="7828"/>
                    </a:cubicBezTo>
                    <a:cubicBezTo>
                      <a:pt x="5886" y="7862"/>
                      <a:pt x="5894" y="7932"/>
                      <a:pt x="5836" y="7932"/>
                    </a:cubicBezTo>
                    <a:cubicBezTo>
                      <a:pt x="5789" y="7932"/>
                      <a:pt x="5746" y="7913"/>
                      <a:pt x="5715" y="7878"/>
                    </a:cubicBezTo>
                    <a:cubicBezTo>
                      <a:pt x="5522" y="7630"/>
                      <a:pt x="5328" y="7382"/>
                      <a:pt x="5142" y="7126"/>
                    </a:cubicBezTo>
                    <a:cubicBezTo>
                      <a:pt x="4696" y="6506"/>
                      <a:pt x="4363" y="5828"/>
                      <a:pt x="4096" y="5111"/>
                    </a:cubicBezTo>
                    <a:cubicBezTo>
                      <a:pt x="4077" y="5053"/>
                      <a:pt x="4057" y="4995"/>
                      <a:pt x="4034" y="4941"/>
                    </a:cubicBezTo>
                    <a:cubicBezTo>
                      <a:pt x="4017" y="4905"/>
                      <a:pt x="3998" y="4868"/>
                      <a:pt x="3959" y="4868"/>
                    </a:cubicBezTo>
                    <a:cubicBezTo>
                      <a:pt x="3952" y="4868"/>
                      <a:pt x="3945" y="4869"/>
                      <a:pt x="3937" y="4871"/>
                    </a:cubicBezTo>
                    <a:cubicBezTo>
                      <a:pt x="3891" y="4887"/>
                      <a:pt x="3867" y="4933"/>
                      <a:pt x="3883" y="4980"/>
                    </a:cubicBezTo>
                    <a:cubicBezTo>
                      <a:pt x="3906" y="5065"/>
                      <a:pt x="3929" y="5150"/>
                      <a:pt x="3956" y="5232"/>
                    </a:cubicBezTo>
                    <a:cubicBezTo>
                      <a:pt x="4224" y="6003"/>
                      <a:pt x="4603" y="6727"/>
                      <a:pt x="5088" y="7382"/>
                    </a:cubicBezTo>
                    <a:cubicBezTo>
                      <a:pt x="5247" y="7599"/>
                      <a:pt x="5413" y="7808"/>
                      <a:pt x="5576" y="8021"/>
                    </a:cubicBezTo>
                    <a:cubicBezTo>
                      <a:pt x="5592" y="8041"/>
                      <a:pt x="5607" y="8060"/>
                      <a:pt x="5638" y="8103"/>
                    </a:cubicBezTo>
                    <a:cubicBezTo>
                      <a:pt x="5616" y="8105"/>
                      <a:pt x="5594" y="8108"/>
                      <a:pt x="5572" y="8108"/>
                    </a:cubicBezTo>
                    <a:cubicBezTo>
                      <a:pt x="5563" y="8108"/>
                      <a:pt x="5554" y="8108"/>
                      <a:pt x="5545" y="8107"/>
                    </a:cubicBezTo>
                    <a:cubicBezTo>
                      <a:pt x="5487" y="8091"/>
                      <a:pt x="5429" y="8072"/>
                      <a:pt x="5375" y="8048"/>
                    </a:cubicBezTo>
                    <a:cubicBezTo>
                      <a:pt x="4503" y="7707"/>
                      <a:pt x="3794" y="7041"/>
                      <a:pt x="3398" y="6193"/>
                    </a:cubicBezTo>
                    <a:cubicBezTo>
                      <a:pt x="3212" y="5821"/>
                      <a:pt x="3085" y="5425"/>
                      <a:pt x="3023" y="5015"/>
                    </a:cubicBezTo>
                    <a:cubicBezTo>
                      <a:pt x="2953" y="4538"/>
                      <a:pt x="3007" y="4050"/>
                      <a:pt x="3185" y="3597"/>
                    </a:cubicBezTo>
                    <a:cubicBezTo>
                      <a:pt x="3212" y="3527"/>
                      <a:pt x="3256" y="3488"/>
                      <a:pt x="3313" y="3488"/>
                    </a:cubicBezTo>
                    <a:close/>
                    <a:moveTo>
                      <a:pt x="10954" y="6010"/>
                    </a:moveTo>
                    <a:cubicBezTo>
                      <a:pt x="11039" y="6010"/>
                      <a:pt x="11078" y="6065"/>
                      <a:pt x="11059" y="6169"/>
                    </a:cubicBezTo>
                    <a:cubicBezTo>
                      <a:pt x="11031" y="6305"/>
                      <a:pt x="11004" y="6437"/>
                      <a:pt x="10969" y="6564"/>
                    </a:cubicBezTo>
                    <a:cubicBezTo>
                      <a:pt x="10702" y="7529"/>
                      <a:pt x="10105" y="8242"/>
                      <a:pt x="9261" y="8754"/>
                    </a:cubicBezTo>
                    <a:cubicBezTo>
                      <a:pt x="8842" y="9005"/>
                      <a:pt x="8377" y="9176"/>
                      <a:pt x="7893" y="9250"/>
                    </a:cubicBezTo>
                    <a:cubicBezTo>
                      <a:pt x="7752" y="9269"/>
                      <a:pt x="7610" y="9279"/>
                      <a:pt x="7469" y="9279"/>
                    </a:cubicBezTo>
                    <a:cubicBezTo>
                      <a:pt x="7249" y="9279"/>
                      <a:pt x="7029" y="9256"/>
                      <a:pt x="6812" y="9211"/>
                    </a:cubicBezTo>
                    <a:cubicBezTo>
                      <a:pt x="6769" y="9203"/>
                      <a:pt x="6723" y="9184"/>
                      <a:pt x="6715" y="9110"/>
                    </a:cubicBezTo>
                    <a:lnTo>
                      <a:pt x="6715" y="9110"/>
                    </a:lnTo>
                    <a:lnTo>
                      <a:pt x="6719" y="9114"/>
                    </a:lnTo>
                    <a:cubicBezTo>
                      <a:pt x="6820" y="9064"/>
                      <a:pt x="6921" y="9021"/>
                      <a:pt x="7021" y="8971"/>
                    </a:cubicBezTo>
                    <a:cubicBezTo>
                      <a:pt x="7812" y="8599"/>
                      <a:pt x="8540" y="8118"/>
                      <a:pt x="9195" y="7541"/>
                    </a:cubicBezTo>
                    <a:cubicBezTo>
                      <a:pt x="9338" y="7413"/>
                      <a:pt x="9470" y="7281"/>
                      <a:pt x="9606" y="7150"/>
                    </a:cubicBezTo>
                    <a:cubicBezTo>
                      <a:pt x="9637" y="7126"/>
                      <a:pt x="9660" y="7095"/>
                      <a:pt x="9671" y="7060"/>
                    </a:cubicBezTo>
                    <a:cubicBezTo>
                      <a:pt x="9679" y="7026"/>
                      <a:pt x="9671" y="6991"/>
                      <a:pt x="9652" y="6964"/>
                    </a:cubicBezTo>
                    <a:cubicBezTo>
                      <a:pt x="9646" y="6955"/>
                      <a:pt x="9629" y="6951"/>
                      <a:pt x="9610" y="6951"/>
                    </a:cubicBezTo>
                    <a:cubicBezTo>
                      <a:pt x="9593" y="6951"/>
                      <a:pt x="9576" y="6954"/>
                      <a:pt x="9563" y="6960"/>
                    </a:cubicBezTo>
                    <a:cubicBezTo>
                      <a:pt x="9532" y="6975"/>
                      <a:pt x="9509" y="6998"/>
                      <a:pt x="9486" y="7026"/>
                    </a:cubicBezTo>
                    <a:cubicBezTo>
                      <a:pt x="8877" y="7618"/>
                      <a:pt x="8215" y="8141"/>
                      <a:pt x="7459" y="8544"/>
                    </a:cubicBezTo>
                    <a:cubicBezTo>
                      <a:pt x="7285" y="8637"/>
                      <a:pt x="7110" y="8734"/>
                      <a:pt x="6928" y="8816"/>
                    </a:cubicBezTo>
                    <a:cubicBezTo>
                      <a:pt x="6855" y="8850"/>
                      <a:pt x="6773" y="8866"/>
                      <a:pt x="6696" y="8870"/>
                    </a:cubicBezTo>
                    <a:cubicBezTo>
                      <a:pt x="6693" y="8870"/>
                      <a:pt x="6690" y="8870"/>
                      <a:pt x="6687" y="8870"/>
                    </a:cubicBezTo>
                    <a:cubicBezTo>
                      <a:pt x="6613" y="8870"/>
                      <a:pt x="6597" y="8825"/>
                      <a:pt x="6634" y="8758"/>
                    </a:cubicBezTo>
                    <a:cubicBezTo>
                      <a:pt x="7091" y="7936"/>
                      <a:pt x="7680" y="7235"/>
                      <a:pt x="8466" y="6704"/>
                    </a:cubicBezTo>
                    <a:cubicBezTo>
                      <a:pt x="8978" y="6355"/>
                      <a:pt x="9563" y="6127"/>
                      <a:pt x="10175" y="6041"/>
                    </a:cubicBezTo>
                    <a:cubicBezTo>
                      <a:pt x="10431" y="6007"/>
                      <a:pt x="10694" y="6018"/>
                      <a:pt x="10954" y="6010"/>
                    </a:cubicBezTo>
                    <a:close/>
                    <a:moveTo>
                      <a:pt x="9486" y="10366"/>
                    </a:moveTo>
                    <a:cubicBezTo>
                      <a:pt x="9787" y="10366"/>
                      <a:pt x="10088" y="10391"/>
                      <a:pt x="10384" y="10443"/>
                    </a:cubicBezTo>
                    <a:cubicBezTo>
                      <a:pt x="10745" y="10497"/>
                      <a:pt x="11086" y="10633"/>
                      <a:pt x="11388" y="10834"/>
                    </a:cubicBezTo>
                    <a:cubicBezTo>
                      <a:pt x="11415" y="10850"/>
                      <a:pt x="11438" y="10869"/>
                      <a:pt x="11462" y="10892"/>
                    </a:cubicBezTo>
                    <a:cubicBezTo>
                      <a:pt x="11508" y="10935"/>
                      <a:pt x="11520" y="11009"/>
                      <a:pt x="11489" y="11063"/>
                    </a:cubicBezTo>
                    <a:cubicBezTo>
                      <a:pt x="11241" y="11563"/>
                      <a:pt x="10892" y="11966"/>
                      <a:pt x="10404" y="12241"/>
                    </a:cubicBezTo>
                    <a:cubicBezTo>
                      <a:pt x="9877" y="12539"/>
                      <a:pt x="9300" y="12729"/>
                      <a:pt x="8699" y="12803"/>
                    </a:cubicBezTo>
                    <a:cubicBezTo>
                      <a:pt x="8462" y="12832"/>
                      <a:pt x="8225" y="12847"/>
                      <a:pt x="7988" y="12847"/>
                    </a:cubicBezTo>
                    <a:cubicBezTo>
                      <a:pt x="7880" y="12847"/>
                      <a:pt x="7772" y="12844"/>
                      <a:pt x="7664" y="12837"/>
                    </a:cubicBezTo>
                    <a:cubicBezTo>
                      <a:pt x="7110" y="12803"/>
                      <a:pt x="6572" y="12655"/>
                      <a:pt x="6080" y="12400"/>
                    </a:cubicBezTo>
                    <a:cubicBezTo>
                      <a:pt x="6029" y="12384"/>
                      <a:pt x="5991" y="12345"/>
                      <a:pt x="5975" y="12299"/>
                    </a:cubicBezTo>
                    <a:cubicBezTo>
                      <a:pt x="5948" y="12245"/>
                      <a:pt x="5967" y="12179"/>
                      <a:pt x="6022" y="12156"/>
                    </a:cubicBezTo>
                    <a:cubicBezTo>
                      <a:pt x="6049" y="12140"/>
                      <a:pt x="6076" y="12125"/>
                      <a:pt x="6103" y="12113"/>
                    </a:cubicBezTo>
                    <a:cubicBezTo>
                      <a:pt x="6711" y="11861"/>
                      <a:pt x="7323" y="11625"/>
                      <a:pt x="7967" y="11477"/>
                    </a:cubicBezTo>
                    <a:cubicBezTo>
                      <a:pt x="8539" y="11346"/>
                      <a:pt x="9126" y="11279"/>
                      <a:pt x="9715" y="11279"/>
                    </a:cubicBezTo>
                    <a:cubicBezTo>
                      <a:pt x="9804" y="11279"/>
                      <a:pt x="9893" y="11281"/>
                      <a:pt x="9981" y="11284"/>
                    </a:cubicBezTo>
                    <a:cubicBezTo>
                      <a:pt x="10036" y="11284"/>
                      <a:pt x="10094" y="11295"/>
                      <a:pt x="10144" y="11299"/>
                    </a:cubicBezTo>
                    <a:cubicBezTo>
                      <a:pt x="10151" y="11300"/>
                      <a:pt x="10158" y="11300"/>
                      <a:pt x="10165" y="11300"/>
                    </a:cubicBezTo>
                    <a:cubicBezTo>
                      <a:pt x="10207" y="11300"/>
                      <a:pt x="10246" y="11287"/>
                      <a:pt x="10253" y="11237"/>
                    </a:cubicBezTo>
                    <a:cubicBezTo>
                      <a:pt x="10264" y="11175"/>
                      <a:pt x="10218" y="11152"/>
                      <a:pt x="10167" y="11148"/>
                    </a:cubicBezTo>
                    <a:cubicBezTo>
                      <a:pt x="10020" y="11133"/>
                      <a:pt x="9877" y="11113"/>
                      <a:pt x="9730" y="11113"/>
                    </a:cubicBezTo>
                    <a:cubicBezTo>
                      <a:pt x="9709" y="11113"/>
                      <a:pt x="9688" y="11113"/>
                      <a:pt x="9668" y="11113"/>
                    </a:cubicBezTo>
                    <a:cubicBezTo>
                      <a:pt x="8720" y="11113"/>
                      <a:pt x="7777" y="11287"/>
                      <a:pt x="6890" y="11629"/>
                    </a:cubicBezTo>
                    <a:cubicBezTo>
                      <a:pt x="6611" y="11733"/>
                      <a:pt x="6335" y="11849"/>
                      <a:pt x="6060" y="11962"/>
                    </a:cubicBezTo>
                    <a:cubicBezTo>
                      <a:pt x="6018" y="11977"/>
                      <a:pt x="5971" y="11989"/>
                      <a:pt x="5925" y="11997"/>
                    </a:cubicBezTo>
                    <a:cubicBezTo>
                      <a:pt x="5917" y="11888"/>
                      <a:pt x="5967" y="11834"/>
                      <a:pt x="6022" y="11780"/>
                    </a:cubicBezTo>
                    <a:cubicBezTo>
                      <a:pt x="6281" y="11493"/>
                      <a:pt x="6583" y="11245"/>
                      <a:pt x="6917" y="11047"/>
                    </a:cubicBezTo>
                    <a:cubicBezTo>
                      <a:pt x="7467" y="10718"/>
                      <a:pt x="8079" y="10505"/>
                      <a:pt x="8714" y="10420"/>
                    </a:cubicBezTo>
                    <a:cubicBezTo>
                      <a:pt x="8970" y="10384"/>
                      <a:pt x="9228" y="10366"/>
                      <a:pt x="9486" y="10366"/>
                    </a:cubicBezTo>
                    <a:close/>
                    <a:moveTo>
                      <a:pt x="2323" y="7563"/>
                    </a:moveTo>
                    <a:cubicBezTo>
                      <a:pt x="2361" y="7563"/>
                      <a:pt x="2401" y="7571"/>
                      <a:pt x="2441" y="7587"/>
                    </a:cubicBezTo>
                    <a:cubicBezTo>
                      <a:pt x="2666" y="7684"/>
                      <a:pt x="2875" y="7812"/>
                      <a:pt x="3058" y="7975"/>
                    </a:cubicBezTo>
                    <a:cubicBezTo>
                      <a:pt x="3856" y="8672"/>
                      <a:pt x="4336" y="9552"/>
                      <a:pt x="4545" y="10582"/>
                    </a:cubicBezTo>
                    <a:cubicBezTo>
                      <a:pt x="4669" y="11175"/>
                      <a:pt x="4665" y="11787"/>
                      <a:pt x="4534" y="12376"/>
                    </a:cubicBezTo>
                    <a:cubicBezTo>
                      <a:pt x="4514" y="12438"/>
                      <a:pt x="4491" y="12496"/>
                      <a:pt x="4464" y="12555"/>
                    </a:cubicBezTo>
                    <a:lnTo>
                      <a:pt x="4429" y="12555"/>
                    </a:lnTo>
                    <a:cubicBezTo>
                      <a:pt x="4406" y="12508"/>
                      <a:pt x="4386" y="12462"/>
                      <a:pt x="4371" y="12411"/>
                    </a:cubicBezTo>
                    <a:cubicBezTo>
                      <a:pt x="4131" y="11485"/>
                      <a:pt x="3770" y="10598"/>
                      <a:pt x="3302" y="9761"/>
                    </a:cubicBezTo>
                    <a:cubicBezTo>
                      <a:pt x="3243" y="9664"/>
                      <a:pt x="3181" y="9567"/>
                      <a:pt x="3112" y="9474"/>
                    </a:cubicBezTo>
                    <a:cubicBezTo>
                      <a:pt x="3081" y="9439"/>
                      <a:pt x="3046" y="9408"/>
                      <a:pt x="3003" y="9385"/>
                    </a:cubicBezTo>
                    <a:cubicBezTo>
                      <a:pt x="2992" y="9376"/>
                      <a:pt x="2978" y="9372"/>
                      <a:pt x="2964" y="9372"/>
                    </a:cubicBezTo>
                    <a:cubicBezTo>
                      <a:pt x="2953" y="9372"/>
                      <a:pt x="2943" y="9374"/>
                      <a:pt x="2934" y="9377"/>
                    </a:cubicBezTo>
                    <a:cubicBezTo>
                      <a:pt x="2918" y="9401"/>
                      <a:pt x="2914" y="9428"/>
                      <a:pt x="2922" y="9451"/>
                    </a:cubicBezTo>
                    <a:cubicBezTo>
                      <a:pt x="2937" y="9494"/>
                      <a:pt x="2957" y="9536"/>
                      <a:pt x="2984" y="9575"/>
                    </a:cubicBezTo>
                    <a:cubicBezTo>
                      <a:pt x="3507" y="10427"/>
                      <a:pt x="3879" y="11346"/>
                      <a:pt x="4158" y="12303"/>
                    </a:cubicBezTo>
                    <a:cubicBezTo>
                      <a:pt x="4208" y="12462"/>
                      <a:pt x="4239" y="12624"/>
                      <a:pt x="4278" y="12787"/>
                    </a:cubicBezTo>
                    <a:cubicBezTo>
                      <a:pt x="4282" y="12818"/>
                      <a:pt x="4282" y="12853"/>
                      <a:pt x="4278" y="12884"/>
                    </a:cubicBezTo>
                    <a:cubicBezTo>
                      <a:pt x="4270" y="12950"/>
                      <a:pt x="4233" y="12978"/>
                      <a:pt x="4188" y="12978"/>
                    </a:cubicBezTo>
                    <a:cubicBezTo>
                      <a:pt x="4167" y="12978"/>
                      <a:pt x="4145" y="12972"/>
                      <a:pt x="4123" y="12961"/>
                    </a:cubicBezTo>
                    <a:cubicBezTo>
                      <a:pt x="3933" y="12872"/>
                      <a:pt x="3755" y="12756"/>
                      <a:pt x="3600" y="12613"/>
                    </a:cubicBezTo>
                    <a:cubicBezTo>
                      <a:pt x="3003" y="12082"/>
                      <a:pt x="2534" y="11427"/>
                      <a:pt x="2217" y="10691"/>
                    </a:cubicBezTo>
                    <a:cubicBezTo>
                      <a:pt x="2058" y="10307"/>
                      <a:pt x="1953" y="9901"/>
                      <a:pt x="1914" y="9486"/>
                    </a:cubicBezTo>
                    <a:cubicBezTo>
                      <a:pt x="1880" y="9157"/>
                      <a:pt x="1880" y="8827"/>
                      <a:pt x="1914" y="8502"/>
                    </a:cubicBezTo>
                    <a:cubicBezTo>
                      <a:pt x="1945" y="8242"/>
                      <a:pt x="2004" y="7986"/>
                      <a:pt x="2089" y="7742"/>
                    </a:cubicBezTo>
                    <a:cubicBezTo>
                      <a:pt x="2129" y="7625"/>
                      <a:pt x="2217" y="7563"/>
                      <a:pt x="2323" y="7563"/>
                    </a:cubicBezTo>
                    <a:close/>
                    <a:moveTo>
                      <a:pt x="425" y="11898"/>
                    </a:moveTo>
                    <a:cubicBezTo>
                      <a:pt x="443" y="11898"/>
                      <a:pt x="461" y="11900"/>
                      <a:pt x="481" y="11904"/>
                    </a:cubicBezTo>
                    <a:cubicBezTo>
                      <a:pt x="1167" y="12043"/>
                      <a:pt x="1729" y="12384"/>
                      <a:pt x="2186" y="12907"/>
                    </a:cubicBezTo>
                    <a:cubicBezTo>
                      <a:pt x="2779" y="13574"/>
                      <a:pt x="3181" y="14387"/>
                      <a:pt x="3352" y="15263"/>
                    </a:cubicBezTo>
                    <a:cubicBezTo>
                      <a:pt x="3429" y="15650"/>
                      <a:pt x="3484" y="16046"/>
                      <a:pt x="3511" y="16441"/>
                    </a:cubicBezTo>
                    <a:cubicBezTo>
                      <a:pt x="3515" y="16507"/>
                      <a:pt x="3538" y="16592"/>
                      <a:pt x="3445" y="16654"/>
                    </a:cubicBezTo>
                    <a:cubicBezTo>
                      <a:pt x="3410" y="16615"/>
                      <a:pt x="3379" y="16573"/>
                      <a:pt x="3348" y="16534"/>
                    </a:cubicBezTo>
                    <a:cubicBezTo>
                      <a:pt x="3027" y="16007"/>
                      <a:pt x="2720" y="15472"/>
                      <a:pt x="2376" y="14957"/>
                    </a:cubicBezTo>
                    <a:cubicBezTo>
                      <a:pt x="2112" y="14558"/>
                      <a:pt x="1802" y="14190"/>
                      <a:pt x="1512" y="13806"/>
                    </a:cubicBezTo>
                    <a:cubicBezTo>
                      <a:pt x="1473" y="13760"/>
                      <a:pt x="1426" y="13717"/>
                      <a:pt x="1380" y="13678"/>
                    </a:cubicBezTo>
                    <a:cubicBezTo>
                      <a:pt x="1366" y="13662"/>
                      <a:pt x="1348" y="13654"/>
                      <a:pt x="1329" y="13654"/>
                    </a:cubicBezTo>
                    <a:cubicBezTo>
                      <a:pt x="1312" y="13654"/>
                      <a:pt x="1294" y="13661"/>
                      <a:pt x="1279" y="13674"/>
                    </a:cubicBezTo>
                    <a:cubicBezTo>
                      <a:pt x="1248" y="13698"/>
                      <a:pt x="1244" y="13744"/>
                      <a:pt x="1267" y="13775"/>
                    </a:cubicBezTo>
                    <a:cubicBezTo>
                      <a:pt x="1298" y="13822"/>
                      <a:pt x="1333" y="13868"/>
                      <a:pt x="1372" y="13915"/>
                    </a:cubicBezTo>
                    <a:cubicBezTo>
                      <a:pt x="1833" y="14453"/>
                      <a:pt x="2244" y="15027"/>
                      <a:pt x="2608" y="15635"/>
                    </a:cubicBezTo>
                    <a:cubicBezTo>
                      <a:pt x="2829" y="16007"/>
                      <a:pt x="3050" y="16375"/>
                      <a:pt x="3267" y="16747"/>
                    </a:cubicBezTo>
                    <a:cubicBezTo>
                      <a:pt x="3290" y="16786"/>
                      <a:pt x="3333" y="16828"/>
                      <a:pt x="3294" y="16875"/>
                    </a:cubicBezTo>
                    <a:cubicBezTo>
                      <a:pt x="3273" y="16901"/>
                      <a:pt x="3249" y="16910"/>
                      <a:pt x="3223" y="16910"/>
                    </a:cubicBezTo>
                    <a:cubicBezTo>
                      <a:pt x="3196" y="16910"/>
                      <a:pt x="3167" y="16900"/>
                      <a:pt x="3139" y="16890"/>
                    </a:cubicBezTo>
                    <a:cubicBezTo>
                      <a:pt x="2748" y="16770"/>
                      <a:pt x="2387" y="16569"/>
                      <a:pt x="2077" y="16301"/>
                    </a:cubicBezTo>
                    <a:cubicBezTo>
                      <a:pt x="1419" y="15736"/>
                      <a:pt x="903" y="15015"/>
                      <a:pt x="578" y="14209"/>
                    </a:cubicBezTo>
                    <a:cubicBezTo>
                      <a:pt x="384" y="13744"/>
                      <a:pt x="260" y="13256"/>
                      <a:pt x="210" y="12756"/>
                    </a:cubicBezTo>
                    <a:cubicBezTo>
                      <a:pt x="186" y="12539"/>
                      <a:pt x="183" y="12322"/>
                      <a:pt x="206" y="12105"/>
                    </a:cubicBezTo>
                    <a:cubicBezTo>
                      <a:pt x="223" y="11974"/>
                      <a:pt x="307" y="11898"/>
                      <a:pt x="425" y="11898"/>
                    </a:cubicBezTo>
                    <a:close/>
                    <a:moveTo>
                      <a:pt x="8621" y="14275"/>
                    </a:moveTo>
                    <a:cubicBezTo>
                      <a:pt x="8717" y="14275"/>
                      <a:pt x="8813" y="14277"/>
                      <a:pt x="8908" y="14283"/>
                    </a:cubicBezTo>
                    <a:cubicBezTo>
                      <a:pt x="9172" y="14306"/>
                      <a:pt x="9431" y="14352"/>
                      <a:pt x="9683" y="14430"/>
                    </a:cubicBezTo>
                    <a:cubicBezTo>
                      <a:pt x="9811" y="14469"/>
                      <a:pt x="9857" y="14550"/>
                      <a:pt x="9819" y="14690"/>
                    </a:cubicBezTo>
                    <a:cubicBezTo>
                      <a:pt x="9745" y="14926"/>
                      <a:pt x="9633" y="15147"/>
                      <a:pt x="9489" y="15348"/>
                    </a:cubicBezTo>
                    <a:cubicBezTo>
                      <a:pt x="9191" y="15782"/>
                      <a:pt x="8792" y="16092"/>
                      <a:pt x="8335" y="16340"/>
                    </a:cubicBezTo>
                    <a:cubicBezTo>
                      <a:pt x="7796" y="16638"/>
                      <a:pt x="7207" y="16828"/>
                      <a:pt x="6595" y="16902"/>
                    </a:cubicBezTo>
                    <a:cubicBezTo>
                      <a:pt x="6424" y="16922"/>
                      <a:pt x="6252" y="16932"/>
                      <a:pt x="6080" y="16932"/>
                    </a:cubicBezTo>
                    <a:cubicBezTo>
                      <a:pt x="5786" y="16932"/>
                      <a:pt x="5491" y="16903"/>
                      <a:pt x="5200" y="16844"/>
                    </a:cubicBezTo>
                    <a:cubicBezTo>
                      <a:pt x="5123" y="16832"/>
                      <a:pt x="5053" y="16786"/>
                      <a:pt x="5014" y="16716"/>
                    </a:cubicBezTo>
                    <a:cubicBezTo>
                      <a:pt x="5065" y="16685"/>
                      <a:pt x="5111" y="16658"/>
                      <a:pt x="5165" y="16635"/>
                    </a:cubicBezTo>
                    <a:cubicBezTo>
                      <a:pt x="6107" y="16309"/>
                      <a:pt x="7017" y="15906"/>
                      <a:pt x="7893" y="15426"/>
                    </a:cubicBezTo>
                    <a:cubicBezTo>
                      <a:pt x="7951" y="15391"/>
                      <a:pt x="8009" y="15356"/>
                      <a:pt x="8064" y="15321"/>
                    </a:cubicBezTo>
                    <a:cubicBezTo>
                      <a:pt x="8087" y="15309"/>
                      <a:pt x="8102" y="15290"/>
                      <a:pt x="8114" y="15271"/>
                    </a:cubicBezTo>
                    <a:cubicBezTo>
                      <a:pt x="8129" y="15240"/>
                      <a:pt x="8141" y="15189"/>
                      <a:pt x="8129" y="15170"/>
                    </a:cubicBezTo>
                    <a:cubicBezTo>
                      <a:pt x="8108" y="15157"/>
                      <a:pt x="8085" y="15149"/>
                      <a:pt x="8063" y="15149"/>
                    </a:cubicBezTo>
                    <a:cubicBezTo>
                      <a:pt x="8053" y="15149"/>
                      <a:pt x="8042" y="15151"/>
                      <a:pt x="8033" y="15154"/>
                    </a:cubicBezTo>
                    <a:cubicBezTo>
                      <a:pt x="7959" y="15178"/>
                      <a:pt x="7893" y="15213"/>
                      <a:pt x="7827" y="15251"/>
                    </a:cubicBezTo>
                    <a:cubicBezTo>
                      <a:pt x="6971" y="15720"/>
                      <a:pt x="6076" y="16123"/>
                      <a:pt x="5154" y="16456"/>
                    </a:cubicBezTo>
                    <a:cubicBezTo>
                      <a:pt x="5111" y="16472"/>
                      <a:pt x="5065" y="16487"/>
                      <a:pt x="5018" y="16499"/>
                    </a:cubicBezTo>
                    <a:cubicBezTo>
                      <a:pt x="5003" y="16502"/>
                      <a:pt x="4990" y="16504"/>
                      <a:pt x="4978" y="16504"/>
                    </a:cubicBezTo>
                    <a:cubicBezTo>
                      <a:pt x="4924" y="16504"/>
                      <a:pt x="4899" y="16468"/>
                      <a:pt x="4906" y="16398"/>
                    </a:cubicBezTo>
                    <a:cubicBezTo>
                      <a:pt x="4913" y="16363"/>
                      <a:pt x="4925" y="16332"/>
                      <a:pt x="4941" y="16301"/>
                    </a:cubicBezTo>
                    <a:cubicBezTo>
                      <a:pt x="5169" y="15825"/>
                      <a:pt x="5514" y="15414"/>
                      <a:pt x="5944" y="15108"/>
                    </a:cubicBezTo>
                    <a:cubicBezTo>
                      <a:pt x="6506" y="14693"/>
                      <a:pt x="7168" y="14426"/>
                      <a:pt x="7862" y="14333"/>
                    </a:cubicBezTo>
                    <a:cubicBezTo>
                      <a:pt x="8113" y="14294"/>
                      <a:pt x="8367" y="14275"/>
                      <a:pt x="8621" y="14275"/>
                    </a:cubicBezTo>
                    <a:close/>
                    <a:moveTo>
                      <a:pt x="8238" y="3682"/>
                    </a:moveTo>
                    <a:lnTo>
                      <a:pt x="8261" y="3693"/>
                    </a:lnTo>
                    <a:cubicBezTo>
                      <a:pt x="8250" y="3736"/>
                      <a:pt x="8234" y="3779"/>
                      <a:pt x="8219" y="3821"/>
                    </a:cubicBezTo>
                    <a:cubicBezTo>
                      <a:pt x="7800" y="4724"/>
                      <a:pt x="7440" y="5654"/>
                      <a:pt x="7091" y="6584"/>
                    </a:cubicBezTo>
                    <a:cubicBezTo>
                      <a:pt x="6800" y="7359"/>
                      <a:pt x="6556" y="8149"/>
                      <a:pt x="6281" y="8928"/>
                    </a:cubicBezTo>
                    <a:cubicBezTo>
                      <a:pt x="5940" y="9901"/>
                      <a:pt x="5715" y="10908"/>
                      <a:pt x="5479" y="11908"/>
                    </a:cubicBezTo>
                    <a:cubicBezTo>
                      <a:pt x="5231" y="12961"/>
                      <a:pt x="4995" y="14015"/>
                      <a:pt x="4809" y="15081"/>
                    </a:cubicBezTo>
                    <a:cubicBezTo>
                      <a:pt x="4689" y="15755"/>
                      <a:pt x="4572" y="16429"/>
                      <a:pt x="4483" y="17107"/>
                    </a:cubicBezTo>
                    <a:cubicBezTo>
                      <a:pt x="4425" y="17541"/>
                      <a:pt x="4406" y="17983"/>
                      <a:pt x="4386" y="18425"/>
                    </a:cubicBezTo>
                    <a:cubicBezTo>
                      <a:pt x="4359" y="18975"/>
                      <a:pt x="4352" y="19521"/>
                      <a:pt x="4336" y="20071"/>
                    </a:cubicBezTo>
                    <a:cubicBezTo>
                      <a:pt x="4336" y="20114"/>
                      <a:pt x="4332" y="20153"/>
                      <a:pt x="4325" y="20191"/>
                    </a:cubicBezTo>
                    <a:cubicBezTo>
                      <a:pt x="4305" y="20312"/>
                      <a:pt x="4243" y="20405"/>
                      <a:pt x="4119" y="20428"/>
                    </a:cubicBezTo>
                    <a:cubicBezTo>
                      <a:pt x="3980" y="20455"/>
                      <a:pt x="3840" y="20478"/>
                      <a:pt x="3697" y="20490"/>
                    </a:cubicBezTo>
                    <a:cubicBezTo>
                      <a:pt x="3643" y="20490"/>
                      <a:pt x="3592" y="20478"/>
                      <a:pt x="3542" y="20455"/>
                    </a:cubicBezTo>
                    <a:cubicBezTo>
                      <a:pt x="3480" y="20432"/>
                      <a:pt x="3441" y="20370"/>
                      <a:pt x="3449" y="20300"/>
                    </a:cubicBezTo>
                    <a:cubicBezTo>
                      <a:pt x="3460" y="19897"/>
                      <a:pt x="3468" y="19490"/>
                      <a:pt x="3484" y="19083"/>
                    </a:cubicBezTo>
                    <a:cubicBezTo>
                      <a:pt x="3495" y="18769"/>
                      <a:pt x="3515" y="18460"/>
                      <a:pt x="3538" y="18150"/>
                    </a:cubicBezTo>
                    <a:cubicBezTo>
                      <a:pt x="3573" y="17642"/>
                      <a:pt x="3643" y="17138"/>
                      <a:pt x="3747" y="16638"/>
                    </a:cubicBezTo>
                    <a:cubicBezTo>
                      <a:pt x="3898" y="15879"/>
                      <a:pt x="4049" y="15120"/>
                      <a:pt x="4216" y="14364"/>
                    </a:cubicBezTo>
                    <a:cubicBezTo>
                      <a:pt x="4325" y="13884"/>
                      <a:pt x="4476" y="13415"/>
                      <a:pt x="4592" y="12938"/>
                    </a:cubicBezTo>
                    <a:cubicBezTo>
                      <a:pt x="4820" y="12032"/>
                      <a:pt x="5061" y="11129"/>
                      <a:pt x="5371" y="10249"/>
                    </a:cubicBezTo>
                    <a:cubicBezTo>
                      <a:pt x="5677" y="9381"/>
                      <a:pt x="5971" y="8513"/>
                      <a:pt x="6301" y="7657"/>
                    </a:cubicBezTo>
                    <a:cubicBezTo>
                      <a:pt x="6676" y="6677"/>
                      <a:pt x="7110" y="5720"/>
                      <a:pt x="7606" y="4794"/>
                    </a:cubicBezTo>
                    <a:cubicBezTo>
                      <a:pt x="7769" y="4488"/>
                      <a:pt x="7920" y="4178"/>
                      <a:pt x="8079" y="3868"/>
                    </a:cubicBezTo>
                    <a:cubicBezTo>
                      <a:pt x="8110" y="3790"/>
                      <a:pt x="8164" y="3724"/>
                      <a:pt x="8238" y="3682"/>
                    </a:cubicBezTo>
                    <a:close/>
                    <a:moveTo>
                      <a:pt x="9491" y="1"/>
                    </a:moveTo>
                    <a:cubicBezTo>
                      <a:pt x="9458" y="1"/>
                      <a:pt x="9417" y="15"/>
                      <a:pt x="9362" y="47"/>
                    </a:cubicBezTo>
                    <a:cubicBezTo>
                      <a:pt x="9323" y="67"/>
                      <a:pt x="9288" y="82"/>
                      <a:pt x="9249" y="98"/>
                    </a:cubicBezTo>
                    <a:cubicBezTo>
                      <a:pt x="8195" y="605"/>
                      <a:pt x="7416" y="1384"/>
                      <a:pt x="6944" y="2461"/>
                    </a:cubicBezTo>
                    <a:cubicBezTo>
                      <a:pt x="6727" y="2942"/>
                      <a:pt x="6599" y="3457"/>
                      <a:pt x="6568" y="3984"/>
                    </a:cubicBezTo>
                    <a:cubicBezTo>
                      <a:pt x="6545" y="4433"/>
                      <a:pt x="6622" y="4887"/>
                      <a:pt x="6797" y="5305"/>
                    </a:cubicBezTo>
                    <a:cubicBezTo>
                      <a:pt x="6893" y="5538"/>
                      <a:pt x="6890" y="5801"/>
                      <a:pt x="6785" y="6034"/>
                    </a:cubicBezTo>
                    <a:cubicBezTo>
                      <a:pt x="6576" y="6526"/>
                      <a:pt x="6363" y="7018"/>
                      <a:pt x="6149" y="7506"/>
                    </a:cubicBezTo>
                    <a:cubicBezTo>
                      <a:pt x="6138" y="7529"/>
                      <a:pt x="6126" y="7549"/>
                      <a:pt x="6111" y="7568"/>
                    </a:cubicBezTo>
                    <a:lnTo>
                      <a:pt x="6087" y="7564"/>
                    </a:lnTo>
                    <a:cubicBezTo>
                      <a:pt x="6080" y="7514"/>
                      <a:pt x="6068" y="7463"/>
                      <a:pt x="6064" y="7409"/>
                    </a:cubicBezTo>
                    <a:cubicBezTo>
                      <a:pt x="6053" y="7266"/>
                      <a:pt x="6060" y="7119"/>
                      <a:pt x="6033" y="6975"/>
                    </a:cubicBezTo>
                    <a:cubicBezTo>
                      <a:pt x="5925" y="6340"/>
                      <a:pt x="5704" y="5728"/>
                      <a:pt x="5378" y="5170"/>
                    </a:cubicBezTo>
                    <a:cubicBezTo>
                      <a:pt x="5049" y="4616"/>
                      <a:pt x="4619" y="4131"/>
                      <a:pt x="4111" y="3736"/>
                    </a:cubicBezTo>
                    <a:cubicBezTo>
                      <a:pt x="3856" y="3531"/>
                      <a:pt x="3561" y="3387"/>
                      <a:pt x="3274" y="3232"/>
                    </a:cubicBezTo>
                    <a:cubicBezTo>
                      <a:pt x="3244" y="3216"/>
                      <a:pt x="3218" y="3208"/>
                      <a:pt x="3197" y="3208"/>
                    </a:cubicBezTo>
                    <a:cubicBezTo>
                      <a:pt x="3156" y="3208"/>
                      <a:pt x="3128" y="3237"/>
                      <a:pt x="3100" y="3298"/>
                    </a:cubicBezTo>
                    <a:cubicBezTo>
                      <a:pt x="3069" y="3360"/>
                      <a:pt x="3046" y="3426"/>
                      <a:pt x="3023" y="3488"/>
                    </a:cubicBezTo>
                    <a:cubicBezTo>
                      <a:pt x="2837" y="3953"/>
                      <a:pt x="2767" y="4457"/>
                      <a:pt x="2829" y="4953"/>
                    </a:cubicBezTo>
                    <a:cubicBezTo>
                      <a:pt x="2887" y="5410"/>
                      <a:pt x="3023" y="5848"/>
                      <a:pt x="3232" y="6258"/>
                    </a:cubicBezTo>
                    <a:cubicBezTo>
                      <a:pt x="3681" y="7184"/>
                      <a:pt x="4390" y="7839"/>
                      <a:pt x="5351" y="8219"/>
                    </a:cubicBezTo>
                    <a:cubicBezTo>
                      <a:pt x="5440" y="8250"/>
                      <a:pt x="5530" y="8285"/>
                      <a:pt x="5615" y="8324"/>
                    </a:cubicBezTo>
                    <a:cubicBezTo>
                      <a:pt x="5770" y="8405"/>
                      <a:pt x="5789" y="8463"/>
                      <a:pt x="5735" y="8626"/>
                    </a:cubicBezTo>
                    <a:cubicBezTo>
                      <a:pt x="5448" y="9474"/>
                      <a:pt x="5161" y="10319"/>
                      <a:pt x="4875" y="11168"/>
                    </a:cubicBezTo>
                    <a:cubicBezTo>
                      <a:pt x="4863" y="11202"/>
                      <a:pt x="4848" y="11233"/>
                      <a:pt x="4832" y="11264"/>
                    </a:cubicBezTo>
                    <a:lnTo>
                      <a:pt x="4805" y="11260"/>
                    </a:lnTo>
                    <a:cubicBezTo>
                      <a:pt x="4797" y="11230"/>
                      <a:pt x="4786" y="11199"/>
                      <a:pt x="4782" y="11164"/>
                    </a:cubicBezTo>
                    <a:cubicBezTo>
                      <a:pt x="4743" y="10904"/>
                      <a:pt x="4727" y="10637"/>
                      <a:pt x="4669" y="10381"/>
                    </a:cubicBezTo>
                    <a:cubicBezTo>
                      <a:pt x="4460" y="9416"/>
                      <a:pt x="3956" y="8541"/>
                      <a:pt x="3220" y="7882"/>
                    </a:cubicBezTo>
                    <a:cubicBezTo>
                      <a:pt x="2953" y="7638"/>
                      <a:pt x="2635" y="7448"/>
                      <a:pt x="2290" y="7332"/>
                    </a:cubicBezTo>
                    <a:cubicBezTo>
                      <a:pt x="2268" y="7324"/>
                      <a:pt x="2245" y="7320"/>
                      <a:pt x="2222" y="7320"/>
                    </a:cubicBezTo>
                    <a:cubicBezTo>
                      <a:pt x="2209" y="7320"/>
                      <a:pt x="2196" y="7321"/>
                      <a:pt x="2182" y="7324"/>
                    </a:cubicBezTo>
                    <a:cubicBezTo>
                      <a:pt x="2062" y="7336"/>
                      <a:pt x="2007" y="7421"/>
                      <a:pt x="1969" y="7525"/>
                    </a:cubicBezTo>
                    <a:cubicBezTo>
                      <a:pt x="1732" y="8169"/>
                      <a:pt x="1655" y="8854"/>
                      <a:pt x="1736" y="9536"/>
                    </a:cubicBezTo>
                    <a:cubicBezTo>
                      <a:pt x="1814" y="10207"/>
                      <a:pt x="2038" y="10854"/>
                      <a:pt x="2395" y="11431"/>
                    </a:cubicBezTo>
                    <a:cubicBezTo>
                      <a:pt x="2608" y="11780"/>
                      <a:pt x="2860" y="12105"/>
                      <a:pt x="3139" y="12407"/>
                    </a:cubicBezTo>
                    <a:cubicBezTo>
                      <a:pt x="3356" y="12651"/>
                      <a:pt x="3612" y="12865"/>
                      <a:pt x="3894" y="13031"/>
                    </a:cubicBezTo>
                    <a:cubicBezTo>
                      <a:pt x="3968" y="13074"/>
                      <a:pt x="4042" y="13120"/>
                      <a:pt x="4104" y="13175"/>
                    </a:cubicBezTo>
                    <a:cubicBezTo>
                      <a:pt x="4150" y="13213"/>
                      <a:pt x="4185" y="13264"/>
                      <a:pt x="4197" y="13322"/>
                    </a:cubicBezTo>
                    <a:cubicBezTo>
                      <a:pt x="4212" y="13450"/>
                      <a:pt x="4208" y="13581"/>
                      <a:pt x="4189" y="13709"/>
                    </a:cubicBezTo>
                    <a:cubicBezTo>
                      <a:pt x="4135" y="13961"/>
                      <a:pt x="4057" y="14213"/>
                      <a:pt x="3999" y="14465"/>
                    </a:cubicBezTo>
                    <a:cubicBezTo>
                      <a:pt x="3902" y="14918"/>
                      <a:pt x="3805" y="15375"/>
                      <a:pt x="3708" y="15829"/>
                    </a:cubicBezTo>
                    <a:cubicBezTo>
                      <a:pt x="3697" y="15864"/>
                      <a:pt x="3708" y="15910"/>
                      <a:pt x="3650" y="15941"/>
                    </a:cubicBezTo>
                    <a:cubicBezTo>
                      <a:pt x="3639" y="15914"/>
                      <a:pt x="3627" y="15887"/>
                      <a:pt x="3623" y="15860"/>
                    </a:cubicBezTo>
                    <a:cubicBezTo>
                      <a:pt x="3592" y="15689"/>
                      <a:pt x="3569" y="15523"/>
                      <a:pt x="3542" y="15356"/>
                    </a:cubicBezTo>
                    <a:cubicBezTo>
                      <a:pt x="3402" y="14500"/>
                      <a:pt x="3046" y="13694"/>
                      <a:pt x="2507" y="13012"/>
                    </a:cubicBezTo>
                    <a:cubicBezTo>
                      <a:pt x="2073" y="12454"/>
                      <a:pt x="1543" y="12024"/>
                      <a:pt x="857" y="11811"/>
                    </a:cubicBezTo>
                    <a:cubicBezTo>
                      <a:pt x="667" y="11756"/>
                      <a:pt x="473" y="11710"/>
                      <a:pt x="276" y="11679"/>
                    </a:cubicBezTo>
                    <a:cubicBezTo>
                      <a:pt x="254" y="11675"/>
                      <a:pt x="236" y="11673"/>
                      <a:pt x="220" y="11673"/>
                    </a:cubicBezTo>
                    <a:cubicBezTo>
                      <a:pt x="163" y="11673"/>
                      <a:pt x="140" y="11703"/>
                      <a:pt x="113" y="11776"/>
                    </a:cubicBezTo>
                    <a:cubicBezTo>
                      <a:pt x="86" y="11838"/>
                      <a:pt x="66" y="11904"/>
                      <a:pt x="55" y="11970"/>
                    </a:cubicBezTo>
                    <a:cubicBezTo>
                      <a:pt x="0" y="12345"/>
                      <a:pt x="12" y="12729"/>
                      <a:pt x="82" y="13101"/>
                    </a:cubicBezTo>
                    <a:cubicBezTo>
                      <a:pt x="225" y="13934"/>
                      <a:pt x="551" y="14724"/>
                      <a:pt x="1043" y="15410"/>
                    </a:cubicBezTo>
                    <a:cubicBezTo>
                      <a:pt x="1326" y="15813"/>
                      <a:pt x="1659" y="16177"/>
                      <a:pt x="2035" y="16491"/>
                    </a:cubicBezTo>
                    <a:cubicBezTo>
                      <a:pt x="2403" y="16790"/>
                      <a:pt x="2829" y="17007"/>
                      <a:pt x="3282" y="17134"/>
                    </a:cubicBezTo>
                    <a:cubicBezTo>
                      <a:pt x="3375" y="17154"/>
                      <a:pt x="3437" y="17239"/>
                      <a:pt x="3429" y="17332"/>
                    </a:cubicBezTo>
                    <a:cubicBezTo>
                      <a:pt x="3429" y="17378"/>
                      <a:pt x="3426" y="17425"/>
                      <a:pt x="3422" y="17475"/>
                    </a:cubicBezTo>
                    <a:cubicBezTo>
                      <a:pt x="3410" y="17557"/>
                      <a:pt x="3395" y="17642"/>
                      <a:pt x="3391" y="17727"/>
                    </a:cubicBezTo>
                    <a:cubicBezTo>
                      <a:pt x="3356" y="18212"/>
                      <a:pt x="3317" y="18700"/>
                      <a:pt x="3294" y="19188"/>
                    </a:cubicBezTo>
                    <a:cubicBezTo>
                      <a:pt x="3274" y="19591"/>
                      <a:pt x="3271" y="19994"/>
                      <a:pt x="3267" y="20397"/>
                    </a:cubicBezTo>
                    <a:cubicBezTo>
                      <a:pt x="3263" y="20587"/>
                      <a:pt x="3344" y="20668"/>
                      <a:pt x="3534" y="20680"/>
                    </a:cubicBezTo>
                    <a:lnTo>
                      <a:pt x="3615" y="20680"/>
                    </a:lnTo>
                    <a:cubicBezTo>
                      <a:pt x="3852" y="20672"/>
                      <a:pt x="4088" y="20637"/>
                      <a:pt x="4317" y="20567"/>
                    </a:cubicBezTo>
                    <a:cubicBezTo>
                      <a:pt x="4487" y="20521"/>
                      <a:pt x="4526" y="20467"/>
                      <a:pt x="4526" y="20284"/>
                    </a:cubicBezTo>
                    <a:cubicBezTo>
                      <a:pt x="4518" y="19409"/>
                      <a:pt x="4565" y="18533"/>
                      <a:pt x="4619" y="17661"/>
                    </a:cubicBezTo>
                    <a:cubicBezTo>
                      <a:pt x="4627" y="17491"/>
                      <a:pt x="4650" y="17320"/>
                      <a:pt x="4681" y="17150"/>
                    </a:cubicBezTo>
                    <a:cubicBezTo>
                      <a:pt x="4709" y="17003"/>
                      <a:pt x="4754" y="16947"/>
                      <a:pt x="4852" y="16947"/>
                    </a:cubicBezTo>
                    <a:cubicBezTo>
                      <a:pt x="4888" y="16947"/>
                      <a:pt x="4931" y="16954"/>
                      <a:pt x="4983" y="16968"/>
                    </a:cubicBezTo>
                    <a:cubicBezTo>
                      <a:pt x="5336" y="17057"/>
                      <a:pt x="5698" y="17102"/>
                      <a:pt x="6062" y="17102"/>
                    </a:cubicBezTo>
                    <a:cubicBezTo>
                      <a:pt x="6233" y="17102"/>
                      <a:pt x="6405" y="17092"/>
                      <a:pt x="6576" y="17072"/>
                    </a:cubicBezTo>
                    <a:cubicBezTo>
                      <a:pt x="7083" y="17018"/>
                      <a:pt x="7575" y="16886"/>
                      <a:pt x="8040" y="16681"/>
                    </a:cubicBezTo>
                    <a:cubicBezTo>
                      <a:pt x="8575" y="16445"/>
                      <a:pt x="9055" y="16139"/>
                      <a:pt x="9439" y="15693"/>
                    </a:cubicBezTo>
                    <a:cubicBezTo>
                      <a:pt x="9699" y="15399"/>
                      <a:pt x="9892" y="15050"/>
                      <a:pt x="9997" y="14674"/>
                    </a:cubicBezTo>
                    <a:cubicBezTo>
                      <a:pt x="10059" y="14449"/>
                      <a:pt x="9993" y="14318"/>
                      <a:pt x="9768" y="14232"/>
                    </a:cubicBezTo>
                    <a:cubicBezTo>
                      <a:pt x="9609" y="14178"/>
                      <a:pt x="9447" y="14147"/>
                      <a:pt x="9284" y="14135"/>
                    </a:cubicBezTo>
                    <a:cubicBezTo>
                      <a:pt x="9056" y="14106"/>
                      <a:pt x="8828" y="14092"/>
                      <a:pt x="8599" y="14092"/>
                    </a:cubicBezTo>
                    <a:cubicBezTo>
                      <a:pt x="8430" y="14092"/>
                      <a:pt x="8262" y="14100"/>
                      <a:pt x="8095" y="14116"/>
                    </a:cubicBezTo>
                    <a:cubicBezTo>
                      <a:pt x="7618" y="14159"/>
                      <a:pt x="7145" y="14275"/>
                      <a:pt x="6704" y="14461"/>
                    </a:cubicBezTo>
                    <a:cubicBezTo>
                      <a:pt x="5960" y="14786"/>
                      <a:pt x="5344" y="15259"/>
                      <a:pt x="4921" y="15964"/>
                    </a:cubicBezTo>
                    <a:cubicBezTo>
                      <a:pt x="4902" y="15988"/>
                      <a:pt x="4886" y="16011"/>
                      <a:pt x="4867" y="16030"/>
                    </a:cubicBezTo>
                    <a:lnTo>
                      <a:pt x="4840" y="16007"/>
                    </a:lnTo>
                    <a:cubicBezTo>
                      <a:pt x="4844" y="15972"/>
                      <a:pt x="4844" y="15933"/>
                      <a:pt x="4851" y="15898"/>
                    </a:cubicBezTo>
                    <a:cubicBezTo>
                      <a:pt x="4968" y="15263"/>
                      <a:pt x="5084" y="14624"/>
                      <a:pt x="5212" y="13992"/>
                    </a:cubicBezTo>
                    <a:cubicBezTo>
                      <a:pt x="5289" y="13585"/>
                      <a:pt x="5378" y="13182"/>
                      <a:pt x="5475" y="12779"/>
                    </a:cubicBezTo>
                    <a:cubicBezTo>
                      <a:pt x="5499" y="12682"/>
                      <a:pt x="5545" y="12589"/>
                      <a:pt x="5603" y="12508"/>
                    </a:cubicBezTo>
                    <a:cubicBezTo>
                      <a:pt x="5633" y="12449"/>
                      <a:pt x="5692" y="12417"/>
                      <a:pt x="5753" y="12417"/>
                    </a:cubicBezTo>
                    <a:cubicBezTo>
                      <a:pt x="5788" y="12417"/>
                      <a:pt x="5824" y="12427"/>
                      <a:pt x="5855" y="12450"/>
                    </a:cubicBezTo>
                    <a:cubicBezTo>
                      <a:pt x="6440" y="12810"/>
                      <a:pt x="7083" y="12973"/>
                      <a:pt x="7765" y="13000"/>
                    </a:cubicBezTo>
                    <a:cubicBezTo>
                      <a:pt x="7848" y="13004"/>
                      <a:pt x="7932" y="13006"/>
                      <a:pt x="8015" y="13006"/>
                    </a:cubicBezTo>
                    <a:cubicBezTo>
                      <a:pt x="8332" y="13006"/>
                      <a:pt x="8650" y="12977"/>
                      <a:pt x="8962" y="12919"/>
                    </a:cubicBezTo>
                    <a:cubicBezTo>
                      <a:pt x="9594" y="12806"/>
                      <a:pt x="10191" y="12593"/>
                      <a:pt x="10722" y="12221"/>
                    </a:cubicBezTo>
                    <a:cubicBezTo>
                      <a:pt x="11140" y="11923"/>
                      <a:pt x="11465" y="11512"/>
                      <a:pt x="11663" y="11036"/>
                    </a:cubicBezTo>
                    <a:cubicBezTo>
                      <a:pt x="11721" y="10896"/>
                      <a:pt x="11694" y="10815"/>
                      <a:pt x="11578" y="10718"/>
                    </a:cubicBezTo>
                    <a:cubicBezTo>
                      <a:pt x="11551" y="10695"/>
                      <a:pt x="11520" y="10672"/>
                      <a:pt x="11485" y="10656"/>
                    </a:cubicBezTo>
                    <a:cubicBezTo>
                      <a:pt x="11144" y="10482"/>
                      <a:pt x="10791" y="10331"/>
                      <a:pt x="10408" y="10265"/>
                    </a:cubicBezTo>
                    <a:cubicBezTo>
                      <a:pt x="10109" y="10214"/>
                      <a:pt x="9807" y="10187"/>
                      <a:pt x="9504" y="10187"/>
                    </a:cubicBezTo>
                    <a:cubicBezTo>
                      <a:pt x="9370" y="10187"/>
                      <a:pt x="9236" y="10192"/>
                      <a:pt x="9102" y="10203"/>
                    </a:cubicBezTo>
                    <a:cubicBezTo>
                      <a:pt x="8590" y="10230"/>
                      <a:pt x="8087" y="10334"/>
                      <a:pt x="7606" y="10513"/>
                    </a:cubicBezTo>
                    <a:cubicBezTo>
                      <a:pt x="6936" y="10768"/>
                      <a:pt x="6347" y="11144"/>
                      <a:pt x="5867" y="11679"/>
                    </a:cubicBezTo>
                    <a:cubicBezTo>
                      <a:pt x="5841" y="11707"/>
                      <a:pt x="5824" y="11757"/>
                      <a:pt x="5786" y="11757"/>
                    </a:cubicBezTo>
                    <a:cubicBezTo>
                      <a:pt x="5778" y="11757"/>
                      <a:pt x="5769" y="11754"/>
                      <a:pt x="5758" y="11749"/>
                    </a:cubicBezTo>
                    <a:cubicBezTo>
                      <a:pt x="5696" y="11722"/>
                      <a:pt x="5731" y="11656"/>
                      <a:pt x="5739" y="11613"/>
                    </a:cubicBezTo>
                    <a:cubicBezTo>
                      <a:pt x="5874" y="11067"/>
                      <a:pt x="6010" y="10520"/>
                      <a:pt x="6146" y="9974"/>
                    </a:cubicBezTo>
                    <a:cubicBezTo>
                      <a:pt x="6184" y="9831"/>
                      <a:pt x="6235" y="9684"/>
                      <a:pt x="6285" y="9540"/>
                    </a:cubicBezTo>
                    <a:cubicBezTo>
                      <a:pt x="6320" y="9436"/>
                      <a:pt x="6413" y="9358"/>
                      <a:pt x="6525" y="9346"/>
                    </a:cubicBezTo>
                    <a:cubicBezTo>
                      <a:pt x="6549" y="9344"/>
                      <a:pt x="6572" y="9342"/>
                      <a:pt x="6596" y="9342"/>
                    </a:cubicBezTo>
                    <a:cubicBezTo>
                      <a:pt x="6640" y="9342"/>
                      <a:pt x="6684" y="9347"/>
                      <a:pt x="6727" y="9354"/>
                    </a:cubicBezTo>
                    <a:cubicBezTo>
                      <a:pt x="6983" y="9409"/>
                      <a:pt x="7239" y="9440"/>
                      <a:pt x="7497" y="9440"/>
                    </a:cubicBezTo>
                    <a:cubicBezTo>
                      <a:pt x="7680" y="9440"/>
                      <a:pt x="7863" y="9424"/>
                      <a:pt x="8048" y="9389"/>
                    </a:cubicBezTo>
                    <a:cubicBezTo>
                      <a:pt x="8656" y="9269"/>
                      <a:pt x="9226" y="9013"/>
                      <a:pt x="9722" y="8641"/>
                    </a:cubicBezTo>
                    <a:cubicBezTo>
                      <a:pt x="10330" y="8196"/>
                      <a:pt x="10780" y="7622"/>
                      <a:pt x="11035" y="6913"/>
                    </a:cubicBezTo>
                    <a:cubicBezTo>
                      <a:pt x="11132" y="6646"/>
                      <a:pt x="11206" y="6367"/>
                      <a:pt x="11248" y="6088"/>
                    </a:cubicBezTo>
                    <a:cubicBezTo>
                      <a:pt x="11276" y="5906"/>
                      <a:pt x="11194" y="5817"/>
                      <a:pt x="11028" y="5817"/>
                    </a:cubicBezTo>
                    <a:lnTo>
                      <a:pt x="10691" y="5817"/>
                    </a:lnTo>
                    <a:cubicBezTo>
                      <a:pt x="10681" y="5817"/>
                      <a:pt x="10671" y="5817"/>
                      <a:pt x="10661" y="5817"/>
                    </a:cubicBezTo>
                    <a:cubicBezTo>
                      <a:pt x="10148" y="5817"/>
                      <a:pt x="9639" y="5917"/>
                      <a:pt x="9168" y="6119"/>
                    </a:cubicBezTo>
                    <a:cubicBezTo>
                      <a:pt x="8424" y="6417"/>
                      <a:pt x="7816" y="6898"/>
                      <a:pt x="7296" y="7502"/>
                    </a:cubicBezTo>
                    <a:cubicBezTo>
                      <a:pt x="7145" y="7680"/>
                      <a:pt x="7006" y="7874"/>
                      <a:pt x="6862" y="8064"/>
                    </a:cubicBezTo>
                    <a:cubicBezTo>
                      <a:pt x="6838" y="8095"/>
                      <a:pt x="6820" y="8139"/>
                      <a:pt x="6768" y="8139"/>
                    </a:cubicBezTo>
                    <a:cubicBezTo>
                      <a:pt x="6763" y="8139"/>
                      <a:pt x="6757" y="8139"/>
                      <a:pt x="6750" y="8138"/>
                    </a:cubicBezTo>
                    <a:cubicBezTo>
                      <a:pt x="6758" y="8110"/>
                      <a:pt x="6762" y="8091"/>
                      <a:pt x="6769" y="8072"/>
                    </a:cubicBezTo>
                    <a:cubicBezTo>
                      <a:pt x="6971" y="7506"/>
                      <a:pt x="7176" y="6940"/>
                      <a:pt x="7370" y="6367"/>
                    </a:cubicBezTo>
                    <a:cubicBezTo>
                      <a:pt x="7440" y="6146"/>
                      <a:pt x="7595" y="5960"/>
                      <a:pt x="7796" y="5848"/>
                    </a:cubicBezTo>
                    <a:cubicBezTo>
                      <a:pt x="7819" y="5832"/>
                      <a:pt x="7847" y="5817"/>
                      <a:pt x="7874" y="5801"/>
                    </a:cubicBezTo>
                    <a:cubicBezTo>
                      <a:pt x="8079" y="5677"/>
                      <a:pt x="8296" y="5565"/>
                      <a:pt x="8494" y="5429"/>
                    </a:cubicBezTo>
                    <a:cubicBezTo>
                      <a:pt x="9071" y="5030"/>
                      <a:pt x="9520" y="4472"/>
                      <a:pt x="9792" y="3825"/>
                    </a:cubicBezTo>
                    <a:cubicBezTo>
                      <a:pt x="10109" y="3085"/>
                      <a:pt x="10257" y="2318"/>
                      <a:pt x="10133" y="1512"/>
                    </a:cubicBezTo>
                    <a:cubicBezTo>
                      <a:pt x="10051" y="1024"/>
                      <a:pt x="9885" y="559"/>
                      <a:pt x="9633" y="137"/>
                    </a:cubicBezTo>
                    <a:cubicBezTo>
                      <a:pt x="9586" y="57"/>
                      <a:pt x="9555" y="1"/>
                      <a:pt x="94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675;p41"/>
              <p:cNvSpPr/>
              <p:nvPr/>
            </p:nvSpPr>
            <p:spPr>
              <a:xfrm>
                <a:off x="2664188" y="2812718"/>
                <a:ext cx="269932" cy="436481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5383" extrusionOk="0">
                    <a:moveTo>
                      <a:pt x="2698" y="0"/>
                    </a:moveTo>
                    <a:cubicBezTo>
                      <a:pt x="2640" y="0"/>
                      <a:pt x="2589" y="27"/>
                      <a:pt x="2538" y="54"/>
                    </a:cubicBezTo>
                    <a:cubicBezTo>
                      <a:pt x="1376" y="620"/>
                      <a:pt x="519" y="1670"/>
                      <a:pt x="194" y="2925"/>
                    </a:cubicBezTo>
                    <a:cubicBezTo>
                      <a:pt x="47" y="3472"/>
                      <a:pt x="0" y="4026"/>
                      <a:pt x="155" y="4580"/>
                    </a:cubicBezTo>
                    <a:cubicBezTo>
                      <a:pt x="186" y="4708"/>
                      <a:pt x="229" y="4832"/>
                      <a:pt x="291" y="4952"/>
                    </a:cubicBezTo>
                    <a:cubicBezTo>
                      <a:pt x="328" y="5021"/>
                      <a:pt x="360" y="5055"/>
                      <a:pt x="392" y="5055"/>
                    </a:cubicBezTo>
                    <a:cubicBezTo>
                      <a:pt x="426" y="5055"/>
                      <a:pt x="460" y="5016"/>
                      <a:pt x="500" y="4940"/>
                    </a:cubicBezTo>
                    <a:cubicBezTo>
                      <a:pt x="663" y="4622"/>
                      <a:pt x="822" y="4301"/>
                      <a:pt x="988" y="3983"/>
                    </a:cubicBezTo>
                    <a:cubicBezTo>
                      <a:pt x="1101" y="3766"/>
                      <a:pt x="1217" y="3553"/>
                      <a:pt x="1352" y="3352"/>
                    </a:cubicBezTo>
                    <a:cubicBezTo>
                      <a:pt x="1430" y="3243"/>
                      <a:pt x="1523" y="3150"/>
                      <a:pt x="1627" y="3069"/>
                    </a:cubicBezTo>
                    <a:cubicBezTo>
                      <a:pt x="1654" y="3044"/>
                      <a:pt x="1685" y="3033"/>
                      <a:pt x="1716" y="3033"/>
                    </a:cubicBezTo>
                    <a:cubicBezTo>
                      <a:pt x="1785" y="3033"/>
                      <a:pt x="1850" y="3089"/>
                      <a:pt x="1844" y="3169"/>
                    </a:cubicBezTo>
                    <a:cubicBezTo>
                      <a:pt x="1848" y="3243"/>
                      <a:pt x="1841" y="3317"/>
                      <a:pt x="1813" y="3386"/>
                    </a:cubicBezTo>
                    <a:cubicBezTo>
                      <a:pt x="1720" y="3607"/>
                      <a:pt x="1616" y="3824"/>
                      <a:pt x="1523" y="4045"/>
                    </a:cubicBezTo>
                    <a:cubicBezTo>
                      <a:pt x="1356" y="4444"/>
                      <a:pt x="1194" y="4847"/>
                      <a:pt x="1027" y="5246"/>
                    </a:cubicBezTo>
                    <a:cubicBezTo>
                      <a:pt x="1011" y="5285"/>
                      <a:pt x="996" y="5324"/>
                      <a:pt x="1035" y="5359"/>
                    </a:cubicBezTo>
                    <a:cubicBezTo>
                      <a:pt x="1052" y="5376"/>
                      <a:pt x="1070" y="5382"/>
                      <a:pt x="1087" y="5382"/>
                    </a:cubicBezTo>
                    <a:cubicBezTo>
                      <a:pt x="1110" y="5382"/>
                      <a:pt x="1133" y="5372"/>
                      <a:pt x="1155" y="5359"/>
                    </a:cubicBezTo>
                    <a:cubicBezTo>
                      <a:pt x="1213" y="5328"/>
                      <a:pt x="1275" y="5293"/>
                      <a:pt x="1333" y="5258"/>
                    </a:cubicBezTo>
                    <a:cubicBezTo>
                      <a:pt x="1802" y="5002"/>
                      <a:pt x="2213" y="4646"/>
                      <a:pt x="2534" y="4212"/>
                    </a:cubicBezTo>
                    <a:cubicBezTo>
                      <a:pt x="3057" y="3491"/>
                      <a:pt x="3290" y="2670"/>
                      <a:pt x="3328" y="1713"/>
                    </a:cubicBezTo>
                    <a:cubicBezTo>
                      <a:pt x="3309" y="1589"/>
                      <a:pt x="3290" y="1387"/>
                      <a:pt x="3259" y="1193"/>
                    </a:cubicBezTo>
                    <a:cubicBezTo>
                      <a:pt x="3193" y="818"/>
                      <a:pt x="3065" y="457"/>
                      <a:pt x="2883" y="124"/>
                    </a:cubicBezTo>
                    <a:cubicBezTo>
                      <a:pt x="2856" y="66"/>
                      <a:pt x="2809" y="27"/>
                      <a:pt x="2751" y="8"/>
                    </a:cubicBezTo>
                    <a:cubicBezTo>
                      <a:pt x="2733" y="3"/>
                      <a:pt x="2715" y="0"/>
                      <a:pt x="26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676;p41"/>
              <p:cNvSpPr/>
              <p:nvPr/>
            </p:nvSpPr>
            <p:spPr>
              <a:xfrm>
                <a:off x="2401226" y="3088815"/>
                <a:ext cx="390911" cy="1363282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16813" extrusionOk="0">
                    <a:moveTo>
                      <a:pt x="4793" y="1"/>
                    </a:moveTo>
                    <a:cubicBezTo>
                      <a:pt x="4723" y="47"/>
                      <a:pt x="4669" y="113"/>
                      <a:pt x="4638" y="191"/>
                    </a:cubicBezTo>
                    <a:cubicBezTo>
                      <a:pt x="4479" y="497"/>
                      <a:pt x="4328" y="811"/>
                      <a:pt x="4165" y="1113"/>
                    </a:cubicBezTo>
                    <a:cubicBezTo>
                      <a:pt x="3669" y="2039"/>
                      <a:pt x="3235" y="2996"/>
                      <a:pt x="2856" y="3976"/>
                    </a:cubicBezTo>
                    <a:cubicBezTo>
                      <a:pt x="2530" y="4836"/>
                      <a:pt x="2236" y="5704"/>
                      <a:pt x="1930" y="6568"/>
                    </a:cubicBezTo>
                    <a:cubicBezTo>
                      <a:pt x="1620" y="7452"/>
                      <a:pt x="1376" y="8354"/>
                      <a:pt x="1151" y="9261"/>
                    </a:cubicBezTo>
                    <a:cubicBezTo>
                      <a:pt x="1035" y="9738"/>
                      <a:pt x="884" y="10206"/>
                      <a:pt x="775" y="10683"/>
                    </a:cubicBezTo>
                    <a:cubicBezTo>
                      <a:pt x="605" y="11439"/>
                      <a:pt x="457" y="12202"/>
                      <a:pt x="306" y="12961"/>
                    </a:cubicBezTo>
                    <a:cubicBezTo>
                      <a:pt x="202" y="13457"/>
                      <a:pt x="132" y="13961"/>
                      <a:pt x="97" y="14469"/>
                    </a:cubicBezTo>
                    <a:cubicBezTo>
                      <a:pt x="74" y="14782"/>
                      <a:pt x="54" y="15092"/>
                      <a:pt x="43" y="15402"/>
                    </a:cubicBezTo>
                    <a:cubicBezTo>
                      <a:pt x="27" y="15809"/>
                      <a:pt x="19" y="16216"/>
                      <a:pt x="8" y="16623"/>
                    </a:cubicBezTo>
                    <a:cubicBezTo>
                      <a:pt x="0" y="16689"/>
                      <a:pt x="39" y="16751"/>
                      <a:pt x="101" y="16774"/>
                    </a:cubicBezTo>
                    <a:cubicBezTo>
                      <a:pt x="151" y="16801"/>
                      <a:pt x="202" y="16813"/>
                      <a:pt x="256" y="16813"/>
                    </a:cubicBezTo>
                    <a:cubicBezTo>
                      <a:pt x="399" y="16797"/>
                      <a:pt x="539" y="16778"/>
                      <a:pt x="678" y="16751"/>
                    </a:cubicBezTo>
                    <a:cubicBezTo>
                      <a:pt x="802" y="16724"/>
                      <a:pt x="864" y="16634"/>
                      <a:pt x="884" y="16514"/>
                    </a:cubicBezTo>
                    <a:cubicBezTo>
                      <a:pt x="891" y="16476"/>
                      <a:pt x="895" y="16433"/>
                      <a:pt x="895" y="16390"/>
                    </a:cubicBezTo>
                    <a:cubicBezTo>
                      <a:pt x="911" y="15844"/>
                      <a:pt x="918" y="15294"/>
                      <a:pt x="945" y="14744"/>
                    </a:cubicBezTo>
                    <a:cubicBezTo>
                      <a:pt x="965" y="14306"/>
                      <a:pt x="984" y="13864"/>
                      <a:pt x="1042" y="13426"/>
                    </a:cubicBezTo>
                    <a:cubicBezTo>
                      <a:pt x="1131" y="12748"/>
                      <a:pt x="1248" y="12074"/>
                      <a:pt x="1368" y="11400"/>
                    </a:cubicBezTo>
                    <a:cubicBezTo>
                      <a:pt x="1554" y="10334"/>
                      <a:pt x="1790" y="9280"/>
                      <a:pt x="2038" y="8230"/>
                    </a:cubicBezTo>
                    <a:cubicBezTo>
                      <a:pt x="2274" y="7227"/>
                      <a:pt x="2499" y="6223"/>
                      <a:pt x="2840" y="5251"/>
                    </a:cubicBezTo>
                    <a:cubicBezTo>
                      <a:pt x="3115" y="4468"/>
                      <a:pt x="3359" y="3678"/>
                      <a:pt x="3650" y="2907"/>
                    </a:cubicBezTo>
                    <a:cubicBezTo>
                      <a:pt x="3999" y="1973"/>
                      <a:pt x="4359" y="1047"/>
                      <a:pt x="4778" y="140"/>
                    </a:cubicBezTo>
                    <a:cubicBezTo>
                      <a:pt x="4793" y="98"/>
                      <a:pt x="4809" y="55"/>
                      <a:pt x="4820" y="12"/>
                    </a:cubicBezTo>
                    <a:lnTo>
                      <a:pt x="479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677;p41"/>
              <p:cNvSpPr/>
              <p:nvPr/>
            </p:nvSpPr>
            <p:spPr>
              <a:xfrm>
                <a:off x="2601914" y="3630792"/>
                <a:ext cx="454400" cy="201253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2482" extrusionOk="0">
                    <a:moveTo>
                      <a:pt x="3570" y="1"/>
                    </a:moveTo>
                    <a:cubicBezTo>
                      <a:pt x="3312" y="1"/>
                      <a:pt x="3054" y="19"/>
                      <a:pt x="2798" y="55"/>
                    </a:cubicBezTo>
                    <a:cubicBezTo>
                      <a:pt x="2163" y="140"/>
                      <a:pt x="1551" y="353"/>
                      <a:pt x="997" y="682"/>
                    </a:cubicBezTo>
                    <a:cubicBezTo>
                      <a:pt x="667" y="880"/>
                      <a:pt x="365" y="1128"/>
                      <a:pt x="106" y="1415"/>
                    </a:cubicBezTo>
                    <a:cubicBezTo>
                      <a:pt x="51" y="1469"/>
                      <a:pt x="1" y="1523"/>
                      <a:pt x="9" y="1632"/>
                    </a:cubicBezTo>
                    <a:cubicBezTo>
                      <a:pt x="55" y="1624"/>
                      <a:pt x="98" y="1612"/>
                      <a:pt x="144" y="1597"/>
                    </a:cubicBezTo>
                    <a:cubicBezTo>
                      <a:pt x="419" y="1484"/>
                      <a:pt x="695" y="1368"/>
                      <a:pt x="974" y="1264"/>
                    </a:cubicBezTo>
                    <a:cubicBezTo>
                      <a:pt x="1861" y="922"/>
                      <a:pt x="2800" y="748"/>
                      <a:pt x="3752" y="748"/>
                    </a:cubicBezTo>
                    <a:cubicBezTo>
                      <a:pt x="3772" y="748"/>
                      <a:pt x="3793" y="748"/>
                      <a:pt x="3814" y="748"/>
                    </a:cubicBezTo>
                    <a:cubicBezTo>
                      <a:pt x="3961" y="748"/>
                      <a:pt x="4104" y="768"/>
                      <a:pt x="4251" y="783"/>
                    </a:cubicBezTo>
                    <a:cubicBezTo>
                      <a:pt x="4302" y="787"/>
                      <a:pt x="4348" y="810"/>
                      <a:pt x="4337" y="872"/>
                    </a:cubicBezTo>
                    <a:cubicBezTo>
                      <a:pt x="4330" y="922"/>
                      <a:pt x="4291" y="935"/>
                      <a:pt x="4249" y="935"/>
                    </a:cubicBezTo>
                    <a:cubicBezTo>
                      <a:pt x="4242" y="935"/>
                      <a:pt x="4235" y="935"/>
                      <a:pt x="4228" y="934"/>
                    </a:cubicBezTo>
                    <a:cubicBezTo>
                      <a:pt x="4178" y="930"/>
                      <a:pt x="4120" y="919"/>
                      <a:pt x="4065" y="919"/>
                    </a:cubicBezTo>
                    <a:cubicBezTo>
                      <a:pt x="3977" y="916"/>
                      <a:pt x="3888" y="914"/>
                      <a:pt x="3799" y="914"/>
                    </a:cubicBezTo>
                    <a:cubicBezTo>
                      <a:pt x="3210" y="914"/>
                      <a:pt x="2623" y="981"/>
                      <a:pt x="2051" y="1112"/>
                    </a:cubicBezTo>
                    <a:cubicBezTo>
                      <a:pt x="1407" y="1260"/>
                      <a:pt x="795" y="1496"/>
                      <a:pt x="187" y="1748"/>
                    </a:cubicBezTo>
                    <a:cubicBezTo>
                      <a:pt x="160" y="1760"/>
                      <a:pt x="133" y="1775"/>
                      <a:pt x="106" y="1791"/>
                    </a:cubicBezTo>
                    <a:cubicBezTo>
                      <a:pt x="51" y="1814"/>
                      <a:pt x="28" y="1880"/>
                      <a:pt x="55" y="1934"/>
                    </a:cubicBezTo>
                    <a:cubicBezTo>
                      <a:pt x="75" y="1980"/>
                      <a:pt x="113" y="2019"/>
                      <a:pt x="164" y="2035"/>
                    </a:cubicBezTo>
                    <a:cubicBezTo>
                      <a:pt x="656" y="2290"/>
                      <a:pt x="1194" y="2438"/>
                      <a:pt x="1748" y="2472"/>
                    </a:cubicBezTo>
                    <a:cubicBezTo>
                      <a:pt x="1856" y="2479"/>
                      <a:pt x="1964" y="2482"/>
                      <a:pt x="2072" y="2482"/>
                    </a:cubicBezTo>
                    <a:cubicBezTo>
                      <a:pt x="2309" y="2482"/>
                      <a:pt x="2546" y="2467"/>
                      <a:pt x="2783" y="2438"/>
                    </a:cubicBezTo>
                    <a:cubicBezTo>
                      <a:pt x="3384" y="2364"/>
                      <a:pt x="3961" y="2174"/>
                      <a:pt x="4488" y="1876"/>
                    </a:cubicBezTo>
                    <a:cubicBezTo>
                      <a:pt x="4976" y="1601"/>
                      <a:pt x="5325" y="1198"/>
                      <a:pt x="5569" y="698"/>
                    </a:cubicBezTo>
                    <a:cubicBezTo>
                      <a:pt x="5604" y="644"/>
                      <a:pt x="5592" y="570"/>
                      <a:pt x="5542" y="527"/>
                    </a:cubicBezTo>
                    <a:cubicBezTo>
                      <a:pt x="5522" y="504"/>
                      <a:pt x="5499" y="485"/>
                      <a:pt x="5472" y="469"/>
                    </a:cubicBezTo>
                    <a:cubicBezTo>
                      <a:pt x="5170" y="268"/>
                      <a:pt x="4829" y="132"/>
                      <a:pt x="4468" y="78"/>
                    </a:cubicBezTo>
                    <a:cubicBezTo>
                      <a:pt x="4172" y="26"/>
                      <a:pt x="3871" y="1"/>
                      <a:pt x="35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678;p41"/>
              <p:cNvSpPr/>
              <p:nvPr/>
            </p:nvSpPr>
            <p:spPr>
              <a:xfrm>
                <a:off x="2274570" y="3403590"/>
                <a:ext cx="226308" cy="439156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5416" extrusionOk="0">
                    <a:moveTo>
                      <a:pt x="444" y="0"/>
                    </a:moveTo>
                    <a:cubicBezTo>
                      <a:pt x="338" y="0"/>
                      <a:pt x="250" y="62"/>
                      <a:pt x="210" y="179"/>
                    </a:cubicBezTo>
                    <a:cubicBezTo>
                      <a:pt x="125" y="423"/>
                      <a:pt x="66" y="679"/>
                      <a:pt x="35" y="939"/>
                    </a:cubicBezTo>
                    <a:cubicBezTo>
                      <a:pt x="1" y="1264"/>
                      <a:pt x="1" y="1594"/>
                      <a:pt x="35" y="1923"/>
                    </a:cubicBezTo>
                    <a:cubicBezTo>
                      <a:pt x="74" y="2338"/>
                      <a:pt x="179" y="2744"/>
                      <a:pt x="338" y="3128"/>
                    </a:cubicBezTo>
                    <a:cubicBezTo>
                      <a:pt x="652" y="3864"/>
                      <a:pt x="1124" y="4519"/>
                      <a:pt x="1721" y="5050"/>
                    </a:cubicBezTo>
                    <a:cubicBezTo>
                      <a:pt x="1876" y="5193"/>
                      <a:pt x="2054" y="5309"/>
                      <a:pt x="2244" y="5398"/>
                    </a:cubicBezTo>
                    <a:cubicBezTo>
                      <a:pt x="2266" y="5409"/>
                      <a:pt x="2288" y="5415"/>
                      <a:pt x="2309" y="5415"/>
                    </a:cubicBezTo>
                    <a:cubicBezTo>
                      <a:pt x="2354" y="5415"/>
                      <a:pt x="2391" y="5387"/>
                      <a:pt x="2399" y="5321"/>
                    </a:cubicBezTo>
                    <a:cubicBezTo>
                      <a:pt x="2403" y="5290"/>
                      <a:pt x="2403" y="5255"/>
                      <a:pt x="2399" y="5224"/>
                    </a:cubicBezTo>
                    <a:cubicBezTo>
                      <a:pt x="2360" y="5061"/>
                      <a:pt x="2325" y="4899"/>
                      <a:pt x="2279" y="4740"/>
                    </a:cubicBezTo>
                    <a:cubicBezTo>
                      <a:pt x="2000" y="3783"/>
                      <a:pt x="1628" y="2864"/>
                      <a:pt x="1105" y="2012"/>
                    </a:cubicBezTo>
                    <a:cubicBezTo>
                      <a:pt x="1078" y="1973"/>
                      <a:pt x="1058" y="1931"/>
                      <a:pt x="1043" y="1888"/>
                    </a:cubicBezTo>
                    <a:cubicBezTo>
                      <a:pt x="1035" y="1865"/>
                      <a:pt x="1039" y="1838"/>
                      <a:pt x="1051" y="1814"/>
                    </a:cubicBezTo>
                    <a:cubicBezTo>
                      <a:pt x="1062" y="1811"/>
                      <a:pt x="1073" y="1809"/>
                      <a:pt x="1084" y="1809"/>
                    </a:cubicBezTo>
                    <a:cubicBezTo>
                      <a:pt x="1099" y="1809"/>
                      <a:pt x="1113" y="1813"/>
                      <a:pt x="1124" y="1822"/>
                    </a:cubicBezTo>
                    <a:cubicBezTo>
                      <a:pt x="1167" y="1845"/>
                      <a:pt x="1202" y="1876"/>
                      <a:pt x="1233" y="1911"/>
                    </a:cubicBezTo>
                    <a:cubicBezTo>
                      <a:pt x="1299" y="2004"/>
                      <a:pt x="1364" y="2101"/>
                      <a:pt x="1423" y="2198"/>
                    </a:cubicBezTo>
                    <a:cubicBezTo>
                      <a:pt x="1891" y="3035"/>
                      <a:pt x="2248" y="3922"/>
                      <a:pt x="2492" y="4848"/>
                    </a:cubicBezTo>
                    <a:cubicBezTo>
                      <a:pt x="2507" y="4899"/>
                      <a:pt x="2527" y="4945"/>
                      <a:pt x="2550" y="4992"/>
                    </a:cubicBezTo>
                    <a:lnTo>
                      <a:pt x="2585" y="4992"/>
                    </a:lnTo>
                    <a:cubicBezTo>
                      <a:pt x="2612" y="4933"/>
                      <a:pt x="2635" y="4875"/>
                      <a:pt x="2651" y="4813"/>
                    </a:cubicBezTo>
                    <a:cubicBezTo>
                      <a:pt x="2786" y="4224"/>
                      <a:pt x="2790" y="3612"/>
                      <a:pt x="2666" y="3019"/>
                    </a:cubicBezTo>
                    <a:cubicBezTo>
                      <a:pt x="2457" y="1989"/>
                      <a:pt x="1977" y="1109"/>
                      <a:pt x="1179" y="412"/>
                    </a:cubicBezTo>
                    <a:cubicBezTo>
                      <a:pt x="996" y="249"/>
                      <a:pt x="787" y="121"/>
                      <a:pt x="562" y="24"/>
                    </a:cubicBezTo>
                    <a:cubicBezTo>
                      <a:pt x="522" y="8"/>
                      <a:pt x="482" y="0"/>
                      <a:pt x="4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679;p41"/>
              <p:cNvSpPr/>
              <p:nvPr/>
            </p:nvSpPr>
            <p:spPr>
              <a:xfrm>
                <a:off x="2136967" y="3755096"/>
                <a:ext cx="272121" cy="40647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5013" extrusionOk="0">
                    <a:moveTo>
                      <a:pt x="243" y="0"/>
                    </a:moveTo>
                    <a:cubicBezTo>
                      <a:pt x="125" y="0"/>
                      <a:pt x="41" y="76"/>
                      <a:pt x="24" y="207"/>
                    </a:cubicBezTo>
                    <a:cubicBezTo>
                      <a:pt x="1" y="424"/>
                      <a:pt x="4" y="641"/>
                      <a:pt x="28" y="858"/>
                    </a:cubicBezTo>
                    <a:cubicBezTo>
                      <a:pt x="78" y="1358"/>
                      <a:pt x="202" y="1846"/>
                      <a:pt x="396" y="2311"/>
                    </a:cubicBezTo>
                    <a:cubicBezTo>
                      <a:pt x="721" y="3117"/>
                      <a:pt x="1237" y="3838"/>
                      <a:pt x="1895" y="4403"/>
                    </a:cubicBezTo>
                    <a:cubicBezTo>
                      <a:pt x="2205" y="4671"/>
                      <a:pt x="2566" y="4872"/>
                      <a:pt x="2953" y="4992"/>
                    </a:cubicBezTo>
                    <a:cubicBezTo>
                      <a:pt x="2983" y="5002"/>
                      <a:pt x="3013" y="5012"/>
                      <a:pt x="3040" y="5012"/>
                    </a:cubicBezTo>
                    <a:cubicBezTo>
                      <a:pt x="3067" y="5012"/>
                      <a:pt x="3091" y="5003"/>
                      <a:pt x="3112" y="4977"/>
                    </a:cubicBezTo>
                    <a:cubicBezTo>
                      <a:pt x="3151" y="4930"/>
                      <a:pt x="3108" y="4888"/>
                      <a:pt x="3085" y="4849"/>
                    </a:cubicBezTo>
                    <a:cubicBezTo>
                      <a:pt x="2868" y="4477"/>
                      <a:pt x="2647" y="4109"/>
                      <a:pt x="2426" y="3737"/>
                    </a:cubicBezTo>
                    <a:cubicBezTo>
                      <a:pt x="2062" y="3129"/>
                      <a:pt x="1647" y="2555"/>
                      <a:pt x="1190" y="2017"/>
                    </a:cubicBezTo>
                    <a:cubicBezTo>
                      <a:pt x="1151" y="1970"/>
                      <a:pt x="1116" y="1924"/>
                      <a:pt x="1085" y="1877"/>
                    </a:cubicBezTo>
                    <a:cubicBezTo>
                      <a:pt x="1062" y="1846"/>
                      <a:pt x="1066" y="1800"/>
                      <a:pt x="1097" y="1776"/>
                    </a:cubicBezTo>
                    <a:cubicBezTo>
                      <a:pt x="1110" y="1763"/>
                      <a:pt x="1128" y="1756"/>
                      <a:pt x="1146" y="1756"/>
                    </a:cubicBezTo>
                    <a:cubicBezTo>
                      <a:pt x="1165" y="1756"/>
                      <a:pt x="1184" y="1764"/>
                      <a:pt x="1198" y="1780"/>
                    </a:cubicBezTo>
                    <a:cubicBezTo>
                      <a:pt x="1244" y="1819"/>
                      <a:pt x="1291" y="1862"/>
                      <a:pt x="1330" y="1908"/>
                    </a:cubicBezTo>
                    <a:cubicBezTo>
                      <a:pt x="1620" y="2292"/>
                      <a:pt x="1930" y="2660"/>
                      <a:pt x="2194" y="3059"/>
                    </a:cubicBezTo>
                    <a:cubicBezTo>
                      <a:pt x="2535" y="3574"/>
                      <a:pt x="2845" y="4109"/>
                      <a:pt x="3166" y="4636"/>
                    </a:cubicBezTo>
                    <a:cubicBezTo>
                      <a:pt x="3197" y="4675"/>
                      <a:pt x="3228" y="4717"/>
                      <a:pt x="3263" y="4756"/>
                    </a:cubicBezTo>
                    <a:cubicBezTo>
                      <a:pt x="3356" y="4694"/>
                      <a:pt x="3333" y="4609"/>
                      <a:pt x="3329" y="4543"/>
                    </a:cubicBezTo>
                    <a:cubicBezTo>
                      <a:pt x="3298" y="4148"/>
                      <a:pt x="3247" y="3752"/>
                      <a:pt x="3170" y="3365"/>
                    </a:cubicBezTo>
                    <a:cubicBezTo>
                      <a:pt x="2999" y="2489"/>
                      <a:pt x="2597" y="1676"/>
                      <a:pt x="2004" y="1009"/>
                    </a:cubicBezTo>
                    <a:cubicBezTo>
                      <a:pt x="1547" y="486"/>
                      <a:pt x="985" y="145"/>
                      <a:pt x="299" y="6"/>
                    </a:cubicBezTo>
                    <a:cubicBezTo>
                      <a:pt x="279" y="2"/>
                      <a:pt x="261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680;p41"/>
              <p:cNvSpPr/>
              <p:nvPr/>
            </p:nvSpPr>
            <p:spPr>
              <a:xfrm>
                <a:off x="2519450" y="3947756"/>
                <a:ext cx="402101" cy="215524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2658" extrusionOk="0">
                    <a:moveTo>
                      <a:pt x="3722" y="1"/>
                    </a:moveTo>
                    <a:cubicBezTo>
                      <a:pt x="3468" y="1"/>
                      <a:pt x="3214" y="20"/>
                      <a:pt x="2963" y="59"/>
                    </a:cubicBezTo>
                    <a:cubicBezTo>
                      <a:pt x="2269" y="152"/>
                      <a:pt x="1607" y="419"/>
                      <a:pt x="1045" y="834"/>
                    </a:cubicBezTo>
                    <a:cubicBezTo>
                      <a:pt x="615" y="1140"/>
                      <a:pt x="270" y="1551"/>
                      <a:pt x="42" y="2027"/>
                    </a:cubicBezTo>
                    <a:cubicBezTo>
                      <a:pt x="26" y="2058"/>
                      <a:pt x="14" y="2089"/>
                      <a:pt x="7" y="2124"/>
                    </a:cubicBezTo>
                    <a:cubicBezTo>
                      <a:pt x="0" y="2194"/>
                      <a:pt x="25" y="2230"/>
                      <a:pt x="79" y="2230"/>
                    </a:cubicBezTo>
                    <a:cubicBezTo>
                      <a:pt x="91" y="2230"/>
                      <a:pt x="104" y="2228"/>
                      <a:pt x="119" y="2225"/>
                    </a:cubicBezTo>
                    <a:cubicBezTo>
                      <a:pt x="166" y="2213"/>
                      <a:pt x="212" y="2198"/>
                      <a:pt x="255" y="2182"/>
                    </a:cubicBezTo>
                    <a:cubicBezTo>
                      <a:pt x="1177" y="1849"/>
                      <a:pt x="2072" y="1446"/>
                      <a:pt x="2928" y="977"/>
                    </a:cubicBezTo>
                    <a:cubicBezTo>
                      <a:pt x="2994" y="939"/>
                      <a:pt x="3060" y="904"/>
                      <a:pt x="3134" y="880"/>
                    </a:cubicBezTo>
                    <a:cubicBezTo>
                      <a:pt x="3143" y="877"/>
                      <a:pt x="3154" y="875"/>
                      <a:pt x="3164" y="875"/>
                    </a:cubicBezTo>
                    <a:cubicBezTo>
                      <a:pt x="3186" y="875"/>
                      <a:pt x="3209" y="883"/>
                      <a:pt x="3230" y="896"/>
                    </a:cubicBezTo>
                    <a:cubicBezTo>
                      <a:pt x="3242" y="915"/>
                      <a:pt x="3230" y="966"/>
                      <a:pt x="3215" y="997"/>
                    </a:cubicBezTo>
                    <a:cubicBezTo>
                      <a:pt x="3203" y="1016"/>
                      <a:pt x="3188" y="1035"/>
                      <a:pt x="3165" y="1047"/>
                    </a:cubicBezTo>
                    <a:cubicBezTo>
                      <a:pt x="3110" y="1082"/>
                      <a:pt x="3052" y="1117"/>
                      <a:pt x="2994" y="1152"/>
                    </a:cubicBezTo>
                    <a:cubicBezTo>
                      <a:pt x="2118" y="1632"/>
                      <a:pt x="1208" y="2035"/>
                      <a:pt x="266" y="2361"/>
                    </a:cubicBezTo>
                    <a:cubicBezTo>
                      <a:pt x="212" y="2384"/>
                      <a:pt x="166" y="2411"/>
                      <a:pt x="115" y="2442"/>
                    </a:cubicBezTo>
                    <a:cubicBezTo>
                      <a:pt x="154" y="2512"/>
                      <a:pt x="224" y="2558"/>
                      <a:pt x="301" y="2570"/>
                    </a:cubicBezTo>
                    <a:cubicBezTo>
                      <a:pt x="590" y="2629"/>
                      <a:pt x="885" y="2658"/>
                      <a:pt x="1180" y="2658"/>
                    </a:cubicBezTo>
                    <a:cubicBezTo>
                      <a:pt x="1352" y="2658"/>
                      <a:pt x="1525" y="2648"/>
                      <a:pt x="1696" y="2628"/>
                    </a:cubicBezTo>
                    <a:cubicBezTo>
                      <a:pt x="2308" y="2554"/>
                      <a:pt x="2897" y="2364"/>
                      <a:pt x="3436" y="2066"/>
                    </a:cubicBezTo>
                    <a:cubicBezTo>
                      <a:pt x="3889" y="1818"/>
                      <a:pt x="4292" y="1508"/>
                      <a:pt x="4587" y="1074"/>
                    </a:cubicBezTo>
                    <a:cubicBezTo>
                      <a:pt x="4734" y="873"/>
                      <a:pt x="4846" y="652"/>
                      <a:pt x="4920" y="416"/>
                    </a:cubicBezTo>
                    <a:cubicBezTo>
                      <a:pt x="4958" y="276"/>
                      <a:pt x="4912" y="195"/>
                      <a:pt x="4784" y="156"/>
                    </a:cubicBezTo>
                    <a:cubicBezTo>
                      <a:pt x="4532" y="78"/>
                      <a:pt x="4273" y="32"/>
                      <a:pt x="4009" y="9"/>
                    </a:cubicBezTo>
                    <a:cubicBezTo>
                      <a:pt x="3914" y="3"/>
                      <a:pt x="3818" y="1"/>
                      <a:pt x="37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681;p41"/>
              <p:cNvSpPr/>
              <p:nvPr/>
            </p:nvSpPr>
            <p:spPr>
              <a:xfrm>
                <a:off x="2657053" y="3277988"/>
                <a:ext cx="363423" cy="2649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267" extrusionOk="0">
                    <a:moveTo>
                      <a:pt x="4370" y="0"/>
                    </a:moveTo>
                    <a:cubicBezTo>
                      <a:pt x="4367" y="0"/>
                      <a:pt x="4365" y="0"/>
                      <a:pt x="4362" y="0"/>
                    </a:cubicBezTo>
                    <a:cubicBezTo>
                      <a:pt x="4296" y="1"/>
                      <a:pt x="4230" y="1"/>
                      <a:pt x="4164" y="1"/>
                    </a:cubicBezTo>
                    <a:lnTo>
                      <a:pt x="4164" y="1"/>
                    </a:lnTo>
                    <a:cubicBezTo>
                      <a:pt x="3967" y="1"/>
                      <a:pt x="3771" y="1"/>
                      <a:pt x="3579" y="27"/>
                    </a:cubicBezTo>
                    <a:cubicBezTo>
                      <a:pt x="2967" y="117"/>
                      <a:pt x="2382" y="341"/>
                      <a:pt x="1870" y="694"/>
                    </a:cubicBezTo>
                    <a:cubicBezTo>
                      <a:pt x="1084" y="1221"/>
                      <a:pt x="495" y="1922"/>
                      <a:pt x="38" y="2744"/>
                    </a:cubicBezTo>
                    <a:cubicBezTo>
                      <a:pt x="1" y="2811"/>
                      <a:pt x="17" y="2856"/>
                      <a:pt x="91" y="2856"/>
                    </a:cubicBezTo>
                    <a:cubicBezTo>
                      <a:pt x="94" y="2856"/>
                      <a:pt x="97" y="2856"/>
                      <a:pt x="100" y="2856"/>
                    </a:cubicBezTo>
                    <a:cubicBezTo>
                      <a:pt x="177" y="2852"/>
                      <a:pt x="259" y="2836"/>
                      <a:pt x="332" y="2805"/>
                    </a:cubicBezTo>
                    <a:cubicBezTo>
                      <a:pt x="514" y="2720"/>
                      <a:pt x="689" y="2623"/>
                      <a:pt x="867" y="2530"/>
                    </a:cubicBezTo>
                    <a:cubicBezTo>
                      <a:pt x="1619" y="2127"/>
                      <a:pt x="2281" y="1608"/>
                      <a:pt x="2890" y="1012"/>
                    </a:cubicBezTo>
                    <a:cubicBezTo>
                      <a:pt x="2913" y="984"/>
                      <a:pt x="2940" y="961"/>
                      <a:pt x="2967" y="946"/>
                    </a:cubicBezTo>
                    <a:cubicBezTo>
                      <a:pt x="2981" y="942"/>
                      <a:pt x="3000" y="939"/>
                      <a:pt x="3017" y="939"/>
                    </a:cubicBezTo>
                    <a:cubicBezTo>
                      <a:pt x="3035" y="939"/>
                      <a:pt x="3050" y="942"/>
                      <a:pt x="3056" y="950"/>
                    </a:cubicBezTo>
                    <a:cubicBezTo>
                      <a:pt x="3075" y="977"/>
                      <a:pt x="3083" y="1012"/>
                      <a:pt x="3075" y="1046"/>
                    </a:cubicBezTo>
                    <a:cubicBezTo>
                      <a:pt x="3064" y="1081"/>
                      <a:pt x="3041" y="1112"/>
                      <a:pt x="3013" y="1136"/>
                    </a:cubicBezTo>
                    <a:cubicBezTo>
                      <a:pt x="2878" y="1267"/>
                      <a:pt x="2742" y="1403"/>
                      <a:pt x="2599" y="1527"/>
                    </a:cubicBezTo>
                    <a:cubicBezTo>
                      <a:pt x="1948" y="2104"/>
                      <a:pt x="1216" y="2589"/>
                      <a:pt x="425" y="2957"/>
                    </a:cubicBezTo>
                    <a:cubicBezTo>
                      <a:pt x="325" y="3007"/>
                      <a:pt x="224" y="3050"/>
                      <a:pt x="123" y="3100"/>
                    </a:cubicBezTo>
                    <a:cubicBezTo>
                      <a:pt x="127" y="3174"/>
                      <a:pt x="173" y="3189"/>
                      <a:pt x="220" y="3197"/>
                    </a:cubicBezTo>
                    <a:cubicBezTo>
                      <a:pt x="431" y="3243"/>
                      <a:pt x="648" y="3266"/>
                      <a:pt x="865" y="3266"/>
                    </a:cubicBezTo>
                    <a:cubicBezTo>
                      <a:pt x="1011" y="3266"/>
                      <a:pt x="1156" y="3256"/>
                      <a:pt x="1301" y="3236"/>
                    </a:cubicBezTo>
                    <a:cubicBezTo>
                      <a:pt x="1781" y="3162"/>
                      <a:pt x="2246" y="2995"/>
                      <a:pt x="2665" y="2740"/>
                    </a:cubicBezTo>
                    <a:cubicBezTo>
                      <a:pt x="3513" y="2228"/>
                      <a:pt x="4106" y="1515"/>
                      <a:pt x="4373" y="554"/>
                    </a:cubicBezTo>
                    <a:cubicBezTo>
                      <a:pt x="4408" y="423"/>
                      <a:pt x="4435" y="291"/>
                      <a:pt x="4463" y="159"/>
                    </a:cubicBezTo>
                    <a:cubicBezTo>
                      <a:pt x="4481" y="58"/>
                      <a:pt x="4449" y="0"/>
                      <a:pt x="43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682;p41"/>
              <p:cNvSpPr/>
              <p:nvPr/>
            </p:nvSpPr>
            <p:spPr>
              <a:xfrm>
                <a:off x="2361575" y="3073165"/>
                <a:ext cx="239201" cy="374694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21" extrusionOk="0">
                    <a:moveTo>
                      <a:pt x="361" y="0"/>
                    </a:moveTo>
                    <a:cubicBezTo>
                      <a:pt x="304" y="0"/>
                      <a:pt x="260" y="39"/>
                      <a:pt x="233" y="109"/>
                    </a:cubicBezTo>
                    <a:cubicBezTo>
                      <a:pt x="55" y="562"/>
                      <a:pt x="1" y="1050"/>
                      <a:pt x="71" y="1527"/>
                    </a:cubicBezTo>
                    <a:cubicBezTo>
                      <a:pt x="133" y="1937"/>
                      <a:pt x="260" y="2333"/>
                      <a:pt x="446" y="2705"/>
                    </a:cubicBezTo>
                    <a:cubicBezTo>
                      <a:pt x="842" y="3553"/>
                      <a:pt x="1551" y="4219"/>
                      <a:pt x="2423" y="4560"/>
                    </a:cubicBezTo>
                    <a:cubicBezTo>
                      <a:pt x="2477" y="4584"/>
                      <a:pt x="2535" y="4603"/>
                      <a:pt x="2593" y="4619"/>
                    </a:cubicBezTo>
                    <a:cubicBezTo>
                      <a:pt x="2602" y="4620"/>
                      <a:pt x="2611" y="4620"/>
                      <a:pt x="2620" y="4620"/>
                    </a:cubicBezTo>
                    <a:cubicBezTo>
                      <a:pt x="2642" y="4620"/>
                      <a:pt x="2664" y="4617"/>
                      <a:pt x="2686" y="4615"/>
                    </a:cubicBezTo>
                    <a:cubicBezTo>
                      <a:pt x="2655" y="4572"/>
                      <a:pt x="2640" y="4553"/>
                      <a:pt x="2624" y="4533"/>
                    </a:cubicBezTo>
                    <a:cubicBezTo>
                      <a:pt x="2461" y="4320"/>
                      <a:pt x="2295" y="4111"/>
                      <a:pt x="2136" y="3894"/>
                    </a:cubicBezTo>
                    <a:cubicBezTo>
                      <a:pt x="1651" y="3239"/>
                      <a:pt x="1272" y="2515"/>
                      <a:pt x="1004" y="1744"/>
                    </a:cubicBezTo>
                    <a:cubicBezTo>
                      <a:pt x="977" y="1662"/>
                      <a:pt x="954" y="1577"/>
                      <a:pt x="931" y="1492"/>
                    </a:cubicBezTo>
                    <a:cubicBezTo>
                      <a:pt x="915" y="1445"/>
                      <a:pt x="939" y="1399"/>
                      <a:pt x="985" y="1383"/>
                    </a:cubicBezTo>
                    <a:cubicBezTo>
                      <a:pt x="993" y="1381"/>
                      <a:pt x="1000" y="1380"/>
                      <a:pt x="1007" y="1380"/>
                    </a:cubicBezTo>
                    <a:cubicBezTo>
                      <a:pt x="1046" y="1380"/>
                      <a:pt x="1065" y="1417"/>
                      <a:pt x="1082" y="1453"/>
                    </a:cubicBezTo>
                    <a:cubicBezTo>
                      <a:pt x="1105" y="1507"/>
                      <a:pt x="1125" y="1565"/>
                      <a:pt x="1144" y="1623"/>
                    </a:cubicBezTo>
                    <a:cubicBezTo>
                      <a:pt x="1411" y="2340"/>
                      <a:pt x="1744" y="3018"/>
                      <a:pt x="2190" y="3638"/>
                    </a:cubicBezTo>
                    <a:cubicBezTo>
                      <a:pt x="2376" y="3894"/>
                      <a:pt x="2570" y="4142"/>
                      <a:pt x="2763" y="4390"/>
                    </a:cubicBezTo>
                    <a:cubicBezTo>
                      <a:pt x="2794" y="4425"/>
                      <a:pt x="2837" y="4444"/>
                      <a:pt x="2884" y="4444"/>
                    </a:cubicBezTo>
                    <a:cubicBezTo>
                      <a:pt x="2942" y="4444"/>
                      <a:pt x="2934" y="4374"/>
                      <a:pt x="2934" y="4340"/>
                    </a:cubicBezTo>
                    <a:cubicBezTo>
                      <a:pt x="2938" y="4092"/>
                      <a:pt x="2949" y="3844"/>
                      <a:pt x="2930" y="3600"/>
                    </a:cubicBezTo>
                    <a:cubicBezTo>
                      <a:pt x="2907" y="3297"/>
                      <a:pt x="2810" y="3018"/>
                      <a:pt x="2717" y="2732"/>
                    </a:cubicBezTo>
                    <a:cubicBezTo>
                      <a:pt x="2392" y="1747"/>
                      <a:pt x="1803" y="953"/>
                      <a:pt x="977" y="333"/>
                    </a:cubicBezTo>
                    <a:cubicBezTo>
                      <a:pt x="807" y="217"/>
                      <a:pt x="629" y="112"/>
                      <a:pt x="443" y="23"/>
                    </a:cubicBezTo>
                    <a:cubicBezTo>
                      <a:pt x="413" y="8"/>
                      <a:pt x="385" y="0"/>
                      <a:pt x="3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4" name="Google Shape;1989;p51"/>
          <p:cNvGrpSpPr/>
          <p:nvPr/>
        </p:nvGrpSpPr>
        <p:grpSpPr>
          <a:xfrm>
            <a:off x="8730584" y="1714037"/>
            <a:ext cx="591867" cy="554029"/>
            <a:chOff x="1933907" y="1224679"/>
            <a:chExt cx="616646" cy="684573"/>
          </a:xfrm>
        </p:grpSpPr>
        <p:sp>
          <p:nvSpPr>
            <p:cNvPr id="85" name="Google Shape;1990;p51"/>
            <p:cNvSpPr/>
            <p:nvPr/>
          </p:nvSpPr>
          <p:spPr>
            <a:xfrm>
              <a:off x="1933907" y="1224713"/>
              <a:ext cx="616646" cy="684505"/>
            </a:xfrm>
            <a:custGeom>
              <a:avLst/>
              <a:gdLst/>
              <a:ahLst/>
              <a:cxnLst/>
              <a:rect l="l" t="t" r="r" b="b"/>
              <a:pathLst>
                <a:path w="9060" h="10057" extrusionOk="0">
                  <a:moveTo>
                    <a:pt x="4383" y="1"/>
                  </a:moveTo>
                  <a:cubicBezTo>
                    <a:pt x="4247" y="1"/>
                    <a:pt x="4105" y="24"/>
                    <a:pt x="3960" y="72"/>
                  </a:cubicBezTo>
                  <a:cubicBezTo>
                    <a:pt x="3735" y="150"/>
                    <a:pt x="3534" y="274"/>
                    <a:pt x="3367" y="440"/>
                  </a:cubicBezTo>
                  <a:cubicBezTo>
                    <a:pt x="2984" y="809"/>
                    <a:pt x="2713" y="1250"/>
                    <a:pt x="2503" y="1735"/>
                  </a:cubicBezTo>
                  <a:cubicBezTo>
                    <a:pt x="2418" y="1924"/>
                    <a:pt x="2352" y="2122"/>
                    <a:pt x="2275" y="2316"/>
                  </a:cubicBezTo>
                  <a:cubicBezTo>
                    <a:pt x="2244" y="2385"/>
                    <a:pt x="2209" y="2451"/>
                    <a:pt x="2166" y="2533"/>
                  </a:cubicBezTo>
                  <a:cubicBezTo>
                    <a:pt x="2116" y="2494"/>
                    <a:pt x="2097" y="2478"/>
                    <a:pt x="2077" y="2463"/>
                  </a:cubicBezTo>
                  <a:cubicBezTo>
                    <a:pt x="1914" y="2314"/>
                    <a:pt x="1704" y="2236"/>
                    <a:pt x="1493" y="2236"/>
                  </a:cubicBezTo>
                  <a:cubicBezTo>
                    <a:pt x="1348" y="2236"/>
                    <a:pt x="1202" y="2273"/>
                    <a:pt x="1070" y="2347"/>
                  </a:cubicBezTo>
                  <a:cubicBezTo>
                    <a:pt x="880" y="2447"/>
                    <a:pt x="721" y="2595"/>
                    <a:pt x="601" y="2769"/>
                  </a:cubicBezTo>
                  <a:cubicBezTo>
                    <a:pt x="419" y="3036"/>
                    <a:pt x="283" y="3335"/>
                    <a:pt x="210" y="3645"/>
                  </a:cubicBezTo>
                  <a:cubicBezTo>
                    <a:pt x="39" y="4276"/>
                    <a:pt x="0" y="4916"/>
                    <a:pt x="16" y="5559"/>
                  </a:cubicBezTo>
                  <a:cubicBezTo>
                    <a:pt x="35" y="6543"/>
                    <a:pt x="287" y="7508"/>
                    <a:pt x="756" y="8372"/>
                  </a:cubicBezTo>
                  <a:cubicBezTo>
                    <a:pt x="826" y="8511"/>
                    <a:pt x="911" y="8643"/>
                    <a:pt x="1004" y="8767"/>
                  </a:cubicBezTo>
                  <a:cubicBezTo>
                    <a:pt x="1093" y="8872"/>
                    <a:pt x="1198" y="8965"/>
                    <a:pt x="1318" y="9038"/>
                  </a:cubicBezTo>
                  <a:cubicBezTo>
                    <a:pt x="1988" y="9472"/>
                    <a:pt x="2728" y="9743"/>
                    <a:pt x="3511" y="9910"/>
                  </a:cubicBezTo>
                  <a:cubicBezTo>
                    <a:pt x="3943" y="10001"/>
                    <a:pt x="4374" y="10056"/>
                    <a:pt x="4809" y="10056"/>
                  </a:cubicBezTo>
                  <a:cubicBezTo>
                    <a:pt x="5057" y="10056"/>
                    <a:pt x="5306" y="10038"/>
                    <a:pt x="5557" y="9999"/>
                  </a:cubicBezTo>
                  <a:cubicBezTo>
                    <a:pt x="5839" y="9960"/>
                    <a:pt x="6115" y="9867"/>
                    <a:pt x="6366" y="9728"/>
                  </a:cubicBezTo>
                  <a:cubicBezTo>
                    <a:pt x="6545" y="9623"/>
                    <a:pt x="6680" y="9461"/>
                    <a:pt x="6750" y="9267"/>
                  </a:cubicBezTo>
                  <a:cubicBezTo>
                    <a:pt x="6820" y="9081"/>
                    <a:pt x="6800" y="8872"/>
                    <a:pt x="6688" y="8705"/>
                  </a:cubicBezTo>
                  <a:cubicBezTo>
                    <a:pt x="6676" y="8682"/>
                    <a:pt x="6661" y="8658"/>
                    <a:pt x="6645" y="8639"/>
                  </a:cubicBezTo>
                  <a:cubicBezTo>
                    <a:pt x="6560" y="8515"/>
                    <a:pt x="6572" y="8488"/>
                    <a:pt x="6719" y="8472"/>
                  </a:cubicBezTo>
                  <a:cubicBezTo>
                    <a:pt x="7060" y="8438"/>
                    <a:pt x="7393" y="8341"/>
                    <a:pt x="7703" y="8190"/>
                  </a:cubicBezTo>
                  <a:cubicBezTo>
                    <a:pt x="7978" y="8046"/>
                    <a:pt x="8222" y="7853"/>
                    <a:pt x="8420" y="7612"/>
                  </a:cubicBezTo>
                  <a:cubicBezTo>
                    <a:pt x="8641" y="7345"/>
                    <a:pt x="8761" y="7008"/>
                    <a:pt x="8761" y="6663"/>
                  </a:cubicBezTo>
                  <a:cubicBezTo>
                    <a:pt x="8761" y="6210"/>
                    <a:pt x="8532" y="5876"/>
                    <a:pt x="8160" y="5640"/>
                  </a:cubicBezTo>
                  <a:cubicBezTo>
                    <a:pt x="8029" y="5559"/>
                    <a:pt x="7881" y="5505"/>
                    <a:pt x="7742" y="5435"/>
                  </a:cubicBezTo>
                  <a:cubicBezTo>
                    <a:pt x="7688" y="5408"/>
                    <a:pt x="7637" y="5373"/>
                    <a:pt x="7595" y="5334"/>
                  </a:cubicBezTo>
                  <a:cubicBezTo>
                    <a:pt x="7525" y="5264"/>
                    <a:pt x="7537" y="5222"/>
                    <a:pt x="7610" y="5164"/>
                  </a:cubicBezTo>
                  <a:cubicBezTo>
                    <a:pt x="7633" y="5148"/>
                    <a:pt x="7653" y="5133"/>
                    <a:pt x="7676" y="5121"/>
                  </a:cubicBezTo>
                  <a:cubicBezTo>
                    <a:pt x="8110" y="4881"/>
                    <a:pt x="8428" y="4520"/>
                    <a:pt x="8711" y="4121"/>
                  </a:cubicBezTo>
                  <a:cubicBezTo>
                    <a:pt x="8889" y="3869"/>
                    <a:pt x="8951" y="3579"/>
                    <a:pt x="8997" y="3281"/>
                  </a:cubicBezTo>
                  <a:cubicBezTo>
                    <a:pt x="9059" y="2928"/>
                    <a:pt x="9036" y="2564"/>
                    <a:pt x="8927" y="2223"/>
                  </a:cubicBezTo>
                  <a:cubicBezTo>
                    <a:pt x="8753" y="1700"/>
                    <a:pt x="8249" y="1111"/>
                    <a:pt x="7420" y="1099"/>
                  </a:cubicBezTo>
                  <a:cubicBezTo>
                    <a:pt x="7413" y="1099"/>
                    <a:pt x="7405" y="1099"/>
                    <a:pt x="7397" y="1099"/>
                  </a:cubicBezTo>
                  <a:cubicBezTo>
                    <a:pt x="6980" y="1099"/>
                    <a:pt x="6596" y="1203"/>
                    <a:pt x="6223" y="1378"/>
                  </a:cubicBezTo>
                  <a:cubicBezTo>
                    <a:pt x="6049" y="1459"/>
                    <a:pt x="5886" y="1556"/>
                    <a:pt x="5715" y="1645"/>
                  </a:cubicBezTo>
                  <a:cubicBezTo>
                    <a:pt x="5683" y="1662"/>
                    <a:pt x="5651" y="1685"/>
                    <a:pt x="5616" y="1685"/>
                  </a:cubicBezTo>
                  <a:cubicBezTo>
                    <a:pt x="5601" y="1685"/>
                    <a:pt x="5585" y="1681"/>
                    <a:pt x="5568" y="1669"/>
                  </a:cubicBezTo>
                  <a:cubicBezTo>
                    <a:pt x="5526" y="1630"/>
                    <a:pt x="5506" y="1572"/>
                    <a:pt x="5522" y="1518"/>
                  </a:cubicBezTo>
                  <a:cubicBezTo>
                    <a:pt x="5553" y="1289"/>
                    <a:pt x="5529" y="1060"/>
                    <a:pt x="5456" y="847"/>
                  </a:cubicBezTo>
                  <a:cubicBezTo>
                    <a:pt x="5295" y="312"/>
                    <a:pt x="4880" y="1"/>
                    <a:pt x="4383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" name="Google Shape;1991;p51"/>
            <p:cNvGrpSpPr/>
            <p:nvPr/>
          </p:nvGrpSpPr>
          <p:grpSpPr>
            <a:xfrm>
              <a:off x="1933907" y="1224679"/>
              <a:ext cx="616646" cy="684573"/>
              <a:chOff x="1203474" y="1232609"/>
              <a:chExt cx="616646" cy="684573"/>
            </a:xfrm>
          </p:grpSpPr>
          <p:sp>
            <p:nvSpPr>
              <p:cNvPr id="87" name="Google Shape;1992;p51"/>
              <p:cNvSpPr/>
              <p:nvPr/>
            </p:nvSpPr>
            <p:spPr>
              <a:xfrm>
                <a:off x="1203474" y="1232609"/>
                <a:ext cx="616646" cy="684573"/>
              </a:xfrm>
              <a:custGeom>
                <a:avLst/>
                <a:gdLst/>
                <a:ahLst/>
                <a:cxnLst/>
                <a:rect l="l" t="t" r="r" b="b"/>
                <a:pathLst>
                  <a:path w="9060" h="10058" extrusionOk="0">
                    <a:moveTo>
                      <a:pt x="4391" y="236"/>
                    </a:moveTo>
                    <a:cubicBezTo>
                      <a:pt x="4760" y="236"/>
                      <a:pt x="5071" y="452"/>
                      <a:pt x="5212" y="829"/>
                    </a:cubicBezTo>
                    <a:cubicBezTo>
                      <a:pt x="5316" y="1096"/>
                      <a:pt x="5332" y="1387"/>
                      <a:pt x="5258" y="1662"/>
                    </a:cubicBezTo>
                    <a:cubicBezTo>
                      <a:pt x="5231" y="1755"/>
                      <a:pt x="5212" y="1848"/>
                      <a:pt x="5192" y="1941"/>
                    </a:cubicBezTo>
                    <a:cubicBezTo>
                      <a:pt x="5176" y="2047"/>
                      <a:pt x="5222" y="2111"/>
                      <a:pt x="5310" y="2111"/>
                    </a:cubicBezTo>
                    <a:cubicBezTo>
                      <a:pt x="5327" y="2111"/>
                      <a:pt x="5346" y="2109"/>
                      <a:pt x="5367" y="2103"/>
                    </a:cubicBezTo>
                    <a:cubicBezTo>
                      <a:pt x="5432" y="2084"/>
                      <a:pt x="5491" y="2057"/>
                      <a:pt x="5549" y="2026"/>
                    </a:cubicBezTo>
                    <a:cubicBezTo>
                      <a:pt x="5754" y="1910"/>
                      <a:pt x="5956" y="1790"/>
                      <a:pt x="6161" y="1681"/>
                    </a:cubicBezTo>
                    <a:cubicBezTo>
                      <a:pt x="6521" y="1491"/>
                      <a:pt x="6897" y="1340"/>
                      <a:pt x="7312" y="1329"/>
                    </a:cubicBezTo>
                    <a:cubicBezTo>
                      <a:pt x="7326" y="1328"/>
                      <a:pt x="7341" y="1328"/>
                      <a:pt x="7355" y="1328"/>
                    </a:cubicBezTo>
                    <a:cubicBezTo>
                      <a:pt x="8093" y="1328"/>
                      <a:pt x="8551" y="1812"/>
                      <a:pt x="8718" y="2355"/>
                    </a:cubicBezTo>
                    <a:cubicBezTo>
                      <a:pt x="8815" y="2669"/>
                      <a:pt x="8803" y="2991"/>
                      <a:pt x="8749" y="3312"/>
                    </a:cubicBezTo>
                    <a:cubicBezTo>
                      <a:pt x="8707" y="3564"/>
                      <a:pt x="8637" y="3804"/>
                      <a:pt x="8490" y="4017"/>
                    </a:cubicBezTo>
                    <a:cubicBezTo>
                      <a:pt x="8156" y="4513"/>
                      <a:pt x="7684" y="4901"/>
                      <a:pt x="7133" y="5137"/>
                    </a:cubicBezTo>
                    <a:cubicBezTo>
                      <a:pt x="7095" y="5153"/>
                      <a:pt x="7060" y="5168"/>
                      <a:pt x="7025" y="5188"/>
                    </a:cubicBezTo>
                    <a:cubicBezTo>
                      <a:pt x="6920" y="5250"/>
                      <a:pt x="6920" y="5362"/>
                      <a:pt x="7017" y="5428"/>
                    </a:cubicBezTo>
                    <a:cubicBezTo>
                      <a:pt x="7060" y="5459"/>
                      <a:pt x="7110" y="5478"/>
                      <a:pt x="7161" y="5494"/>
                    </a:cubicBezTo>
                    <a:cubicBezTo>
                      <a:pt x="7250" y="5525"/>
                      <a:pt x="7343" y="5548"/>
                      <a:pt x="7432" y="5579"/>
                    </a:cubicBezTo>
                    <a:cubicBezTo>
                      <a:pt x="7660" y="5653"/>
                      <a:pt x="7889" y="5734"/>
                      <a:pt x="8083" y="5873"/>
                    </a:cubicBezTo>
                    <a:cubicBezTo>
                      <a:pt x="8358" y="6071"/>
                      <a:pt x="8532" y="6331"/>
                      <a:pt x="8521" y="6675"/>
                    </a:cubicBezTo>
                    <a:cubicBezTo>
                      <a:pt x="8513" y="6997"/>
                      <a:pt x="8385" y="7307"/>
                      <a:pt x="8164" y="7536"/>
                    </a:cubicBezTo>
                    <a:cubicBezTo>
                      <a:pt x="7928" y="7791"/>
                      <a:pt x="7633" y="7981"/>
                      <a:pt x="7308" y="8094"/>
                    </a:cubicBezTo>
                    <a:cubicBezTo>
                      <a:pt x="7009" y="8198"/>
                      <a:pt x="6692" y="8252"/>
                      <a:pt x="6374" y="8256"/>
                    </a:cubicBezTo>
                    <a:cubicBezTo>
                      <a:pt x="6300" y="8256"/>
                      <a:pt x="6231" y="8268"/>
                      <a:pt x="6196" y="8342"/>
                    </a:cubicBezTo>
                    <a:cubicBezTo>
                      <a:pt x="6157" y="8411"/>
                      <a:pt x="6204" y="8473"/>
                      <a:pt x="6246" y="8528"/>
                    </a:cubicBezTo>
                    <a:cubicBezTo>
                      <a:pt x="6281" y="8570"/>
                      <a:pt x="6316" y="8605"/>
                      <a:pt x="6351" y="8644"/>
                    </a:cubicBezTo>
                    <a:cubicBezTo>
                      <a:pt x="6393" y="8694"/>
                      <a:pt x="6436" y="8745"/>
                      <a:pt x="6479" y="8795"/>
                    </a:cubicBezTo>
                    <a:cubicBezTo>
                      <a:pt x="6572" y="8911"/>
                      <a:pt x="6591" y="9074"/>
                      <a:pt x="6529" y="9213"/>
                    </a:cubicBezTo>
                    <a:cubicBezTo>
                      <a:pt x="6475" y="9349"/>
                      <a:pt x="6378" y="9461"/>
                      <a:pt x="6254" y="9531"/>
                    </a:cubicBezTo>
                    <a:cubicBezTo>
                      <a:pt x="6060" y="9640"/>
                      <a:pt x="5847" y="9717"/>
                      <a:pt x="5630" y="9752"/>
                    </a:cubicBezTo>
                    <a:cubicBezTo>
                      <a:pt x="5361" y="9801"/>
                      <a:pt x="5092" y="9823"/>
                      <a:pt x="4824" y="9823"/>
                    </a:cubicBezTo>
                    <a:cubicBezTo>
                      <a:pt x="4474" y="9823"/>
                      <a:pt x="4125" y="9785"/>
                      <a:pt x="3774" y="9717"/>
                    </a:cubicBezTo>
                    <a:cubicBezTo>
                      <a:pt x="3084" y="9589"/>
                      <a:pt x="2418" y="9380"/>
                      <a:pt x="1798" y="9047"/>
                    </a:cubicBezTo>
                    <a:cubicBezTo>
                      <a:pt x="1713" y="9008"/>
                      <a:pt x="1643" y="8942"/>
                      <a:pt x="1593" y="8865"/>
                    </a:cubicBezTo>
                    <a:cubicBezTo>
                      <a:pt x="1438" y="8624"/>
                      <a:pt x="1422" y="8384"/>
                      <a:pt x="1597" y="8140"/>
                    </a:cubicBezTo>
                    <a:cubicBezTo>
                      <a:pt x="2267" y="7199"/>
                      <a:pt x="3007" y="6315"/>
                      <a:pt x="3863" y="5536"/>
                    </a:cubicBezTo>
                    <a:cubicBezTo>
                      <a:pt x="4537" y="4924"/>
                      <a:pt x="5243" y="4351"/>
                      <a:pt x="6014" y="3866"/>
                    </a:cubicBezTo>
                    <a:cubicBezTo>
                      <a:pt x="6080" y="3824"/>
                      <a:pt x="6142" y="3777"/>
                      <a:pt x="6200" y="3723"/>
                    </a:cubicBezTo>
                    <a:cubicBezTo>
                      <a:pt x="6238" y="3688"/>
                      <a:pt x="6269" y="3630"/>
                      <a:pt x="6223" y="3587"/>
                    </a:cubicBezTo>
                    <a:cubicBezTo>
                      <a:pt x="6198" y="3568"/>
                      <a:pt x="6166" y="3559"/>
                      <a:pt x="6135" y="3559"/>
                    </a:cubicBezTo>
                    <a:cubicBezTo>
                      <a:pt x="6121" y="3559"/>
                      <a:pt x="6108" y="3561"/>
                      <a:pt x="6095" y="3564"/>
                    </a:cubicBezTo>
                    <a:cubicBezTo>
                      <a:pt x="6014" y="3595"/>
                      <a:pt x="5936" y="3634"/>
                      <a:pt x="5863" y="3680"/>
                    </a:cubicBezTo>
                    <a:cubicBezTo>
                      <a:pt x="4998" y="4227"/>
                      <a:pt x="4212" y="4870"/>
                      <a:pt x="3472" y="5567"/>
                    </a:cubicBezTo>
                    <a:cubicBezTo>
                      <a:pt x="2740" y="6273"/>
                      <a:pt x="2077" y="7040"/>
                      <a:pt x="1492" y="7869"/>
                    </a:cubicBezTo>
                    <a:cubicBezTo>
                      <a:pt x="1411" y="7977"/>
                      <a:pt x="1325" y="8082"/>
                      <a:pt x="1228" y="8175"/>
                    </a:cubicBezTo>
                    <a:cubicBezTo>
                      <a:pt x="1177" y="8228"/>
                      <a:pt x="1125" y="8255"/>
                      <a:pt x="1073" y="8255"/>
                    </a:cubicBezTo>
                    <a:cubicBezTo>
                      <a:pt x="1016" y="8255"/>
                      <a:pt x="960" y="8223"/>
                      <a:pt x="907" y="8159"/>
                    </a:cubicBezTo>
                    <a:cubicBezTo>
                      <a:pt x="868" y="8105"/>
                      <a:pt x="833" y="8051"/>
                      <a:pt x="810" y="7989"/>
                    </a:cubicBezTo>
                    <a:lnTo>
                      <a:pt x="810" y="7993"/>
                    </a:lnTo>
                    <a:cubicBezTo>
                      <a:pt x="423" y="7168"/>
                      <a:pt x="225" y="6269"/>
                      <a:pt x="237" y="5354"/>
                    </a:cubicBezTo>
                    <a:cubicBezTo>
                      <a:pt x="229" y="4854"/>
                      <a:pt x="279" y="4355"/>
                      <a:pt x="384" y="3866"/>
                    </a:cubicBezTo>
                    <a:cubicBezTo>
                      <a:pt x="461" y="3533"/>
                      <a:pt x="566" y="3212"/>
                      <a:pt x="764" y="2929"/>
                    </a:cubicBezTo>
                    <a:cubicBezTo>
                      <a:pt x="888" y="2750"/>
                      <a:pt x="1035" y="2603"/>
                      <a:pt x="1240" y="2518"/>
                    </a:cubicBezTo>
                    <a:cubicBezTo>
                      <a:pt x="1322" y="2482"/>
                      <a:pt x="1407" y="2464"/>
                      <a:pt x="1491" y="2464"/>
                    </a:cubicBezTo>
                    <a:cubicBezTo>
                      <a:pt x="1695" y="2464"/>
                      <a:pt x="1892" y="2567"/>
                      <a:pt x="2007" y="2750"/>
                    </a:cubicBezTo>
                    <a:cubicBezTo>
                      <a:pt x="2050" y="2809"/>
                      <a:pt x="2085" y="2874"/>
                      <a:pt x="2124" y="2936"/>
                    </a:cubicBezTo>
                    <a:cubicBezTo>
                      <a:pt x="2143" y="2971"/>
                      <a:pt x="2166" y="3002"/>
                      <a:pt x="2193" y="3029"/>
                    </a:cubicBezTo>
                    <a:cubicBezTo>
                      <a:pt x="2224" y="3058"/>
                      <a:pt x="2254" y="3071"/>
                      <a:pt x="2279" y="3071"/>
                    </a:cubicBezTo>
                    <a:cubicBezTo>
                      <a:pt x="2319" y="3071"/>
                      <a:pt x="2349" y="3036"/>
                      <a:pt x="2356" y="2971"/>
                    </a:cubicBezTo>
                    <a:cubicBezTo>
                      <a:pt x="2383" y="2673"/>
                      <a:pt x="2480" y="2394"/>
                      <a:pt x="2588" y="2119"/>
                    </a:cubicBezTo>
                    <a:cubicBezTo>
                      <a:pt x="2802" y="1592"/>
                      <a:pt x="3057" y="1088"/>
                      <a:pt x="3460" y="678"/>
                    </a:cubicBezTo>
                    <a:cubicBezTo>
                      <a:pt x="3646" y="480"/>
                      <a:pt x="3883" y="337"/>
                      <a:pt x="4146" y="267"/>
                    </a:cubicBezTo>
                    <a:cubicBezTo>
                      <a:pt x="4230" y="246"/>
                      <a:pt x="4312" y="236"/>
                      <a:pt x="4391" y="236"/>
                    </a:cubicBezTo>
                    <a:close/>
                    <a:moveTo>
                      <a:pt x="4385" y="0"/>
                    </a:moveTo>
                    <a:cubicBezTo>
                      <a:pt x="4248" y="0"/>
                      <a:pt x="4106" y="24"/>
                      <a:pt x="3960" y="73"/>
                    </a:cubicBezTo>
                    <a:cubicBezTo>
                      <a:pt x="3735" y="151"/>
                      <a:pt x="3534" y="275"/>
                      <a:pt x="3367" y="441"/>
                    </a:cubicBezTo>
                    <a:cubicBezTo>
                      <a:pt x="2984" y="809"/>
                      <a:pt x="2712" y="1251"/>
                      <a:pt x="2503" y="1735"/>
                    </a:cubicBezTo>
                    <a:cubicBezTo>
                      <a:pt x="2418" y="1925"/>
                      <a:pt x="2352" y="2123"/>
                      <a:pt x="2275" y="2317"/>
                    </a:cubicBezTo>
                    <a:cubicBezTo>
                      <a:pt x="2244" y="2386"/>
                      <a:pt x="2209" y="2452"/>
                      <a:pt x="2166" y="2534"/>
                    </a:cubicBezTo>
                    <a:cubicBezTo>
                      <a:pt x="2120" y="2495"/>
                      <a:pt x="2100" y="2483"/>
                      <a:pt x="2081" y="2464"/>
                    </a:cubicBezTo>
                    <a:cubicBezTo>
                      <a:pt x="1915" y="2314"/>
                      <a:pt x="1706" y="2237"/>
                      <a:pt x="1495" y="2237"/>
                    </a:cubicBezTo>
                    <a:cubicBezTo>
                      <a:pt x="1350" y="2237"/>
                      <a:pt x="1204" y="2273"/>
                      <a:pt x="1070" y="2348"/>
                    </a:cubicBezTo>
                    <a:cubicBezTo>
                      <a:pt x="884" y="2448"/>
                      <a:pt x="721" y="2596"/>
                      <a:pt x="601" y="2770"/>
                    </a:cubicBezTo>
                    <a:cubicBezTo>
                      <a:pt x="419" y="3037"/>
                      <a:pt x="287" y="3336"/>
                      <a:pt x="209" y="3649"/>
                    </a:cubicBezTo>
                    <a:cubicBezTo>
                      <a:pt x="39" y="4273"/>
                      <a:pt x="0" y="4916"/>
                      <a:pt x="16" y="5563"/>
                    </a:cubicBezTo>
                    <a:cubicBezTo>
                      <a:pt x="35" y="6544"/>
                      <a:pt x="287" y="7509"/>
                      <a:pt x="756" y="8373"/>
                    </a:cubicBezTo>
                    <a:cubicBezTo>
                      <a:pt x="826" y="8512"/>
                      <a:pt x="907" y="8644"/>
                      <a:pt x="1004" y="8768"/>
                    </a:cubicBezTo>
                    <a:cubicBezTo>
                      <a:pt x="1093" y="8872"/>
                      <a:pt x="1197" y="8965"/>
                      <a:pt x="1314" y="9039"/>
                    </a:cubicBezTo>
                    <a:cubicBezTo>
                      <a:pt x="1988" y="9477"/>
                      <a:pt x="2724" y="9748"/>
                      <a:pt x="3507" y="9911"/>
                    </a:cubicBezTo>
                    <a:cubicBezTo>
                      <a:pt x="3939" y="10002"/>
                      <a:pt x="4370" y="10057"/>
                      <a:pt x="4805" y="10057"/>
                    </a:cubicBezTo>
                    <a:cubicBezTo>
                      <a:pt x="5053" y="10057"/>
                      <a:pt x="5302" y="10039"/>
                      <a:pt x="5553" y="10000"/>
                    </a:cubicBezTo>
                    <a:cubicBezTo>
                      <a:pt x="5839" y="9961"/>
                      <a:pt x="6114" y="9868"/>
                      <a:pt x="6362" y="9729"/>
                    </a:cubicBezTo>
                    <a:cubicBezTo>
                      <a:pt x="6541" y="9624"/>
                      <a:pt x="6676" y="9461"/>
                      <a:pt x="6746" y="9268"/>
                    </a:cubicBezTo>
                    <a:cubicBezTo>
                      <a:pt x="6820" y="9082"/>
                      <a:pt x="6796" y="8872"/>
                      <a:pt x="6688" y="8706"/>
                    </a:cubicBezTo>
                    <a:cubicBezTo>
                      <a:pt x="6672" y="8683"/>
                      <a:pt x="6657" y="8659"/>
                      <a:pt x="6645" y="8640"/>
                    </a:cubicBezTo>
                    <a:cubicBezTo>
                      <a:pt x="6556" y="8516"/>
                      <a:pt x="6572" y="8489"/>
                      <a:pt x="6715" y="8473"/>
                    </a:cubicBezTo>
                    <a:cubicBezTo>
                      <a:pt x="7060" y="8438"/>
                      <a:pt x="7393" y="8342"/>
                      <a:pt x="7699" y="8190"/>
                    </a:cubicBezTo>
                    <a:cubicBezTo>
                      <a:pt x="7978" y="8047"/>
                      <a:pt x="8222" y="7853"/>
                      <a:pt x="8416" y="7613"/>
                    </a:cubicBezTo>
                    <a:cubicBezTo>
                      <a:pt x="8641" y="7346"/>
                      <a:pt x="8761" y="7009"/>
                      <a:pt x="8757" y="6664"/>
                    </a:cubicBezTo>
                    <a:cubicBezTo>
                      <a:pt x="8757" y="6211"/>
                      <a:pt x="8532" y="5877"/>
                      <a:pt x="8160" y="5641"/>
                    </a:cubicBezTo>
                    <a:cubicBezTo>
                      <a:pt x="8028" y="5560"/>
                      <a:pt x="7877" y="5505"/>
                      <a:pt x="7738" y="5436"/>
                    </a:cubicBezTo>
                    <a:cubicBezTo>
                      <a:pt x="7684" y="5408"/>
                      <a:pt x="7637" y="5374"/>
                      <a:pt x="7594" y="5335"/>
                    </a:cubicBezTo>
                    <a:cubicBezTo>
                      <a:pt x="7525" y="5265"/>
                      <a:pt x="7536" y="5222"/>
                      <a:pt x="7610" y="5164"/>
                    </a:cubicBezTo>
                    <a:cubicBezTo>
                      <a:pt x="7633" y="5149"/>
                      <a:pt x="7653" y="5133"/>
                      <a:pt x="7676" y="5122"/>
                    </a:cubicBezTo>
                    <a:cubicBezTo>
                      <a:pt x="8110" y="4878"/>
                      <a:pt x="8428" y="4521"/>
                      <a:pt x="8710" y="4122"/>
                    </a:cubicBezTo>
                    <a:cubicBezTo>
                      <a:pt x="8889" y="3870"/>
                      <a:pt x="8947" y="3580"/>
                      <a:pt x="8997" y="3281"/>
                    </a:cubicBezTo>
                    <a:cubicBezTo>
                      <a:pt x="9059" y="2929"/>
                      <a:pt x="9036" y="2565"/>
                      <a:pt x="8927" y="2224"/>
                    </a:cubicBezTo>
                    <a:cubicBezTo>
                      <a:pt x="8753" y="1700"/>
                      <a:pt x="8253" y="1112"/>
                      <a:pt x="7420" y="1100"/>
                    </a:cubicBezTo>
                    <a:cubicBezTo>
                      <a:pt x="7006" y="1100"/>
                      <a:pt x="6595" y="1197"/>
                      <a:pt x="6223" y="1379"/>
                    </a:cubicBezTo>
                    <a:cubicBezTo>
                      <a:pt x="6049" y="1460"/>
                      <a:pt x="5886" y="1557"/>
                      <a:pt x="5715" y="1646"/>
                    </a:cubicBezTo>
                    <a:cubicBezTo>
                      <a:pt x="5680" y="1662"/>
                      <a:pt x="5649" y="1686"/>
                      <a:pt x="5615" y="1686"/>
                    </a:cubicBezTo>
                    <a:cubicBezTo>
                      <a:pt x="5600" y="1686"/>
                      <a:pt x="5585" y="1681"/>
                      <a:pt x="5568" y="1669"/>
                    </a:cubicBezTo>
                    <a:cubicBezTo>
                      <a:pt x="5525" y="1631"/>
                      <a:pt x="5506" y="1573"/>
                      <a:pt x="5522" y="1518"/>
                    </a:cubicBezTo>
                    <a:cubicBezTo>
                      <a:pt x="5553" y="1290"/>
                      <a:pt x="5529" y="1061"/>
                      <a:pt x="5460" y="848"/>
                    </a:cubicBezTo>
                    <a:cubicBezTo>
                      <a:pt x="5295" y="313"/>
                      <a:pt x="4881" y="0"/>
                      <a:pt x="43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993;p51"/>
              <p:cNvSpPr/>
              <p:nvPr/>
            </p:nvSpPr>
            <p:spPr>
              <a:xfrm>
                <a:off x="1218720" y="1248672"/>
                <a:ext cx="584725" cy="652583"/>
              </a:xfrm>
              <a:custGeom>
                <a:avLst/>
                <a:gdLst/>
                <a:ahLst/>
                <a:cxnLst/>
                <a:rect l="l" t="t" r="r" b="b"/>
                <a:pathLst>
                  <a:path w="8591" h="9588" extrusionOk="0">
                    <a:moveTo>
                      <a:pt x="4167" y="0"/>
                    </a:moveTo>
                    <a:cubicBezTo>
                      <a:pt x="4088" y="0"/>
                      <a:pt x="4006" y="10"/>
                      <a:pt x="3922" y="31"/>
                    </a:cubicBezTo>
                    <a:cubicBezTo>
                      <a:pt x="3659" y="101"/>
                      <a:pt x="3422" y="244"/>
                      <a:pt x="3236" y="442"/>
                    </a:cubicBezTo>
                    <a:cubicBezTo>
                      <a:pt x="2833" y="852"/>
                      <a:pt x="2578" y="1356"/>
                      <a:pt x="2364" y="1883"/>
                    </a:cubicBezTo>
                    <a:cubicBezTo>
                      <a:pt x="2256" y="2158"/>
                      <a:pt x="2159" y="2437"/>
                      <a:pt x="2132" y="2735"/>
                    </a:cubicBezTo>
                    <a:cubicBezTo>
                      <a:pt x="2125" y="2800"/>
                      <a:pt x="2095" y="2835"/>
                      <a:pt x="2055" y="2835"/>
                    </a:cubicBezTo>
                    <a:cubicBezTo>
                      <a:pt x="2030" y="2835"/>
                      <a:pt x="2000" y="2822"/>
                      <a:pt x="1969" y="2793"/>
                    </a:cubicBezTo>
                    <a:cubicBezTo>
                      <a:pt x="1942" y="2766"/>
                      <a:pt x="1919" y="2735"/>
                      <a:pt x="1900" y="2700"/>
                    </a:cubicBezTo>
                    <a:cubicBezTo>
                      <a:pt x="1861" y="2638"/>
                      <a:pt x="1826" y="2573"/>
                      <a:pt x="1783" y="2514"/>
                    </a:cubicBezTo>
                    <a:cubicBezTo>
                      <a:pt x="1668" y="2331"/>
                      <a:pt x="1471" y="2228"/>
                      <a:pt x="1267" y="2228"/>
                    </a:cubicBezTo>
                    <a:cubicBezTo>
                      <a:pt x="1183" y="2228"/>
                      <a:pt x="1098" y="2246"/>
                      <a:pt x="1016" y="2282"/>
                    </a:cubicBezTo>
                    <a:cubicBezTo>
                      <a:pt x="811" y="2367"/>
                      <a:pt x="664" y="2514"/>
                      <a:pt x="540" y="2693"/>
                    </a:cubicBezTo>
                    <a:cubicBezTo>
                      <a:pt x="342" y="2976"/>
                      <a:pt x="237" y="3297"/>
                      <a:pt x="160" y="3630"/>
                    </a:cubicBezTo>
                    <a:cubicBezTo>
                      <a:pt x="55" y="4119"/>
                      <a:pt x="5" y="4618"/>
                      <a:pt x="13" y="5118"/>
                    </a:cubicBezTo>
                    <a:cubicBezTo>
                      <a:pt x="1" y="6033"/>
                      <a:pt x="199" y="6932"/>
                      <a:pt x="586" y="7757"/>
                    </a:cubicBezTo>
                    <a:cubicBezTo>
                      <a:pt x="609" y="7815"/>
                      <a:pt x="644" y="7873"/>
                      <a:pt x="683" y="7923"/>
                    </a:cubicBezTo>
                    <a:cubicBezTo>
                      <a:pt x="736" y="7987"/>
                      <a:pt x="793" y="8020"/>
                      <a:pt x="850" y="8020"/>
                    </a:cubicBezTo>
                    <a:cubicBezTo>
                      <a:pt x="901" y="8020"/>
                      <a:pt x="953" y="7994"/>
                      <a:pt x="1004" y="7939"/>
                    </a:cubicBezTo>
                    <a:cubicBezTo>
                      <a:pt x="1101" y="7846"/>
                      <a:pt x="1187" y="7741"/>
                      <a:pt x="1268" y="7633"/>
                    </a:cubicBezTo>
                    <a:cubicBezTo>
                      <a:pt x="1853" y="6808"/>
                      <a:pt x="2516" y="6037"/>
                      <a:pt x="3248" y="5335"/>
                    </a:cubicBezTo>
                    <a:cubicBezTo>
                      <a:pt x="3988" y="4634"/>
                      <a:pt x="4774" y="3991"/>
                      <a:pt x="5639" y="3444"/>
                    </a:cubicBezTo>
                    <a:cubicBezTo>
                      <a:pt x="5712" y="3398"/>
                      <a:pt x="5790" y="3359"/>
                      <a:pt x="5871" y="3328"/>
                    </a:cubicBezTo>
                    <a:cubicBezTo>
                      <a:pt x="5884" y="3325"/>
                      <a:pt x="5897" y="3323"/>
                      <a:pt x="5911" y="3323"/>
                    </a:cubicBezTo>
                    <a:cubicBezTo>
                      <a:pt x="5942" y="3323"/>
                      <a:pt x="5974" y="3332"/>
                      <a:pt x="5999" y="3351"/>
                    </a:cubicBezTo>
                    <a:cubicBezTo>
                      <a:pt x="6045" y="3398"/>
                      <a:pt x="6014" y="3452"/>
                      <a:pt x="5976" y="3491"/>
                    </a:cubicBezTo>
                    <a:cubicBezTo>
                      <a:pt x="5918" y="3541"/>
                      <a:pt x="5856" y="3588"/>
                      <a:pt x="5790" y="3630"/>
                    </a:cubicBezTo>
                    <a:cubicBezTo>
                      <a:pt x="5019" y="4115"/>
                      <a:pt x="4313" y="4692"/>
                      <a:pt x="3639" y="5300"/>
                    </a:cubicBezTo>
                    <a:cubicBezTo>
                      <a:pt x="2783" y="6079"/>
                      <a:pt x="2043" y="6963"/>
                      <a:pt x="1373" y="7904"/>
                    </a:cubicBezTo>
                    <a:cubicBezTo>
                      <a:pt x="1198" y="8148"/>
                      <a:pt x="1214" y="8388"/>
                      <a:pt x="1369" y="8632"/>
                    </a:cubicBezTo>
                    <a:cubicBezTo>
                      <a:pt x="1419" y="8710"/>
                      <a:pt x="1489" y="8772"/>
                      <a:pt x="1574" y="8811"/>
                    </a:cubicBezTo>
                    <a:cubicBezTo>
                      <a:pt x="2194" y="9144"/>
                      <a:pt x="2860" y="9353"/>
                      <a:pt x="3550" y="9481"/>
                    </a:cubicBezTo>
                    <a:cubicBezTo>
                      <a:pt x="3901" y="9549"/>
                      <a:pt x="4250" y="9587"/>
                      <a:pt x="4600" y="9587"/>
                    </a:cubicBezTo>
                    <a:cubicBezTo>
                      <a:pt x="4868" y="9587"/>
                      <a:pt x="5137" y="9565"/>
                      <a:pt x="5406" y="9516"/>
                    </a:cubicBezTo>
                    <a:cubicBezTo>
                      <a:pt x="5623" y="9481"/>
                      <a:pt x="5836" y="9404"/>
                      <a:pt x="6030" y="9295"/>
                    </a:cubicBezTo>
                    <a:cubicBezTo>
                      <a:pt x="6154" y="9225"/>
                      <a:pt x="6251" y="9113"/>
                      <a:pt x="6305" y="8977"/>
                    </a:cubicBezTo>
                    <a:cubicBezTo>
                      <a:pt x="6367" y="8838"/>
                      <a:pt x="6348" y="8675"/>
                      <a:pt x="6255" y="8559"/>
                    </a:cubicBezTo>
                    <a:cubicBezTo>
                      <a:pt x="6212" y="8509"/>
                      <a:pt x="6169" y="8458"/>
                      <a:pt x="6127" y="8408"/>
                    </a:cubicBezTo>
                    <a:cubicBezTo>
                      <a:pt x="6092" y="8369"/>
                      <a:pt x="6057" y="8334"/>
                      <a:pt x="6022" y="8292"/>
                    </a:cubicBezTo>
                    <a:cubicBezTo>
                      <a:pt x="5980" y="8237"/>
                      <a:pt x="5933" y="8175"/>
                      <a:pt x="5972" y="8106"/>
                    </a:cubicBezTo>
                    <a:cubicBezTo>
                      <a:pt x="6007" y="8032"/>
                      <a:pt x="6076" y="8020"/>
                      <a:pt x="6150" y="8020"/>
                    </a:cubicBezTo>
                    <a:cubicBezTo>
                      <a:pt x="6468" y="8016"/>
                      <a:pt x="6785" y="7962"/>
                      <a:pt x="7084" y="7858"/>
                    </a:cubicBezTo>
                    <a:cubicBezTo>
                      <a:pt x="7409" y="7745"/>
                      <a:pt x="7704" y="7555"/>
                      <a:pt x="7940" y="7300"/>
                    </a:cubicBezTo>
                    <a:cubicBezTo>
                      <a:pt x="8161" y="7071"/>
                      <a:pt x="8289" y="6761"/>
                      <a:pt x="8297" y="6439"/>
                    </a:cubicBezTo>
                    <a:cubicBezTo>
                      <a:pt x="8308" y="6095"/>
                      <a:pt x="8134" y="5835"/>
                      <a:pt x="7859" y="5637"/>
                    </a:cubicBezTo>
                    <a:cubicBezTo>
                      <a:pt x="7665" y="5498"/>
                      <a:pt x="7436" y="5417"/>
                      <a:pt x="7208" y="5343"/>
                    </a:cubicBezTo>
                    <a:cubicBezTo>
                      <a:pt x="7119" y="5312"/>
                      <a:pt x="7026" y="5289"/>
                      <a:pt x="6937" y="5258"/>
                    </a:cubicBezTo>
                    <a:cubicBezTo>
                      <a:pt x="6886" y="5242"/>
                      <a:pt x="6836" y="5223"/>
                      <a:pt x="6793" y="5192"/>
                    </a:cubicBezTo>
                    <a:cubicBezTo>
                      <a:pt x="6696" y="5126"/>
                      <a:pt x="6696" y="5014"/>
                      <a:pt x="6801" y="4952"/>
                    </a:cubicBezTo>
                    <a:cubicBezTo>
                      <a:pt x="6836" y="4932"/>
                      <a:pt x="6871" y="4917"/>
                      <a:pt x="6909" y="4901"/>
                    </a:cubicBezTo>
                    <a:cubicBezTo>
                      <a:pt x="7460" y="4665"/>
                      <a:pt x="7932" y="4277"/>
                      <a:pt x="8266" y="3781"/>
                    </a:cubicBezTo>
                    <a:cubicBezTo>
                      <a:pt x="8413" y="3568"/>
                      <a:pt x="8483" y="3328"/>
                      <a:pt x="8525" y="3076"/>
                    </a:cubicBezTo>
                    <a:cubicBezTo>
                      <a:pt x="8579" y="2755"/>
                      <a:pt x="8591" y="2433"/>
                      <a:pt x="8494" y="2119"/>
                    </a:cubicBezTo>
                    <a:cubicBezTo>
                      <a:pt x="8327" y="1576"/>
                      <a:pt x="7869" y="1092"/>
                      <a:pt x="7131" y="1092"/>
                    </a:cubicBezTo>
                    <a:cubicBezTo>
                      <a:pt x="7117" y="1092"/>
                      <a:pt x="7102" y="1092"/>
                      <a:pt x="7088" y="1093"/>
                    </a:cubicBezTo>
                    <a:cubicBezTo>
                      <a:pt x="6673" y="1104"/>
                      <a:pt x="6297" y="1255"/>
                      <a:pt x="5937" y="1445"/>
                    </a:cubicBezTo>
                    <a:cubicBezTo>
                      <a:pt x="5732" y="1554"/>
                      <a:pt x="5530" y="1674"/>
                      <a:pt x="5325" y="1790"/>
                    </a:cubicBezTo>
                    <a:cubicBezTo>
                      <a:pt x="5267" y="1821"/>
                      <a:pt x="5208" y="1848"/>
                      <a:pt x="5143" y="1867"/>
                    </a:cubicBezTo>
                    <a:cubicBezTo>
                      <a:pt x="5122" y="1873"/>
                      <a:pt x="5103" y="1875"/>
                      <a:pt x="5086" y="1875"/>
                    </a:cubicBezTo>
                    <a:cubicBezTo>
                      <a:pt x="4998" y="1875"/>
                      <a:pt x="4952" y="1811"/>
                      <a:pt x="4968" y="1705"/>
                    </a:cubicBezTo>
                    <a:cubicBezTo>
                      <a:pt x="4988" y="1612"/>
                      <a:pt x="5007" y="1519"/>
                      <a:pt x="5034" y="1426"/>
                    </a:cubicBezTo>
                    <a:cubicBezTo>
                      <a:pt x="5108" y="1151"/>
                      <a:pt x="5092" y="860"/>
                      <a:pt x="4988" y="593"/>
                    </a:cubicBezTo>
                    <a:cubicBezTo>
                      <a:pt x="4847" y="216"/>
                      <a:pt x="4536" y="0"/>
                      <a:pt x="4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4" grpId="0"/>
      <p:bldP spid="5" grpId="0"/>
      <p:bldP spid="6" grpId="0"/>
      <p:bldP spid="7" grpId="0"/>
      <p:bldP spid="8" grpId="0"/>
      <p:bldP spid="41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2" name="Google Shape;1632;p41"/>
          <p:cNvGrpSpPr/>
          <p:nvPr/>
        </p:nvGrpSpPr>
        <p:grpSpPr>
          <a:xfrm>
            <a:off x="8111172" y="581662"/>
            <a:ext cx="744568" cy="619916"/>
            <a:chOff x="1763544" y="3259158"/>
            <a:chExt cx="1153174" cy="1095242"/>
          </a:xfrm>
        </p:grpSpPr>
        <p:sp>
          <p:nvSpPr>
            <p:cNvPr id="1633" name="Google Shape;1633;p41"/>
            <p:cNvSpPr/>
            <p:nvPr/>
          </p:nvSpPr>
          <p:spPr>
            <a:xfrm>
              <a:off x="1763544" y="3259395"/>
              <a:ext cx="1153174" cy="1094778"/>
            </a:xfrm>
            <a:custGeom>
              <a:avLst/>
              <a:gdLst/>
              <a:ahLst/>
              <a:cxnLst/>
              <a:rect l="l" t="t" r="r" b="b"/>
              <a:pathLst>
                <a:path w="17390" h="16510" extrusionOk="0">
                  <a:moveTo>
                    <a:pt x="10247" y="0"/>
                  </a:moveTo>
                  <a:cubicBezTo>
                    <a:pt x="10094" y="0"/>
                    <a:pt x="9934" y="34"/>
                    <a:pt x="9772" y="104"/>
                  </a:cubicBezTo>
                  <a:cubicBezTo>
                    <a:pt x="9489" y="228"/>
                    <a:pt x="9237" y="414"/>
                    <a:pt x="9036" y="650"/>
                  </a:cubicBezTo>
                  <a:cubicBezTo>
                    <a:pt x="8745" y="979"/>
                    <a:pt x="8552" y="1359"/>
                    <a:pt x="8408" y="1770"/>
                  </a:cubicBezTo>
                  <a:cubicBezTo>
                    <a:pt x="8234" y="2266"/>
                    <a:pt x="8156" y="2781"/>
                    <a:pt x="8118" y="3300"/>
                  </a:cubicBezTo>
                  <a:cubicBezTo>
                    <a:pt x="8114" y="3351"/>
                    <a:pt x="8106" y="3393"/>
                    <a:pt x="8098" y="3451"/>
                  </a:cubicBezTo>
                  <a:cubicBezTo>
                    <a:pt x="7986" y="3432"/>
                    <a:pt x="7990" y="3351"/>
                    <a:pt x="7970" y="3289"/>
                  </a:cubicBezTo>
                  <a:cubicBezTo>
                    <a:pt x="7769" y="2634"/>
                    <a:pt x="7536" y="1995"/>
                    <a:pt x="7184" y="1402"/>
                  </a:cubicBezTo>
                  <a:cubicBezTo>
                    <a:pt x="7006" y="1103"/>
                    <a:pt x="6804" y="821"/>
                    <a:pt x="6545" y="580"/>
                  </a:cubicBezTo>
                  <a:cubicBezTo>
                    <a:pt x="6309" y="362"/>
                    <a:pt x="6028" y="250"/>
                    <a:pt x="5747" y="250"/>
                  </a:cubicBezTo>
                  <a:cubicBezTo>
                    <a:pt x="5544" y="250"/>
                    <a:pt x="5341" y="309"/>
                    <a:pt x="5154" y="429"/>
                  </a:cubicBezTo>
                  <a:cubicBezTo>
                    <a:pt x="4999" y="530"/>
                    <a:pt x="4867" y="654"/>
                    <a:pt x="4758" y="805"/>
                  </a:cubicBezTo>
                  <a:cubicBezTo>
                    <a:pt x="4445" y="1227"/>
                    <a:pt x="4359" y="1716"/>
                    <a:pt x="4375" y="2223"/>
                  </a:cubicBezTo>
                  <a:cubicBezTo>
                    <a:pt x="4394" y="2669"/>
                    <a:pt x="4479" y="3107"/>
                    <a:pt x="4630" y="3525"/>
                  </a:cubicBezTo>
                  <a:cubicBezTo>
                    <a:pt x="4805" y="4037"/>
                    <a:pt x="5088" y="4490"/>
                    <a:pt x="5402" y="4924"/>
                  </a:cubicBezTo>
                  <a:cubicBezTo>
                    <a:pt x="5425" y="4959"/>
                    <a:pt x="5452" y="4997"/>
                    <a:pt x="5475" y="5036"/>
                  </a:cubicBezTo>
                  <a:lnTo>
                    <a:pt x="5456" y="5063"/>
                  </a:lnTo>
                  <a:cubicBezTo>
                    <a:pt x="5409" y="5048"/>
                    <a:pt x="5363" y="5028"/>
                    <a:pt x="5316" y="5009"/>
                  </a:cubicBezTo>
                  <a:cubicBezTo>
                    <a:pt x="5076" y="4870"/>
                    <a:pt x="4844" y="4718"/>
                    <a:pt x="4599" y="4587"/>
                  </a:cubicBezTo>
                  <a:cubicBezTo>
                    <a:pt x="4115" y="4315"/>
                    <a:pt x="3619" y="4079"/>
                    <a:pt x="3081" y="3932"/>
                  </a:cubicBezTo>
                  <a:cubicBezTo>
                    <a:pt x="2803" y="3859"/>
                    <a:pt x="2525" y="3812"/>
                    <a:pt x="2244" y="3812"/>
                  </a:cubicBezTo>
                  <a:cubicBezTo>
                    <a:pt x="2077" y="3812"/>
                    <a:pt x="1909" y="3829"/>
                    <a:pt x="1740" y="3866"/>
                  </a:cubicBezTo>
                  <a:cubicBezTo>
                    <a:pt x="1132" y="4002"/>
                    <a:pt x="806" y="4424"/>
                    <a:pt x="864" y="5001"/>
                  </a:cubicBezTo>
                  <a:cubicBezTo>
                    <a:pt x="895" y="5288"/>
                    <a:pt x="981" y="5563"/>
                    <a:pt x="1112" y="5819"/>
                  </a:cubicBezTo>
                  <a:cubicBezTo>
                    <a:pt x="1395" y="6373"/>
                    <a:pt x="1821" y="6791"/>
                    <a:pt x="2333" y="7128"/>
                  </a:cubicBezTo>
                  <a:cubicBezTo>
                    <a:pt x="2829" y="7458"/>
                    <a:pt x="3367" y="7698"/>
                    <a:pt x="3925" y="7900"/>
                  </a:cubicBezTo>
                  <a:cubicBezTo>
                    <a:pt x="3983" y="7919"/>
                    <a:pt x="4042" y="7938"/>
                    <a:pt x="4100" y="7961"/>
                  </a:cubicBezTo>
                  <a:cubicBezTo>
                    <a:pt x="4119" y="7973"/>
                    <a:pt x="4135" y="7996"/>
                    <a:pt x="4138" y="8020"/>
                  </a:cubicBezTo>
                  <a:cubicBezTo>
                    <a:pt x="4138" y="8035"/>
                    <a:pt x="4104" y="8054"/>
                    <a:pt x="4084" y="8062"/>
                  </a:cubicBezTo>
                  <a:cubicBezTo>
                    <a:pt x="4074" y="8064"/>
                    <a:pt x="4066" y="8065"/>
                    <a:pt x="4057" y="8065"/>
                  </a:cubicBezTo>
                  <a:cubicBezTo>
                    <a:pt x="4048" y="8065"/>
                    <a:pt x="4040" y="8064"/>
                    <a:pt x="4030" y="8062"/>
                  </a:cubicBezTo>
                  <a:cubicBezTo>
                    <a:pt x="3623" y="8082"/>
                    <a:pt x="3216" y="8089"/>
                    <a:pt x="2809" y="8120"/>
                  </a:cubicBezTo>
                  <a:cubicBezTo>
                    <a:pt x="2302" y="8159"/>
                    <a:pt x="1798" y="8256"/>
                    <a:pt x="1314" y="8411"/>
                  </a:cubicBezTo>
                  <a:cubicBezTo>
                    <a:pt x="996" y="8508"/>
                    <a:pt x="705" y="8682"/>
                    <a:pt x="473" y="8915"/>
                  </a:cubicBezTo>
                  <a:cubicBezTo>
                    <a:pt x="62" y="9345"/>
                    <a:pt x="0" y="9953"/>
                    <a:pt x="330" y="10422"/>
                  </a:cubicBezTo>
                  <a:cubicBezTo>
                    <a:pt x="481" y="10639"/>
                    <a:pt x="690" y="10782"/>
                    <a:pt x="926" y="10891"/>
                  </a:cubicBezTo>
                  <a:cubicBezTo>
                    <a:pt x="1333" y="11073"/>
                    <a:pt x="1771" y="11170"/>
                    <a:pt x="2217" y="11177"/>
                  </a:cubicBezTo>
                  <a:cubicBezTo>
                    <a:pt x="2234" y="11178"/>
                    <a:pt x="2251" y="11178"/>
                    <a:pt x="2267" y="11178"/>
                  </a:cubicBezTo>
                  <a:cubicBezTo>
                    <a:pt x="2692" y="11178"/>
                    <a:pt x="3117" y="11131"/>
                    <a:pt x="3534" y="11034"/>
                  </a:cubicBezTo>
                  <a:cubicBezTo>
                    <a:pt x="3937" y="10945"/>
                    <a:pt x="4332" y="10817"/>
                    <a:pt x="4712" y="10658"/>
                  </a:cubicBezTo>
                  <a:cubicBezTo>
                    <a:pt x="4734" y="10649"/>
                    <a:pt x="4760" y="10635"/>
                    <a:pt x="4783" y="10635"/>
                  </a:cubicBezTo>
                  <a:cubicBezTo>
                    <a:pt x="4800" y="10635"/>
                    <a:pt x="4814" y="10643"/>
                    <a:pt x="4824" y="10666"/>
                  </a:cubicBezTo>
                  <a:cubicBezTo>
                    <a:pt x="4836" y="10693"/>
                    <a:pt x="4809" y="10743"/>
                    <a:pt x="4789" y="10778"/>
                  </a:cubicBezTo>
                  <a:cubicBezTo>
                    <a:pt x="4774" y="10802"/>
                    <a:pt x="4751" y="10825"/>
                    <a:pt x="4727" y="10844"/>
                  </a:cubicBezTo>
                  <a:cubicBezTo>
                    <a:pt x="4623" y="10941"/>
                    <a:pt x="4518" y="11042"/>
                    <a:pt x="4417" y="11143"/>
                  </a:cubicBezTo>
                  <a:cubicBezTo>
                    <a:pt x="3999" y="11561"/>
                    <a:pt x="3592" y="11991"/>
                    <a:pt x="3263" y="12483"/>
                  </a:cubicBezTo>
                  <a:cubicBezTo>
                    <a:pt x="2988" y="12898"/>
                    <a:pt x="2782" y="13336"/>
                    <a:pt x="2720" y="13839"/>
                  </a:cubicBezTo>
                  <a:cubicBezTo>
                    <a:pt x="2639" y="14521"/>
                    <a:pt x="3061" y="15168"/>
                    <a:pt x="3720" y="15343"/>
                  </a:cubicBezTo>
                  <a:cubicBezTo>
                    <a:pt x="3840" y="15372"/>
                    <a:pt x="3963" y="15386"/>
                    <a:pt x="4086" y="15386"/>
                  </a:cubicBezTo>
                  <a:cubicBezTo>
                    <a:pt x="4241" y="15386"/>
                    <a:pt x="4396" y="15363"/>
                    <a:pt x="4545" y="15315"/>
                  </a:cubicBezTo>
                  <a:cubicBezTo>
                    <a:pt x="5223" y="15114"/>
                    <a:pt x="5789" y="14730"/>
                    <a:pt x="6266" y="14211"/>
                  </a:cubicBezTo>
                  <a:cubicBezTo>
                    <a:pt x="6587" y="13859"/>
                    <a:pt x="6862" y="13467"/>
                    <a:pt x="7079" y="13049"/>
                  </a:cubicBezTo>
                  <a:cubicBezTo>
                    <a:pt x="7099" y="13015"/>
                    <a:pt x="7108" y="12959"/>
                    <a:pt x="7164" y="12959"/>
                  </a:cubicBezTo>
                  <a:cubicBezTo>
                    <a:pt x="7174" y="12959"/>
                    <a:pt x="7184" y="12960"/>
                    <a:pt x="7195" y="12964"/>
                  </a:cubicBezTo>
                  <a:cubicBezTo>
                    <a:pt x="7199" y="13002"/>
                    <a:pt x="7199" y="13045"/>
                    <a:pt x="7195" y="13084"/>
                  </a:cubicBezTo>
                  <a:cubicBezTo>
                    <a:pt x="7168" y="13270"/>
                    <a:pt x="7134" y="13456"/>
                    <a:pt x="7110" y="13638"/>
                  </a:cubicBezTo>
                  <a:cubicBezTo>
                    <a:pt x="7033" y="14207"/>
                    <a:pt x="7006" y="14773"/>
                    <a:pt x="7099" y="15343"/>
                  </a:cubicBezTo>
                  <a:cubicBezTo>
                    <a:pt x="7130" y="15575"/>
                    <a:pt x="7203" y="15800"/>
                    <a:pt x="7319" y="16005"/>
                  </a:cubicBezTo>
                  <a:cubicBezTo>
                    <a:pt x="7516" y="16326"/>
                    <a:pt x="7790" y="16509"/>
                    <a:pt x="8156" y="16509"/>
                  </a:cubicBezTo>
                  <a:cubicBezTo>
                    <a:pt x="8188" y="16509"/>
                    <a:pt x="8220" y="16508"/>
                    <a:pt x="8253" y="16505"/>
                  </a:cubicBezTo>
                  <a:cubicBezTo>
                    <a:pt x="8645" y="16470"/>
                    <a:pt x="8962" y="16273"/>
                    <a:pt x="9218" y="15982"/>
                  </a:cubicBezTo>
                  <a:cubicBezTo>
                    <a:pt x="9361" y="15808"/>
                    <a:pt x="9478" y="15614"/>
                    <a:pt x="9559" y="15401"/>
                  </a:cubicBezTo>
                  <a:cubicBezTo>
                    <a:pt x="9865" y="14688"/>
                    <a:pt x="10032" y="13948"/>
                    <a:pt x="10005" y="13169"/>
                  </a:cubicBezTo>
                  <a:lnTo>
                    <a:pt x="10005" y="13002"/>
                  </a:lnTo>
                  <a:cubicBezTo>
                    <a:pt x="10101" y="13018"/>
                    <a:pt x="10105" y="13080"/>
                    <a:pt x="10129" y="13126"/>
                  </a:cubicBezTo>
                  <a:cubicBezTo>
                    <a:pt x="10256" y="13421"/>
                    <a:pt x="10380" y="13719"/>
                    <a:pt x="10520" y="14010"/>
                  </a:cubicBezTo>
                  <a:cubicBezTo>
                    <a:pt x="10687" y="14355"/>
                    <a:pt x="10904" y="14672"/>
                    <a:pt x="11167" y="14951"/>
                  </a:cubicBezTo>
                  <a:cubicBezTo>
                    <a:pt x="11403" y="15188"/>
                    <a:pt x="11667" y="15385"/>
                    <a:pt x="11996" y="15470"/>
                  </a:cubicBezTo>
                  <a:cubicBezTo>
                    <a:pt x="12094" y="15496"/>
                    <a:pt x="12188" y="15508"/>
                    <a:pt x="12278" y="15508"/>
                  </a:cubicBezTo>
                  <a:cubicBezTo>
                    <a:pt x="12546" y="15508"/>
                    <a:pt x="12780" y="15397"/>
                    <a:pt x="12980" y="15180"/>
                  </a:cubicBezTo>
                  <a:cubicBezTo>
                    <a:pt x="13139" y="15006"/>
                    <a:pt x="13255" y="14796"/>
                    <a:pt x="13317" y="14568"/>
                  </a:cubicBezTo>
                  <a:cubicBezTo>
                    <a:pt x="13426" y="14192"/>
                    <a:pt x="13410" y="13812"/>
                    <a:pt x="13360" y="13429"/>
                  </a:cubicBezTo>
                  <a:cubicBezTo>
                    <a:pt x="13286" y="12894"/>
                    <a:pt x="13108" y="12394"/>
                    <a:pt x="12868" y="11910"/>
                  </a:cubicBezTo>
                  <a:cubicBezTo>
                    <a:pt x="12849" y="11871"/>
                    <a:pt x="12829" y="11828"/>
                    <a:pt x="12810" y="11782"/>
                  </a:cubicBezTo>
                  <a:cubicBezTo>
                    <a:pt x="12844" y="11780"/>
                    <a:pt x="12869" y="11778"/>
                    <a:pt x="12889" y="11778"/>
                  </a:cubicBezTo>
                  <a:cubicBezTo>
                    <a:pt x="12943" y="11778"/>
                    <a:pt x="12958" y="11790"/>
                    <a:pt x="13015" y="11832"/>
                  </a:cubicBezTo>
                  <a:cubicBezTo>
                    <a:pt x="13124" y="11914"/>
                    <a:pt x="13228" y="11995"/>
                    <a:pt x="13341" y="12072"/>
                  </a:cubicBezTo>
                  <a:cubicBezTo>
                    <a:pt x="13740" y="12344"/>
                    <a:pt x="14147" y="12603"/>
                    <a:pt x="14612" y="12754"/>
                  </a:cubicBezTo>
                  <a:cubicBezTo>
                    <a:pt x="14840" y="12829"/>
                    <a:pt x="15071" y="12884"/>
                    <a:pt x="15310" y="12884"/>
                  </a:cubicBezTo>
                  <a:cubicBezTo>
                    <a:pt x="15367" y="12884"/>
                    <a:pt x="15425" y="12881"/>
                    <a:pt x="15483" y="12874"/>
                  </a:cubicBezTo>
                  <a:cubicBezTo>
                    <a:pt x="15960" y="12828"/>
                    <a:pt x="16316" y="12530"/>
                    <a:pt x="16413" y="12092"/>
                  </a:cubicBezTo>
                  <a:cubicBezTo>
                    <a:pt x="16448" y="11914"/>
                    <a:pt x="16448" y="11735"/>
                    <a:pt x="16413" y="11557"/>
                  </a:cubicBezTo>
                  <a:cubicBezTo>
                    <a:pt x="16347" y="11212"/>
                    <a:pt x="16189" y="10910"/>
                    <a:pt x="15979" y="10635"/>
                  </a:cubicBezTo>
                  <a:cubicBezTo>
                    <a:pt x="15576" y="10093"/>
                    <a:pt x="15049" y="9697"/>
                    <a:pt x="14449" y="9403"/>
                  </a:cubicBezTo>
                  <a:cubicBezTo>
                    <a:pt x="14197" y="9275"/>
                    <a:pt x="13930" y="9182"/>
                    <a:pt x="13670" y="9070"/>
                  </a:cubicBezTo>
                  <a:cubicBezTo>
                    <a:pt x="13631" y="9054"/>
                    <a:pt x="13569" y="9062"/>
                    <a:pt x="13577" y="8977"/>
                  </a:cubicBezTo>
                  <a:lnTo>
                    <a:pt x="13732" y="8977"/>
                  </a:lnTo>
                  <a:cubicBezTo>
                    <a:pt x="13792" y="8978"/>
                    <a:pt x="13853" y="8978"/>
                    <a:pt x="13913" y="8978"/>
                  </a:cubicBezTo>
                  <a:cubicBezTo>
                    <a:pt x="14486" y="8978"/>
                    <a:pt x="15050" y="8926"/>
                    <a:pt x="15607" y="8775"/>
                  </a:cubicBezTo>
                  <a:cubicBezTo>
                    <a:pt x="16045" y="8655"/>
                    <a:pt x="16464" y="8485"/>
                    <a:pt x="16812" y="8182"/>
                  </a:cubicBezTo>
                  <a:cubicBezTo>
                    <a:pt x="17266" y="7795"/>
                    <a:pt x="17390" y="7283"/>
                    <a:pt x="17157" y="6729"/>
                  </a:cubicBezTo>
                  <a:cubicBezTo>
                    <a:pt x="16967" y="6268"/>
                    <a:pt x="16615" y="5970"/>
                    <a:pt x="16169" y="5776"/>
                  </a:cubicBezTo>
                  <a:cubicBezTo>
                    <a:pt x="15811" y="5615"/>
                    <a:pt x="15442" y="5549"/>
                    <a:pt x="15067" y="5549"/>
                  </a:cubicBezTo>
                  <a:cubicBezTo>
                    <a:pt x="14865" y="5549"/>
                    <a:pt x="14661" y="5568"/>
                    <a:pt x="14457" y="5602"/>
                  </a:cubicBezTo>
                  <a:cubicBezTo>
                    <a:pt x="14077" y="5672"/>
                    <a:pt x="13701" y="5780"/>
                    <a:pt x="13345" y="5923"/>
                  </a:cubicBezTo>
                  <a:cubicBezTo>
                    <a:pt x="13314" y="5933"/>
                    <a:pt x="13284" y="5955"/>
                    <a:pt x="13252" y="5955"/>
                  </a:cubicBezTo>
                  <a:cubicBezTo>
                    <a:pt x="13231" y="5955"/>
                    <a:pt x="13209" y="5945"/>
                    <a:pt x="13186" y="5916"/>
                  </a:cubicBezTo>
                  <a:cubicBezTo>
                    <a:pt x="13217" y="5889"/>
                    <a:pt x="13248" y="5858"/>
                    <a:pt x="13279" y="5827"/>
                  </a:cubicBezTo>
                  <a:cubicBezTo>
                    <a:pt x="13476" y="5637"/>
                    <a:pt x="13678" y="5455"/>
                    <a:pt x="13868" y="5253"/>
                  </a:cubicBezTo>
                  <a:cubicBezTo>
                    <a:pt x="14259" y="4839"/>
                    <a:pt x="14612" y="4389"/>
                    <a:pt x="14840" y="3858"/>
                  </a:cubicBezTo>
                  <a:cubicBezTo>
                    <a:pt x="14991" y="3506"/>
                    <a:pt x="15076" y="3141"/>
                    <a:pt x="15034" y="2754"/>
                  </a:cubicBezTo>
                  <a:cubicBezTo>
                    <a:pt x="14966" y="2000"/>
                    <a:pt x="14331" y="1459"/>
                    <a:pt x="13618" y="1459"/>
                  </a:cubicBezTo>
                  <a:cubicBezTo>
                    <a:pt x="13481" y="1459"/>
                    <a:pt x="13341" y="1479"/>
                    <a:pt x="13201" y="1522"/>
                  </a:cubicBezTo>
                  <a:cubicBezTo>
                    <a:pt x="12961" y="1592"/>
                    <a:pt x="12728" y="1700"/>
                    <a:pt x="12523" y="1843"/>
                  </a:cubicBezTo>
                  <a:cubicBezTo>
                    <a:pt x="12062" y="2165"/>
                    <a:pt x="11663" y="2572"/>
                    <a:pt x="11353" y="3041"/>
                  </a:cubicBezTo>
                  <a:cubicBezTo>
                    <a:pt x="11322" y="3087"/>
                    <a:pt x="11287" y="3126"/>
                    <a:pt x="11256" y="3169"/>
                  </a:cubicBezTo>
                  <a:lnTo>
                    <a:pt x="11225" y="3153"/>
                  </a:lnTo>
                  <a:cubicBezTo>
                    <a:pt x="11229" y="3107"/>
                    <a:pt x="11233" y="3064"/>
                    <a:pt x="11241" y="3018"/>
                  </a:cubicBezTo>
                  <a:cubicBezTo>
                    <a:pt x="11341" y="2568"/>
                    <a:pt x="11384" y="2107"/>
                    <a:pt x="11372" y="1646"/>
                  </a:cubicBezTo>
                  <a:cubicBezTo>
                    <a:pt x="11357" y="1309"/>
                    <a:pt x="11318" y="979"/>
                    <a:pt x="11182" y="666"/>
                  </a:cubicBezTo>
                  <a:cubicBezTo>
                    <a:pt x="11000" y="238"/>
                    <a:pt x="10651" y="0"/>
                    <a:pt x="10247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4" name="Google Shape;1634;p41"/>
            <p:cNvGrpSpPr/>
            <p:nvPr/>
          </p:nvGrpSpPr>
          <p:grpSpPr>
            <a:xfrm>
              <a:off x="1763809" y="3259158"/>
              <a:ext cx="1152644" cy="1095242"/>
              <a:chOff x="2020834" y="1085733"/>
              <a:chExt cx="1152644" cy="1095242"/>
            </a:xfrm>
          </p:grpSpPr>
          <p:sp>
            <p:nvSpPr>
              <p:cNvPr id="1635" name="Google Shape;1635;p41"/>
              <p:cNvSpPr/>
              <p:nvPr/>
            </p:nvSpPr>
            <p:spPr>
              <a:xfrm>
                <a:off x="2020834" y="1085733"/>
                <a:ext cx="1152644" cy="1095242"/>
              </a:xfrm>
              <a:custGeom>
                <a:avLst/>
                <a:gdLst/>
                <a:ahLst/>
                <a:cxnLst/>
                <a:rect l="l" t="t" r="r" b="b"/>
                <a:pathLst>
                  <a:path w="17382" h="16517" extrusionOk="0">
                    <a:moveTo>
                      <a:pt x="10233" y="240"/>
                    </a:moveTo>
                    <a:cubicBezTo>
                      <a:pt x="10369" y="240"/>
                      <a:pt x="10502" y="278"/>
                      <a:pt x="10632" y="359"/>
                    </a:cubicBezTo>
                    <a:cubicBezTo>
                      <a:pt x="10780" y="452"/>
                      <a:pt x="10892" y="592"/>
                      <a:pt x="10958" y="755"/>
                    </a:cubicBezTo>
                    <a:cubicBezTo>
                      <a:pt x="11082" y="1049"/>
                      <a:pt x="11117" y="1359"/>
                      <a:pt x="11132" y="1673"/>
                    </a:cubicBezTo>
                    <a:lnTo>
                      <a:pt x="11132" y="1828"/>
                    </a:lnTo>
                    <a:cubicBezTo>
                      <a:pt x="11128" y="2475"/>
                      <a:pt x="10993" y="3095"/>
                      <a:pt x="10814" y="3715"/>
                    </a:cubicBezTo>
                    <a:cubicBezTo>
                      <a:pt x="10640" y="4288"/>
                      <a:pt x="10427" y="4846"/>
                      <a:pt x="10175" y="5393"/>
                    </a:cubicBezTo>
                    <a:cubicBezTo>
                      <a:pt x="10140" y="5462"/>
                      <a:pt x="10094" y="5524"/>
                      <a:pt x="10039" y="5582"/>
                    </a:cubicBezTo>
                    <a:cubicBezTo>
                      <a:pt x="10008" y="5613"/>
                      <a:pt x="9970" y="5629"/>
                      <a:pt x="9927" y="5629"/>
                    </a:cubicBezTo>
                    <a:cubicBezTo>
                      <a:pt x="9917" y="5629"/>
                      <a:pt x="9906" y="5630"/>
                      <a:pt x="9896" y="5630"/>
                    </a:cubicBezTo>
                    <a:cubicBezTo>
                      <a:pt x="9825" y="5630"/>
                      <a:pt x="9754" y="5619"/>
                      <a:pt x="9687" y="5602"/>
                    </a:cubicBezTo>
                    <a:cubicBezTo>
                      <a:pt x="9435" y="5523"/>
                      <a:pt x="9176" y="5483"/>
                      <a:pt x="8916" y="5483"/>
                    </a:cubicBezTo>
                    <a:cubicBezTo>
                      <a:pt x="8855" y="5483"/>
                      <a:pt x="8794" y="5485"/>
                      <a:pt x="8734" y="5489"/>
                    </a:cubicBezTo>
                    <a:cubicBezTo>
                      <a:pt x="8721" y="5490"/>
                      <a:pt x="8708" y="5490"/>
                      <a:pt x="8697" y="5490"/>
                    </a:cubicBezTo>
                    <a:cubicBezTo>
                      <a:pt x="8575" y="5490"/>
                      <a:pt x="8534" y="5451"/>
                      <a:pt x="8470" y="5331"/>
                    </a:cubicBezTo>
                    <a:cubicBezTo>
                      <a:pt x="8342" y="5094"/>
                      <a:pt x="8350" y="4835"/>
                      <a:pt x="8335" y="4583"/>
                    </a:cubicBezTo>
                    <a:cubicBezTo>
                      <a:pt x="8292" y="3881"/>
                      <a:pt x="8339" y="3180"/>
                      <a:pt x="8462" y="2490"/>
                    </a:cubicBezTo>
                    <a:cubicBezTo>
                      <a:pt x="8571" y="1929"/>
                      <a:pt x="8765" y="1402"/>
                      <a:pt x="9113" y="941"/>
                    </a:cubicBezTo>
                    <a:cubicBezTo>
                      <a:pt x="9311" y="669"/>
                      <a:pt x="9575" y="452"/>
                      <a:pt x="9884" y="317"/>
                    </a:cubicBezTo>
                    <a:cubicBezTo>
                      <a:pt x="10002" y="267"/>
                      <a:pt x="10118" y="240"/>
                      <a:pt x="10233" y="240"/>
                    </a:cubicBezTo>
                    <a:close/>
                    <a:moveTo>
                      <a:pt x="5750" y="487"/>
                    </a:moveTo>
                    <a:cubicBezTo>
                      <a:pt x="5987" y="499"/>
                      <a:pt x="6211" y="592"/>
                      <a:pt x="6386" y="755"/>
                    </a:cubicBezTo>
                    <a:cubicBezTo>
                      <a:pt x="6603" y="960"/>
                      <a:pt x="6789" y="1196"/>
                      <a:pt x="6940" y="1460"/>
                    </a:cubicBezTo>
                    <a:cubicBezTo>
                      <a:pt x="7292" y="2033"/>
                      <a:pt x="7525" y="2661"/>
                      <a:pt x="7722" y="3304"/>
                    </a:cubicBezTo>
                    <a:cubicBezTo>
                      <a:pt x="7916" y="3943"/>
                      <a:pt x="8029" y="4606"/>
                      <a:pt x="8156" y="5261"/>
                    </a:cubicBezTo>
                    <a:cubicBezTo>
                      <a:pt x="8168" y="5327"/>
                      <a:pt x="8168" y="5389"/>
                      <a:pt x="8156" y="5455"/>
                    </a:cubicBezTo>
                    <a:cubicBezTo>
                      <a:pt x="8149" y="5544"/>
                      <a:pt x="8087" y="5617"/>
                      <a:pt x="8001" y="5644"/>
                    </a:cubicBezTo>
                    <a:cubicBezTo>
                      <a:pt x="7703" y="5749"/>
                      <a:pt x="7424" y="5916"/>
                      <a:pt x="7188" y="6129"/>
                    </a:cubicBezTo>
                    <a:cubicBezTo>
                      <a:pt x="7151" y="6168"/>
                      <a:pt x="7100" y="6189"/>
                      <a:pt x="7049" y="6189"/>
                    </a:cubicBezTo>
                    <a:cubicBezTo>
                      <a:pt x="7020" y="6189"/>
                      <a:pt x="6990" y="6182"/>
                      <a:pt x="6963" y="6167"/>
                    </a:cubicBezTo>
                    <a:cubicBezTo>
                      <a:pt x="6858" y="6121"/>
                      <a:pt x="6758" y="6055"/>
                      <a:pt x="6672" y="5978"/>
                    </a:cubicBezTo>
                    <a:cubicBezTo>
                      <a:pt x="6068" y="5416"/>
                      <a:pt x="5529" y="4796"/>
                      <a:pt x="5130" y="4067"/>
                    </a:cubicBezTo>
                    <a:cubicBezTo>
                      <a:pt x="4789" y="3467"/>
                      <a:pt x="4607" y="2789"/>
                      <a:pt x="4599" y="2099"/>
                    </a:cubicBezTo>
                    <a:cubicBezTo>
                      <a:pt x="4599" y="1685"/>
                      <a:pt x="4685" y="1282"/>
                      <a:pt x="4952" y="937"/>
                    </a:cubicBezTo>
                    <a:cubicBezTo>
                      <a:pt x="5126" y="720"/>
                      <a:pt x="5328" y="553"/>
                      <a:pt x="5611" y="499"/>
                    </a:cubicBezTo>
                    <a:cubicBezTo>
                      <a:pt x="5630" y="495"/>
                      <a:pt x="5653" y="491"/>
                      <a:pt x="5673" y="487"/>
                    </a:cubicBezTo>
                    <a:close/>
                    <a:moveTo>
                      <a:pt x="13621" y="1703"/>
                    </a:moveTo>
                    <a:cubicBezTo>
                      <a:pt x="14186" y="1703"/>
                      <a:pt x="14696" y="2117"/>
                      <a:pt x="14782" y="2711"/>
                    </a:cubicBezTo>
                    <a:cubicBezTo>
                      <a:pt x="14794" y="2789"/>
                      <a:pt x="14798" y="2866"/>
                      <a:pt x="14805" y="2917"/>
                    </a:cubicBezTo>
                    <a:cubicBezTo>
                      <a:pt x="14790" y="3362"/>
                      <a:pt x="14654" y="3738"/>
                      <a:pt x="14449" y="4091"/>
                    </a:cubicBezTo>
                    <a:cubicBezTo>
                      <a:pt x="14131" y="4645"/>
                      <a:pt x="13705" y="5106"/>
                      <a:pt x="13240" y="5536"/>
                    </a:cubicBezTo>
                    <a:cubicBezTo>
                      <a:pt x="12713" y="6020"/>
                      <a:pt x="12140" y="6439"/>
                      <a:pt x="11558" y="6853"/>
                    </a:cubicBezTo>
                    <a:cubicBezTo>
                      <a:pt x="11492" y="6901"/>
                      <a:pt x="11433" y="6925"/>
                      <a:pt x="11378" y="6925"/>
                    </a:cubicBezTo>
                    <a:cubicBezTo>
                      <a:pt x="11300" y="6925"/>
                      <a:pt x="11230" y="6876"/>
                      <a:pt x="11159" y="6780"/>
                    </a:cubicBezTo>
                    <a:cubicBezTo>
                      <a:pt x="11035" y="6609"/>
                      <a:pt x="10911" y="6435"/>
                      <a:pt x="10772" y="6276"/>
                    </a:cubicBezTo>
                    <a:cubicBezTo>
                      <a:pt x="10683" y="6167"/>
                      <a:pt x="10566" y="6074"/>
                      <a:pt x="10466" y="5974"/>
                    </a:cubicBezTo>
                    <a:cubicBezTo>
                      <a:pt x="10330" y="5842"/>
                      <a:pt x="10307" y="5699"/>
                      <a:pt x="10388" y="5517"/>
                    </a:cubicBezTo>
                    <a:cubicBezTo>
                      <a:pt x="10590" y="5083"/>
                      <a:pt x="10768" y="4641"/>
                      <a:pt x="10969" y="4203"/>
                    </a:cubicBezTo>
                    <a:cubicBezTo>
                      <a:pt x="11151" y="3796"/>
                      <a:pt x="11380" y="3409"/>
                      <a:pt x="11644" y="3048"/>
                    </a:cubicBezTo>
                    <a:cubicBezTo>
                      <a:pt x="11911" y="2676"/>
                      <a:pt x="12236" y="2351"/>
                      <a:pt x="12608" y="2084"/>
                    </a:cubicBezTo>
                    <a:cubicBezTo>
                      <a:pt x="12802" y="1944"/>
                      <a:pt x="13015" y="1836"/>
                      <a:pt x="13244" y="1766"/>
                    </a:cubicBezTo>
                    <a:cubicBezTo>
                      <a:pt x="13370" y="1723"/>
                      <a:pt x="13497" y="1703"/>
                      <a:pt x="13621" y="1703"/>
                    </a:cubicBezTo>
                    <a:close/>
                    <a:moveTo>
                      <a:pt x="2255" y="4052"/>
                    </a:moveTo>
                    <a:cubicBezTo>
                      <a:pt x="2701" y="4064"/>
                      <a:pt x="3123" y="4180"/>
                      <a:pt x="3534" y="4343"/>
                    </a:cubicBezTo>
                    <a:cubicBezTo>
                      <a:pt x="4266" y="4641"/>
                      <a:pt x="4960" y="5032"/>
                      <a:pt x="5591" y="5513"/>
                    </a:cubicBezTo>
                    <a:cubicBezTo>
                      <a:pt x="5928" y="5761"/>
                      <a:pt x="6246" y="6040"/>
                      <a:pt x="6564" y="6311"/>
                    </a:cubicBezTo>
                    <a:cubicBezTo>
                      <a:pt x="6626" y="6373"/>
                      <a:pt x="6676" y="6443"/>
                      <a:pt x="6711" y="6524"/>
                    </a:cubicBezTo>
                    <a:cubicBezTo>
                      <a:pt x="6754" y="6598"/>
                      <a:pt x="6719" y="6671"/>
                      <a:pt x="6676" y="6741"/>
                    </a:cubicBezTo>
                    <a:cubicBezTo>
                      <a:pt x="6514" y="7008"/>
                      <a:pt x="6401" y="7307"/>
                      <a:pt x="6347" y="7613"/>
                    </a:cubicBezTo>
                    <a:cubicBezTo>
                      <a:pt x="6328" y="7717"/>
                      <a:pt x="6320" y="7822"/>
                      <a:pt x="6308" y="7927"/>
                    </a:cubicBezTo>
                    <a:cubicBezTo>
                      <a:pt x="6290" y="8062"/>
                      <a:pt x="6200" y="8145"/>
                      <a:pt x="6074" y="8145"/>
                    </a:cubicBezTo>
                    <a:cubicBezTo>
                      <a:pt x="6063" y="8145"/>
                      <a:pt x="6052" y="8145"/>
                      <a:pt x="6041" y="8144"/>
                    </a:cubicBezTo>
                    <a:cubicBezTo>
                      <a:pt x="4940" y="8031"/>
                      <a:pt x="3871" y="7710"/>
                      <a:pt x="2891" y="7194"/>
                    </a:cubicBezTo>
                    <a:cubicBezTo>
                      <a:pt x="2422" y="6946"/>
                      <a:pt x="1996" y="6644"/>
                      <a:pt x="1659" y="6229"/>
                    </a:cubicBezTo>
                    <a:cubicBezTo>
                      <a:pt x="1387" y="5900"/>
                      <a:pt x="1190" y="5528"/>
                      <a:pt x="1116" y="5106"/>
                    </a:cubicBezTo>
                    <a:cubicBezTo>
                      <a:pt x="1070" y="4842"/>
                      <a:pt x="1077" y="4579"/>
                      <a:pt x="1275" y="4370"/>
                    </a:cubicBezTo>
                    <a:cubicBezTo>
                      <a:pt x="1430" y="4203"/>
                      <a:pt x="1639" y="4129"/>
                      <a:pt x="1856" y="4095"/>
                    </a:cubicBezTo>
                    <a:cubicBezTo>
                      <a:pt x="1988" y="4071"/>
                      <a:pt x="2124" y="4064"/>
                      <a:pt x="2255" y="4052"/>
                    </a:cubicBezTo>
                    <a:close/>
                    <a:moveTo>
                      <a:pt x="15053" y="5787"/>
                    </a:moveTo>
                    <a:cubicBezTo>
                      <a:pt x="15272" y="5787"/>
                      <a:pt x="15492" y="5811"/>
                      <a:pt x="15712" y="5865"/>
                    </a:cubicBezTo>
                    <a:cubicBezTo>
                      <a:pt x="16103" y="5962"/>
                      <a:pt x="16452" y="6144"/>
                      <a:pt x="16719" y="6454"/>
                    </a:cubicBezTo>
                    <a:cubicBezTo>
                      <a:pt x="16890" y="6648"/>
                      <a:pt x="17002" y="6888"/>
                      <a:pt x="17033" y="7144"/>
                    </a:cubicBezTo>
                    <a:cubicBezTo>
                      <a:pt x="17072" y="7400"/>
                      <a:pt x="16991" y="7663"/>
                      <a:pt x="16812" y="7857"/>
                    </a:cubicBezTo>
                    <a:cubicBezTo>
                      <a:pt x="16588" y="8120"/>
                      <a:pt x="16289" y="8283"/>
                      <a:pt x="15975" y="8411"/>
                    </a:cubicBezTo>
                    <a:cubicBezTo>
                      <a:pt x="15491" y="8605"/>
                      <a:pt x="14987" y="8694"/>
                      <a:pt x="14476" y="8725"/>
                    </a:cubicBezTo>
                    <a:cubicBezTo>
                      <a:pt x="14406" y="8729"/>
                      <a:pt x="14336" y="8730"/>
                      <a:pt x="14267" y="8730"/>
                    </a:cubicBezTo>
                    <a:cubicBezTo>
                      <a:pt x="14127" y="8730"/>
                      <a:pt x="13988" y="8725"/>
                      <a:pt x="13848" y="8725"/>
                    </a:cubicBezTo>
                    <a:cubicBezTo>
                      <a:pt x="13791" y="8726"/>
                      <a:pt x="13733" y="8727"/>
                      <a:pt x="13676" y="8727"/>
                    </a:cubicBezTo>
                    <a:cubicBezTo>
                      <a:pt x="13091" y="8727"/>
                      <a:pt x="12509" y="8640"/>
                      <a:pt x="11934" y="8531"/>
                    </a:cubicBezTo>
                    <a:cubicBezTo>
                      <a:pt x="11864" y="8519"/>
                      <a:pt x="11791" y="8508"/>
                      <a:pt x="11717" y="8492"/>
                    </a:cubicBezTo>
                    <a:cubicBezTo>
                      <a:pt x="11593" y="8469"/>
                      <a:pt x="11504" y="8357"/>
                      <a:pt x="11508" y="8233"/>
                    </a:cubicBezTo>
                    <a:cubicBezTo>
                      <a:pt x="11516" y="7958"/>
                      <a:pt x="11489" y="7682"/>
                      <a:pt x="11427" y="7415"/>
                    </a:cubicBezTo>
                    <a:cubicBezTo>
                      <a:pt x="11399" y="7307"/>
                      <a:pt x="11461" y="7214"/>
                      <a:pt x="11558" y="7156"/>
                    </a:cubicBezTo>
                    <a:cubicBezTo>
                      <a:pt x="11783" y="7012"/>
                      <a:pt x="12012" y="6865"/>
                      <a:pt x="12244" y="6729"/>
                    </a:cubicBezTo>
                    <a:cubicBezTo>
                      <a:pt x="12821" y="6396"/>
                      <a:pt x="13418" y="6105"/>
                      <a:pt x="14065" y="5931"/>
                    </a:cubicBezTo>
                    <a:cubicBezTo>
                      <a:pt x="14392" y="5842"/>
                      <a:pt x="14722" y="5787"/>
                      <a:pt x="15053" y="5787"/>
                    </a:cubicBezTo>
                    <a:close/>
                    <a:moveTo>
                      <a:pt x="8964" y="5701"/>
                    </a:moveTo>
                    <a:cubicBezTo>
                      <a:pt x="10224" y="5701"/>
                      <a:pt x="11282" y="6693"/>
                      <a:pt x="11334" y="7973"/>
                    </a:cubicBezTo>
                    <a:cubicBezTo>
                      <a:pt x="11392" y="9310"/>
                      <a:pt x="10334" y="10430"/>
                      <a:pt x="8997" y="10449"/>
                    </a:cubicBezTo>
                    <a:cubicBezTo>
                      <a:pt x="8965" y="10450"/>
                      <a:pt x="8933" y="10451"/>
                      <a:pt x="8901" y="10451"/>
                    </a:cubicBezTo>
                    <a:cubicBezTo>
                      <a:pt x="7670" y="10451"/>
                      <a:pt x="6597" y="9448"/>
                      <a:pt x="6537" y="8213"/>
                    </a:cubicBezTo>
                    <a:cubicBezTo>
                      <a:pt x="6471" y="6877"/>
                      <a:pt x="7525" y="5745"/>
                      <a:pt x="8796" y="5706"/>
                    </a:cubicBezTo>
                    <a:cubicBezTo>
                      <a:pt x="8852" y="5702"/>
                      <a:pt x="8908" y="5701"/>
                      <a:pt x="8964" y="5701"/>
                    </a:cubicBezTo>
                    <a:close/>
                    <a:moveTo>
                      <a:pt x="3872" y="8312"/>
                    </a:moveTo>
                    <a:cubicBezTo>
                      <a:pt x="3943" y="8312"/>
                      <a:pt x="4013" y="8313"/>
                      <a:pt x="4084" y="8314"/>
                    </a:cubicBezTo>
                    <a:cubicBezTo>
                      <a:pt x="4131" y="8313"/>
                      <a:pt x="4178" y="8313"/>
                      <a:pt x="4226" y="8313"/>
                    </a:cubicBezTo>
                    <a:cubicBezTo>
                      <a:pt x="4749" y="8313"/>
                      <a:pt x="5296" y="8368"/>
                      <a:pt x="5843" y="8411"/>
                    </a:cubicBezTo>
                    <a:cubicBezTo>
                      <a:pt x="5921" y="8419"/>
                      <a:pt x="5998" y="8423"/>
                      <a:pt x="6076" y="8423"/>
                    </a:cubicBezTo>
                    <a:cubicBezTo>
                      <a:pt x="6079" y="8422"/>
                      <a:pt x="6082" y="8422"/>
                      <a:pt x="6085" y="8422"/>
                    </a:cubicBezTo>
                    <a:cubicBezTo>
                      <a:pt x="6201" y="8422"/>
                      <a:pt x="6301" y="8495"/>
                      <a:pt x="6339" y="8605"/>
                    </a:cubicBezTo>
                    <a:cubicBezTo>
                      <a:pt x="6409" y="8806"/>
                      <a:pt x="6502" y="9008"/>
                      <a:pt x="6498" y="9228"/>
                    </a:cubicBezTo>
                    <a:cubicBezTo>
                      <a:pt x="6502" y="9325"/>
                      <a:pt x="6455" y="9414"/>
                      <a:pt x="6382" y="9473"/>
                    </a:cubicBezTo>
                    <a:cubicBezTo>
                      <a:pt x="5789" y="9945"/>
                      <a:pt x="5111" y="10259"/>
                      <a:pt x="4414" y="10526"/>
                    </a:cubicBezTo>
                    <a:cubicBezTo>
                      <a:pt x="3921" y="10716"/>
                      <a:pt x="3410" y="10844"/>
                      <a:pt x="2887" y="10906"/>
                    </a:cubicBezTo>
                    <a:cubicBezTo>
                      <a:pt x="2700" y="10928"/>
                      <a:pt x="2515" y="10941"/>
                      <a:pt x="2330" y="10941"/>
                    </a:cubicBezTo>
                    <a:cubicBezTo>
                      <a:pt x="1905" y="10941"/>
                      <a:pt x="1487" y="10874"/>
                      <a:pt x="1081" y="10701"/>
                    </a:cubicBezTo>
                    <a:cubicBezTo>
                      <a:pt x="891" y="10627"/>
                      <a:pt x="717" y="10511"/>
                      <a:pt x="578" y="10360"/>
                    </a:cubicBezTo>
                    <a:cubicBezTo>
                      <a:pt x="295" y="10027"/>
                      <a:pt x="283" y="9554"/>
                      <a:pt x="558" y="9194"/>
                    </a:cubicBezTo>
                    <a:cubicBezTo>
                      <a:pt x="733" y="8961"/>
                      <a:pt x="969" y="8810"/>
                      <a:pt x="1236" y="8705"/>
                    </a:cubicBezTo>
                    <a:cubicBezTo>
                      <a:pt x="1604" y="8558"/>
                      <a:pt x="1992" y="8485"/>
                      <a:pt x="2383" y="8423"/>
                    </a:cubicBezTo>
                    <a:cubicBezTo>
                      <a:pt x="2875" y="8348"/>
                      <a:pt x="3373" y="8312"/>
                      <a:pt x="3872" y="8312"/>
                    </a:cubicBezTo>
                    <a:close/>
                    <a:moveTo>
                      <a:pt x="11666" y="8746"/>
                    </a:moveTo>
                    <a:cubicBezTo>
                      <a:pt x="11681" y="8746"/>
                      <a:pt x="11696" y="8748"/>
                      <a:pt x="11709" y="8752"/>
                    </a:cubicBezTo>
                    <a:cubicBezTo>
                      <a:pt x="12542" y="8996"/>
                      <a:pt x="13395" y="9174"/>
                      <a:pt x="14189" y="9546"/>
                    </a:cubicBezTo>
                    <a:cubicBezTo>
                      <a:pt x="14770" y="9821"/>
                      <a:pt x="15293" y="10178"/>
                      <a:pt x="15708" y="10685"/>
                    </a:cubicBezTo>
                    <a:cubicBezTo>
                      <a:pt x="15913" y="10933"/>
                      <a:pt x="16088" y="11208"/>
                      <a:pt x="16154" y="11530"/>
                    </a:cubicBezTo>
                    <a:cubicBezTo>
                      <a:pt x="16185" y="11669"/>
                      <a:pt x="16196" y="11817"/>
                      <a:pt x="16185" y="11964"/>
                    </a:cubicBezTo>
                    <a:cubicBezTo>
                      <a:pt x="16158" y="12309"/>
                      <a:pt x="15948" y="12514"/>
                      <a:pt x="15627" y="12607"/>
                    </a:cubicBezTo>
                    <a:cubicBezTo>
                      <a:pt x="15538" y="12630"/>
                      <a:pt x="15445" y="12646"/>
                      <a:pt x="15355" y="12657"/>
                    </a:cubicBezTo>
                    <a:lnTo>
                      <a:pt x="15355" y="12654"/>
                    </a:lnTo>
                    <a:cubicBezTo>
                      <a:pt x="15014" y="12642"/>
                      <a:pt x="14685" y="12557"/>
                      <a:pt x="14383" y="12409"/>
                    </a:cubicBezTo>
                    <a:cubicBezTo>
                      <a:pt x="13829" y="12150"/>
                      <a:pt x="13341" y="11797"/>
                      <a:pt x="12872" y="11418"/>
                    </a:cubicBezTo>
                    <a:cubicBezTo>
                      <a:pt x="12554" y="11166"/>
                      <a:pt x="12264" y="10887"/>
                      <a:pt x="11992" y="10585"/>
                    </a:cubicBezTo>
                    <a:cubicBezTo>
                      <a:pt x="11740" y="10298"/>
                      <a:pt x="11485" y="10011"/>
                      <a:pt x="11225" y="9732"/>
                    </a:cubicBezTo>
                    <a:cubicBezTo>
                      <a:pt x="11117" y="9612"/>
                      <a:pt x="11124" y="9488"/>
                      <a:pt x="11179" y="9356"/>
                    </a:cubicBezTo>
                    <a:cubicBezTo>
                      <a:pt x="11233" y="9213"/>
                      <a:pt x="11306" y="9073"/>
                      <a:pt x="11368" y="8930"/>
                    </a:cubicBezTo>
                    <a:cubicBezTo>
                      <a:pt x="11406" y="8838"/>
                      <a:pt x="11554" y="8746"/>
                      <a:pt x="11666" y="8746"/>
                    </a:cubicBezTo>
                    <a:close/>
                    <a:moveTo>
                      <a:pt x="6663" y="9621"/>
                    </a:moveTo>
                    <a:cubicBezTo>
                      <a:pt x="6704" y="9621"/>
                      <a:pt x="6745" y="9634"/>
                      <a:pt x="6781" y="9659"/>
                    </a:cubicBezTo>
                    <a:cubicBezTo>
                      <a:pt x="6843" y="9697"/>
                      <a:pt x="6901" y="9744"/>
                      <a:pt x="6951" y="9798"/>
                    </a:cubicBezTo>
                    <a:cubicBezTo>
                      <a:pt x="7137" y="10007"/>
                      <a:pt x="7350" y="10182"/>
                      <a:pt x="7591" y="10325"/>
                    </a:cubicBezTo>
                    <a:cubicBezTo>
                      <a:pt x="7781" y="10437"/>
                      <a:pt x="7831" y="10588"/>
                      <a:pt x="7761" y="10802"/>
                    </a:cubicBezTo>
                    <a:cubicBezTo>
                      <a:pt x="7719" y="10918"/>
                      <a:pt x="7684" y="11038"/>
                      <a:pt x="7649" y="11158"/>
                    </a:cubicBezTo>
                    <a:cubicBezTo>
                      <a:pt x="7381" y="12030"/>
                      <a:pt x="6982" y="12851"/>
                      <a:pt x="6467" y="13603"/>
                    </a:cubicBezTo>
                    <a:cubicBezTo>
                      <a:pt x="6111" y="14114"/>
                      <a:pt x="5669" y="14541"/>
                      <a:pt x="5115" y="14839"/>
                    </a:cubicBezTo>
                    <a:cubicBezTo>
                      <a:pt x="4824" y="14994"/>
                      <a:pt x="4526" y="15114"/>
                      <a:pt x="4193" y="15153"/>
                    </a:cubicBezTo>
                    <a:cubicBezTo>
                      <a:pt x="4150" y="15158"/>
                      <a:pt x="4107" y="15160"/>
                      <a:pt x="4065" y="15160"/>
                    </a:cubicBezTo>
                    <a:cubicBezTo>
                      <a:pt x="3451" y="15160"/>
                      <a:pt x="2920" y="14623"/>
                      <a:pt x="2953" y="14025"/>
                    </a:cubicBezTo>
                    <a:lnTo>
                      <a:pt x="2953" y="13998"/>
                    </a:lnTo>
                    <a:cubicBezTo>
                      <a:pt x="2953" y="13611"/>
                      <a:pt x="3081" y="13266"/>
                      <a:pt x="3267" y="12933"/>
                    </a:cubicBezTo>
                    <a:cubicBezTo>
                      <a:pt x="3534" y="12440"/>
                      <a:pt x="3902" y="12022"/>
                      <a:pt x="4290" y="11623"/>
                    </a:cubicBezTo>
                    <a:cubicBezTo>
                      <a:pt x="4979" y="10910"/>
                      <a:pt x="5727" y="10259"/>
                      <a:pt x="6529" y="9674"/>
                    </a:cubicBezTo>
                    <a:cubicBezTo>
                      <a:pt x="6567" y="9638"/>
                      <a:pt x="6615" y="9621"/>
                      <a:pt x="6663" y="9621"/>
                    </a:cubicBezTo>
                    <a:close/>
                    <a:moveTo>
                      <a:pt x="10894" y="9888"/>
                    </a:moveTo>
                    <a:cubicBezTo>
                      <a:pt x="10970" y="9888"/>
                      <a:pt x="11046" y="9919"/>
                      <a:pt x="11101" y="9980"/>
                    </a:cubicBezTo>
                    <a:cubicBezTo>
                      <a:pt x="11508" y="10414"/>
                      <a:pt x="11934" y="10833"/>
                      <a:pt x="12260" y="11336"/>
                    </a:cubicBezTo>
                    <a:cubicBezTo>
                      <a:pt x="12639" y="11917"/>
                      <a:pt x="12945" y="12533"/>
                      <a:pt x="13077" y="13223"/>
                    </a:cubicBezTo>
                    <a:cubicBezTo>
                      <a:pt x="13124" y="13459"/>
                      <a:pt x="13143" y="13696"/>
                      <a:pt x="13170" y="13932"/>
                    </a:cubicBezTo>
                    <a:cubicBezTo>
                      <a:pt x="13159" y="14172"/>
                      <a:pt x="13143" y="14405"/>
                      <a:pt x="13046" y="14626"/>
                    </a:cubicBezTo>
                    <a:cubicBezTo>
                      <a:pt x="12996" y="14750"/>
                      <a:pt x="12926" y="14866"/>
                      <a:pt x="12849" y="14974"/>
                    </a:cubicBezTo>
                    <a:cubicBezTo>
                      <a:pt x="12686" y="15181"/>
                      <a:pt x="12496" y="15281"/>
                      <a:pt x="12276" y="15281"/>
                    </a:cubicBezTo>
                    <a:cubicBezTo>
                      <a:pt x="12182" y="15281"/>
                      <a:pt x="12082" y="15262"/>
                      <a:pt x="11977" y="15226"/>
                    </a:cubicBezTo>
                    <a:cubicBezTo>
                      <a:pt x="11706" y="15133"/>
                      <a:pt x="11492" y="14959"/>
                      <a:pt x="11299" y="14754"/>
                    </a:cubicBezTo>
                    <a:cubicBezTo>
                      <a:pt x="11082" y="14521"/>
                      <a:pt x="10904" y="14258"/>
                      <a:pt x="10760" y="13975"/>
                    </a:cubicBezTo>
                    <a:cubicBezTo>
                      <a:pt x="10439" y="13370"/>
                      <a:pt x="10218" y="12731"/>
                      <a:pt x="10036" y="12076"/>
                    </a:cubicBezTo>
                    <a:cubicBezTo>
                      <a:pt x="9927" y="11689"/>
                      <a:pt x="9826" y="11297"/>
                      <a:pt x="9726" y="10906"/>
                    </a:cubicBezTo>
                    <a:cubicBezTo>
                      <a:pt x="9710" y="10860"/>
                      <a:pt x="9702" y="10813"/>
                      <a:pt x="9699" y="10767"/>
                    </a:cubicBezTo>
                    <a:cubicBezTo>
                      <a:pt x="9683" y="10654"/>
                      <a:pt x="9745" y="10550"/>
                      <a:pt x="9850" y="10507"/>
                    </a:cubicBezTo>
                    <a:cubicBezTo>
                      <a:pt x="10163" y="10383"/>
                      <a:pt x="10446" y="10201"/>
                      <a:pt x="10694" y="9972"/>
                    </a:cubicBezTo>
                    <a:cubicBezTo>
                      <a:pt x="10749" y="9916"/>
                      <a:pt x="10821" y="9888"/>
                      <a:pt x="10894" y="9888"/>
                    </a:cubicBezTo>
                    <a:close/>
                    <a:moveTo>
                      <a:pt x="8293" y="10621"/>
                    </a:moveTo>
                    <a:cubicBezTo>
                      <a:pt x="8313" y="10621"/>
                      <a:pt x="8333" y="10623"/>
                      <a:pt x="8354" y="10627"/>
                    </a:cubicBezTo>
                    <a:cubicBezTo>
                      <a:pt x="8544" y="10662"/>
                      <a:pt x="8733" y="10679"/>
                      <a:pt x="8924" y="10679"/>
                    </a:cubicBezTo>
                    <a:cubicBezTo>
                      <a:pt x="9006" y="10679"/>
                      <a:pt x="9089" y="10676"/>
                      <a:pt x="9172" y="10670"/>
                    </a:cubicBezTo>
                    <a:cubicBezTo>
                      <a:pt x="9184" y="10669"/>
                      <a:pt x="9197" y="10669"/>
                      <a:pt x="9209" y="10669"/>
                    </a:cubicBezTo>
                    <a:cubicBezTo>
                      <a:pt x="9365" y="10669"/>
                      <a:pt x="9437" y="10740"/>
                      <a:pt x="9470" y="10906"/>
                    </a:cubicBezTo>
                    <a:cubicBezTo>
                      <a:pt x="9594" y="11503"/>
                      <a:pt x="9687" y="12111"/>
                      <a:pt x="9749" y="12719"/>
                    </a:cubicBezTo>
                    <a:cubicBezTo>
                      <a:pt x="9764" y="12898"/>
                      <a:pt x="9764" y="13076"/>
                      <a:pt x="9772" y="13188"/>
                    </a:cubicBezTo>
                    <a:cubicBezTo>
                      <a:pt x="9780" y="13816"/>
                      <a:pt x="9671" y="14440"/>
                      <a:pt x="9451" y="15025"/>
                    </a:cubicBezTo>
                    <a:cubicBezTo>
                      <a:pt x="9377" y="15215"/>
                      <a:pt x="9296" y="15405"/>
                      <a:pt x="9203" y="15583"/>
                    </a:cubicBezTo>
                    <a:cubicBezTo>
                      <a:pt x="9048" y="15885"/>
                      <a:pt x="8784" y="16117"/>
                      <a:pt x="8466" y="16230"/>
                    </a:cubicBezTo>
                    <a:cubicBezTo>
                      <a:pt x="8366" y="16267"/>
                      <a:pt x="8266" y="16285"/>
                      <a:pt x="8170" y="16285"/>
                    </a:cubicBezTo>
                    <a:cubicBezTo>
                      <a:pt x="7893" y="16285"/>
                      <a:pt x="7648" y="16136"/>
                      <a:pt x="7502" y="15866"/>
                    </a:cubicBezTo>
                    <a:cubicBezTo>
                      <a:pt x="7385" y="15645"/>
                      <a:pt x="7343" y="15405"/>
                      <a:pt x="7312" y="15164"/>
                    </a:cubicBezTo>
                    <a:cubicBezTo>
                      <a:pt x="7234" y="14494"/>
                      <a:pt x="7304" y="13828"/>
                      <a:pt x="7428" y="13169"/>
                    </a:cubicBezTo>
                    <a:cubicBezTo>
                      <a:pt x="7529" y="12646"/>
                      <a:pt x="7653" y="12131"/>
                      <a:pt x="7781" y="11619"/>
                    </a:cubicBezTo>
                    <a:cubicBezTo>
                      <a:pt x="7854" y="11332"/>
                      <a:pt x="7967" y="11057"/>
                      <a:pt x="8056" y="10778"/>
                    </a:cubicBezTo>
                    <a:cubicBezTo>
                      <a:pt x="8085" y="10683"/>
                      <a:pt x="8182" y="10621"/>
                      <a:pt x="8293" y="10621"/>
                    </a:cubicBezTo>
                    <a:close/>
                    <a:moveTo>
                      <a:pt x="10244" y="0"/>
                    </a:moveTo>
                    <a:cubicBezTo>
                      <a:pt x="10092" y="0"/>
                      <a:pt x="9933" y="34"/>
                      <a:pt x="9772" y="104"/>
                    </a:cubicBezTo>
                    <a:cubicBezTo>
                      <a:pt x="9485" y="228"/>
                      <a:pt x="9234" y="418"/>
                      <a:pt x="9036" y="654"/>
                    </a:cubicBezTo>
                    <a:cubicBezTo>
                      <a:pt x="8745" y="979"/>
                      <a:pt x="8552" y="1363"/>
                      <a:pt x="8404" y="1770"/>
                    </a:cubicBezTo>
                    <a:cubicBezTo>
                      <a:pt x="8230" y="2266"/>
                      <a:pt x="8156" y="2781"/>
                      <a:pt x="8114" y="3304"/>
                    </a:cubicBezTo>
                    <a:cubicBezTo>
                      <a:pt x="8110" y="3351"/>
                      <a:pt x="8102" y="3397"/>
                      <a:pt x="8098" y="3455"/>
                    </a:cubicBezTo>
                    <a:cubicBezTo>
                      <a:pt x="7986" y="3432"/>
                      <a:pt x="7986" y="3351"/>
                      <a:pt x="7970" y="3296"/>
                    </a:cubicBezTo>
                    <a:cubicBezTo>
                      <a:pt x="7769" y="2642"/>
                      <a:pt x="7536" y="2002"/>
                      <a:pt x="7184" y="1413"/>
                    </a:cubicBezTo>
                    <a:cubicBezTo>
                      <a:pt x="7006" y="1111"/>
                      <a:pt x="6804" y="824"/>
                      <a:pt x="6545" y="588"/>
                    </a:cubicBezTo>
                    <a:cubicBezTo>
                      <a:pt x="6308" y="372"/>
                      <a:pt x="6027" y="260"/>
                      <a:pt x="5746" y="260"/>
                    </a:cubicBezTo>
                    <a:cubicBezTo>
                      <a:pt x="5543" y="260"/>
                      <a:pt x="5340" y="318"/>
                      <a:pt x="5154" y="437"/>
                    </a:cubicBezTo>
                    <a:cubicBezTo>
                      <a:pt x="4999" y="538"/>
                      <a:pt x="4867" y="666"/>
                      <a:pt x="4758" y="813"/>
                    </a:cubicBezTo>
                    <a:cubicBezTo>
                      <a:pt x="4441" y="1235"/>
                      <a:pt x="4355" y="1723"/>
                      <a:pt x="4371" y="2231"/>
                    </a:cubicBezTo>
                    <a:cubicBezTo>
                      <a:pt x="4390" y="2676"/>
                      <a:pt x="4476" y="3114"/>
                      <a:pt x="4627" y="3533"/>
                    </a:cubicBezTo>
                    <a:cubicBezTo>
                      <a:pt x="4805" y="4044"/>
                      <a:pt x="5084" y="4498"/>
                      <a:pt x="5398" y="4931"/>
                    </a:cubicBezTo>
                    <a:cubicBezTo>
                      <a:pt x="5425" y="4970"/>
                      <a:pt x="5448" y="5005"/>
                      <a:pt x="5475" y="5044"/>
                    </a:cubicBezTo>
                    <a:cubicBezTo>
                      <a:pt x="5467" y="5052"/>
                      <a:pt x="5460" y="5059"/>
                      <a:pt x="5452" y="5071"/>
                    </a:cubicBezTo>
                    <a:cubicBezTo>
                      <a:pt x="5405" y="5055"/>
                      <a:pt x="5359" y="5040"/>
                      <a:pt x="5316" y="5017"/>
                    </a:cubicBezTo>
                    <a:cubicBezTo>
                      <a:pt x="5076" y="4877"/>
                      <a:pt x="4840" y="4730"/>
                      <a:pt x="4596" y="4594"/>
                    </a:cubicBezTo>
                    <a:cubicBezTo>
                      <a:pt x="4115" y="4323"/>
                      <a:pt x="3615" y="4087"/>
                      <a:pt x="3081" y="3943"/>
                    </a:cubicBezTo>
                    <a:cubicBezTo>
                      <a:pt x="2802" y="3868"/>
                      <a:pt x="2523" y="3820"/>
                      <a:pt x="2241" y="3820"/>
                    </a:cubicBezTo>
                    <a:cubicBezTo>
                      <a:pt x="2075" y="3820"/>
                      <a:pt x="1908" y="3836"/>
                      <a:pt x="1740" y="3874"/>
                    </a:cubicBezTo>
                    <a:cubicBezTo>
                      <a:pt x="1132" y="4009"/>
                      <a:pt x="802" y="4432"/>
                      <a:pt x="860" y="5009"/>
                    </a:cubicBezTo>
                    <a:cubicBezTo>
                      <a:pt x="891" y="5296"/>
                      <a:pt x="977" y="5575"/>
                      <a:pt x="1112" y="5827"/>
                    </a:cubicBezTo>
                    <a:cubicBezTo>
                      <a:pt x="1391" y="6381"/>
                      <a:pt x="1821" y="6799"/>
                      <a:pt x="2333" y="7140"/>
                    </a:cubicBezTo>
                    <a:cubicBezTo>
                      <a:pt x="2829" y="7465"/>
                      <a:pt x="3367" y="7710"/>
                      <a:pt x="3925" y="7907"/>
                    </a:cubicBezTo>
                    <a:cubicBezTo>
                      <a:pt x="3983" y="7927"/>
                      <a:pt x="4042" y="7946"/>
                      <a:pt x="4096" y="7969"/>
                    </a:cubicBezTo>
                    <a:cubicBezTo>
                      <a:pt x="4115" y="7981"/>
                      <a:pt x="4131" y="8004"/>
                      <a:pt x="4135" y="8027"/>
                    </a:cubicBezTo>
                    <a:cubicBezTo>
                      <a:pt x="4131" y="8047"/>
                      <a:pt x="4100" y="8062"/>
                      <a:pt x="4080" y="8070"/>
                    </a:cubicBezTo>
                    <a:cubicBezTo>
                      <a:pt x="4073" y="8072"/>
                      <a:pt x="4064" y="8073"/>
                      <a:pt x="4055" y="8073"/>
                    </a:cubicBezTo>
                    <a:cubicBezTo>
                      <a:pt x="4046" y="8073"/>
                      <a:pt x="4038" y="8072"/>
                      <a:pt x="4030" y="8070"/>
                    </a:cubicBezTo>
                    <a:cubicBezTo>
                      <a:pt x="3619" y="8089"/>
                      <a:pt x="3212" y="8097"/>
                      <a:pt x="2806" y="8128"/>
                    </a:cubicBezTo>
                    <a:cubicBezTo>
                      <a:pt x="2298" y="8167"/>
                      <a:pt x="1798" y="8264"/>
                      <a:pt x="1310" y="8419"/>
                    </a:cubicBezTo>
                    <a:cubicBezTo>
                      <a:pt x="992" y="8516"/>
                      <a:pt x="705" y="8690"/>
                      <a:pt x="469" y="8922"/>
                    </a:cubicBezTo>
                    <a:cubicBezTo>
                      <a:pt x="58" y="9352"/>
                      <a:pt x="0" y="9961"/>
                      <a:pt x="326" y="10430"/>
                    </a:cubicBezTo>
                    <a:cubicBezTo>
                      <a:pt x="477" y="10647"/>
                      <a:pt x="686" y="10790"/>
                      <a:pt x="922" y="10898"/>
                    </a:cubicBezTo>
                    <a:cubicBezTo>
                      <a:pt x="1329" y="11080"/>
                      <a:pt x="1767" y="11181"/>
                      <a:pt x="2213" y="11185"/>
                    </a:cubicBezTo>
                    <a:cubicBezTo>
                      <a:pt x="2242" y="11186"/>
                      <a:pt x="2272" y="11186"/>
                      <a:pt x="2302" y="11186"/>
                    </a:cubicBezTo>
                    <a:cubicBezTo>
                      <a:pt x="2714" y="11186"/>
                      <a:pt x="3129" y="11136"/>
                      <a:pt x="3530" y="11042"/>
                    </a:cubicBezTo>
                    <a:cubicBezTo>
                      <a:pt x="3933" y="10953"/>
                      <a:pt x="4328" y="10825"/>
                      <a:pt x="4708" y="10666"/>
                    </a:cubicBezTo>
                    <a:cubicBezTo>
                      <a:pt x="4730" y="10657"/>
                      <a:pt x="4758" y="10643"/>
                      <a:pt x="4781" y="10643"/>
                    </a:cubicBezTo>
                    <a:cubicBezTo>
                      <a:pt x="4798" y="10643"/>
                      <a:pt x="4812" y="10651"/>
                      <a:pt x="4820" y="10674"/>
                    </a:cubicBezTo>
                    <a:cubicBezTo>
                      <a:pt x="4836" y="10701"/>
                      <a:pt x="4805" y="10751"/>
                      <a:pt x="4785" y="10786"/>
                    </a:cubicBezTo>
                    <a:cubicBezTo>
                      <a:pt x="4770" y="10809"/>
                      <a:pt x="4747" y="10833"/>
                      <a:pt x="4723" y="10852"/>
                    </a:cubicBezTo>
                    <a:cubicBezTo>
                      <a:pt x="4623" y="10949"/>
                      <a:pt x="4514" y="11049"/>
                      <a:pt x="4414" y="11150"/>
                    </a:cubicBezTo>
                    <a:cubicBezTo>
                      <a:pt x="3995" y="11569"/>
                      <a:pt x="3588" y="11999"/>
                      <a:pt x="3259" y="12495"/>
                    </a:cubicBezTo>
                    <a:cubicBezTo>
                      <a:pt x="2984" y="12909"/>
                      <a:pt x="2778" y="13347"/>
                      <a:pt x="2720" y="13851"/>
                    </a:cubicBezTo>
                    <a:cubicBezTo>
                      <a:pt x="2639" y="14529"/>
                      <a:pt x="3061" y="15176"/>
                      <a:pt x="3716" y="15350"/>
                    </a:cubicBezTo>
                    <a:cubicBezTo>
                      <a:pt x="3836" y="15381"/>
                      <a:pt x="3958" y="15396"/>
                      <a:pt x="4080" y="15396"/>
                    </a:cubicBezTo>
                    <a:cubicBezTo>
                      <a:pt x="4236" y="15396"/>
                      <a:pt x="4391" y="15371"/>
                      <a:pt x="4541" y="15323"/>
                    </a:cubicBezTo>
                    <a:cubicBezTo>
                      <a:pt x="5219" y="15122"/>
                      <a:pt x="5789" y="14738"/>
                      <a:pt x="6266" y="14219"/>
                    </a:cubicBezTo>
                    <a:cubicBezTo>
                      <a:pt x="6583" y="13866"/>
                      <a:pt x="6858" y="13479"/>
                      <a:pt x="7079" y="13057"/>
                    </a:cubicBezTo>
                    <a:cubicBezTo>
                      <a:pt x="7096" y="13023"/>
                      <a:pt x="7104" y="12967"/>
                      <a:pt x="7161" y="12967"/>
                    </a:cubicBezTo>
                    <a:cubicBezTo>
                      <a:pt x="7170" y="12967"/>
                      <a:pt x="7180" y="12968"/>
                      <a:pt x="7192" y="12971"/>
                    </a:cubicBezTo>
                    <a:cubicBezTo>
                      <a:pt x="7195" y="13010"/>
                      <a:pt x="7195" y="13053"/>
                      <a:pt x="7192" y="13095"/>
                    </a:cubicBezTo>
                    <a:cubicBezTo>
                      <a:pt x="7164" y="13277"/>
                      <a:pt x="7130" y="13463"/>
                      <a:pt x="7106" y="13645"/>
                    </a:cubicBezTo>
                    <a:cubicBezTo>
                      <a:pt x="7033" y="14215"/>
                      <a:pt x="7006" y="14781"/>
                      <a:pt x="7099" y="15350"/>
                    </a:cubicBezTo>
                    <a:cubicBezTo>
                      <a:pt x="7126" y="15583"/>
                      <a:pt x="7203" y="15808"/>
                      <a:pt x="7319" y="16013"/>
                    </a:cubicBezTo>
                    <a:cubicBezTo>
                      <a:pt x="7516" y="16334"/>
                      <a:pt x="7790" y="16517"/>
                      <a:pt x="8156" y="16517"/>
                    </a:cubicBezTo>
                    <a:cubicBezTo>
                      <a:pt x="8188" y="16517"/>
                      <a:pt x="8220" y="16515"/>
                      <a:pt x="8253" y="16513"/>
                    </a:cubicBezTo>
                    <a:cubicBezTo>
                      <a:pt x="8645" y="16474"/>
                      <a:pt x="8958" y="16280"/>
                      <a:pt x="9214" y="15990"/>
                    </a:cubicBezTo>
                    <a:cubicBezTo>
                      <a:pt x="9358" y="15815"/>
                      <a:pt x="9474" y="15622"/>
                      <a:pt x="9559" y="15408"/>
                    </a:cubicBezTo>
                    <a:cubicBezTo>
                      <a:pt x="9861" y="14695"/>
                      <a:pt x="10028" y="13955"/>
                      <a:pt x="10005" y="13177"/>
                    </a:cubicBezTo>
                    <a:lnTo>
                      <a:pt x="10005" y="13010"/>
                    </a:lnTo>
                    <a:cubicBezTo>
                      <a:pt x="10098" y="13026"/>
                      <a:pt x="10105" y="13088"/>
                      <a:pt x="10125" y="13134"/>
                    </a:cubicBezTo>
                    <a:cubicBezTo>
                      <a:pt x="10256" y="13428"/>
                      <a:pt x="10377" y="13727"/>
                      <a:pt x="10520" y="14017"/>
                    </a:cubicBezTo>
                    <a:cubicBezTo>
                      <a:pt x="10679" y="14362"/>
                      <a:pt x="10896" y="14680"/>
                      <a:pt x="11159" y="14959"/>
                    </a:cubicBezTo>
                    <a:cubicBezTo>
                      <a:pt x="11392" y="15195"/>
                      <a:pt x="11655" y="15393"/>
                      <a:pt x="11988" y="15478"/>
                    </a:cubicBezTo>
                    <a:cubicBezTo>
                      <a:pt x="12085" y="15504"/>
                      <a:pt x="12178" y="15516"/>
                      <a:pt x="12268" y="15516"/>
                    </a:cubicBezTo>
                    <a:cubicBezTo>
                      <a:pt x="12534" y="15516"/>
                      <a:pt x="12769" y="15405"/>
                      <a:pt x="12969" y="15188"/>
                    </a:cubicBezTo>
                    <a:cubicBezTo>
                      <a:pt x="13128" y="15013"/>
                      <a:pt x="13244" y="14804"/>
                      <a:pt x="13310" y="14575"/>
                    </a:cubicBezTo>
                    <a:cubicBezTo>
                      <a:pt x="13414" y="14200"/>
                      <a:pt x="13399" y="13820"/>
                      <a:pt x="13348" y="13436"/>
                    </a:cubicBezTo>
                    <a:cubicBezTo>
                      <a:pt x="13279" y="12902"/>
                      <a:pt x="13100" y="12402"/>
                      <a:pt x="12856" y="11917"/>
                    </a:cubicBezTo>
                    <a:cubicBezTo>
                      <a:pt x="12837" y="11879"/>
                      <a:pt x="12821" y="11836"/>
                      <a:pt x="12798" y="11790"/>
                    </a:cubicBezTo>
                    <a:cubicBezTo>
                      <a:pt x="12832" y="11787"/>
                      <a:pt x="12857" y="11786"/>
                      <a:pt x="12877" y="11786"/>
                    </a:cubicBezTo>
                    <a:cubicBezTo>
                      <a:pt x="12932" y="11786"/>
                      <a:pt x="12947" y="11797"/>
                      <a:pt x="13004" y="11840"/>
                    </a:cubicBezTo>
                    <a:cubicBezTo>
                      <a:pt x="13112" y="11921"/>
                      <a:pt x="13221" y="12003"/>
                      <a:pt x="13333" y="12080"/>
                    </a:cubicBezTo>
                    <a:cubicBezTo>
                      <a:pt x="13728" y="12351"/>
                      <a:pt x="14139" y="12611"/>
                      <a:pt x="14600" y="12762"/>
                    </a:cubicBezTo>
                    <a:cubicBezTo>
                      <a:pt x="14831" y="12837"/>
                      <a:pt x="15063" y="12892"/>
                      <a:pt x="15301" y="12892"/>
                    </a:cubicBezTo>
                    <a:cubicBezTo>
                      <a:pt x="15357" y="12892"/>
                      <a:pt x="15414" y="12889"/>
                      <a:pt x="15472" y="12882"/>
                    </a:cubicBezTo>
                    <a:cubicBezTo>
                      <a:pt x="15948" y="12836"/>
                      <a:pt x="16305" y="12537"/>
                      <a:pt x="16402" y="12100"/>
                    </a:cubicBezTo>
                    <a:cubicBezTo>
                      <a:pt x="16440" y="11921"/>
                      <a:pt x="16440" y="11743"/>
                      <a:pt x="16402" y="11565"/>
                    </a:cubicBezTo>
                    <a:cubicBezTo>
                      <a:pt x="16340" y="11224"/>
                      <a:pt x="16177" y="10918"/>
                      <a:pt x="15972" y="10643"/>
                    </a:cubicBezTo>
                    <a:cubicBezTo>
                      <a:pt x="15565" y="10100"/>
                      <a:pt x="15038" y="9705"/>
                      <a:pt x="14441" y="9411"/>
                    </a:cubicBezTo>
                    <a:cubicBezTo>
                      <a:pt x="14189" y="9283"/>
                      <a:pt x="13922" y="9190"/>
                      <a:pt x="13662" y="9077"/>
                    </a:cubicBezTo>
                    <a:cubicBezTo>
                      <a:pt x="13624" y="9062"/>
                      <a:pt x="13558" y="9070"/>
                      <a:pt x="13569" y="8984"/>
                    </a:cubicBezTo>
                    <a:lnTo>
                      <a:pt x="13724" y="8984"/>
                    </a:lnTo>
                    <a:cubicBezTo>
                      <a:pt x="13784" y="8985"/>
                      <a:pt x="13844" y="8986"/>
                      <a:pt x="13904" y="8986"/>
                    </a:cubicBezTo>
                    <a:cubicBezTo>
                      <a:pt x="14475" y="8986"/>
                      <a:pt x="15042" y="8934"/>
                      <a:pt x="15596" y="8783"/>
                    </a:cubicBezTo>
                    <a:cubicBezTo>
                      <a:pt x="16037" y="8663"/>
                      <a:pt x="16452" y="8488"/>
                      <a:pt x="16805" y="8190"/>
                    </a:cubicBezTo>
                    <a:cubicBezTo>
                      <a:pt x="17262" y="7795"/>
                      <a:pt x="17382" y="7283"/>
                      <a:pt x="17153" y="6729"/>
                    </a:cubicBezTo>
                    <a:cubicBezTo>
                      <a:pt x="16963" y="6268"/>
                      <a:pt x="16607" y="5974"/>
                      <a:pt x="16165" y="5776"/>
                    </a:cubicBezTo>
                    <a:cubicBezTo>
                      <a:pt x="15808" y="5618"/>
                      <a:pt x="15440" y="5552"/>
                      <a:pt x="15066" y="5552"/>
                    </a:cubicBezTo>
                    <a:cubicBezTo>
                      <a:pt x="14863" y="5552"/>
                      <a:pt x="14658" y="5572"/>
                      <a:pt x="14453" y="5606"/>
                    </a:cubicBezTo>
                    <a:cubicBezTo>
                      <a:pt x="14069" y="5675"/>
                      <a:pt x="13697" y="5780"/>
                      <a:pt x="13337" y="5923"/>
                    </a:cubicBezTo>
                    <a:cubicBezTo>
                      <a:pt x="13309" y="5935"/>
                      <a:pt x="13278" y="5957"/>
                      <a:pt x="13246" y="5957"/>
                    </a:cubicBezTo>
                    <a:cubicBezTo>
                      <a:pt x="13225" y="5957"/>
                      <a:pt x="13203" y="5947"/>
                      <a:pt x="13182" y="5920"/>
                    </a:cubicBezTo>
                    <a:cubicBezTo>
                      <a:pt x="13213" y="5889"/>
                      <a:pt x="13244" y="5861"/>
                      <a:pt x="13275" y="5830"/>
                    </a:cubicBezTo>
                    <a:cubicBezTo>
                      <a:pt x="13472" y="5641"/>
                      <a:pt x="13674" y="5455"/>
                      <a:pt x="13864" y="5257"/>
                    </a:cubicBezTo>
                    <a:cubicBezTo>
                      <a:pt x="14255" y="4842"/>
                      <a:pt x="14608" y="4393"/>
                      <a:pt x="14832" y="3862"/>
                    </a:cubicBezTo>
                    <a:cubicBezTo>
                      <a:pt x="14983" y="3510"/>
                      <a:pt x="15069" y="3145"/>
                      <a:pt x="15030" y="2758"/>
                    </a:cubicBezTo>
                    <a:cubicBezTo>
                      <a:pt x="14962" y="2004"/>
                      <a:pt x="14326" y="1459"/>
                      <a:pt x="13613" y="1459"/>
                    </a:cubicBezTo>
                    <a:cubicBezTo>
                      <a:pt x="13476" y="1459"/>
                      <a:pt x="13336" y="1479"/>
                      <a:pt x="13197" y="1522"/>
                    </a:cubicBezTo>
                    <a:cubicBezTo>
                      <a:pt x="12957" y="1595"/>
                      <a:pt x="12728" y="1704"/>
                      <a:pt x="12519" y="1847"/>
                    </a:cubicBezTo>
                    <a:cubicBezTo>
                      <a:pt x="12058" y="2169"/>
                      <a:pt x="11663" y="2576"/>
                      <a:pt x="11349" y="3045"/>
                    </a:cubicBezTo>
                    <a:cubicBezTo>
                      <a:pt x="11322" y="3087"/>
                      <a:pt x="11287" y="3126"/>
                      <a:pt x="11252" y="3169"/>
                    </a:cubicBezTo>
                    <a:lnTo>
                      <a:pt x="11221" y="3153"/>
                    </a:lnTo>
                    <a:cubicBezTo>
                      <a:pt x="11229" y="3110"/>
                      <a:pt x="11233" y="3064"/>
                      <a:pt x="11241" y="3021"/>
                    </a:cubicBezTo>
                    <a:cubicBezTo>
                      <a:pt x="11337" y="2572"/>
                      <a:pt x="11384" y="2111"/>
                      <a:pt x="11368" y="1646"/>
                    </a:cubicBezTo>
                    <a:cubicBezTo>
                      <a:pt x="11353" y="1313"/>
                      <a:pt x="11314" y="979"/>
                      <a:pt x="11179" y="669"/>
                    </a:cubicBezTo>
                    <a:cubicBezTo>
                      <a:pt x="10996" y="239"/>
                      <a:pt x="10647" y="0"/>
                      <a:pt x="102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1"/>
              <p:cNvSpPr/>
              <p:nvPr/>
            </p:nvSpPr>
            <p:spPr>
              <a:xfrm>
                <a:off x="2449865" y="1463703"/>
                <a:ext cx="326390" cy="315039"/>
              </a:xfrm>
              <a:custGeom>
                <a:avLst/>
                <a:gdLst/>
                <a:ahLst/>
                <a:cxnLst/>
                <a:rect l="l" t="t" r="r" b="b"/>
                <a:pathLst>
                  <a:path w="4922" h="4751" extrusionOk="0">
                    <a:moveTo>
                      <a:pt x="2494" y="1"/>
                    </a:moveTo>
                    <a:cubicBezTo>
                      <a:pt x="2438" y="1"/>
                      <a:pt x="2382" y="2"/>
                      <a:pt x="2326" y="6"/>
                    </a:cubicBezTo>
                    <a:cubicBezTo>
                      <a:pt x="1055" y="49"/>
                      <a:pt x="1" y="1177"/>
                      <a:pt x="67" y="2513"/>
                    </a:cubicBezTo>
                    <a:cubicBezTo>
                      <a:pt x="131" y="3748"/>
                      <a:pt x="1200" y="4751"/>
                      <a:pt x="2431" y="4751"/>
                    </a:cubicBezTo>
                    <a:cubicBezTo>
                      <a:pt x="2463" y="4751"/>
                      <a:pt x="2495" y="4750"/>
                      <a:pt x="2527" y="4749"/>
                    </a:cubicBezTo>
                    <a:cubicBezTo>
                      <a:pt x="3864" y="4730"/>
                      <a:pt x="4922" y="3610"/>
                      <a:pt x="4867" y="2273"/>
                    </a:cubicBezTo>
                    <a:cubicBezTo>
                      <a:pt x="4812" y="993"/>
                      <a:pt x="3754" y="1"/>
                      <a:pt x="24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1"/>
              <p:cNvSpPr/>
              <p:nvPr/>
            </p:nvSpPr>
            <p:spPr>
              <a:xfrm>
                <a:off x="2214462" y="1723640"/>
                <a:ext cx="325661" cy="367424"/>
              </a:xfrm>
              <a:custGeom>
                <a:avLst/>
                <a:gdLst/>
                <a:ahLst/>
                <a:cxnLst/>
                <a:rect l="l" t="t" r="r" b="b"/>
                <a:pathLst>
                  <a:path w="4911" h="5541" extrusionOk="0">
                    <a:moveTo>
                      <a:pt x="3743" y="1"/>
                    </a:moveTo>
                    <a:cubicBezTo>
                      <a:pt x="3695" y="1"/>
                      <a:pt x="3647" y="18"/>
                      <a:pt x="3609" y="54"/>
                    </a:cubicBezTo>
                    <a:cubicBezTo>
                      <a:pt x="2807" y="639"/>
                      <a:pt x="2059" y="1290"/>
                      <a:pt x="1370" y="2003"/>
                    </a:cubicBezTo>
                    <a:cubicBezTo>
                      <a:pt x="982" y="2402"/>
                      <a:pt x="614" y="2820"/>
                      <a:pt x="347" y="3313"/>
                    </a:cubicBezTo>
                    <a:cubicBezTo>
                      <a:pt x="161" y="3646"/>
                      <a:pt x="33" y="3991"/>
                      <a:pt x="33" y="4378"/>
                    </a:cubicBezTo>
                    <a:lnTo>
                      <a:pt x="33" y="4405"/>
                    </a:lnTo>
                    <a:cubicBezTo>
                      <a:pt x="0" y="5003"/>
                      <a:pt x="531" y="5540"/>
                      <a:pt x="1145" y="5540"/>
                    </a:cubicBezTo>
                    <a:cubicBezTo>
                      <a:pt x="1187" y="5540"/>
                      <a:pt x="1230" y="5538"/>
                      <a:pt x="1273" y="5533"/>
                    </a:cubicBezTo>
                    <a:cubicBezTo>
                      <a:pt x="1606" y="5494"/>
                      <a:pt x="1904" y="5374"/>
                      <a:pt x="2195" y="5219"/>
                    </a:cubicBezTo>
                    <a:cubicBezTo>
                      <a:pt x="2749" y="4921"/>
                      <a:pt x="3191" y="4494"/>
                      <a:pt x="3547" y="3983"/>
                    </a:cubicBezTo>
                    <a:cubicBezTo>
                      <a:pt x="4062" y="3231"/>
                      <a:pt x="4461" y="2410"/>
                      <a:pt x="4729" y="1538"/>
                    </a:cubicBezTo>
                    <a:cubicBezTo>
                      <a:pt x="4764" y="1418"/>
                      <a:pt x="4799" y="1298"/>
                      <a:pt x="4841" y="1182"/>
                    </a:cubicBezTo>
                    <a:cubicBezTo>
                      <a:pt x="4911" y="968"/>
                      <a:pt x="4861" y="817"/>
                      <a:pt x="4671" y="705"/>
                    </a:cubicBezTo>
                    <a:cubicBezTo>
                      <a:pt x="4430" y="562"/>
                      <a:pt x="4217" y="387"/>
                      <a:pt x="4031" y="178"/>
                    </a:cubicBezTo>
                    <a:cubicBezTo>
                      <a:pt x="3981" y="124"/>
                      <a:pt x="3923" y="77"/>
                      <a:pt x="3861" y="39"/>
                    </a:cubicBezTo>
                    <a:cubicBezTo>
                      <a:pt x="3825" y="14"/>
                      <a:pt x="3784" y="1"/>
                      <a:pt x="3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1"/>
              <p:cNvSpPr/>
              <p:nvPr/>
            </p:nvSpPr>
            <p:spPr>
              <a:xfrm>
                <a:off x="2091721" y="1354357"/>
                <a:ext cx="376987" cy="271539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4095" extrusionOk="0">
                    <a:moveTo>
                      <a:pt x="1186" y="1"/>
                    </a:moveTo>
                    <a:cubicBezTo>
                      <a:pt x="1055" y="13"/>
                      <a:pt x="919" y="20"/>
                      <a:pt x="787" y="44"/>
                    </a:cubicBezTo>
                    <a:cubicBezTo>
                      <a:pt x="570" y="78"/>
                      <a:pt x="361" y="152"/>
                      <a:pt x="206" y="319"/>
                    </a:cubicBezTo>
                    <a:cubicBezTo>
                      <a:pt x="8" y="528"/>
                      <a:pt x="1" y="791"/>
                      <a:pt x="47" y="1055"/>
                    </a:cubicBezTo>
                    <a:cubicBezTo>
                      <a:pt x="121" y="1477"/>
                      <a:pt x="318" y="1849"/>
                      <a:pt x="590" y="2178"/>
                    </a:cubicBezTo>
                    <a:cubicBezTo>
                      <a:pt x="927" y="2593"/>
                      <a:pt x="1353" y="2895"/>
                      <a:pt x="1822" y="3143"/>
                    </a:cubicBezTo>
                    <a:cubicBezTo>
                      <a:pt x="2802" y="3659"/>
                      <a:pt x="3871" y="3980"/>
                      <a:pt x="4972" y="4093"/>
                    </a:cubicBezTo>
                    <a:cubicBezTo>
                      <a:pt x="4983" y="4094"/>
                      <a:pt x="4994" y="4094"/>
                      <a:pt x="5005" y="4094"/>
                    </a:cubicBezTo>
                    <a:cubicBezTo>
                      <a:pt x="5131" y="4094"/>
                      <a:pt x="5221" y="4011"/>
                      <a:pt x="5239" y="3876"/>
                    </a:cubicBezTo>
                    <a:cubicBezTo>
                      <a:pt x="5251" y="3771"/>
                      <a:pt x="5259" y="3666"/>
                      <a:pt x="5278" y="3562"/>
                    </a:cubicBezTo>
                    <a:cubicBezTo>
                      <a:pt x="5332" y="3256"/>
                      <a:pt x="5445" y="2957"/>
                      <a:pt x="5607" y="2690"/>
                    </a:cubicBezTo>
                    <a:cubicBezTo>
                      <a:pt x="5650" y="2620"/>
                      <a:pt x="5685" y="2547"/>
                      <a:pt x="5642" y="2473"/>
                    </a:cubicBezTo>
                    <a:cubicBezTo>
                      <a:pt x="5607" y="2392"/>
                      <a:pt x="5557" y="2322"/>
                      <a:pt x="5495" y="2260"/>
                    </a:cubicBezTo>
                    <a:cubicBezTo>
                      <a:pt x="5177" y="1989"/>
                      <a:pt x="4859" y="1710"/>
                      <a:pt x="4522" y="1462"/>
                    </a:cubicBezTo>
                    <a:cubicBezTo>
                      <a:pt x="3891" y="981"/>
                      <a:pt x="3197" y="590"/>
                      <a:pt x="2465" y="292"/>
                    </a:cubicBezTo>
                    <a:cubicBezTo>
                      <a:pt x="2054" y="129"/>
                      <a:pt x="1632" y="13"/>
                      <a:pt x="11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41"/>
              <p:cNvSpPr/>
              <p:nvPr/>
            </p:nvSpPr>
            <p:spPr>
              <a:xfrm>
                <a:off x="2704234" y="1198660"/>
                <a:ext cx="298406" cy="346271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5222" extrusionOk="0">
                    <a:moveTo>
                      <a:pt x="3315" y="0"/>
                    </a:moveTo>
                    <a:cubicBezTo>
                      <a:pt x="3191" y="0"/>
                      <a:pt x="3064" y="20"/>
                      <a:pt x="2938" y="63"/>
                    </a:cubicBezTo>
                    <a:cubicBezTo>
                      <a:pt x="2709" y="133"/>
                      <a:pt x="2496" y="241"/>
                      <a:pt x="2302" y="381"/>
                    </a:cubicBezTo>
                    <a:cubicBezTo>
                      <a:pt x="1930" y="648"/>
                      <a:pt x="1605" y="973"/>
                      <a:pt x="1338" y="1345"/>
                    </a:cubicBezTo>
                    <a:cubicBezTo>
                      <a:pt x="1074" y="1706"/>
                      <a:pt x="845" y="2093"/>
                      <a:pt x="663" y="2500"/>
                    </a:cubicBezTo>
                    <a:cubicBezTo>
                      <a:pt x="462" y="2938"/>
                      <a:pt x="284" y="3380"/>
                      <a:pt x="82" y="3814"/>
                    </a:cubicBezTo>
                    <a:cubicBezTo>
                      <a:pt x="1" y="3996"/>
                      <a:pt x="24" y="4139"/>
                      <a:pt x="160" y="4271"/>
                    </a:cubicBezTo>
                    <a:cubicBezTo>
                      <a:pt x="260" y="4371"/>
                      <a:pt x="377" y="4464"/>
                      <a:pt x="466" y="4573"/>
                    </a:cubicBezTo>
                    <a:cubicBezTo>
                      <a:pt x="605" y="4732"/>
                      <a:pt x="729" y="4906"/>
                      <a:pt x="853" y="5077"/>
                    </a:cubicBezTo>
                    <a:cubicBezTo>
                      <a:pt x="924" y="5173"/>
                      <a:pt x="994" y="5222"/>
                      <a:pt x="1072" y="5222"/>
                    </a:cubicBezTo>
                    <a:cubicBezTo>
                      <a:pt x="1127" y="5222"/>
                      <a:pt x="1186" y="5198"/>
                      <a:pt x="1252" y="5150"/>
                    </a:cubicBezTo>
                    <a:cubicBezTo>
                      <a:pt x="1834" y="4736"/>
                      <a:pt x="2407" y="4317"/>
                      <a:pt x="2934" y="3833"/>
                    </a:cubicBezTo>
                    <a:cubicBezTo>
                      <a:pt x="3399" y="3403"/>
                      <a:pt x="3825" y="2942"/>
                      <a:pt x="4143" y="2388"/>
                    </a:cubicBezTo>
                    <a:cubicBezTo>
                      <a:pt x="4348" y="2035"/>
                      <a:pt x="4484" y="1659"/>
                      <a:pt x="4499" y="1214"/>
                    </a:cubicBezTo>
                    <a:cubicBezTo>
                      <a:pt x="4492" y="1163"/>
                      <a:pt x="4488" y="1086"/>
                      <a:pt x="4476" y="1008"/>
                    </a:cubicBezTo>
                    <a:cubicBezTo>
                      <a:pt x="4390" y="414"/>
                      <a:pt x="3880" y="0"/>
                      <a:pt x="3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41"/>
              <p:cNvSpPr/>
              <p:nvPr/>
            </p:nvSpPr>
            <p:spPr>
              <a:xfrm>
                <a:off x="2325798" y="1118026"/>
                <a:ext cx="236736" cy="378100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5702" extrusionOk="0">
                    <a:moveTo>
                      <a:pt x="1074" y="0"/>
                    </a:moveTo>
                    <a:cubicBezTo>
                      <a:pt x="1054" y="4"/>
                      <a:pt x="1031" y="8"/>
                      <a:pt x="1012" y="12"/>
                    </a:cubicBezTo>
                    <a:cubicBezTo>
                      <a:pt x="729" y="66"/>
                      <a:pt x="527" y="233"/>
                      <a:pt x="353" y="450"/>
                    </a:cubicBezTo>
                    <a:cubicBezTo>
                      <a:pt x="86" y="795"/>
                      <a:pt x="0" y="1198"/>
                      <a:pt x="0" y="1612"/>
                    </a:cubicBezTo>
                    <a:cubicBezTo>
                      <a:pt x="8" y="2302"/>
                      <a:pt x="190" y="2980"/>
                      <a:pt x="531" y="3580"/>
                    </a:cubicBezTo>
                    <a:cubicBezTo>
                      <a:pt x="930" y="4309"/>
                      <a:pt x="1469" y="4929"/>
                      <a:pt x="2073" y="5491"/>
                    </a:cubicBezTo>
                    <a:cubicBezTo>
                      <a:pt x="2159" y="5568"/>
                      <a:pt x="2259" y="5634"/>
                      <a:pt x="2364" y="5680"/>
                    </a:cubicBezTo>
                    <a:cubicBezTo>
                      <a:pt x="2391" y="5695"/>
                      <a:pt x="2421" y="5702"/>
                      <a:pt x="2450" y="5702"/>
                    </a:cubicBezTo>
                    <a:cubicBezTo>
                      <a:pt x="2501" y="5702"/>
                      <a:pt x="2552" y="5681"/>
                      <a:pt x="2589" y="5642"/>
                    </a:cubicBezTo>
                    <a:cubicBezTo>
                      <a:pt x="2825" y="5429"/>
                      <a:pt x="3104" y="5262"/>
                      <a:pt x="3402" y="5157"/>
                    </a:cubicBezTo>
                    <a:cubicBezTo>
                      <a:pt x="3488" y="5130"/>
                      <a:pt x="3550" y="5057"/>
                      <a:pt x="3557" y="4968"/>
                    </a:cubicBezTo>
                    <a:cubicBezTo>
                      <a:pt x="3569" y="4902"/>
                      <a:pt x="3569" y="4840"/>
                      <a:pt x="3557" y="4774"/>
                    </a:cubicBezTo>
                    <a:cubicBezTo>
                      <a:pt x="3430" y="4119"/>
                      <a:pt x="3317" y="3456"/>
                      <a:pt x="3123" y="2817"/>
                    </a:cubicBezTo>
                    <a:cubicBezTo>
                      <a:pt x="2926" y="2174"/>
                      <a:pt x="2693" y="1546"/>
                      <a:pt x="2341" y="973"/>
                    </a:cubicBezTo>
                    <a:cubicBezTo>
                      <a:pt x="2190" y="709"/>
                      <a:pt x="2004" y="473"/>
                      <a:pt x="1787" y="268"/>
                    </a:cubicBezTo>
                    <a:cubicBezTo>
                      <a:pt x="1612" y="105"/>
                      <a:pt x="1388" y="12"/>
                      <a:pt x="1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41"/>
              <p:cNvSpPr/>
              <p:nvPr/>
            </p:nvSpPr>
            <p:spPr>
              <a:xfrm>
                <a:off x="2776711" y="1469472"/>
                <a:ext cx="376191" cy="195150"/>
              </a:xfrm>
              <a:custGeom>
                <a:avLst/>
                <a:gdLst/>
                <a:ahLst/>
                <a:cxnLst/>
                <a:rect l="l" t="t" r="r" b="b"/>
                <a:pathLst>
                  <a:path w="5673" h="2943" extrusionOk="0">
                    <a:moveTo>
                      <a:pt x="3654" y="0"/>
                    </a:moveTo>
                    <a:cubicBezTo>
                      <a:pt x="3323" y="0"/>
                      <a:pt x="2993" y="55"/>
                      <a:pt x="2666" y="144"/>
                    </a:cubicBezTo>
                    <a:cubicBezTo>
                      <a:pt x="2019" y="318"/>
                      <a:pt x="1422" y="609"/>
                      <a:pt x="845" y="942"/>
                    </a:cubicBezTo>
                    <a:cubicBezTo>
                      <a:pt x="613" y="1078"/>
                      <a:pt x="384" y="1225"/>
                      <a:pt x="159" y="1369"/>
                    </a:cubicBezTo>
                    <a:cubicBezTo>
                      <a:pt x="62" y="1427"/>
                      <a:pt x="0" y="1520"/>
                      <a:pt x="28" y="1628"/>
                    </a:cubicBezTo>
                    <a:cubicBezTo>
                      <a:pt x="90" y="1895"/>
                      <a:pt x="117" y="2171"/>
                      <a:pt x="109" y="2446"/>
                    </a:cubicBezTo>
                    <a:cubicBezTo>
                      <a:pt x="105" y="2570"/>
                      <a:pt x="194" y="2682"/>
                      <a:pt x="318" y="2705"/>
                    </a:cubicBezTo>
                    <a:cubicBezTo>
                      <a:pt x="392" y="2721"/>
                      <a:pt x="465" y="2732"/>
                      <a:pt x="535" y="2744"/>
                    </a:cubicBezTo>
                    <a:cubicBezTo>
                      <a:pt x="1110" y="2853"/>
                      <a:pt x="1692" y="2940"/>
                      <a:pt x="2277" y="2940"/>
                    </a:cubicBezTo>
                    <a:cubicBezTo>
                      <a:pt x="2334" y="2940"/>
                      <a:pt x="2392" y="2939"/>
                      <a:pt x="2449" y="2938"/>
                    </a:cubicBezTo>
                    <a:cubicBezTo>
                      <a:pt x="2589" y="2938"/>
                      <a:pt x="2728" y="2943"/>
                      <a:pt x="2868" y="2943"/>
                    </a:cubicBezTo>
                    <a:cubicBezTo>
                      <a:pt x="2937" y="2943"/>
                      <a:pt x="3007" y="2942"/>
                      <a:pt x="3077" y="2938"/>
                    </a:cubicBezTo>
                    <a:cubicBezTo>
                      <a:pt x="3588" y="2907"/>
                      <a:pt x="4092" y="2818"/>
                      <a:pt x="4576" y="2624"/>
                    </a:cubicBezTo>
                    <a:cubicBezTo>
                      <a:pt x="4890" y="2496"/>
                      <a:pt x="5189" y="2333"/>
                      <a:pt x="5413" y="2070"/>
                    </a:cubicBezTo>
                    <a:cubicBezTo>
                      <a:pt x="5592" y="1876"/>
                      <a:pt x="5673" y="1613"/>
                      <a:pt x="5634" y="1357"/>
                    </a:cubicBezTo>
                    <a:cubicBezTo>
                      <a:pt x="5603" y="1101"/>
                      <a:pt x="5491" y="861"/>
                      <a:pt x="5320" y="667"/>
                    </a:cubicBezTo>
                    <a:cubicBezTo>
                      <a:pt x="5053" y="357"/>
                      <a:pt x="4704" y="175"/>
                      <a:pt x="4313" y="78"/>
                    </a:cubicBezTo>
                    <a:cubicBezTo>
                      <a:pt x="4093" y="24"/>
                      <a:pt x="3873" y="0"/>
                      <a:pt x="36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41"/>
              <p:cNvSpPr/>
              <p:nvPr/>
            </p:nvSpPr>
            <p:spPr>
              <a:xfrm>
                <a:off x="2039600" y="1636840"/>
                <a:ext cx="412397" cy="174462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2631" extrusionOk="0">
                    <a:moveTo>
                      <a:pt x="3589" y="1"/>
                    </a:moveTo>
                    <a:cubicBezTo>
                      <a:pt x="3090" y="1"/>
                      <a:pt x="2592" y="37"/>
                      <a:pt x="2100" y="112"/>
                    </a:cubicBezTo>
                    <a:cubicBezTo>
                      <a:pt x="1709" y="174"/>
                      <a:pt x="1321" y="247"/>
                      <a:pt x="953" y="394"/>
                    </a:cubicBezTo>
                    <a:cubicBezTo>
                      <a:pt x="686" y="499"/>
                      <a:pt x="450" y="650"/>
                      <a:pt x="275" y="883"/>
                    </a:cubicBezTo>
                    <a:cubicBezTo>
                      <a:pt x="0" y="1243"/>
                      <a:pt x="12" y="1716"/>
                      <a:pt x="295" y="2049"/>
                    </a:cubicBezTo>
                    <a:cubicBezTo>
                      <a:pt x="434" y="2200"/>
                      <a:pt x="608" y="2316"/>
                      <a:pt x="798" y="2390"/>
                    </a:cubicBezTo>
                    <a:cubicBezTo>
                      <a:pt x="1204" y="2563"/>
                      <a:pt x="1622" y="2630"/>
                      <a:pt x="2047" y="2630"/>
                    </a:cubicBezTo>
                    <a:cubicBezTo>
                      <a:pt x="2232" y="2630"/>
                      <a:pt x="2417" y="2617"/>
                      <a:pt x="2604" y="2595"/>
                    </a:cubicBezTo>
                    <a:cubicBezTo>
                      <a:pt x="3127" y="2533"/>
                      <a:pt x="3638" y="2405"/>
                      <a:pt x="4131" y="2215"/>
                    </a:cubicBezTo>
                    <a:cubicBezTo>
                      <a:pt x="4828" y="1948"/>
                      <a:pt x="5506" y="1634"/>
                      <a:pt x="6099" y="1162"/>
                    </a:cubicBezTo>
                    <a:cubicBezTo>
                      <a:pt x="6172" y="1103"/>
                      <a:pt x="6219" y="1014"/>
                      <a:pt x="6215" y="917"/>
                    </a:cubicBezTo>
                    <a:cubicBezTo>
                      <a:pt x="6219" y="697"/>
                      <a:pt x="6126" y="495"/>
                      <a:pt x="6056" y="294"/>
                    </a:cubicBezTo>
                    <a:cubicBezTo>
                      <a:pt x="6018" y="184"/>
                      <a:pt x="5918" y="111"/>
                      <a:pt x="5802" y="111"/>
                    </a:cubicBezTo>
                    <a:cubicBezTo>
                      <a:pt x="5799" y="111"/>
                      <a:pt x="5796" y="111"/>
                      <a:pt x="5793" y="112"/>
                    </a:cubicBezTo>
                    <a:cubicBezTo>
                      <a:pt x="5715" y="112"/>
                      <a:pt x="5638" y="108"/>
                      <a:pt x="5560" y="100"/>
                    </a:cubicBezTo>
                    <a:cubicBezTo>
                      <a:pt x="5013" y="57"/>
                      <a:pt x="4466" y="2"/>
                      <a:pt x="3943" y="2"/>
                    </a:cubicBezTo>
                    <a:cubicBezTo>
                      <a:pt x="3895" y="2"/>
                      <a:pt x="3848" y="2"/>
                      <a:pt x="3801" y="3"/>
                    </a:cubicBezTo>
                    <a:cubicBezTo>
                      <a:pt x="3730" y="2"/>
                      <a:pt x="3660" y="1"/>
                      <a:pt x="35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1"/>
              <p:cNvSpPr/>
              <p:nvPr/>
            </p:nvSpPr>
            <p:spPr>
              <a:xfrm>
                <a:off x="2570684" y="1101647"/>
                <a:ext cx="188394" cy="357411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5390" extrusionOk="0">
                    <a:moveTo>
                      <a:pt x="1941" y="0"/>
                    </a:moveTo>
                    <a:cubicBezTo>
                      <a:pt x="1826" y="0"/>
                      <a:pt x="1710" y="27"/>
                      <a:pt x="1592" y="77"/>
                    </a:cubicBezTo>
                    <a:cubicBezTo>
                      <a:pt x="1283" y="212"/>
                      <a:pt x="1019" y="429"/>
                      <a:pt x="821" y="701"/>
                    </a:cubicBezTo>
                    <a:cubicBezTo>
                      <a:pt x="473" y="1162"/>
                      <a:pt x="279" y="1689"/>
                      <a:pt x="170" y="2250"/>
                    </a:cubicBezTo>
                    <a:cubicBezTo>
                      <a:pt x="47" y="2940"/>
                      <a:pt x="0" y="3641"/>
                      <a:pt x="43" y="4343"/>
                    </a:cubicBezTo>
                    <a:cubicBezTo>
                      <a:pt x="58" y="4595"/>
                      <a:pt x="50" y="4854"/>
                      <a:pt x="178" y="5091"/>
                    </a:cubicBezTo>
                    <a:cubicBezTo>
                      <a:pt x="242" y="5211"/>
                      <a:pt x="283" y="5250"/>
                      <a:pt x="405" y="5250"/>
                    </a:cubicBezTo>
                    <a:cubicBezTo>
                      <a:pt x="416" y="5250"/>
                      <a:pt x="429" y="5250"/>
                      <a:pt x="442" y="5249"/>
                    </a:cubicBezTo>
                    <a:cubicBezTo>
                      <a:pt x="502" y="5245"/>
                      <a:pt x="563" y="5243"/>
                      <a:pt x="624" y="5243"/>
                    </a:cubicBezTo>
                    <a:cubicBezTo>
                      <a:pt x="884" y="5243"/>
                      <a:pt x="1143" y="5283"/>
                      <a:pt x="1395" y="5362"/>
                    </a:cubicBezTo>
                    <a:cubicBezTo>
                      <a:pt x="1462" y="5379"/>
                      <a:pt x="1533" y="5390"/>
                      <a:pt x="1604" y="5390"/>
                    </a:cubicBezTo>
                    <a:cubicBezTo>
                      <a:pt x="1614" y="5390"/>
                      <a:pt x="1625" y="5389"/>
                      <a:pt x="1635" y="5389"/>
                    </a:cubicBezTo>
                    <a:cubicBezTo>
                      <a:pt x="1678" y="5389"/>
                      <a:pt x="1716" y="5373"/>
                      <a:pt x="1747" y="5342"/>
                    </a:cubicBezTo>
                    <a:cubicBezTo>
                      <a:pt x="1802" y="5284"/>
                      <a:pt x="1848" y="5222"/>
                      <a:pt x="1883" y="5153"/>
                    </a:cubicBezTo>
                    <a:cubicBezTo>
                      <a:pt x="2135" y="4606"/>
                      <a:pt x="2348" y="4048"/>
                      <a:pt x="2522" y="3475"/>
                    </a:cubicBezTo>
                    <a:cubicBezTo>
                      <a:pt x="2701" y="2855"/>
                      <a:pt x="2836" y="2235"/>
                      <a:pt x="2840" y="1588"/>
                    </a:cubicBezTo>
                    <a:lnTo>
                      <a:pt x="2840" y="1433"/>
                    </a:lnTo>
                    <a:cubicBezTo>
                      <a:pt x="2825" y="1119"/>
                      <a:pt x="2790" y="809"/>
                      <a:pt x="2666" y="515"/>
                    </a:cubicBezTo>
                    <a:cubicBezTo>
                      <a:pt x="2600" y="352"/>
                      <a:pt x="2488" y="212"/>
                      <a:pt x="2340" y="119"/>
                    </a:cubicBezTo>
                    <a:cubicBezTo>
                      <a:pt x="2210" y="38"/>
                      <a:pt x="2077" y="0"/>
                      <a:pt x="19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1"/>
              <p:cNvSpPr/>
              <p:nvPr/>
            </p:nvSpPr>
            <p:spPr>
              <a:xfrm>
                <a:off x="2662922" y="1741345"/>
                <a:ext cx="231298" cy="357676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5394" extrusionOk="0">
                    <a:moveTo>
                      <a:pt x="1211" y="1"/>
                    </a:moveTo>
                    <a:cubicBezTo>
                      <a:pt x="1138" y="1"/>
                      <a:pt x="1066" y="29"/>
                      <a:pt x="1011" y="85"/>
                    </a:cubicBezTo>
                    <a:cubicBezTo>
                      <a:pt x="763" y="314"/>
                      <a:pt x="480" y="496"/>
                      <a:pt x="167" y="620"/>
                    </a:cubicBezTo>
                    <a:cubicBezTo>
                      <a:pt x="62" y="663"/>
                      <a:pt x="0" y="767"/>
                      <a:pt x="16" y="880"/>
                    </a:cubicBezTo>
                    <a:cubicBezTo>
                      <a:pt x="19" y="926"/>
                      <a:pt x="27" y="973"/>
                      <a:pt x="43" y="1019"/>
                    </a:cubicBezTo>
                    <a:cubicBezTo>
                      <a:pt x="143" y="1410"/>
                      <a:pt x="244" y="1802"/>
                      <a:pt x="353" y="2189"/>
                    </a:cubicBezTo>
                    <a:cubicBezTo>
                      <a:pt x="535" y="2844"/>
                      <a:pt x="756" y="3483"/>
                      <a:pt x="1077" y="4088"/>
                    </a:cubicBezTo>
                    <a:cubicBezTo>
                      <a:pt x="1221" y="4371"/>
                      <a:pt x="1399" y="4634"/>
                      <a:pt x="1616" y="4867"/>
                    </a:cubicBezTo>
                    <a:cubicBezTo>
                      <a:pt x="1809" y="5072"/>
                      <a:pt x="2023" y="5246"/>
                      <a:pt x="2294" y="5339"/>
                    </a:cubicBezTo>
                    <a:cubicBezTo>
                      <a:pt x="2399" y="5375"/>
                      <a:pt x="2499" y="5394"/>
                      <a:pt x="2593" y="5394"/>
                    </a:cubicBezTo>
                    <a:cubicBezTo>
                      <a:pt x="2813" y="5394"/>
                      <a:pt x="3003" y="5294"/>
                      <a:pt x="3166" y="5087"/>
                    </a:cubicBezTo>
                    <a:cubicBezTo>
                      <a:pt x="3243" y="4979"/>
                      <a:pt x="3313" y="4863"/>
                      <a:pt x="3363" y="4739"/>
                    </a:cubicBezTo>
                    <a:cubicBezTo>
                      <a:pt x="3460" y="4518"/>
                      <a:pt x="3476" y="4285"/>
                      <a:pt x="3487" y="4045"/>
                    </a:cubicBezTo>
                    <a:cubicBezTo>
                      <a:pt x="3460" y="3809"/>
                      <a:pt x="3441" y="3572"/>
                      <a:pt x="3394" y="3336"/>
                    </a:cubicBezTo>
                    <a:cubicBezTo>
                      <a:pt x="3262" y="2646"/>
                      <a:pt x="2956" y="2030"/>
                      <a:pt x="2577" y="1449"/>
                    </a:cubicBezTo>
                    <a:cubicBezTo>
                      <a:pt x="2251" y="946"/>
                      <a:pt x="1825" y="527"/>
                      <a:pt x="1418" y="93"/>
                    </a:cubicBezTo>
                    <a:cubicBezTo>
                      <a:pt x="1363" y="32"/>
                      <a:pt x="1287" y="1"/>
                      <a:pt x="1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1"/>
              <p:cNvSpPr/>
              <p:nvPr/>
            </p:nvSpPr>
            <p:spPr>
              <a:xfrm>
                <a:off x="2500527" y="1790017"/>
                <a:ext cx="168832" cy="37558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5664" extrusionOk="0">
                    <a:moveTo>
                      <a:pt x="1059" y="0"/>
                    </a:moveTo>
                    <a:cubicBezTo>
                      <a:pt x="948" y="0"/>
                      <a:pt x="851" y="62"/>
                      <a:pt x="822" y="157"/>
                    </a:cubicBezTo>
                    <a:cubicBezTo>
                      <a:pt x="733" y="436"/>
                      <a:pt x="620" y="711"/>
                      <a:pt x="547" y="998"/>
                    </a:cubicBezTo>
                    <a:cubicBezTo>
                      <a:pt x="419" y="1510"/>
                      <a:pt x="295" y="2025"/>
                      <a:pt x="194" y="2548"/>
                    </a:cubicBezTo>
                    <a:cubicBezTo>
                      <a:pt x="70" y="3207"/>
                      <a:pt x="0" y="3873"/>
                      <a:pt x="78" y="4543"/>
                    </a:cubicBezTo>
                    <a:cubicBezTo>
                      <a:pt x="109" y="4784"/>
                      <a:pt x="151" y="5024"/>
                      <a:pt x="268" y="5245"/>
                    </a:cubicBezTo>
                    <a:cubicBezTo>
                      <a:pt x="414" y="5515"/>
                      <a:pt x="659" y="5664"/>
                      <a:pt x="936" y="5664"/>
                    </a:cubicBezTo>
                    <a:cubicBezTo>
                      <a:pt x="1032" y="5664"/>
                      <a:pt x="1132" y="5646"/>
                      <a:pt x="1232" y="5609"/>
                    </a:cubicBezTo>
                    <a:cubicBezTo>
                      <a:pt x="1550" y="5496"/>
                      <a:pt x="1814" y="5264"/>
                      <a:pt x="1969" y="4962"/>
                    </a:cubicBezTo>
                    <a:cubicBezTo>
                      <a:pt x="2062" y="4784"/>
                      <a:pt x="2143" y="4594"/>
                      <a:pt x="2217" y="4404"/>
                    </a:cubicBezTo>
                    <a:cubicBezTo>
                      <a:pt x="2437" y="3819"/>
                      <a:pt x="2546" y="3195"/>
                      <a:pt x="2538" y="2567"/>
                    </a:cubicBezTo>
                    <a:cubicBezTo>
                      <a:pt x="2530" y="2455"/>
                      <a:pt x="2530" y="2277"/>
                      <a:pt x="2515" y="2098"/>
                    </a:cubicBezTo>
                    <a:cubicBezTo>
                      <a:pt x="2453" y="1490"/>
                      <a:pt x="2360" y="882"/>
                      <a:pt x="2236" y="285"/>
                    </a:cubicBezTo>
                    <a:cubicBezTo>
                      <a:pt x="2203" y="119"/>
                      <a:pt x="2131" y="48"/>
                      <a:pt x="1975" y="48"/>
                    </a:cubicBezTo>
                    <a:cubicBezTo>
                      <a:pt x="1963" y="48"/>
                      <a:pt x="1950" y="48"/>
                      <a:pt x="1938" y="49"/>
                    </a:cubicBezTo>
                    <a:cubicBezTo>
                      <a:pt x="1855" y="55"/>
                      <a:pt x="1772" y="58"/>
                      <a:pt x="1690" y="58"/>
                    </a:cubicBezTo>
                    <a:cubicBezTo>
                      <a:pt x="1499" y="58"/>
                      <a:pt x="1310" y="41"/>
                      <a:pt x="1120" y="6"/>
                    </a:cubicBezTo>
                    <a:cubicBezTo>
                      <a:pt x="1099" y="2"/>
                      <a:pt x="1079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1"/>
              <p:cNvSpPr/>
              <p:nvPr/>
            </p:nvSpPr>
            <p:spPr>
              <a:xfrm>
                <a:off x="2757945" y="1665685"/>
                <a:ext cx="336934" cy="259139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908" extrusionOk="0">
                    <a:moveTo>
                      <a:pt x="550" y="0"/>
                    </a:moveTo>
                    <a:cubicBezTo>
                      <a:pt x="438" y="0"/>
                      <a:pt x="290" y="92"/>
                      <a:pt x="252" y="184"/>
                    </a:cubicBezTo>
                    <a:cubicBezTo>
                      <a:pt x="190" y="327"/>
                      <a:pt x="117" y="467"/>
                      <a:pt x="63" y="610"/>
                    </a:cubicBezTo>
                    <a:cubicBezTo>
                      <a:pt x="8" y="742"/>
                      <a:pt x="1" y="866"/>
                      <a:pt x="109" y="986"/>
                    </a:cubicBezTo>
                    <a:cubicBezTo>
                      <a:pt x="369" y="1265"/>
                      <a:pt x="624" y="1552"/>
                      <a:pt x="876" y="1835"/>
                    </a:cubicBezTo>
                    <a:cubicBezTo>
                      <a:pt x="1148" y="2137"/>
                      <a:pt x="1438" y="2420"/>
                      <a:pt x="1756" y="2672"/>
                    </a:cubicBezTo>
                    <a:cubicBezTo>
                      <a:pt x="2225" y="3051"/>
                      <a:pt x="2713" y="3404"/>
                      <a:pt x="3267" y="3663"/>
                    </a:cubicBezTo>
                    <a:cubicBezTo>
                      <a:pt x="3569" y="3811"/>
                      <a:pt x="3898" y="3896"/>
                      <a:pt x="4239" y="3908"/>
                    </a:cubicBezTo>
                    <a:cubicBezTo>
                      <a:pt x="4329" y="3900"/>
                      <a:pt x="4422" y="3884"/>
                      <a:pt x="4511" y="3861"/>
                    </a:cubicBezTo>
                    <a:cubicBezTo>
                      <a:pt x="4832" y="3764"/>
                      <a:pt x="5042" y="3563"/>
                      <a:pt x="5069" y="3218"/>
                    </a:cubicBezTo>
                    <a:cubicBezTo>
                      <a:pt x="5080" y="3071"/>
                      <a:pt x="5069" y="2923"/>
                      <a:pt x="5038" y="2780"/>
                    </a:cubicBezTo>
                    <a:cubicBezTo>
                      <a:pt x="4972" y="2458"/>
                      <a:pt x="4797" y="2187"/>
                      <a:pt x="4592" y="1939"/>
                    </a:cubicBezTo>
                    <a:cubicBezTo>
                      <a:pt x="4177" y="1432"/>
                      <a:pt x="3654" y="1075"/>
                      <a:pt x="3073" y="800"/>
                    </a:cubicBezTo>
                    <a:cubicBezTo>
                      <a:pt x="2279" y="424"/>
                      <a:pt x="1426" y="250"/>
                      <a:pt x="593" y="6"/>
                    </a:cubicBezTo>
                    <a:cubicBezTo>
                      <a:pt x="580" y="2"/>
                      <a:pt x="565" y="0"/>
                      <a:pt x="5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1"/>
              <p:cNvSpPr/>
              <p:nvPr/>
            </p:nvSpPr>
            <p:spPr>
              <a:xfrm>
                <a:off x="2548801" y="1657064"/>
                <a:ext cx="105437" cy="4449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671" extrusionOk="0">
                    <a:moveTo>
                      <a:pt x="129" y="0"/>
                    </a:moveTo>
                    <a:cubicBezTo>
                      <a:pt x="112" y="0"/>
                      <a:pt x="94" y="6"/>
                      <a:pt x="74" y="20"/>
                    </a:cubicBezTo>
                    <a:cubicBezTo>
                      <a:pt x="16" y="54"/>
                      <a:pt x="1" y="124"/>
                      <a:pt x="36" y="178"/>
                    </a:cubicBezTo>
                    <a:cubicBezTo>
                      <a:pt x="47" y="213"/>
                      <a:pt x="67" y="244"/>
                      <a:pt x="86" y="271"/>
                    </a:cubicBezTo>
                    <a:cubicBezTo>
                      <a:pt x="268" y="519"/>
                      <a:pt x="504" y="667"/>
                      <a:pt x="830" y="671"/>
                    </a:cubicBezTo>
                    <a:cubicBezTo>
                      <a:pt x="1051" y="655"/>
                      <a:pt x="1272" y="620"/>
                      <a:pt x="1461" y="488"/>
                    </a:cubicBezTo>
                    <a:cubicBezTo>
                      <a:pt x="1504" y="465"/>
                      <a:pt x="1539" y="430"/>
                      <a:pt x="1566" y="392"/>
                    </a:cubicBezTo>
                    <a:cubicBezTo>
                      <a:pt x="1585" y="353"/>
                      <a:pt x="1589" y="306"/>
                      <a:pt x="1574" y="264"/>
                    </a:cubicBezTo>
                    <a:cubicBezTo>
                      <a:pt x="1556" y="230"/>
                      <a:pt x="1522" y="210"/>
                      <a:pt x="1487" y="210"/>
                    </a:cubicBezTo>
                    <a:cubicBezTo>
                      <a:pt x="1470" y="210"/>
                      <a:pt x="1453" y="215"/>
                      <a:pt x="1438" y="225"/>
                    </a:cubicBezTo>
                    <a:cubicBezTo>
                      <a:pt x="1392" y="244"/>
                      <a:pt x="1353" y="275"/>
                      <a:pt x="1303" y="302"/>
                    </a:cubicBezTo>
                    <a:cubicBezTo>
                      <a:pt x="1159" y="375"/>
                      <a:pt x="1000" y="420"/>
                      <a:pt x="845" y="420"/>
                    </a:cubicBezTo>
                    <a:cubicBezTo>
                      <a:pt x="677" y="420"/>
                      <a:pt x="513" y="367"/>
                      <a:pt x="380" y="240"/>
                    </a:cubicBezTo>
                    <a:cubicBezTo>
                      <a:pt x="326" y="186"/>
                      <a:pt x="276" y="128"/>
                      <a:pt x="229" y="62"/>
                    </a:cubicBezTo>
                    <a:cubicBezTo>
                      <a:pt x="200" y="28"/>
                      <a:pt x="167" y="0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1"/>
              <p:cNvSpPr/>
              <p:nvPr/>
            </p:nvSpPr>
            <p:spPr>
              <a:xfrm>
                <a:off x="2529571" y="1560848"/>
                <a:ext cx="23143" cy="34548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21" extrusionOk="0">
                    <a:moveTo>
                      <a:pt x="205" y="0"/>
                    </a:moveTo>
                    <a:cubicBezTo>
                      <a:pt x="157" y="0"/>
                      <a:pt x="111" y="29"/>
                      <a:pt x="89" y="76"/>
                    </a:cubicBezTo>
                    <a:cubicBezTo>
                      <a:pt x="58" y="149"/>
                      <a:pt x="27" y="227"/>
                      <a:pt x="0" y="300"/>
                    </a:cubicBezTo>
                    <a:lnTo>
                      <a:pt x="19" y="312"/>
                    </a:lnTo>
                    <a:lnTo>
                      <a:pt x="19" y="362"/>
                    </a:lnTo>
                    <a:cubicBezTo>
                      <a:pt x="27" y="436"/>
                      <a:pt x="54" y="498"/>
                      <a:pt x="132" y="517"/>
                    </a:cubicBezTo>
                    <a:cubicBezTo>
                      <a:pt x="139" y="519"/>
                      <a:pt x="147" y="520"/>
                      <a:pt x="154" y="520"/>
                    </a:cubicBezTo>
                    <a:cubicBezTo>
                      <a:pt x="206" y="520"/>
                      <a:pt x="259" y="476"/>
                      <a:pt x="283" y="401"/>
                    </a:cubicBezTo>
                    <a:cubicBezTo>
                      <a:pt x="306" y="320"/>
                      <a:pt x="326" y="242"/>
                      <a:pt x="337" y="157"/>
                    </a:cubicBezTo>
                    <a:cubicBezTo>
                      <a:pt x="349" y="91"/>
                      <a:pt x="310" y="25"/>
                      <a:pt x="240" y="6"/>
                    </a:cubicBezTo>
                    <a:cubicBezTo>
                      <a:pt x="229" y="2"/>
                      <a:pt x="217" y="0"/>
                      <a:pt x="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2676516" y="1588698"/>
                <a:ext cx="21353" cy="3017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55" extrusionOk="0">
                    <a:moveTo>
                      <a:pt x="180" y="0"/>
                    </a:moveTo>
                    <a:cubicBezTo>
                      <a:pt x="124" y="0"/>
                      <a:pt x="62" y="45"/>
                      <a:pt x="35" y="121"/>
                    </a:cubicBezTo>
                    <a:cubicBezTo>
                      <a:pt x="12" y="175"/>
                      <a:pt x="0" y="237"/>
                      <a:pt x="0" y="295"/>
                    </a:cubicBezTo>
                    <a:cubicBezTo>
                      <a:pt x="12" y="376"/>
                      <a:pt x="74" y="438"/>
                      <a:pt x="151" y="454"/>
                    </a:cubicBezTo>
                    <a:cubicBezTo>
                      <a:pt x="156" y="454"/>
                      <a:pt x="160" y="455"/>
                      <a:pt x="164" y="455"/>
                    </a:cubicBezTo>
                    <a:cubicBezTo>
                      <a:pt x="224" y="455"/>
                      <a:pt x="273" y="402"/>
                      <a:pt x="295" y="314"/>
                    </a:cubicBezTo>
                    <a:cubicBezTo>
                      <a:pt x="306" y="272"/>
                      <a:pt x="314" y="229"/>
                      <a:pt x="318" y="206"/>
                    </a:cubicBezTo>
                    <a:cubicBezTo>
                      <a:pt x="322" y="94"/>
                      <a:pt x="283" y="24"/>
                      <a:pt x="210" y="4"/>
                    </a:cubicBezTo>
                    <a:cubicBezTo>
                      <a:pt x="200" y="2"/>
                      <a:pt x="190" y="0"/>
                      <a:pt x="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3" name="Google Shape;1683;p41"/>
          <p:cNvGrpSpPr/>
          <p:nvPr/>
        </p:nvGrpSpPr>
        <p:grpSpPr>
          <a:xfrm>
            <a:off x="288653" y="4077143"/>
            <a:ext cx="752925" cy="835795"/>
            <a:chOff x="1933907" y="1224679"/>
            <a:chExt cx="616646" cy="684573"/>
          </a:xfrm>
        </p:grpSpPr>
        <p:sp>
          <p:nvSpPr>
            <p:cNvPr id="1684" name="Google Shape;1684;p41"/>
            <p:cNvSpPr/>
            <p:nvPr/>
          </p:nvSpPr>
          <p:spPr>
            <a:xfrm>
              <a:off x="1933907" y="1224713"/>
              <a:ext cx="616646" cy="684505"/>
            </a:xfrm>
            <a:custGeom>
              <a:avLst/>
              <a:gdLst/>
              <a:ahLst/>
              <a:cxnLst/>
              <a:rect l="l" t="t" r="r" b="b"/>
              <a:pathLst>
                <a:path w="9060" h="10057" extrusionOk="0">
                  <a:moveTo>
                    <a:pt x="4383" y="1"/>
                  </a:moveTo>
                  <a:cubicBezTo>
                    <a:pt x="4247" y="1"/>
                    <a:pt x="4105" y="24"/>
                    <a:pt x="3960" y="72"/>
                  </a:cubicBezTo>
                  <a:cubicBezTo>
                    <a:pt x="3735" y="150"/>
                    <a:pt x="3534" y="274"/>
                    <a:pt x="3367" y="440"/>
                  </a:cubicBezTo>
                  <a:cubicBezTo>
                    <a:pt x="2984" y="809"/>
                    <a:pt x="2713" y="1250"/>
                    <a:pt x="2503" y="1735"/>
                  </a:cubicBezTo>
                  <a:cubicBezTo>
                    <a:pt x="2418" y="1924"/>
                    <a:pt x="2352" y="2122"/>
                    <a:pt x="2275" y="2316"/>
                  </a:cubicBezTo>
                  <a:cubicBezTo>
                    <a:pt x="2244" y="2385"/>
                    <a:pt x="2209" y="2451"/>
                    <a:pt x="2166" y="2533"/>
                  </a:cubicBezTo>
                  <a:cubicBezTo>
                    <a:pt x="2116" y="2494"/>
                    <a:pt x="2097" y="2478"/>
                    <a:pt x="2077" y="2463"/>
                  </a:cubicBezTo>
                  <a:cubicBezTo>
                    <a:pt x="1914" y="2314"/>
                    <a:pt x="1704" y="2236"/>
                    <a:pt x="1493" y="2236"/>
                  </a:cubicBezTo>
                  <a:cubicBezTo>
                    <a:pt x="1348" y="2236"/>
                    <a:pt x="1202" y="2273"/>
                    <a:pt x="1070" y="2347"/>
                  </a:cubicBezTo>
                  <a:cubicBezTo>
                    <a:pt x="880" y="2447"/>
                    <a:pt x="721" y="2595"/>
                    <a:pt x="601" y="2769"/>
                  </a:cubicBezTo>
                  <a:cubicBezTo>
                    <a:pt x="419" y="3036"/>
                    <a:pt x="283" y="3335"/>
                    <a:pt x="210" y="3645"/>
                  </a:cubicBezTo>
                  <a:cubicBezTo>
                    <a:pt x="39" y="4276"/>
                    <a:pt x="0" y="4916"/>
                    <a:pt x="16" y="5559"/>
                  </a:cubicBezTo>
                  <a:cubicBezTo>
                    <a:pt x="35" y="6543"/>
                    <a:pt x="287" y="7508"/>
                    <a:pt x="756" y="8372"/>
                  </a:cubicBezTo>
                  <a:cubicBezTo>
                    <a:pt x="826" y="8511"/>
                    <a:pt x="911" y="8643"/>
                    <a:pt x="1004" y="8767"/>
                  </a:cubicBezTo>
                  <a:cubicBezTo>
                    <a:pt x="1093" y="8872"/>
                    <a:pt x="1198" y="8965"/>
                    <a:pt x="1318" y="9038"/>
                  </a:cubicBezTo>
                  <a:cubicBezTo>
                    <a:pt x="1988" y="9472"/>
                    <a:pt x="2728" y="9743"/>
                    <a:pt x="3511" y="9910"/>
                  </a:cubicBezTo>
                  <a:cubicBezTo>
                    <a:pt x="3943" y="10001"/>
                    <a:pt x="4374" y="10056"/>
                    <a:pt x="4809" y="10056"/>
                  </a:cubicBezTo>
                  <a:cubicBezTo>
                    <a:pt x="5057" y="10056"/>
                    <a:pt x="5306" y="10038"/>
                    <a:pt x="5557" y="9999"/>
                  </a:cubicBezTo>
                  <a:cubicBezTo>
                    <a:pt x="5839" y="9960"/>
                    <a:pt x="6115" y="9867"/>
                    <a:pt x="6366" y="9728"/>
                  </a:cubicBezTo>
                  <a:cubicBezTo>
                    <a:pt x="6545" y="9623"/>
                    <a:pt x="6680" y="9461"/>
                    <a:pt x="6750" y="9267"/>
                  </a:cubicBezTo>
                  <a:cubicBezTo>
                    <a:pt x="6820" y="9081"/>
                    <a:pt x="6800" y="8872"/>
                    <a:pt x="6688" y="8705"/>
                  </a:cubicBezTo>
                  <a:cubicBezTo>
                    <a:pt x="6676" y="8682"/>
                    <a:pt x="6661" y="8658"/>
                    <a:pt x="6645" y="8639"/>
                  </a:cubicBezTo>
                  <a:cubicBezTo>
                    <a:pt x="6560" y="8515"/>
                    <a:pt x="6572" y="8488"/>
                    <a:pt x="6719" y="8472"/>
                  </a:cubicBezTo>
                  <a:cubicBezTo>
                    <a:pt x="7060" y="8438"/>
                    <a:pt x="7393" y="8341"/>
                    <a:pt x="7703" y="8190"/>
                  </a:cubicBezTo>
                  <a:cubicBezTo>
                    <a:pt x="7978" y="8046"/>
                    <a:pt x="8222" y="7853"/>
                    <a:pt x="8420" y="7612"/>
                  </a:cubicBezTo>
                  <a:cubicBezTo>
                    <a:pt x="8641" y="7345"/>
                    <a:pt x="8761" y="7008"/>
                    <a:pt x="8761" y="6663"/>
                  </a:cubicBezTo>
                  <a:cubicBezTo>
                    <a:pt x="8761" y="6210"/>
                    <a:pt x="8532" y="5876"/>
                    <a:pt x="8160" y="5640"/>
                  </a:cubicBezTo>
                  <a:cubicBezTo>
                    <a:pt x="8029" y="5559"/>
                    <a:pt x="7881" y="5505"/>
                    <a:pt x="7742" y="5435"/>
                  </a:cubicBezTo>
                  <a:cubicBezTo>
                    <a:pt x="7688" y="5408"/>
                    <a:pt x="7637" y="5373"/>
                    <a:pt x="7595" y="5334"/>
                  </a:cubicBezTo>
                  <a:cubicBezTo>
                    <a:pt x="7525" y="5264"/>
                    <a:pt x="7537" y="5222"/>
                    <a:pt x="7610" y="5164"/>
                  </a:cubicBezTo>
                  <a:cubicBezTo>
                    <a:pt x="7633" y="5148"/>
                    <a:pt x="7653" y="5133"/>
                    <a:pt x="7676" y="5121"/>
                  </a:cubicBezTo>
                  <a:cubicBezTo>
                    <a:pt x="8110" y="4881"/>
                    <a:pt x="8428" y="4520"/>
                    <a:pt x="8711" y="4121"/>
                  </a:cubicBezTo>
                  <a:cubicBezTo>
                    <a:pt x="8889" y="3869"/>
                    <a:pt x="8951" y="3579"/>
                    <a:pt x="8997" y="3281"/>
                  </a:cubicBezTo>
                  <a:cubicBezTo>
                    <a:pt x="9059" y="2928"/>
                    <a:pt x="9036" y="2564"/>
                    <a:pt x="8927" y="2223"/>
                  </a:cubicBezTo>
                  <a:cubicBezTo>
                    <a:pt x="8753" y="1700"/>
                    <a:pt x="8249" y="1111"/>
                    <a:pt x="7420" y="1099"/>
                  </a:cubicBezTo>
                  <a:cubicBezTo>
                    <a:pt x="7413" y="1099"/>
                    <a:pt x="7405" y="1099"/>
                    <a:pt x="7397" y="1099"/>
                  </a:cubicBezTo>
                  <a:cubicBezTo>
                    <a:pt x="6980" y="1099"/>
                    <a:pt x="6596" y="1203"/>
                    <a:pt x="6223" y="1378"/>
                  </a:cubicBezTo>
                  <a:cubicBezTo>
                    <a:pt x="6049" y="1459"/>
                    <a:pt x="5886" y="1556"/>
                    <a:pt x="5715" y="1645"/>
                  </a:cubicBezTo>
                  <a:cubicBezTo>
                    <a:pt x="5683" y="1662"/>
                    <a:pt x="5651" y="1685"/>
                    <a:pt x="5616" y="1685"/>
                  </a:cubicBezTo>
                  <a:cubicBezTo>
                    <a:pt x="5601" y="1685"/>
                    <a:pt x="5585" y="1681"/>
                    <a:pt x="5568" y="1669"/>
                  </a:cubicBezTo>
                  <a:cubicBezTo>
                    <a:pt x="5526" y="1630"/>
                    <a:pt x="5506" y="1572"/>
                    <a:pt x="5522" y="1518"/>
                  </a:cubicBezTo>
                  <a:cubicBezTo>
                    <a:pt x="5553" y="1289"/>
                    <a:pt x="5529" y="1060"/>
                    <a:pt x="5456" y="847"/>
                  </a:cubicBezTo>
                  <a:cubicBezTo>
                    <a:pt x="5295" y="312"/>
                    <a:pt x="4880" y="1"/>
                    <a:pt x="4383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5" name="Google Shape;1685;p41"/>
            <p:cNvGrpSpPr/>
            <p:nvPr/>
          </p:nvGrpSpPr>
          <p:grpSpPr>
            <a:xfrm>
              <a:off x="1933907" y="1224679"/>
              <a:ext cx="616646" cy="684573"/>
              <a:chOff x="1203474" y="1232609"/>
              <a:chExt cx="616646" cy="684573"/>
            </a:xfrm>
          </p:grpSpPr>
          <p:sp>
            <p:nvSpPr>
              <p:cNvPr id="1686" name="Google Shape;1686;p41"/>
              <p:cNvSpPr/>
              <p:nvPr/>
            </p:nvSpPr>
            <p:spPr>
              <a:xfrm>
                <a:off x="1203474" y="1232609"/>
                <a:ext cx="616646" cy="684573"/>
              </a:xfrm>
              <a:custGeom>
                <a:avLst/>
                <a:gdLst/>
                <a:ahLst/>
                <a:cxnLst/>
                <a:rect l="l" t="t" r="r" b="b"/>
                <a:pathLst>
                  <a:path w="9060" h="10058" extrusionOk="0">
                    <a:moveTo>
                      <a:pt x="4391" y="236"/>
                    </a:moveTo>
                    <a:cubicBezTo>
                      <a:pt x="4760" y="236"/>
                      <a:pt x="5071" y="452"/>
                      <a:pt x="5212" y="829"/>
                    </a:cubicBezTo>
                    <a:cubicBezTo>
                      <a:pt x="5316" y="1096"/>
                      <a:pt x="5332" y="1387"/>
                      <a:pt x="5258" y="1662"/>
                    </a:cubicBezTo>
                    <a:cubicBezTo>
                      <a:pt x="5231" y="1755"/>
                      <a:pt x="5212" y="1848"/>
                      <a:pt x="5192" y="1941"/>
                    </a:cubicBezTo>
                    <a:cubicBezTo>
                      <a:pt x="5176" y="2047"/>
                      <a:pt x="5222" y="2111"/>
                      <a:pt x="5310" y="2111"/>
                    </a:cubicBezTo>
                    <a:cubicBezTo>
                      <a:pt x="5327" y="2111"/>
                      <a:pt x="5346" y="2109"/>
                      <a:pt x="5367" y="2103"/>
                    </a:cubicBezTo>
                    <a:cubicBezTo>
                      <a:pt x="5432" y="2084"/>
                      <a:pt x="5491" y="2057"/>
                      <a:pt x="5549" y="2026"/>
                    </a:cubicBezTo>
                    <a:cubicBezTo>
                      <a:pt x="5754" y="1910"/>
                      <a:pt x="5956" y="1790"/>
                      <a:pt x="6161" y="1681"/>
                    </a:cubicBezTo>
                    <a:cubicBezTo>
                      <a:pt x="6521" y="1491"/>
                      <a:pt x="6897" y="1340"/>
                      <a:pt x="7312" y="1329"/>
                    </a:cubicBezTo>
                    <a:cubicBezTo>
                      <a:pt x="7326" y="1328"/>
                      <a:pt x="7341" y="1328"/>
                      <a:pt x="7355" y="1328"/>
                    </a:cubicBezTo>
                    <a:cubicBezTo>
                      <a:pt x="8093" y="1328"/>
                      <a:pt x="8551" y="1812"/>
                      <a:pt x="8718" y="2355"/>
                    </a:cubicBezTo>
                    <a:cubicBezTo>
                      <a:pt x="8815" y="2669"/>
                      <a:pt x="8803" y="2991"/>
                      <a:pt x="8749" y="3312"/>
                    </a:cubicBezTo>
                    <a:cubicBezTo>
                      <a:pt x="8707" y="3564"/>
                      <a:pt x="8637" y="3804"/>
                      <a:pt x="8490" y="4017"/>
                    </a:cubicBezTo>
                    <a:cubicBezTo>
                      <a:pt x="8156" y="4513"/>
                      <a:pt x="7684" y="4901"/>
                      <a:pt x="7133" y="5137"/>
                    </a:cubicBezTo>
                    <a:cubicBezTo>
                      <a:pt x="7095" y="5153"/>
                      <a:pt x="7060" y="5168"/>
                      <a:pt x="7025" y="5188"/>
                    </a:cubicBezTo>
                    <a:cubicBezTo>
                      <a:pt x="6920" y="5250"/>
                      <a:pt x="6920" y="5362"/>
                      <a:pt x="7017" y="5428"/>
                    </a:cubicBezTo>
                    <a:cubicBezTo>
                      <a:pt x="7060" y="5459"/>
                      <a:pt x="7110" y="5478"/>
                      <a:pt x="7161" y="5494"/>
                    </a:cubicBezTo>
                    <a:cubicBezTo>
                      <a:pt x="7250" y="5525"/>
                      <a:pt x="7343" y="5548"/>
                      <a:pt x="7432" y="5579"/>
                    </a:cubicBezTo>
                    <a:cubicBezTo>
                      <a:pt x="7660" y="5653"/>
                      <a:pt x="7889" y="5734"/>
                      <a:pt x="8083" y="5873"/>
                    </a:cubicBezTo>
                    <a:cubicBezTo>
                      <a:pt x="8358" y="6071"/>
                      <a:pt x="8532" y="6331"/>
                      <a:pt x="8521" y="6675"/>
                    </a:cubicBezTo>
                    <a:cubicBezTo>
                      <a:pt x="8513" y="6997"/>
                      <a:pt x="8385" y="7307"/>
                      <a:pt x="8164" y="7536"/>
                    </a:cubicBezTo>
                    <a:cubicBezTo>
                      <a:pt x="7928" y="7791"/>
                      <a:pt x="7633" y="7981"/>
                      <a:pt x="7308" y="8094"/>
                    </a:cubicBezTo>
                    <a:cubicBezTo>
                      <a:pt x="7009" y="8198"/>
                      <a:pt x="6692" y="8252"/>
                      <a:pt x="6374" y="8256"/>
                    </a:cubicBezTo>
                    <a:cubicBezTo>
                      <a:pt x="6300" y="8256"/>
                      <a:pt x="6231" y="8268"/>
                      <a:pt x="6196" y="8342"/>
                    </a:cubicBezTo>
                    <a:cubicBezTo>
                      <a:pt x="6157" y="8411"/>
                      <a:pt x="6204" y="8473"/>
                      <a:pt x="6246" y="8528"/>
                    </a:cubicBezTo>
                    <a:cubicBezTo>
                      <a:pt x="6281" y="8570"/>
                      <a:pt x="6316" y="8605"/>
                      <a:pt x="6351" y="8644"/>
                    </a:cubicBezTo>
                    <a:cubicBezTo>
                      <a:pt x="6393" y="8694"/>
                      <a:pt x="6436" y="8745"/>
                      <a:pt x="6479" y="8795"/>
                    </a:cubicBezTo>
                    <a:cubicBezTo>
                      <a:pt x="6572" y="8911"/>
                      <a:pt x="6591" y="9074"/>
                      <a:pt x="6529" y="9213"/>
                    </a:cubicBezTo>
                    <a:cubicBezTo>
                      <a:pt x="6475" y="9349"/>
                      <a:pt x="6378" y="9461"/>
                      <a:pt x="6254" y="9531"/>
                    </a:cubicBezTo>
                    <a:cubicBezTo>
                      <a:pt x="6060" y="9640"/>
                      <a:pt x="5847" y="9717"/>
                      <a:pt x="5630" y="9752"/>
                    </a:cubicBezTo>
                    <a:cubicBezTo>
                      <a:pt x="5361" y="9801"/>
                      <a:pt x="5092" y="9823"/>
                      <a:pt x="4824" y="9823"/>
                    </a:cubicBezTo>
                    <a:cubicBezTo>
                      <a:pt x="4474" y="9823"/>
                      <a:pt x="4125" y="9785"/>
                      <a:pt x="3774" y="9717"/>
                    </a:cubicBezTo>
                    <a:cubicBezTo>
                      <a:pt x="3084" y="9589"/>
                      <a:pt x="2418" y="9380"/>
                      <a:pt x="1798" y="9047"/>
                    </a:cubicBezTo>
                    <a:cubicBezTo>
                      <a:pt x="1713" y="9008"/>
                      <a:pt x="1643" y="8942"/>
                      <a:pt x="1593" y="8865"/>
                    </a:cubicBezTo>
                    <a:cubicBezTo>
                      <a:pt x="1438" y="8624"/>
                      <a:pt x="1422" y="8384"/>
                      <a:pt x="1597" y="8140"/>
                    </a:cubicBezTo>
                    <a:cubicBezTo>
                      <a:pt x="2267" y="7199"/>
                      <a:pt x="3007" y="6315"/>
                      <a:pt x="3863" y="5536"/>
                    </a:cubicBezTo>
                    <a:cubicBezTo>
                      <a:pt x="4537" y="4924"/>
                      <a:pt x="5243" y="4351"/>
                      <a:pt x="6014" y="3866"/>
                    </a:cubicBezTo>
                    <a:cubicBezTo>
                      <a:pt x="6080" y="3824"/>
                      <a:pt x="6142" y="3777"/>
                      <a:pt x="6200" y="3723"/>
                    </a:cubicBezTo>
                    <a:cubicBezTo>
                      <a:pt x="6238" y="3688"/>
                      <a:pt x="6269" y="3630"/>
                      <a:pt x="6223" y="3587"/>
                    </a:cubicBezTo>
                    <a:cubicBezTo>
                      <a:pt x="6198" y="3568"/>
                      <a:pt x="6166" y="3559"/>
                      <a:pt x="6135" y="3559"/>
                    </a:cubicBezTo>
                    <a:cubicBezTo>
                      <a:pt x="6121" y="3559"/>
                      <a:pt x="6108" y="3561"/>
                      <a:pt x="6095" y="3564"/>
                    </a:cubicBezTo>
                    <a:cubicBezTo>
                      <a:pt x="6014" y="3595"/>
                      <a:pt x="5936" y="3634"/>
                      <a:pt x="5863" y="3680"/>
                    </a:cubicBezTo>
                    <a:cubicBezTo>
                      <a:pt x="4998" y="4227"/>
                      <a:pt x="4212" y="4870"/>
                      <a:pt x="3472" y="5567"/>
                    </a:cubicBezTo>
                    <a:cubicBezTo>
                      <a:pt x="2740" y="6273"/>
                      <a:pt x="2077" y="7040"/>
                      <a:pt x="1492" y="7869"/>
                    </a:cubicBezTo>
                    <a:cubicBezTo>
                      <a:pt x="1411" y="7977"/>
                      <a:pt x="1325" y="8082"/>
                      <a:pt x="1228" y="8175"/>
                    </a:cubicBezTo>
                    <a:cubicBezTo>
                      <a:pt x="1177" y="8228"/>
                      <a:pt x="1125" y="8255"/>
                      <a:pt x="1073" y="8255"/>
                    </a:cubicBezTo>
                    <a:cubicBezTo>
                      <a:pt x="1016" y="8255"/>
                      <a:pt x="960" y="8223"/>
                      <a:pt x="907" y="8159"/>
                    </a:cubicBezTo>
                    <a:cubicBezTo>
                      <a:pt x="868" y="8105"/>
                      <a:pt x="833" y="8051"/>
                      <a:pt x="810" y="7989"/>
                    </a:cubicBezTo>
                    <a:lnTo>
                      <a:pt x="810" y="7993"/>
                    </a:lnTo>
                    <a:cubicBezTo>
                      <a:pt x="423" y="7168"/>
                      <a:pt x="225" y="6269"/>
                      <a:pt x="237" y="5354"/>
                    </a:cubicBezTo>
                    <a:cubicBezTo>
                      <a:pt x="229" y="4854"/>
                      <a:pt x="279" y="4355"/>
                      <a:pt x="384" y="3866"/>
                    </a:cubicBezTo>
                    <a:cubicBezTo>
                      <a:pt x="461" y="3533"/>
                      <a:pt x="566" y="3212"/>
                      <a:pt x="764" y="2929"/>
                    </a:cubicBezTo>
                    <a:cubicBezTo>
                      <a:pt x="888" y="2750"/>
                      <a:pt x="1035" y="2603"/>
                      <a:pt x="1240" y="2518"/>
                    </a:cubicBezTo>
                    <a:cubicBezTo>
                      <a:pt x="1322" y="2482"/>
                      <a:pt x="1407" y="2464"/>
                      <a:pt x="1491" y="2464"/>
                    </a:cubicBezTo>
                    <a:cubicBezTo>
                      <a:pt x="1695" y="2464"/>
                      <a:pt x="1892" y="2567"/>
                      <a:pt x="2007" y="2750"/>
                    </a:cubicBezTo>
                    <a:cubicBezTo>
                      <a:pt x="2050" y="2809"/>
                      <a:pt x="2085" y="2874"/>
                      <a:pt x="2124" y="2936"/>
                    </a:cubicBezTo>
                    <a:cubicBezTo>
                      <a:pt x="2143" y="2971"/>
                      <a:pt x="2166" y="3002"/>
                      <a:pt x="2193" y="3029"/>
                    </a:cubicBezTo>
                    <a:cubicBezTo>
                      <a:pt x="2224" y="3058"/>
                      <a:pt x="2254" y="3071"/>
                      <a:pt x="2279" y="3071"/>
                    </a:cubicBezTo>
                    <a:cubicBezTo>
                      <a:pt x="2319" y="3071"/>
                      <a:pt x="2349" y="3036"/>
                      <a:pt x="2356" y="2971"/>
                    </a:cubicBezTo>
                    <a:cubicBezTo>
                      <a:pt x="2383" y="2673"/>
                      <a:pt x="2480" y="2394"/>
                      <a:pt x="2588" y="2119"/>
                    </a:cubicBezTo>
                    <a:cubicBezTo>
                      <a:pt x="2802" y="1592"/>
                      <a:pt x="3057" y="1088"/>
                      <a:pt x="3460" y="678"/>
                    </a:cubicBezTo>
                    <a:cubicBezTo>
                      <a:pt x="3646" y="480"/>
                      <a:pt x="3883" y="337"/>
                      <a:pt x="4146" y="267"/>
                    </a:cubicBezTo>
                    <a:cubicBezTo>
                      <a:pt x="4230" y="246"/>
                      <a:pt x="4312" y="236"/>
                      <a:pt x="4391" y="236"/>
                    </a:cubicBezTo>
                    <a:close/>
                    <a:moveTo>
                      <a:pt x="4385" y="0"/>
                    </a:moveTo>
                    <a:cubicBezTo>
                      <a:pt x="4248" y="0"/>
                      <a:pt x="4106" y="24"/>
                      <a:pt x="3960" y="73"/>
                    </a:cubicBezTo>
                    <a:cubicBezTo>
                      <a:pt x="3735" y="151"/>
                      <a:pt x="3534" y="275"/>
                      <a:pt x="3367" y="441"/>
                    </a:cubicBezTo>
                    <a:cubicBezTo>
                      <a:pt x="2984" y="809"/>
                      <a:pt x="2712" y="1251"/>
                      <a:pt x="2503" y="1735"/>
                    </a:cubicBezTo>
                    <a:cubicBezTo>
                      <a:pt x="2418" y="1925"/>
                      <a:pt x="2352" y="2123"/>
                      <a:pt x="2275" y="2317"/>
                    </a:cubicBezTo>
                    <a:cubicBezTo>
                      <a:pt x="2244" y="2386"/>
                      <a:pt x="2209" y="2452"/>
                      <a:pt x="2166" y="2534"/>
                    </a:cubicBezTo>
                    <a:cubicBezTo>
                      <a:pt x="2120" y="2495"/>
                      <a:pt x="2100" y="2483"/>
                      <a:pt x="2081" y="2464"/>
                    </a:cubicBezTo>
                    <a:cubicBezTo>
                      <a:pt x="1915" y="2314"/>
                      <a:pt x="1706" y="2237"/>
                      <a:pt x="1495" y="2237"/>
                    </a:cubicBezTo>
                    <a:cubicBezTo>
                      <a:pt x="1350" y="2237"/>
                      <a:pt x="1204" y="2273"/>
                      <a:pt x="1070" y="2348"/>
                    </a:cubicBezTo>
                    <a:cubicBezTo>
                      <a:pt x="884" y="2448"/>
                      <a:pt x="721" y="2596"/>
                      <a:pt x="601" y="2770"/>
                    </a:cubicBezTo>
                    <a:cubicBezTo>
                      <a:pt x="419" y="3037"/>
                      <a:pt x="287" y="3336"/>
                      <a:pt x="209" y="3649"/>
                    </a:cubicBezTo>
                    <a:cubicBezTo>
                      <a:pt x="39" y="4273"/>
                      <a:pt x="0" y="4916"/>
                      <a:pt x="16" y="5563"/>
                    </a:cubicBezTo>
                    <a:cubicBezTo>
                      <a:pt x="35" y="6544"/>
                      <a:pt x="287" y="7509"/>
                      <a:pt x="756" y="8373"/>
                    </a:cubicBezTo>
                    <a:cubicBezTo>
                      <a:pt x="826" y="8512"/>
                      <a:pt x="907" y="8644"/>
                      <a:pt x="1004" y="8768"/>
                    </a:cubicBezTo>
                    <a:cubicBezTo>
                      <a:pt x="1093" y="8872"/>
                      <a:pt x="1197" y="8965"/>
                      <a:pt x="1314" y="9039"/>
                    </a:cubicBezTo>
                    <a:cubicBezTo>
                      <a:pt x="1988" y="9477"/>
                      <a:pt x="2724" y="9748"/>
                      <a:pt x="3507" y="9911"/>
                    </a:cubicBezTo>
                    <a:cubicBezTo>
                      <a:pt x="3939" y="10002"/>
                      <a:pt x="4370" y="10057"/>
                      <a:pt x="4805" y="10057"/>
                    </a:cubicBezTo>
                    <a:cubicBezTo>
                      <a:pt x="5053" y="10057"/>
                      <a:pt x="5302" y="10039"/>
                      <a:pt x="5553" y="10000"/>
                    </a:cubicBezTo>
                    <a:cubicBezTo>
                      <a:pt x="5839" y="9961"/>
                      <a:pt x="6114" y="9868"/>
                      <a:pt x="6362" y="9729"/>
                    </a:cubicBezTo>
                    <a:cubicBezTo>
                      <a:pt x="6541" y="9624"/>
                      <a:pt x="6676" y="9461"/>
                      <a:pt x="6746" y="9268"/>
                    </a:cubicBezTo>
                    <a:cubicBezTo>
                      <a:pt x="6820" y="9082"/>
                      <a:pt x="6796" y="8872"/>
                      <a:pt x="6688" y="8706"/>
                    </a:cubicBezTo>
                    <a:cubicBezTo>
                      <a:pt x="6672" y="8683"/>
                      <a:pt x="6657" y="8659"/>
                      <a:pt x="6645" y="8640"/>
                    </a:cubicBezTo>
                    <a:cubicBezTo>
                      <a:pt x="6556" y="8516"/>
                      <a:pt x="6572" y="8489"/>
                      <a:pt x="6715" y="8473"/>
                    </a:cubicBezTo>
                    <a:cubicBezTo>
                      <a:pt x="7060" y="8438"/>
                      <a:pt x="7393" y="8342"/>
                      <a:pt x="7699" y="8190"/>
                    </a:cubicBezTo>
                    <a:cubicBezTo>
                      <a:pt x="7978" y="8047"/>
                      <a:pt x="8222" y="7853"/>
                      <a:pt x="8416" y="7613"/>
                    </a:cubicBezTo>
                    <a:cubicBezTo>
                      <a:pt x="8641" y="7346"/>
                      <a:pt x="8761" y="7009"/>
                      <a:pt x="8757" y="6664"/>
                    </a:cubicBezTo>
                    <a:cubicBezTo>
                      <a:pt x="8757" y="6211"/>
                      <a:pt x="8532" y="5877"/>
                      <a:pt x="8160" y="5641"/>
                    </a:cubicBezTo>
                    <a:cubicBezTo>
                      <a:pt x="8028" y="5560"/>
                      <a:pt x="7877" y="5505"/>
                      <a:pt x="7738" y="5436"/>
                    </a:cubicBezTo>
                    <a:cubicBezTo>
                      <a:pt x="7684" y="5408"/>
                      <a:pt x="7637" y="5374"/>
                      <a:pt x="7594" y="5335"/>
                    </a:cubicBezTo>
                    <a:cubicBezTo>
                      <a:pt x="7525" y="5265"/>
                      <a:pt x="7536" y="5222"/>
                      <a:pt x="7610" y="5164"/>
                    </a:cubicBezTo>
                    <a:cubicBezTo>
                      <a:pt x="7633" y="5149"/>
                      <a:pt x="7653" y="5133"/>
                      <a:pt x="7676" y="5122"/>
                    </a:cubicBezTo>
                    <a:cubicBezTo>
                      <a:pt x="8110" y="4878"/>
                      <a:pt x="8428" y="4521"/>
                      <a:pt x="8710" y="4122"/>
                    </a:cubicBezTo>
                    <a:cubicBezTo>
                      <a:pt x="8889" y="3870"/>
                      <a:pt x="8947" y="3580"/>
                      <a:pt x="8997" y="3281"/>
                    </a:cubicBezTo>
                    <a:cubicBezTo>
                      <a:pt x="9059" y="2929"/>
                      <a:pt x="9036" y="2565"/>
                      <a:pt x="8927" y="2224"/>
                    </a:cubicBezTo>
                    <a:cubicBezTo>
                      <a:pt x="8753" y="1700"/>
                      <a:pt x="8253" y="1112"/>
                      <a:pt x="7420" y="1100"/>
                    </a:cubicBezTo>
                    <a:cubicBezTo>
                      <a:pt x="7006" y="1100"/>
                      <a:pt x="6595" y="1197"/>
                      <a:pt x="6223" y="1379"/>
                    </a:cubicBezTo>
                    <a:cubicBezTo>
                      <a:pt x="6049" y="1460"/>
                      <a:pt x="5886" y="1557"/>
                      <a:pt x="5715" y="1646"/>
                    </a:cubicBezTo>
                    <a:cubicBezTo>
                      <a:pt x="5680" y="1662"/>
                      <a:pt x="5649" y="1686"/>
                      <a:pt x="5615" y="1686"/>
                    </a:cubicBezTo>
                    <a:cubicBezTo>
                      <a:pt x="5600" y="1686"/>
                      <a:pt x="5585" y="1681"/>
                      <a:pt x="5568" y="1669"/>
                    </a:cubicBezTo>
                    <a:cubicBezTo>
                      <a:pt x="5525" y="1631"/>
                      <a:pt x="5506" y="1573"/>
                      <a:pt x="5522" y="1518"/>
                    </a:cubicBezTo>
                    <a:cubicBezTo>
                      <a:pt x="5553" y="1290"/>
                      <a:pt x="5529" y="1061"/>
                      <a:pt x="5460" y="848"/>
                    </a:cubicBezTo>
                    <a:cubicBezTo>
                      <a:pt x="5295" y="313"/>
                      <a:pt x="4881" y="0"/>
                      <a:pt x="43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1"/>
              <p:cNvSpPr/>
              <p:nvPr/>
            </p:nvSpPr>
            <p:spPr>
              <a:xfrm>
                <a:off x="1218720" y="1248672"/>
                <a:ext cx="584725" cy="652583"/>
              </a:xfrm>
              <a:custGeom>
                <a:avLst/>
                <a:gdLst/>
                <a:ahLst/>
                <a:cxnLst/>
                <a:rect l="l" t="t" r="r" b="b"/>
                <a:pathLst>
                  <a:path w="8591" h="9588" extrusionOk="0">
                    <a:moveTo>
                      <a:pt x="4167" y="0"/>
                    </a:moveTo>
                    <a:cubicBezTo>
                      <a:pt x="4088" y="0"/>
                      <a:pt x="4006" y="10"/>
                      <a:pt x="3922" y="31"/>
                    </a:cubicBezTo>
                    <a:cubicBezTo>
                      <a:pt x="3659" y="101"/>
                      <a:pt x="3422" y="244"/>
                      <a:pt x="3236" y="442"/>
                    </a:cubicBezTo>
                    <a:cubicBezTo>
                      <a:pt x="2833" y="852"/>
                      <a:pt x="2578" y="1356"/>
                      <a:pt x="2364" y="1883"/>
                    </a:cubicBezTo>
                    <a:cubicBezTo>
                      <a:pt x="2256" y="2158"/>
                      <a:pt x="2159" y="2437"/>
                      <a:pt x="2132" y="2735"/>
                    </a:cubicBezTo>
                    <a:cubicBezTo>
                      <a:pt x="2125" y="2800"/>
                      <a:pt x="2095" y="2835"/>
                      <a:pt x="2055" y="2835"/>
                    </a:cubicBezTo>
                    <a:cubicBezTo>
                      <a:pt x="2030" y="2835"/>
                      <a:pt x="2000" y="2822"/>
                      <a:pt x="1969" y="2793"/>
                    </a:cubicBezTo>
                    <a:cubicBezTo>
                      <a:pt x="1942" y="2766"/>
                      <a:pt x="1919" y="2735"/>
                      <a:pt x="1900" y="2700"/>
                    </a:cubicBezTo>
                    <a:cubicBezTo>
                      <a:pt x="1861" y="2638"/>
                      <a:pt x="1826" y="2573"/>
                      <a:pt x="1783" y="2514"/>
                    </a:cubicBezTo>
                    <a:cubicBezTo>
                      <a:pt x="1668" y="2331"/>
                      <a:pt x="1471" y="2228"/>
                      <a:pt x="1267" y="2228"/>
                    </a:cubicBezTo>
                    <a:cubicBezTo>
                      <a:pt x="1183" y="2228"/>
                      <a:pt x="1098" y="2246"/>
                      <a:pt x="1016" y="2282"/>
                    </a:cubicBezTo>
                    <a:cubicBezTo>
                      <a:pt x="811" y="2367"/>
                      <a:pt x="664" y="2514"/>
                      <a:pt x="540" y="2693"/>
                    </a:cubicBezTo>
                    <a:cubicBezTo>
                      <a:pt x="342" y="2976"/>
                      <a:pt x="237" y="3297"/>
                      <a:pt x="160" y="3630"/>
                    </a:cubicBezTo>
                    <a:cubicBezTo>
                      <a:pt x="55" y="4119"/>
                      <a:pt x="5" y="4618"/>
                      <a:pt x="13" y="5118"/>
                    </a:cubicBezTo>
                    <a:cubicBezTo>
                      <a:pt x="1" y="6033"/>
                      <a:pt x="199" y="6932"/>
                      <a:pt x="586" y="7757"/>
                    </a:cubicBezTo>
                    <a:cubicBezTo>
                      <a:pt x="609" y="7815"/>
                      <a:pt x="644" y="7873"/>
                      <a:pt x="683" y="7923"/>
                    </a:cubicBezTo>
                    <a:cubicBezTo>
                      <a:pt x="736" y="7987"/>
                      <a:pt x="793" y="8020"/>
                      <a:pt x="850" y="8020"/>
                    </a:cubicBezTo>
                    <a:cubicBezTo>
                      <a:pt x="901" y="8020"/>
                      <a:pt x="953" y="7994"/>
                      <a:pt x="1004" y="7939"/>
                    </a:cubicBezTo>
                    <a:cubicBezTo>
                      <a:pt x="1101" y="7846"/>
                      <a:pt x="1187" y="7741"/>
                      <a:pt x="1268" y="7633"/>
                    </a:cubicBezTo>
                    <a:cubicBezTo>
                      <a:pt x="1853" y="6808"/>
                      <a:pt x="2516" y="6037"/>
                      <a:pt x="3248" y="5335"/>
                    </a:cubicBezTo>
                    <a:cubicBezTo>
                      <a:pt x="3988" y="4634"/>
                      <a:pt x="4774" y="3991"/>
                      <a:pt x="5639" y="3444"/>
                    </a:cubicBezTo>
                    <a:cubicBezTo>
                      <a:pt x="5712" y="3398"/>
                      <a:pt x="5790" y="3359"/>
                      <a:pt x="5871" y="3328"/>
                    </a:cubicBezTo>
                    <a:cubicBezTo>
                      <a:pt x="5884" y="3325"/>
                      <a:pt x="5897" y="3323"/>
                      <a:pt x="5911" y="3323"/>
                    </a:cubicBezTo>
                    <a:cubicBezTo>
                      <a:pt x="5942" y="3323"/>
                      <a:pt x="5974" y="3332"/>
                      <a:pt x="5999" y="3351"/>
                    </a:cubicBezTo>
                    <a:cubicBezTo>
                      <a:pt x="6045" y="3398"/>
                      <a:pt x="6014" y="3452"/>
                      <a:pt x="5976" y="3491"/>
                    </a:cubicBezTo>
                    <a:cubicBezTo>
                      <a:pt x="5918" y="3541"/>
                      <a:pt x="5856" y="3588"/>
                      <a:pt x="5790" y="3630"/>
                    </a:cubicBezTo>
                    <a:cubicBezTo>
                      <a:pt x="5019" y="4115"/>
                      <a:pt x="4313" y="4692"/>
                      <a:pt x="3639" y="5300"/>
                    </a:cubicBezTo>
                    <a:cubicBezTo>
                      <a:pt x="2783" y="6079"/>
                      <a:pt x="2043" y="6963"/>
                      <a:pt x="1373" y="7904"/>
                    </a:cubicBezTo>
                    <a:cubicBezTo>
                      <a:pt x="1198" y="8148"/>
                      <a:pt x="1214" y="8388"/>
                      <a:pt x="1369" y="8632"/>
                    </a:cubicBezTo>
                    <a:cubicBezTo>
                      <a:pt x="1419" y="8710"/>
                      <a:pt x="1489" y="8772"/>
                      <a:pt x="1574" y="8811"/>
                    </a:cubicBezTo>
                    <a:cubicBezTo>
                      <a:pt x="2194" y="9144"/>
                      <a:pt x="2860" y="9353"/>
                      <a:pt x="3550" y="9481"/>
                    </a:cubicBezTo>
                    <a:cubicBezTo>
                      <a:pt x="3901" y="9549"/>
                      <a:pt x="4250" y="9587"/>
                      <a:pt x="4600" y="9587"/>
                    </a:cubicBezTo>
                    <a:cubicBezTo>
                      <a:pt x="4868" y="9587"/>
                      <a:pt x="5137" y="9565"/>
                      <a:pt x="5406" y="9516"/>
                    </a:cubicBezTo>
                    <a:cubicBezTo>
                      <a:pt x="5623" y="9481"/>
                      <a:pt x="5836" y="9404"/>
                      <a:pt x="6030" y="9295"/>
                    </a:cubicBezTo>
                    <a:cubicBezTo>
                      <a:pt x="6154" y="9225"/>
                      <a:pt x="6251" y="9113"/>
                      <a:pt x="6305" y="8977"/>
                    </a:cubicBezTo>
                    <a:cubicBezTo>
                      <a:pt x="6367" y="8838"/>
                      <a:pt x="6348" y="8675"/>
                      <a:pt x="6255" y="8559"/>
                    </a:cubicBezTo>
                    <a:cubicBezTo>
                      <a:pt x="6212" y="8509"/>
                      <a:pt x="6169" y="8458"/>
                      <a:pt x="6127" y="8408"/>
                    </a:cubicBezTo>
                    <a:cubicBezTo>
                      <a:pt x="6092" y="8369"/>
                      <a:pt x="6057" y="8334"/>
                      <a:pt x="6022" y="8292"/>
                    </a:cubicBezTo>
                    <a:cubicBezTo>
                      <a:pt x="5980" y="8237"/>
                      <a:pt x="5933" y="8175"/>
                      <a:pt x="5972" y="8106"/>
                    </a:cubicBezTo>
                    <a:cubicBezTo>
                      <a:pt x="6007" y="8032"/>
                      <a:pt x="6076" y="8020"/>
                      <a:pt x="6150" y="8020"/>
                    </a:cubicBezTo>
                    <a:cubicBezTo>
                      <a:pt x="6468" y="8016"/>
                      <a:pt x="6785" y="7962"/>
                      <a:pt x="7084" y="7858"/>
                    </a:cubicBezTo>
                    <a:cubicBezTo>
                      <a:pt x="7409" y="7745"/>
                      <a:pt x="7704" y="7555"/>
                      <a:pt x="7940" y="7300"/>
                    </a:cubicBezTo>
                    <a:cubicBezTo>
                      <a:pt x="8161" y="7071"/>
                      <a:pt x="8289" y="6761"/>
                      <a:pt x="8297" y="6439"/>
                    </a:cubicBezTo>
                    <a:cubicBezTo>
                      <a:pt x="8308" y="6095"/>
                      <a:pt x="8134" y="5835"/>
                      <a:pt x="7859" y="5637"/>
                    </a:cubicBezTo>
                    <a:cubicBezTo>
                      <a:pt x="7665" y="5498"/>
                      <a:pt x="7436" y="5417"/>
                      <a:pt x="7208" y="5343"/>
                    </a:cubicBezTo>
                    <a:cubicBezTo>
                      <a:pt x="7119" y="5312"/>
                      <a:pt x="7026" y="5289"/>
                      <a:pt x="6937" y="5258"/>
                    </a:cubicBezTo>
                    <a:cubicBezTo>
                      <a:pt x="6886" y="5242"/>
                      <a:pt x="6836" y="5223"/>
                      <a:pt x="6793" y="5192"/>
                    </a:cubicBezTo>
                    <a:cubicBezTo>
                      <a:pt x="6696" y="5126"/>
                      <a:pt x="6696" y="5014"/>
                      <a:pt x="6801" y="4952"/>
                    </a:cubicBezTo>
                    <a:cubicBezTo>
                      <a:pt x="6836" y="4932"/>
                      <a:pt x="6871" y="4917"/>
                      <a:pt x="6909" y="4901"/>
                    </a:cubicBezTo>
                    <a:cubicBezTo>
                      <a:pt x="7460" y="4665"/>
                      <a:pt x="7932" y="4277"/>
                      <a:pt x="8266" y="3781"/>
                    </a:cubicBezTo>
                    <a:cubicBezTo>
                      <a:pt x="8413" y="3568"/>
                      <a:pt x="8483" y="3328"/>
                      <a:pt x="8525" y="3076"/>
                    </a:cubicBezTo>
                    <a:cubicBezTo>
                      <a:pt x="8579" y="2755"/>
                      <a:pt x="8591" y="2433"/>
                      <a:pt x="8494" y="2119"/>
                    </a:cubicBezTo>
                    <a:cubicBezTo>
                      <a:pt x="8327" y="1576"/>
                      <a:pt x="7869" y="1092"/>
                      <a:pt x="7131" y="1092"/>
                    </a:cubicBezTo>
                    <a:cubicBezTo>
                      <a:pt x="7117" y="1092"/>
                      <a:pt x="7102" y="1092"/>
                      <a:pt x="7088" y="1093"/>
                    </a:cubicBezTo>
                    <a:cubicBezTo>
                      <a:pt x="6673" y="1104"/>
                      <a:pt x="6297" y="1255"/>
                      <a:pt x="5937" y="1445"/>
                    </a:cubicBezTo>
                    <a:cubicBezTo>
                      <a:pt x="5732" y="1554"/>
                      <a:pt x="5530" y="1674"/>
                      <a:pt x="5325" y="1790"/>
                    </a:cubicBezTo>
                    <a:cubicBezTo>
                      <a:pt x="5267" y="1821"/>
                      <a:pt x="5208" y="1848"/>
                      <a:pt x="5143" y="1867"/>
                    </a:cubicBezTo>
                    <a:cubicBezTo>
                      <a:pt x="5122" y="1873"/>
                      <a:pt x="5103" y="1875"/>
                      <a:pt x="5086" y="1875"/>
                    </a:cubicBezTo>
                    <a:cubicBezTo>
                      <a:pt x="4998" y="1875"/>
                      <a:pt x="4952" y="1811"/>
                      <a:pt x="4968" y="1705"/>
                    </a:cubicBezTo>
                    <a:cubicBezTo>
                      <a:pt x="4988" y="1612"/>
                      <a:pt x="5007" y="1519"/>
                      <a:pt x="5034" y="1426"/>
                    </a:cubicBezTo>
                    <a:cubicBezTo>
                      <a:pt x="5108" y="1151"/>
                      <a:pt x="5092" y="860"/>
                      <a:pt x="4988" y="593"/>
                    </a:cubicBezTo>
                    <a:cubicBezTo>
                      <a:pt x="4847" y="216"/>
                      <a:pt x="4536" y="0"/>
                      <a:pt x="4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" name="Google Shape;1347;p35">
            <a:hlinkClick r:id="rId3" action="ppaction://hlinksldjump"/>
          </p:cNvPr>
          <p:cNvSpPr/>
          <p:nvPr/>
        </p:nvSpPr>
        <p:spPr>
          <a:xfrm>
            <a:off x="1548724" y="959923"/>
            <a:ext cx="637775" cy="48409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000000">
                <a:alpha val="27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solidFill>
                  <a:schemeClr val="dk1"/>
                </a:solidFill>
                <a:latin typeface="+mj-lt"/>
                <a:ea typeface="Titan One"/>
                <a:cs typeface="Titan One"/>
                <a:sym typeface="Titan One"/>
              </a:rPr>
              <a:t>2</a:t>
            </a:r>
            <a:endParaRPr sz="3000" b="1">
              <a:solidFill>
                <a:schemeClr val="dk1"/>
              </a:solidFill>
              <a:latin typeface="+mj-lt"/>
              <a:ea typeface="Titan One"/>
              <a:cs typeface="Titan One"/>
              <a:sym typeface="Titan One"/>
            </a:endParaRPr>
          </a:p>
        </p:txBody>
      </p:sp>
      <p:sp>
        <p:nvSpPr>
          <p:cNvPr id="76" name="Google Shape;7101;p48"/>
          <p:cNvSpPr txBox="1">
            <a:spLocks/>
          </p:cNvSpPr>
          <p:nvPr/>
        </p:nvSpPr>
        <p:spPr>
          <a:xfrm>
            <a:off x="645059" y="24875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LUYỆN</a:t>
            </a:r>
            <a:r>
              <a:rPr kumimoji="0" lang="en-US" sz="3200" b="1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 TẬP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Ranchers"/>
              <a:sym typeface="Rancher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8058" y="975291"/>
            <a:ext cx="47788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+mj-lt"/>
                <a:ea typeface="Times New Roman" panose="02020603050405020304" pitchFamily="18" charset="0"/>
              </a:rPr>
              <a:t>Chọn chữ đặt trước câu trả lời đúng:</a:t>
            </a:r>
            <a:endParaRPr lang="en-US" sz="2200">
              <a:latin typeface="+mj-lt"/>
            </a:endParaRPr>
          </a:p>
        </p:txBody>
      </p:sp>
      <p:pic>
        <p:nvPicPr>
          <p:cNvPr id="78" name="Picture 7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32295" r="6444" b="15558"/>
          <a:stretch/>
        </p:blipFill>
        <p:spPr bwMode="auto">
          <a:xfrm>
            <a:off x="491777" y="1793745"/>
            <a:ext cx="8157447" cy="1977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9" name="Google Shape;1671;p41"/>
          <p:cNvGrpSpPr/>
          <p:nvPr/>
        </p:nvGrpSpPr>
        <p:grpSpPr>
          <a:xfrm>
            <a:off x="8029961" y="3484289"/>
            <a:ext cx="805911" cy="1421623"/>
            <a:chOff x="3174084" y="2606215"/>
            <a:chExt cx="950478" cy="1676838"/>
          </a:xfrm>
        </p:grpSpPr>
        <p:sp>
          <p:nvSpPr>
            <p:cNvPr id="80" name="Google Shape;1672;p41"/>
            <p:cNvSpPr/>
            <p:nvPr/>
          </p:nvSpPr>
          <p:spPr>
            <a:xfrm>
              <a:off x="3174084" y="2606215"/>
              <a:ext cx="950478" cy="1676838"/>
            </a:xfrm>
            <a:custGeom>
              <a:avLst/>
              <a:gdLst/>
              <a:ahLst/>
              <a:cxnLst/>
              <a:rect l="l" t="t" r="r" b="b"/>
              <a:pathLst>
                <a:path w="11722" h="20680" extrusionOk="0">
                  <a:moveTo>
                    <a:pt x="9490" y="1"/>
                  </a:moveTo>
                  <a:cubicBezTo>
                    <a:pt x="9457" y="1"/>
                    <a:pt x="9415" y="15"/>
                    <a:pt x="9358" y="47"/>
                  </a:cubicBezTo>
                  <a:cubicBezTo>
                    <a:pt x="9323" y="67"/>
                    <a:pt x="9284" y="82"/>
                    <a:pt x="9249" y="98"/>
                  </a:cubicBezTo>
                  <a:cubicBezTo>
                    <a:pt x="8191" y="605"/>
                    <a:pt x="7412" y="1384"/>
                    <a:pt x="6940" y="2461"/>
                  </a:cubicBezTo>
                  <a:cubicBezTo>
                    <a:pt x="6723" y="2942"/>
                    <a:pt x="6595" y="3457"/>
                    <a:pt x="6564" y="3984"/>
                  </a:cubicBezTo>
                  <a:cubicBezTo>
                    <a:pt x="6545" y="4433"/>
                    <a:pt x="6622" y="4887"/>
                    <a:pt x="6796" y="5305"/>
                  </a:cubicBezTo>
                  <a:cubicBezTo>
                    <a:pt x="6889" y="5538"/>
                    <a:pt x="6886" y="5801"/>
                    <a:pt x="6781" y="6030"/>
                  </a:cubicBezTo>
                  <a:cubicBezTo>
                    <a:pt x="6572" y="6522"/>
                    <a:pt x="6359" y="7014"/>
                    <a:pt x="6149" y="7506"/>
                  </a:cubicBezTo>
                  <a:cubicBezTo>
                    <a:pt x="6138" y="7525"/>
                    <a:pt x="6122" y="7548"/>
                    <a:pt x="6111" y="7568"/>
                  </a:cubicBezTo>
                  <a:lnTo>
                    <a:pt x="6083" y="7560"/>
                  </a:lnTo>
                  <a:cubicBezTo>
                    <a:pt x="6076" y="7510"/>
                    <a:pt x="6068" y="7459"/>
                    <a:pt x="6064" y="7409"/>
                  </a:cubicBezTo>
                  <a:cubicBezTo>
                    <a:pt x="6052" y="7262"/>
                    <a:pt x="6056" y="7118"/>
                    <a:pt x="6033" y="6971"/>
                  </a:cubicBezTo>
                  <a:cubicBezTo>
                    <a:pt x="5921" y="6336"/>
                    <a:pt x="5700" y="5724"/>
                    <a:pt x="5374" y="5166"/>
                  </a:cubicBezTo>
                  <a:cubicBezTo>
                    <a:pt x="5045" y="4615"/>
                    <a:pt x="4615" y="4131"/>
                    <a:pt x="4107" y="3736"/>
                  </a:cubicBezTo>
                  <a:cubicBezTo>
                    <a:pt x="3852" y="3530"/>
                    <a:pt x="3561" y="3383"/>
                    <a:pt x="3274" y="3232"/>
                  </a:cubicBezTo>
                  <a:cubicBezTo>
                    <a:pt x="3242" y="3215"/>
                    <a:pt x="3217" y="3206"/>
                    <a:pt x="3195" y="3206"/>
                  </a:cubicBezTo>
                  <a:cubicBezTo>
                    <a:pt x="3154" y="3206"/>
                    <a:pt x="3127" y="3237"/>
                    <a:pt x="3096" y="3298"/>
                  </a:cubicBezTo>
                  <a:cubicBezTo>
                    <a:pt x="3069" y="3360"/>
                    <a:pt x="3046" y="3422"/>
                    <a:pt x="3019" y="3484"/>
                  </a:cubicBezTo>
                  <a:cubicBezTo>
                    <a:pt x="2833" y="3949"/>
                    <a:pt x="2767" y="4453"/>
                    <a:pt x="2825" y="4952"/>
                  </a:cubicBezTo>
                  <a:cubicBezTo>
                    <a:pt x="2883" y="5406"/>
                    <a:pt x="3023" y="5847"/>
                    <a:pt x="3228" y="6254"/>
                  </a:cubicBezTo>
                  <a:cubicBezTo>
                    <a:pt x="3681" y="7184"/>
                    <a:pt x="4386" y="7839"/>
                    <a:pt x="5351" y="8215"/>
                  </a:cubicBezTo>
                  <a:cubicBezTo>
                    <a:pt x="5440" y="8246"/>
                    <a:pt x="5526" y="8281"/>
                    <a:pt x="5611" y="8323"/>
                  </a:cubicBezTo>
                  <a:cubicBezTo>
                    <a:pt x="5766" y="8401"/>
                    <a:pt x="5785" y="8459"/>
                    <a:pt x="5731" y="8626"/>
                  </a:cubicBezTo>
                  <a:cubicBezTo>
                    <a:pt x="5444" y="9470"/>
                    <a:pt x="5157" y="10319"/>
                    <a:pt x="4871" y="11163"/>
                  </a:cubicBezTo>
                  <a:cubicBezTo>
                    <a:pt x="4859" y="11198"/>
                    <a:pt x="4844" y="11229"/>
                    <a:pt x="4828" y="11260"/>
                  </a:cubicBezTo>
                  <a:lnTo>
                    <a:pt x="4801" y="11260"/>
                  </a:lnTo>
                  <a:cubicBezTo>
                    <a:pt x="4793" y="11225"/>
                    <a:pt x="4785" y="11194"/>
                    <a:pt x="4778" y="11163"/>
                  </a:cubicBezTo>
                  <a:cubicBezTo>
                    <a:pt x="4743" y="10900"/>
                    <a:pt x="4723" y="10637"/>
                    <a:pt x="4665" y="10377"/>
                  </a:cubicBezTo>
                  <a:cubicBezTo>
                    <a:pt x="4460" y="9412"/>
                    <a:pt x="3952" y="8536"/>
                    <a:pt x="3216" y="7878"/>
                  </a:cubicBezTo>
                  <a:cubicBezTo>
                    <a:pt x="2949" y="7634"/>
                    <a:pt x="2631" y="7448"/>
                    <a:pt x="2290" y="7328"/>
                  </a:cubicBezTo>
                  <a:cubicBezTo>
                    <a:pt x="2268" y="7320"/>
                    <a:pt x="2244" y="7318"/>
                    <a:pt x="2221" y="7318"/>
                  </a:cubicBezTo>
                  <a:cubicBezTo>
                    <a:pt x="2208" y="7318"/>
                    <a:pt x="2194" y="7318"/>
                    <a:pt x="2182" y="7320"/>
                  </a:cubicBezTo>
                  <a:cubicBezTo>
                    <a:pt x="2058" y="7331"/>
                    <a:pt x="2007" y="7417"/>
                    <a:pt x="1969" y="7521"/>
                  </a:cubicBezTo>
                  <a:cubicBezTo>
                    <a:pt x="1732" y="8165"/>
                    <a:pt x="1651" y="8854"/>
                    <a:pt x="1732" y="9532"/>
                  </a:cubicBezTo>
                  <a:cubicBezTo>
                    <a:pt x="1814" y="10203"/>
                    <a:pt x="2038" y="10850"/>
                    <a:pt x="2391" y="11427"/>
                  </a:cubicBezTo>
                  <a:cubicBezTo>
                    <a:pt x="2608" y="11776"/>
                    <a:pt x="2856" y="12105"/>
                    <a:pt x="3139" y="12403"/>
                  </a:cubicBezTo>
                  <a:cubicBezTo>
                    <a:pt x="3356" y="12651"/>
                    <a:pt x="3611" y="12861"/>
                    <a:pt x="3894" y="13031"/>
                  </a:cubicBezTo>
                  <a:cubicBezTo>
                    <a:pt x="3968" y="13070"/>
                    <a:pt x="4038" y="13116"/>
                    <a:pt x="4104" y="13170"/>
                  </a:cubicBezTo>
                  <a:cubicBezTo>
                    <a:pt x="4150" y="13209"/>
                    <a:pt x="4181" y="13263"/>
                    <a:pt x="4197" y="13322"/>
                  </a:cubicBezTo>
                  <a:cubicBezTo>
                    <a:pt x="4208" y="13449"/>
                    <a:pt x="4208" y="13577"/>
                    <a:pt x="4185" y="13705"/>
                  </a:cubicBezTo>
                  <a:cubicBezTo>
                    <a:pt x="4135" y="13961"/>
                    <a:pt x="4057" y="14209"/>
                    <a:pt x="3999" y="14465"/>
                  </a:cubicBezTo>
                  <a:cubicBezTo>
                    <a:pt x="3898" y="14918"/>
                    <a:pt x="3805" y="15371"/>
                    <a:pt x="3704" y="15825"/>
                  </a:cubicBezTo>
                  <a:cubicBezTo>
                    <a:pt x="3697" y="15859"/>
                    <a:pt x="3708" y="15910"/>
                    <a:pt x="3646" y="15937"/>
                  </a:cubicBezTo>
                  <a:cubicBezTo>
                    <a:pt x="3635" y="15910"/>
                    <a:pt x="3627" y="15883"/>
                    <a:pt x="3619" y="15856"/>
                  </a:cubicBezTo>
                  <a:cubicBezTo>
                    <a:pt x="3592" y="15689"/>
                    <a:pt x="3569" y="15522"/>
                    <a:pt x="3538" y="15356"/>
                  </a:cubicBezTo>
                  <a:cubicBezTo>
                    <a:pt x="3398" y="14496"/>
                    <a:pt x="3042" y="13690"/>
                    <a:pt x="2507" y="13008"/>
                  </a:cubicBezTo>
                  <a:cubicBezTo>
                    <a:pt x="2069" y="12450"/>
                    <a:pt x="1539" y="12020"/>
                    <a:pt x="853" y="11807"/>
                  </a:cubicBezTo>
                  <a:cubicBezTo>
                    <a:pt x="663" y="11752"/>
                    <a:pt x="469" y="11710"/>
                    <a:pt x="272" y="11675"/>
                  </a:cubicBezTo>
                  <a:cubicBezTo>
                    <a:pt x="252" y="11672"/>
                    <a:pt x="236" y="11670"/>
                    <a:pt x="221" y="11670"/>
                  </a:cubicBezTo>
                  <a:cubicBezTo>
                    <a:pt x="163" y="11670"/>
                    <a:pt x="140" y="11697"/>
                    <a:pt x="109" y="11772"/>
                  </a:cubicBezTo>
                  <a:cubicBezTo>
                    <a:pt x="82" y="11834"/>
                    <a:pt x="66" y="11900"/>
                    <a:pt x="55" y="11965"/>
                  </a:cubicBezTo>
                  <a:cubicBezTo>
                    <a:pt x="0" y="12341"/>
                    <a:pt x="8" y="12725"/>
                    <a:pt x="82" y="13101"/>
                  </a:cubicBezTo>
                  <a:cubicBezTo>
                    <a:pt x="221" y="13930"/>
                    <a:pt x="550" y="14720"/>
                    <a:pt x="1043" y="15406"/>
                  </a:cubicBezTo>
                  <a:cubicBezTo>
                    <a:pt x="1322" y="15809"/>
                    <a:pt x="1655" y="16173"/>
                    <a:pt x="2034" y="16491"/>
                  </a:cubicBezTo>
                  <a:cubicBezTo>
                    <a:pt x="2403" y="16786"/>
                    <a:pt x="2825" y="17002"/>
                    <a:pt x="3282" y="17130"/>
                  </a:cubicBezTo>
                  <a:cubicBezTo>
                    <a:pt x="3371" y="17150"/>
                    <a:pt x="3437" y="17235"/>
                    <a:pt x="3429" y="17328"/>
                  </a:cubicBezTo>
                  <a:cubicBezTo>
                    <a:pt x="3429" y="17374"/>
                    <a:pt x="3425" y="17425"/>
                    <a:pt x="3418" y="17471"/>
                  </a:cubicBezTo>
                  <a:cubicBezTo>
                    <a:pt x="3410" y="17557"/>
                    <a:pt x="3394" y="17638"/>
                    <a:pt x="3387" y="17723"/>
                  </a:cubicBezTo>
                  <a:cubicBezTo>
                    <a:pt x="3356" y="18211"/>
                    <a:pt x="3317" y="18696"/>
                    <a:pt x="3290" y="19184"/>
                  </a:cubicBezTo>
                  <a:cubicBezTo>
                    <a:pt x="3270" y="19587"/>
                    <a:pt x="3270" y="19990"/>
                    <a:pt x="3263" y="20397"/>
                  </a:cubicBezTo>
                  <a:cubicBezTo>
                    <a:pt x="3263" y="20586"/>
                    <a:pt x="3344" y="20668"/>
                    <a:pt x="3534" y="20679"/>
                  </a:cubicBezTo>
                  <a:lnTo>
                    <a:pt x="3615" y="20679"/>
                  </a:lnTo>
                  <a:cubicBezTo>
                    <a:pt x="3852" y="20672"/>
                    <a:pt x="4088" y="20633"/>
                    <a:pt x="4313" y="20563"/>
                  </a:cubicBezTo>
                  <a:cubicBezTo>
                    <a:pt x="4487" y="20517"/>
                    <a:pt x="4526" y="20466"/>
                    <a:pt x="4526" y="20280"/>
                  </a:cubicBezTo>
                  <a:cubicBezTo>
                    <a:pt x="4514" y="19409"/>
                    <a:pt x="4561" y="18533"/>
                    <a:pt x="4619" y="17661"/>
                  </a:cubicBezTo>
                  <a:cubicBezTo>
                    <a:pt x="4627" y="17487"/>
                    <a:pt x="4646" y="17316"/>
                    <a:pt x="4677" y="17146"/>
                  </a:cubicBezTo>
                  <a:cubicBezTo>
                    <a:pt x="4708" y="17000"/>
                    <a:pt x="4754" y="16943"/>
                    <a:pt x="4852" y="16943"/>
                  </a:cubicBezTo>
                  <a:cubicBezTo>
                    <a:pt x="4887" y="16943"/>
                    <a:pt x="4929" y="16950"/>
                    <a:pt x="4979" y="16964"/>
                  </a:cubicBezTo>
                  <a:cubicBezTo>
                    <a:pt x="5337" y="17054"/>
                    <a:pt x="5705" y="17101"/>
                    <a:pt x="6073" y="17101"/>
                  </a:cubicBezTo>
                  <a:cubicBezTo>
                    <a:pt x="6240" y="17101"/>
                    <a:pt x="6406" y="17092"/>
                    <a:pt x="6572" y="17072"/>
                  </a:cubicBezTo>
                  <a:cubicBezTo>
                    <a:pt x="7079" y="17018"/>
                    <a:pt x="7575" y="16882"/>
                    <a:pt x="8040" y="16677"/>
                  </a:cubicBezTo>
                  <a:cubicBezTo>
                    <a:pt x="8571" y="16441"/>
                    <a:pt x="9055" y="16138"/>
                    <a:pt x="9439" y="15689"/>
                  </a:cubicBezTo>
                  <a:cubicBezTo>
                    <a:pt x="9698" y="15398"/>
                    <a:pt x="9888" y="15050"/>
                    <a:pt x="9997" y="14674"/>
                  </a:cubicBezTo>
                  <a:cubicBezTo>
                    <a:pt x="10055" y="14449"/>
                    <a:pt x="9993" y="14314"/>
                    <a:pt x="9764" y="14228"/>
                  </a:cubicBezTo>
                  <a:cubicBezTo>
                    <a:pt x="9609" y="14178"/>
                    <a:pt x="9447" y="14143"/>
                    <a:pt x="9280" y="14131"/>
                  </a:cubicBezTo>
                  <a:cubicBezTo>
                    <a:pt x="9055" y="14102"/>
                    <a:pt x="8827" y="14088"/>
                    <a:pt x="8599" y="14088"/>
                  </a:cubicBezTo>
                  <a:cubicBezTo>
                    <a:pt x="8430" y="14088"/>
                    <a:pt x="8262" y="14096"/>
                    <a:pt x="8094" y="14112"/>
                  </a:cubicBezTo>
                  <a:cubicBezTo>
                    <a:pt x="7614" y="14155"/>
                    <a:pt x="7145" y="14271"/>
                    <a:pt x="6700" y="14461"/>
                  </a:cubicBezTo>
                  <a:cubicBezTo>
                    <a:pt x="5956" y="14782"/>
                    <a:pt x="5340" y="15255"/>
                    <a:pt x="4917" y="15960"/>
                  </a:cubicBezTo>
                  <a:cubicBezTo>
                    <a:pt x="4902" y="15983"/>
                    <a:pt x="4882" y="16007"/>
                    <a:pt x="4863" y="16030"/>
                  </a:cubicBezTo>
                  <a:lnTo>
                    <a:pt x="4840" y="16014"/>
                  </a:lnTo>
                  <a:cubicBezTo>
                    <a:pt x="4844" y="15980"/>
                    <a:pt x="4844" y="15941"/>
                    <a:pt x="4851" y="15906"/>
                  </a:cubicBezTo>
                  <a:cubicBezTo>
                    <a:pt x="4971" y="15271"/>
                    <a:pt x="5088" y="14635"/>
                    <a:pt x="5212" y="14000"/>
                  </a:cubicBezTo>
                  <a:cubicBezTo>
                    <a:pt x="5289" y="13593"/>
                    <a:pt x="5378" y="13190"/>
                    <a:pt x="5475" y="12787"/>
                  </a:cubicBezTo>
                  <a:cubicBezTo>
                    <a:pt x="5502" y="12690"/>
                    <a:pt x="5545" y="12597"/>
                    <a:pt x="5603" y="12516"/>
                  </a:cubicBezTo>
                  <a:cubicBezTo>
                    <a:pt x="5633" y="12457"/>
                    <a:pt x="5692" y="12424"/>
                    <a:pt x="5753" y="12424"/>
                  </a:cubicBezTo>
                  <a:cubicBezTo>
                    <a:pt x="5788" y="12424"/>
                    <a:pt x="5824" y="12435"/>
                    <a:pt x="5855" y="12458"/>
                  </a:cubicBezTo>
                  <a:cubicBezTo>
                    <a:pt x="6440" y="12818"/>
                    <a:pt x="7087" y="12981"/>
                    <a:pt x="7765" y="13008"/>
                  </a:cubicBezTo>
                  <a:cubicBezTo>
                    <a:pt x="7849" y="13012"/>
                    <a:pt x="7933" y="13014"/>
                    <a:pt x="8016" y="13014"/>
                  </a:cubicBezTo>
                  <a:cubicBezTo>
                    <a:pt x="8334" y="13014"/>
                    <a:pt x="8649" y="12985"/>
                    <a:pt x="8962" y="12926"/>
                  </a:cubicBezTo>
                  <a:cubicBezTo>
                    <a:pt x="9594" y="12814"/>
                    <a:pt x="10191" y="12601"/>
                    <a:pt x="10721" y="12229"/>
                  </a:cubicBezTo>
                  <a:cubicBezTo>
                    <a:pt x="11140" y="11931"/>
                    <a:pt x="11465" y="11520"/>
                    <a:pt x="11663" y="11043"/>
                  </a:cubicBezTo>
                  <a:cubicBezTo>
                    <a:pt x="11721" y="10900"/>
                    <a:pt x="11694" y="10811"/>
                    <a:pt x="11574" y="10718"/>
                  </a:cubicBezTo>
                  <a:cubicBezTo>
                    <a:pt x="11547" y="10695"/>
                    <a:pt x="11516" y="10671"/>
                    <a:pt x="11485" y="10656"/>
                  </a:cubicBezTo>
                  <a:cubicBezTo>
                    <a:pt x="11140" y="10482"/>
                    <a:pt x="10787" y="10330"/>
                    <a:pt x="10408" y="10265"/>
                  </a:cubicBezTo>
                  <a:cubicBezTo>
                    <a:pt x="10109" y="10213"/>
                    <a:pt x="9805" y="10187"/>
                    <a:pt x="9502" y="10187"/>
                  </a:cubicBezTo>
                  <a:cubicBezTo>
                    <a:pt x="9368" y="10187"/>
                    <a:pt x="9235" y="10192"/>
                    <a:pt x="9102" y="10203"/>
                  </a:cubicBezTo>
                  <a:cubicBezTo>
                    <a:pt x="8590" y="10230"/>
                    <a:pt x="8083" y="10334"/>
                    <a:pt x="7602" y="10513"/>
                  </a:cubicBezTo>
                  <a:cubicBezTo>
                    <a:pt x="6932" y="10768"/>
                    <a:pt x="6343" y="11144"/>
                    <a:pt x="5866" y="11679"/>
                  </a:cubicBezTo>
                  <a:cubicBezTo>
                    <a:pt x="5841" y="11708"/>
                    <a:pt x="5818" y="11755"/>
                    <a:pt x="5780" y="11755"/>
                  </a:cubicBezTo>
                  <a:cubicBezTo>
                    <a:pt x="5772" y="11755"/>
                    <a:pt x="5763" y="11753"/>
                    <a:pt x="5754" y="11749"/>
                  </a:cubicBezTo>
                  <a:cubicBezTo>
                    <a:pt x="5700" y="11721"/>
                    <a:pt x="5727" y="11659"/>
                    <a:pt x="5739" y="11613"/>
                  </a:cubicBezTo>
                  <a:cubicBezTo>
                    <a:pt x="5874" y="11067"/>
                    <a:pt x="6006" y="10520"/>
                    <a:pt x="6145" y="9974"/>
                  </a:cubicBezTo>
                  <a:cubicBezTo>
                    <a:pt x="6184" y="9831"/>
                    <a:pt x="6231" y="9683"/>
                    <a:pt x="6285" y="9540"/>
                  </a:cubicBezTo>
                  <a:cubicBezTo>
                    <a:pt x="6320" y="9435"/>
                    <a:pt x="6413" y="9358"/>
                    <a:pt x="6521" y="9346"/>
                  </a:cubicBezTo>
                  <a:cubicBezTo>
                    <a:pt x="6546" y="9344"/>
                    <a:pt x="6570" y="9342"/>
                    <a:pt x="6594" y="9342"/>
                  </a:cubicBezTo>
                  <a:cubicBezTo>
                    <a:pt x="6638" y="9342"/>
                    <a:pt x="6680" y="9347"/>
                    <a:pt x="6723" y="9354"/>
                  </a:cubicBezTo>
                  <a:cubicBezTo>
                    <a:pt x="6981" y="9408"/>
                    <a:pt x="7238" y="9440"/>
                    <a:pt x="7496" y="9440"/>
                  </a:cubicBezTo>
                  <a:cubicBezTo>
                    <a:pt x="7678" y="9440"/>
                    <a:pt x="7861" y="9424"/>
                    <a:pt x="8044" y="9389"/>
                  </a:cubicBezTo>
                  <a:cubicBezTo>
                    <a:pt x="8652" y="9269"/>
                    <a:pt x="9226" y="9013"/>
                    <a:pt x="9722" y="8641"/>
                  </a:cubicBezTo>
                  <a:cubicBezTo>
                    <a:pt x="10330" y="8196"/>
                    <a:pt x="10776" y="7626"/>
                    <a:pt x="11035" y="6913"/>
                  </a:cubicBezTo>
                  <a:cubicBezTo>
                    <a:pt x="11132" y="6646"/>
                    <a:pt x="11202" y="6367"/>
                    <a:pt x="11248" y="6088"/>
                  </a:cubicBezTo>
                  <a:cubicBezTo>
                    <a:pt x="11275" y="5909"/>
                    <a:pt x="11197" y="5816"/>
                    <a:pt x="11037" y="5816"/>
                  </a:cubicBezTo>
                  <a:cubicBezTo>
                    <a:pt x="11034" y="5816"/>
                    <a:pt x="11031" y="5816"/>
                    <a:pt x="11027" y="5816"/>
                  </a:cubicBezTo>
                  <a:lnTo>
                    <a:pt x="10690" y="5816"/>
                  </a:lnTo>
                  <a:cubicBezTo>
                    <a:pt x="10681" y="5816"/>
                    <a:pt x="10671" y="5816"/>
                    <a:pt x="10661" y="5816"/>
                  </a:cubicBezTo>
                  <a:cubicBezTo>
                    <a:pt x="10148" y="5816"/>
                    <a:pt x="9639" y="5917"/>
                    <a:pt x="9168" y="6115"/>
                  </a:cubicBezTo>
                  <a:cubicBezTo>
                    <a:pt x="8424" y="6417"/>
                    <a:pt x="7812" y="6894"/>
                    <a:pt x="7296" y="7502"/>
                  </a:cubicBezTo>
                  <a:cubicBezTo>
                    <a:pt x="7141" y="7680"/>
                    <a:pt x="7006" y="7874"/>
                    <a:pt x="6858" y="8064"/>
                  </a:cubicBezTo>
                  <a:cubicBezTo>
                    <a:pt x="6837" y="8095"/>
                    <a:pt x="6820" y="8139"/>
                    <a:pt x="6768" y="8139"/>
                  </a:cubicBezTo>
                  <a:cubicBezTo>
                    <a:pt x="6763" y="8139"/>
                    <a:pt x="6756" y="8139"/>
                    <a:pt x="6750" y="8137"/>
                  </a:cubicBezTo>
                  <a:cubicBezTo>
                    <a:pt x="6758" y="8110"/>
                    <a:pt x="6758" y="8091"/>
                    <a:pt x="6765" y="8072"/>
                  </a:cubicBezTo>
                  <a:cubicBezTo>
                    <a:pt x="6967" y="7506"/>
                    <a:pt x="7172" y="6940"/>
                    <a:pt x="7366" y="6367"/>
                  </a:cubicBezTo>
                  <a:cubicBezTo>
                    <a:pt x="7440" y="6146"/>
                    <a:pt x="7591" y="5960"/>
                    <a:pt x="7792" y="5847"/>
                  </a:cubicBezTo>
                  <a:cubicBezTo>
                    <a:pt x="7819" y="5832"/>
                    <a:pt x="7846" y="5816"/>
                    <a:pt x="7874" y="5801"/>
                  </a:cubicBezTo>
                  <a:cubicBezTo>
                    <a:pt x="8079" y="5677"/>
                    <a:pt x="8292" y="5565"/>
                    <a:pt x="8490" y="5429"/>
                  </a:cubicBezTo>
                  <a:cubicBezTo>
                    <a:pt x="9067" y="5030"/>
                    <a:pt x="9520" y="4472"/>
                    <a:pt x="9791" y="3825"/>
                  </a:cubicBezTo>
                  <a:cubicBezTo>
                    <a:pt x="10109" y="3085"/>
                    <a:pt x="10253" y="2318"/>
                    <a:pt x="10129" y="1512"/>
                  </a:cubicBezTo>
                  <a:cubicBezTo>
                    <a:pt x="10051" y="1024"/>
                    <a:pt x="9881" y="559"/>
                    <a:pt x="9633" y="136"/>
                  </a:cubicBezTo>
                  <a:cubicBezTo>
                    <a:pt x="9586" y="56"/>
                    <a:pt x="9555" y="1"/>
                    <a:pt x="9490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grpSp>
          <p:nvGrpSpPr>
            <p:cNvPr id="81" name="Google Shape;1673;p41"/>
            <p:cNvGrpSpPr/>
            <p:nvPr/>
          </p:nvGrpSpPr>
          <p:grpSpPr>
            <a:xfrm>
              <a:off x="3174084" y="2606215"/>
              <a:ext cx="950478" cy="1676838"/>
              <a:chOff x="2122209" y="2790338"/>
              <a:chExt cx="950478" cy="1676838"/>
            </a:xfrm>
          </p:grpSpPr>
          <p:sp>
            <p:nvSpPr>
              <p:cNvPr id="82" name="Google Shape;1674;p41"/>
              <p:cNvSpPr/>
              <p:nvPr/>
            </p:nvSpPr>
            <p:spPr>
              <a:xfrm>
                <a:off x="2122209" y="2790338"/>
                <a:ext cx="950478" cy="1676838"/>
              </a:xfrm>
              <a:custGeom>
                <a:avLst/>
                <a:gdLst/>
                <a:ahLst/>
                <a:cxnLst/>
                <a:rect l="l" t="t" r="r" b="b"/>
                <a:pathLst>
                  <a:path w="11722" h="20680" extrusionOk="0">
                    <a:moveTo>
                      <a:pt x="9382" y="276"/>
                    </a:moveTo>
                    <a:cubicBezTo>
                      <a:pt x="9399" y="276"/>
                      <a:pt x="9417" y="279"/>
                      <a:pt x="9435" y="284"/>
                    </a:cubicBezTo>
                    <a:cubicBezTo>
                      <a:pt x="9493" y="303"/>
                      <a:pt x="9540" y="342"/>
                      <a:pt x="9567" y="400"/>
                    </a:cubicBezTo>
                    <a:cubicBezTo>
                      <a:pt x="9749" y="733"/>
                      <a:pt x="9877" y="1094"/>
                      <a:pt x="9943" y="1469"/>
                    </a:cubicBezTo>
                    <a:cubicBezTo>
                      <a:pt x="9974" y="1663"/>
                      <a:pt x="9993" y="1865"/>
                      <a:pt x="10012" y="1989"/>
                    </a:cubicBezTo>
                    <a:cubicBezTo>
                      <a:pt x="9974" y="2946"/>
                      <a:pt x="9741" y="3767"/>
                      <a:pt x="9218" y="4488"/>
                    </a:cubicBezTo>
                    <a:cubicBezTo>
                      <a:pt x="8897" y="4922"/>
                      <a:pt x="8486" y="5278"/>
                      <a:pt x="8017" y="5534"/>
                    </a:cubicBezTo>
                    <a:cubicBezTo>
                      <a:pt x="7959" y="5569"/>
                      <a:pt x="7897" y="5604"/>
                      <a:pt x="7839" y="5635"/>
                    </a:cubicBezTo>
                    <a:cubicBezTo>
                      <a:pt x="7817" y="5648"/>
                      <a:pt x="7794" y="5658"/>
                      <a:pt x="7771" y="5658"/>
                    </a:cubicBezTo>
                    <a:cubicBezTo>
                      <a:pt x="7754" y="5658"/>
                      <a:pt x="7736" y="5652"/>
                      <a:pt x="7719" y="5635"/>
                    </a:cubicBezTo>
                    <a:cubicBezTo>
                      <a:pt x="7680" y="5600"/>
                      <a:pt x="7695" y="5561"/>
                      <a:pt x="7711" y="5522"/>
                    </a:cubicBezTo>
                    <a:cubicBezTo>
                      <a:pt x="7878" y="5123"/>
                      <a:pt x="8040" y="4720"/>
                      <a:pt x="8207" y="4321"/>
                    </a:cubicBezTo>
                    <a:cubicBezTo>
                      <a:pt x="8300" y="4100"/>
                      <a:pt x="8404" y="3883"/>
                      <a:pt x="8497" y="3662"/>
                    </a:cubicBezTo>
                    <a:cubicBezTo>
                      <a:pt x="8525" y="3593"/>
                      <a:pt x="8532" y="3519"/>
                      <a:pt x="8528" y="3445"/>
                    </a:cubicBezTo>
                    <a:cubicBezTo>
                      <a:pt x="8534" y="3365"/>
                      <a:pt x="8469" y="3309"/>
                      <a:pt x="8400" y="3309"/>
                    </a:cubicBezTo>
                    <a:cubicBezTo>
                      <a:pt x="8369" y="3309"/>
                      <a:pt x="8338" y="3320"/>
                      <a:pt x="8311" y="3345"/>
                    </a:cubicBezTo>
                    <a:cubicBezTo>
                      <a:pt x="8207" y="3426"/>
                      <a:pt x="8114" y="3519"/>
                      <a:pt x="8036" y="3628"/>
                    </a:cubicBezTo>
                    <a:cubicBezTo>
                      <a:pt x="7901" y="3829"/>
                      <a:pt x="7785" y="4042"/>
                      <a:pt x="7672" y="4259"/>
                    </a:cubicBezTo>
                    <a:cubicBezTo>
                      <a:pt x="7506" y="4577"/>
                      <a:pt x="7347" y="4898"/>
                      <a:pt x="7184" y="5216"/>
                    </a:cubicBezTo>
                    <a:cubicBezTo>
                      <a:pt x="7144" y="5292"/>
                      <a:pt x="7110" y="5331"/>
                      <a:pt x="7076" y="5331"/>
                    </a:cubicBezTo>
                    <a:cubicBezTo>
                      <a:pt x="7044" y="5331"/>
                      <a:pt x="7012" y="5297"/>
                      <a:pt x="6975" y="5228"/>
                    </a:cubicBezTo>
                    <a:cubicBezTo>
                      <a:pt x="6913" y="5108"/>
                      <a:pt x="6870" y="4984"/>
                      <a:pt x="6839" y="4856"/>
                    </a:cubicBezTo>
                    <a:cubicBezTo>
                      <a:pt x="6684" y="4302"/>
                      <a:pt x="6731" y="3748"/>
                      <a:pt x="6878" y="3201"/>
                    </a:cubicBezTo>
                    <a:cubicBezTo>
                      <a:pt x="7203" y="1946"/>
                      <a:pt x="8060" y="896"/>
                      <a:pt x="9222" y="330"/>
                    </a:cubicBezTo>
                    <a:cubicBezTo>
                      <a:pt x="9273" y="303"/>
                      <a:pt x="9324" y="276"/>
                      <a:pt x="9382" y="276"/>
                    </a:cubicBezTo>
                    <a:close/>
                    <a:moveTo>
                      <a:pt x="3313" y="3488"/>
                    </a:moveTo>
                    <a:cubicBezTo>
                      <a:pt x="3337" y="3488"/>
                      <a:pt x="3365" y="3496"/>
                      <a:pt x="3395" y="3511"/>
                    </a:cubicBezTo>
                    <a:cubicBezTo>
                      <a:pt x="3581" y="3600"/>
                      <a:pt x="3759" y="3705"/>
                      <a:pt x="3929" y="3821"/>
                    </a:cubicBezTo>
                    <a:cubicBezTo>
                      <a:pt x="4755" y="4441"/>
                      <a:pt x="5344" y="5235"/>
                      <a:pt x="5669" y="6220"/>
                    </a:cubicBezTo>
                    <a:cubicBezTo>
                      <a:pt x="5762" y="6506"/>
                      <a:pt x="5859" y="6785"/>
                      <a:pt x="5882" y="7088"/>
                    </a:cubicBezTo>
                    <a:cubicBezTo>
                      <a:pt x="5901" y="7332"/>
                      <a:pt x="5890" y="7580"/>
                      <a:pt x="5886" y="7828"/>
                    </a:cubicBezTo>
                    <a:cubicBezTo>
                      <a:pt x="5886" y="7862"/>
                      <a:pt x="5894" y="7932"/>
                      <a:pt x="5836" y="7932"/>
                    </a:cubicBezTo>
                    <a:cubicBezTo>
                      <a:pt x="5789" y="7932"/>
                      <a:pt x="5746" y="7913"/>
                      <a:pt x="5715" y="7878"/>
                    </a:cubicBezTo>
                    <a:cubicBezTo>
                      <a:pt x="5522" y="7630"/>
                      <a:pt x="5328" y="7382"/>
                      <a:pt x="5142" y="7126"/>
                    </a:cubicBezTo>
                    <a:cubicBezTo>
                      <a:pt x="4696" y="6506"/>
                      <a:pt x="4363" y="5828"/>
                      <a:pt x="4096" y="5111"/>
                    </a:cubicBezTo>
                    <a:cubicBezTo>
                      <a:pt x="4077" y="5053"/>
                      <a:pt x="4057" y="4995"/>
                      <a:pt x="4034" y="4941"/>
                    </a:cubicBezTo>
                    <a:cubicBezTo>
                      <a:pt x="4017" y="4905"/>
                      <a:pt x="3998" y="4868"/>
                      <a:pt x="3959" y="4868"/>
                    </a:cubicBezTo>
                    <a:cubicBezTo>
                      <a:pt x="3952" y="4868"/>
                      <a:pt x="3945" y="4869"/>
                      <a:pt x="3937" y="4871"/>
                    </a:cubicBezTo>
                    <a:cubicBezTo>
                      <a:pt x="3891" y="4887"/>
                      <a:pt x="3867" y="4933"/>
                      <a:pt x="3883" y="4980"/>
                    </a:cubicBezTo>
                    <a:cubicBezTo>
                      <a:pt x="3906" y="5065"/>
                      <a:pt x="3929" y="5150"/>
                      <a:pt x="3956" y="5232"/>
                    </a:cubicBezTo>
                    <a:cubicBezTo>
                      <a:pt x="4224" y="6003"/>
                      <a:pt x="4603" y="6727"/>
                      <a:pt x="5088" y="7382"/>
                    </a:cubicBezTo>
                    <a:cubicBezTo>
                      <a:pt x="5247" y="7599"/>
                      <a:pt x="5413" y="7808"/>
                      <a:pt x="5576" y="8021"/>
                    </a:cubicBezTo>
                    <a:cubicBezTo>
                      <a:pt x="5592" y="8041"/>
                      <a:pt x="5607" y="8060"/>
                      <a:pt x="5638" y="8103"/>
                    </a:cubicBezTo>
                    <a:cubicBezTo>
                      <a:pt x="5616" y="8105"/>
                      <a:pt x="5594" y="8108"/>
                      <a:pt x="5572" y="8108"/>
                    </a:cubicBezTo>
                    <a:cubicBezTo>
                      <a:pt x="5563" y="8108"/>
                      <a:pt x="5554" y="8108"/>
                      <a:pt x="5545" y="8107"/>
                    </a:cubicBezTo>
                    <a:cubicBezTo>
                      <a:pt x="5487" y="8091"/>
                      <a:pt x="5429" y="8072"/>
                      <a:pt x="5375" y="8048"/>
                    </a:cubicBezTo>
                    <a:cubicBezTo>
                      <a:pt x="4503" y="7707"/>
                      <a:pt x="3794" y="7041"/>
                      <a:pt x="3398" y="6193"/>
                    </a:cubicBezTo>
                    <a:cubicBezTo>
                      <a:pt x="3212" y="5821"/>
                      <a:pt x="3085" y="5425"/>
                      <a:pt x="3023" y="5015"/>
                    </a:cubicBezTo>
                    <a:cubicBezTo>
                      <a:pt x="2953" y="4538"/>
                      <a:pt x="3007" y="4050"/>
                      <a:pt x="3185" y="3597"/>
                    </a:cubicBezTo>
                    <a:cubicBezTo>
                      <a:pt x="3212" y="3527"/>
                      <a:pt x="3256" y="3488"/>
                      <a:pt x="3313" y="3488"/>
                    </a:cubicBezTo>
                    <a:close/>
                    <a:moveTo>
                      <a:pt x="10954" y="6010"/>
                    </a:moveTo>
                    <a:cubicBezTo>
                      <a:pt x="11039" y="6010"/>
                      <a:pt x="11078" y="6065"/>
                      <a:pt x="11059" y="6169"/>
                    </a:cubicBezTo>
                    <a:cubicBezTo>
                      <a:pt x="11031" y="6305"/>
                      <a:pt x="11004" y="6437"/>
                      <a:pt x="10969" y="6564"/>
                    </a:cubicBezTo>
                    <a:cubicBezTo>
                      <a:pt x="10702" y="7529"/>
                      <a:pt x="10105" y="8242"/>
                      <a:pt x="9261" y="8754"/>
                    </a:cubicBezTo>
                    <a:cubicBezTo>
                      <a:pt x="8842" y="9005"/>
                      <a:pt x="8377" y="9176"/>
                      <a:pt x="7893" y="9250"/>
                    </a:cubicBezTo>
                    <a:cubicBezTo>
                      <a:pt x="7752" y="9269"/>
                      <a:pt x="7610" y="9279"/>
                      <a:pt x="7469" y="9279"/>
                    </a:cubicBezTo>
                    <a:cubicBezTo>
                      <a:pt x="7249" y="9279"/>
                      <a:pt x="7029" y="9256"/>
                      <a:pt x="6812" y="9211"/>
                    </a:cubicBezTo>
                    <a:cubicBezTo>
                      <a:pt x="6769" y="9203"/>
                      <a:pt x="6723" y="9184"/>
                      <a:pt x="6715" y="9110"/>
                    </a:cubicBezTo>
                    <a:lnTo>
                      <a:pt x="6715" y="9110"/>
                    </a:lnTo>
                    <a:lnTo>
                      <a:pt x="6719" y="9114"/>
                    </a:lnTo>
                    <a:cubicBezTo>
                      <a:pt x="6820" y="9064"/>
                      <a:pt x="6921" y="9021"/>
                      <a:pt x="7021" y="8971"/>
                    </a:cubicBezTo>
                    <a:cubicBezTo>
                      <a:pt x="7812" y="8599"/>
                      <a:pt x="8540" y="8118"/>
                      <a:pt x="9195" y="7541"/>
                    </a:cubicBezTo>
                    <a:cubicBezTo>
                      <a:pt x="9338" y="7413"/>
                      <a:pt x="9470" y="7281"/>
                      <a:pt x="9606" y="7150"/>
                    </a:cubicBezTo>
                    <a:cubicBezTo>
                      <a:pt x="9637" y="7126"/>
                      <a:pt x="9660" y="7095"/>
                      <a:pt x="9671" y="7060"/>
                    </a:cubicBezTo>
                    <a:cubicBezTo>
                      <a:pt x="9679" y="7026"/>
                      <a:pt x="9671" y="6991"/>
                      <a:pt x="9652" y="6964"/>
                    </a:cubicBezTo>
                    <a:cubicBezTo>
                      <a:pt x="9646" y="6955"/>
                      <a:pt x="9629" y="6951"/>
                      <a:pt x="9610" y="6951"/>
                    </a:cubicBezTo>
                    <a:cubicBezTo>
                      <a:pt x="9593" y="6951"/>
                      <a:pt x="9576" y="6954"/>
                      <a:pt x="9563" y="6960"/>
                    </a:cubicBezTo>
                    <a:cubicBezTo>
                      <a:pt x="9532" y="6975"/>
                      <a:pt x="9509" y="6998"/>
                      <a:pt x="9486" y="7026"/>
                    </a:cubicBezTo>
                    <a:cubicBezTo>
                      <a:pt x="8877" y="7618"/>
                      <a:pt x="8215" y="8141"/>
                      <a:pt x="7459" y="8544"/>
                    </a:cubicBezTo>
                    <a:cubicBezTo>
                      <a:pt x="7285" y="8637"/>
                      <a:pt x="7110" y="8734"/>
                      <a:pt x="6928" y="8816"/>
                    </a:cubicBezTo>
                    <a:cubicBezTo>
                      <a:pt x="6855" y="8850"/>
                      <a:pt x="6773" y="8866"/>
                      <a:pt x="6696" y="8870"/>
                    </a:cubicBezTo>
                    <a:cubicBezTo>
                      <a:pt x="6693" y="8870"/>
                      <a:pt x="6690" y="8870"/>
                      <a:pt x="6687" y="8870"/>
                    </a:cubicBezTo>
                    <a:cubicBezTo>
                      <a:pt x="6613" y="8870"/>
                      <a:pt x="6597" y="8825"/>
                      <a:pt x="6634" y="8758"/>
                    </a:cubicBezTo>
                    <a:cubicBezTo>
                      <a:pt x="7091" y="7936"/>
                      <a:pt x="7680" y="7235"/>
                      <a:pt x="8466" y="6704"/>
                    </a:cubicBezTo>
                    <a:cubicBezTo>
                      <a:pt x="8978" y="6355"/>
                      <a:pt x="9563" y="6127"/>
                      <a:pt x="10175" y="6041"/>
                    </a:cubicBezTo>
                    <a:cubicBezTo>
                      <a:pt x="10431" y="6007"/>
                      <a:pt x="10694" y="6018"/>
                      <a:pt x="10954" y="6010"/>
                    </a:cubicBezTo>
                    <a:close/>
                    <a:moveTo>
                      <a:pt x="9486" y="10366"/>
                    </a:moveTo>
                    <a:cubicBezTo>
                      <a:pt x="9787" y="10366"/>
                      <a:pt x="10088" y="10391"/>
                      <a:pt x="10384" y="10443"/>
                    </a:cubicBezTo>
                    <a:cubicBezTo>
                      <a:pt x="10745" y="10497"/>
                      <a:pt x="11086" y="10633"/>
                      <a:pt x="11388" y="10834"/>
                    </a:cubicBezTo>
                    <a:cubicBezTo>
                      <a:pt x="11415" y="10850"/>
                      <a:pt x="11438" y="10869"/>
                      <a:pt x="11462" y="10892"/>
                    </a:cubicBezTo>
                    <a:cubicBezTo>
                      <a:pt x="11508" y="10935"/>
                      <a:pt x="11520" y="11009"/>
                      <a:pt x="11489" y="11063"/>
                    </a:cubicBezTo>
                    <a:cubicBezTo>
                      <a:pt x="11241" y="11563"/>
                      <a:pt x="10892" y="11966"/>
                      <a:pt x="10404" y="12241"/>
                    </a:cubicBezTo>
                    <a:cubicBezTo>
                      <a:pt x="9877" y="12539"/>
                      <a:pt x="9300" y="12729"/>
                      <a:pt x="8699" y="12803"/>
                    </a:cubicBezTo>
                    <a:cubicBezTo>
                      <a:pt x="8462" y="12832"/>
                      <a:pt x="8225" y="12847"/>
                      <a:pt x="7988" y="12847"/>
                    </a:cubicBezTo>
                    <a:cubicBezTo>
                      <a:pt x="7880" y="12847"/>
                      <a:pt x="7772" y="12844"/>
                      <a:pt x="7664" y="12837"/>
                    </a:cubicBezTo>
                    <a:cubicBezTo>
                      <a:pt x="7110" y="12803"/>
                      <a:pt x="6572" y="12655"/>
                      <a:pt x="6080" y="12400"/>
                    </a:cubicBezTo>
                    <a:cubicBezTo>
                      <a:pt x="6029" y="12384"/>
                      <a:pt x="5991" y="12345"/>
                      <a:pt x="5975" y="12299"/>
                    </a:cubicBezTo>
                    <a:cubicBezTo>
                      <a:pt x="5948" y="12245"/>
                      <a:pt x="5967" y="12179"/>
                      <a:pt x="6022" y="12156"/>
                    </a:cubicBezTo>
                    <a:cubicBezTo>
                      <a:pt x="6049" y="12140"/>
                      <a:pt x="6076" y="12125"/>
                      <a:pt x="6103" y="12113"/>
                    </a:cubicBezTo>
                    <a:cubicBezTo>
                      <a:pt x="6711" y="11861"/>
                      <a:pt x="7323" y="11625"/>
                      <a:pt x="7967" y="11477"/>
                    </a:cubicBezTo>
                    <a:cubicBezTo>
                      <a:pt x="8539" y="11346"/>
                      <a:pt x="9126" y="11279"/>
                      <a:pt x="9715" y="11279"/>
                    </a:cubicBezTo>
                    <a:cubicBezTo>
                      <a:pt x="9804" y="11279"/>
                      <a:pt x="9893" y="11281"/>
                      <a:pt x="9981" y="11284"/>
                    </a:cubicBezTo>
                    <a:cubicBezTo>
                      <a:pt x="10036" y="11284"/>
                      <a:pt x="10094" y="11295"/>
                      <a:pt x="10144" y="11299"/>
                    </a:cubicBezTo>
                    <a:cubicBezTo>
                      <a:pt x="10151" y="11300"/>
                      <a:pt x="10158" y="11300"/>
                      <a:pt x="10165" y="11300"/>
                    </a:cubicBezTo>
                    <a:cubicBezTo>
                      <a:pt x="10207" y="11300"/>
                      <a:pt x="10246" y="11287"/>
                      <a:pt x="10253" y="11237"/>
                    </a:cubicBezTo>
                    <a:cubicBezTo>
                      <a:pt x="10264" y="11175"/>
                      <a:pt x="10218" y="11152"/>
                      <a:pt x="10167" y="11148"/>
                    </a:cubicBezTo>
                    <a:cubicBezTo>
                      <a:pt x="10020" y="11133"/>
                      <a:pt x="9877" y="11113"/>
                      <a:pt x="9730" y="11113"/>
                    </a:cubicBezTo>
                    <a:cubicBezTo>
                      <a:pt x="9709" y="11113"/>
                      <a:pt x="9688" y="11113"/>
                      <a:pt x="9668" y="11113"/>
                    </a:cubicBezTo>
                    <a:cubicBezTo>
                      <a:pt x="8720" y="11113"/>
                      <a:pt x="7777" y="11287"/>
                      <a:pt x="6890" y="11629"/>
                    </a:cubicBezTo>
                    <a:cubicBezTo>
                      <a:pt x="6611" y="11733"/>
                      <a:pt x="6335" y="11849"/>
                      <a:pt x="6060" y="11962"/>
                    </a:cubicBezTo>
                    <a:cubicBezTo>
                      <a:pt x="6018" y="11977"/>
                      <a:pt x="5971" y="11989"/>
                      <a:pt x="5925" y="11997"/>
                    </a:cubicBezTo>
                    <a:cubicBezTo>
                      <a:pt x="5917" y="11888"/>
                      <a:pt x="5967" y="11834"/>
                      <a:pt x="6022" y="11780"/>
                    </a:cubicBezTo>
                    <a:cubicBezTo>
                      <a:pt x="6281" y="11493"/>
                      <a:pt x="6583" y="11245"/>
                      <a:pt x="6917" y="11047"/>
                    </a:cubicBezTo>
                    <a:cubicBezTo>
                      <a:pt x="7467" y="10718"/>
                      <a:pt x="8079" y="10505"/>
                      <a:pt x="8714" y="10420"/>
                    </a:cubicBezTo>
                    <a:cubicBezTo>
                      <a:pt x="8970" y="10384"/>
                      <a:pt x="9228" y="10366"/>
                      <a:pt x="9486" y="10366"/>
                    </a:cubicBezTo>
                    <a:close/>
                    <a:moveTo>
                      <a:pt x="2323" y="7563"/>
                    </a:moveTo>
                    <a:cubicBezTo>
                      <a:pt x="2361" y="7563"/>
                      <a:pt x="2401" y="7571"/>
                      <a:pt x="2441" y="7587"/>
                    </a:cubicBezTo>
                    <a:cubicBezTo>
                      <a:pt x="2666" y="7684"/>
                      <a:pt x="2875" y="7812"/>
                      <a:pt x="3058" y="7975"/>
                    </a:cubicBezTo>
                    <a:cubicBezTo>
                      <a:pt x="3856" y="8672"/>
                      <a:pt x="4336" y="9552"/>
                      <a:pt x="4545" y="10582"/>
                    </a:cubicBezTo>
                    <a:cubicBezTo>
                      <a:pt x="4669" y="11175"/>
                      <a:pt x="4665" y="11787"/>
                      <a:pt x="4534" y="12376"/>
                    </a:cubicBezTo>
                    <a:cubicBezTo>
                      <a:pt x="4514" y="12438"/>
                      <a:pt x="4491" y="12496"/>
                      <a:pt x="4464" y="12555"/>
                    </a:cubicBezTo>
                    <a:lnTo>
                      <a:pt x="4429" y="12555"/>
                    </a:lnTo>
                    <a:cubicBezTo>
                      <a:pt x="4406" y="12508"/>
                      <a:pt x="4386" y="12462"/>
                      <a:pt x="4371" y="12411"/>
                    </a:cubicBezTo>
                    <a:cubicBezTo>
                      <a:pt x="4131" y="11485"/>
                      <a:pt x="3770" y="10598"/>
                      <a:pt x="3302" y="9761"/>
                    </a:cubicBezTo>
                    <a:cubicBezTo>
                      <a:pt x="3243" y="9664"/>
                      <a:pt x="3181" y="9567"/>
                      <a:pt x="3112" y="9474"/>
                    </a:cubicBezTo>
                    <a:cubicBezTo>
                      <a:pt x="3081" y="9439"/>
                      <a:pt x="3046" y="9408"/>
                      <a:pt x="3003" y="9385"/>
                    </a:cubicBezTo>
                    <a:cubicBezTo>
                      <a:pt x="2992" y="9376"/>
                      <a:pt x="2978" y="9372"/>
                      <a:pt x="2964" y="9372"/>
                    </a:cubicBezTo>
                    <a:cubicBezTo>
                      <a:pt x="2953" y="9372"/>
                      <a:pt x="2943" y="9374"/>
                      <a:pt x="2934" y="9377"/>
                    </a:cubicBezTo>
                    <a:cubicBezTo>
                      <a:pt x="2918" y="9401"/>
                      <a:pt x="2914" y="9428"/>
                      <a:pt x="2922" y="9451"/>
                    </a:cubicBezTo>
                    <a:cubicBezTo>
                      <a:pt x="2937" y="9494"/>
                      <a:pt x="2957" y="9536"/>
                      <a:pt x="2984" y="9575"/>
                    </a:cubicBezTo>
                    <a:cubicBezTo>
                      <a:pt x="3507" y="10427"/>
                      <a:pt x="3879" y="11346"/>
                      <a:pt x="4158" y="12303"/>
                    </a:cubicBezTo>
                    <a:cubicBezTo>
                      <a:pt x="4208" y="12462"/>
                      <a:pt x="4239" y="12624"/>
                      <a:pt x="4278" y="12787"/>
                    </a:cubicBezTo>
                    <a:cubicBezTo>
                      <a:pt x="4282" y="12818"/>
                      <a:pt x="4282" y="12853"/>
                      <a:pt x="4278" y="12884"/>
                    </a:cubicBezTo>
                    <a:cubicBezTo>
                      <a:pt x="4270" y="12950"/>
                      <a:pt x="4233" y="12978"/>
                      <a:pt x="4188" y="12978"/>
                    </a:cubicBezTo>
                    <a:cubicBezTo>
                      <a:pt x="4167" y="12978"/>
                      <a:pt x="4145" y="12972"/>
                      <a:pt x="4123" y="12961"/>
                    </a:cubicBezTo>
                    <a:cubicBezTo>
                      <a:pt x="3933" y="12872"/>
                      <a:pt x="3755" y="12756"/>
                      <a:pt x="3600" y="12613"/>
                    </a:cubicBezTo>
                    <a:cubicBezTo>
                      <a:pt x="3003" y="12082"/>
                      <a:pt x="2534" y="11427"/>
                      <a:pt x="2217" y="10691"/>
                    </a:cubicBezTo>
                    <a:cubicBezTo>
                      <a:pt x="2058" y="10307"/>
                      <a:pt x="1953" y="9901"/>
                      <a:pt x="1914" y="9486"/>
                    </a:cubicBezTo>
                    <a:cubicBezTo>
                      <a:pt x="1880" y="9157"/>
                      <a:pt x="1880" y="8827"/>
                      <a:pt x="1914" y="8502"/>
                    </a:cubicBezTo>
                    <a:cubicBezTo>
                      <a:pt x="1945" y="8242"/>
                      <a:pt x="2004" y="7986"/>
                      <a:pt x="2089" y="7742"/>
                    </a:cubicBezTo>
                    <a:cubicBezTo>
                      <a:pt x="2129" y="7625"/>
                      <a:pt x="2217" y="7563"/>
                      <a:pt x="2323" y="7563"/>
                    </a:cubicBezTo>
                    <a:close/>
                    <a:moveTo>
                      <a:pt x="425" y="11898"/>
                    </a:moveTo>
                    <a:cubicBezTo>
                      <a:pt x="443" y="11898"/>
                      <a:pt x="461" y="11900"/>
                      <a:pt x="481" y="11904"/>
                    </a:cubicBezTo>
                    <a:cubicBezTo>
                      <a:pt x="1167" y="12043"/>
                      <a:pt x="1729" y="12384"/>
                      <a:pt x="2186" y="12907"/>
                    </a:cubicBezTo>
                    <a:cubicBezTo>
                      <a:pt x="2779" y="13574"/>
                      <a:pt x="3181" y="14387"/>
                      <a:pt x="3352" y="15263"/>
                    </a:cubicBezTo>
                    <a:cubicBezTo>
                      <a:pt x="3429" y="15650"/>
                      <a:pt x="3484" y="16046"/>
                      <a:pt x="3511" y="16441"/>
                    </a:cubicBezTo>
                    <a:cubicBezTo>
                      <a:pt x="3515" y="16507"/>
                      <a:pt x="3538" y="16592"/>
                      <a:pt x="3445" y="16654"/>
                    </a:cubicBezTo>
                    <a:cubicBezTo>
                      <a:pt x="3410" y="16615"/>
                      <a:pt x="3379" y="16573"/>
                      <a:pt x="3348" y="16534"/>
                    </a:cubicBezTo>
                    <a:cubicBezTo>
                      <a:pt x="3027" y="16007"/>
                      <a:pt x="2720" y="15472"/>
                      <a:pt x="2376" y="14957"/>
                    </a:cubicBezTo>
                    <a:cubicBezTo>
                      <a:pt x="2112" y="14558"/>
                      <a:pt x="1802" y="14190"/>
                      <a:pt x="1512" y="13806"/>
                    </a:cubicBezTo>
                    <a:cubicBezTo>
                      <a:pt x="1473" y="13760"/>
                      <a:pt x="1426" y="13717"/>
                      <a:pt x="1380" y="13678"/>
                    </a:cubicBezTo>
                    <a:cubicBezTo>
                      <a:pt x="1366" y="13662"/>
                      <a:pt x="1348" y="13654"/>
                      <a:pt x="1329" y="13654"/>
                    </a:cubicBezTo>
                    <a:cubicBezTo>
                      <a:pt x="1312" y="13654"/>
                      <a:pt x="1294" y="13661"/>
                      <a:pt x="1279" y="13674"/>
                    </a:cubicBezTo>
                    <a:cubicBezTo>
                      <a:pt x="1248" y="13698"/>
                      <a:pt x="1244" y="13744"/>
                      <a:pt x="1267" y="13775"/>
                    </a:cubicBezTo>
                    <a:cubicBezTo>
                      <a:pt x="1298" y="13822"/>
                      <a:pt x="1333" y="13868"/>
                      <a:pt x="1372" y="13915"/>
                    </a:cubicBezTo>
                    <a:cubicBezTo>
                      <a:pt x="1833" y="14453"/>
                      <a:pt x="2244" y="15027"/>
                      <a:pt x="2608" y="15635"/>
                    </a:cubicBezTo>
                    <a:cubicBezTo>
                      <a:pt x="2829" y="16007"/>
                      <a:pt x="3050" y="16375"/>
                      <a:pt x="3267" y="16747"/>
                    </a:cubicBezTo>
                    <a:cubicBezTo>
                      <a:pt x="3290" y="16786"/>
                      <a:pt x="3333" y="16828"/>
                      <a:pt x="3294" y="16875"/>
                    </a:cubicBezTo>
                    <a:cubicBezTo>
                      <a:pt x="3273" y="16901"/>
                      <a:pt x="3249" y="16910"/>
                      <a:pt x="3223" y="16910"/>
                    </a:cubicBezTo>
                    <a:cubicBezTo>
                      <a:pt x="3196" y="16910"/>
                      <a:pt x="3167" y="16900"/>
                      <a:pt x="3139" y="16890"/>
                    </a:cubicBezTo>
                    <a:cubicBezTo>
                      <a:pt x="2748" y="16770"/>
                      <a:pt x="2387" y="16569"/>
                      <a:pt x="2077" y="16301"/>
                    </a:cubicBezTo>
                    <a:cubicBezTo>
                      <a:pt x="1419" y="15736"/>
                      <a:pt x="903" y="15015"/>
                      <a:pt x="578" y="14209"/>
                    </a:cubicBezTo>
                    <a:cubicBezTo>
                      <a:pt x="384" y="13744"/>
                      <a:pt x="260" y="13256"/>
                      <a:pt x="210" y="12756"/>
                    </a:cubicBezTo>
                    <a:cubicBezTo>
                      <a:pt x="186" y="12539"/>
                      <a:pt x="183" y="12322"/>
                      <a:pt x="206" y="12105"/>
                    </a:cubicBezTo>
                    <a:cubicBezTo>
                      <a:pt x="223" y="11974"/>
                      <a:pt x="307" y="11898"/>
                      <a:pt x="425" y="11898"/>
                    </a:cubicBezTo>
                    <a:close/>
                    <a:moveTo>
                      <a:pt x="8621" y="14275"/>
                    </a:moveTo>
                    <a:cubicBezTo>
                      <a:pt x="8717" y="14275"/>
                      <a:pt x="8813" y="14277"/>
                      <a:pt x="8908" y="14283"/>
                    </a:cubicBezTo>
                    <a:cubicBezTo>
                      <a:pt x="9172" y="14306"/>
                      <a:pt x="9431" y="14352"/>
                      <a:pt x="9683" y="14430"/>
                    </a:cubicBezTo>
                    <a:cubicBezTo>
                      <a:pt x="9811" y="14469"/>
                      <a:pt x="9857" y="14550"/>
                      <a:pt x="9819" y="14690"/>
                    </a:cubicBezTo>
                    <a:cubicBezTo>
                      <a:pt x="9745" y="14926"/>
                      <a:pt x="9633" y="15147"/>
                      <a:pt x="9489" y="15348"/>
                    </a:cubicBezTo>
                    <a:cubicBezTo>
                      <a:pt x="9191" y="15782"/>
                      <a:pt x="8792" y="16092"/>
                      <a:pt x="8335" y="16340"/>
                    </a:cubicBezTo>
                    <a:cubicBezTo>
                      <a:pt x="7796" y="16638"/>
                      <a:pt x="7207" y="16828"/>
                      <a:pt x="6595" y="16902"/>
                    </a:cubicBezTo>
                    <a:cubicBezTo>
                      <a:pt x="6424" y="16922"/>
                      <a:pt x="6252" y="16932"/>
                      <a:pt x="6080" y="16932"/>
                    </a:cubicBezTo>
                    <a:cubicBezTo>
                      <a:pt x="5786" y="16932"/>
                      <a:pt x="5491" y="16903"/>
                      <a:pt x="5200" y="16844"/>
                    </a:cubicBezTo>
                    <a:cubicBezTo>
                      <a:pt x="5123" y="16832"/>
                      <a:pt x="5053" y="16786"/>
                      <a:pt x="5014" y="16716"/>
                    </a:cubicBezTo>
                    <a:cubicBezTo>
                      <a:pt x="5065" y="16685"/>
                      <a:pt x="5111" y="16658"/>
                      <a:pt x="5165" y="16635"/>
                    </a:cubicBezTo>
                    <a:cubicBezTo>
                      <a:pt x="6107" y="16309"/>
                      <a:pt x="7017" y="15906"/>
                      <a:pt x="7893" y="15426"/>
                    </a:cubicBezTo>
                    <a:cubicBezTo>
                      <a:pt x="7951" y="15391"/>
                      <a:pt x="8009" y="15356"/>
                      <a:pt x="8064" y="15321"/>
                    </a:cubicBezTo>
                    <a:cubicBezTo>
                      <a:pt x="8087" y="15309"/>
                      <a:pt x="8102" y="15290"/>
                      <a:pt x="8114" y="15271"/>
                    </a:cubicBezTo>
                    <a:cubicBezTo>
                      <a:pt x="8129" y="15240"/>
                      <a:pt x="8141" y="15189"/>
                      <a:pt x="8129" y="15170"/>
                    </a:cubicBezTo>
                    <a:cubicBezTo>
                      <a:pt x="8108" y="15157"/>
                      <a:pt x="8085" y="15149"/>
                      <a:pt x="8063" y="15149"/>
                    </a:cubicBezTo>
                    <a:cubicBezTo>
                      <a:pt x="8053" y="15149"/>
                      <a:pt x="8042" y="15151"/>
                      <a:pt x="8033" y="15154"/>
                    </a:cubicBezTo>
                    <a:cubicBezTo>
                      <a:pt x="7959" y="15178"/>
                      <a:pt x="7893" y="15213"/>
                      <a:pt x="7827" y="15251"/>
                    </a:cubicBezTo>
                    <a:cubicBezTo>
                      <a:pt x="6971" y="15720"/>
                      <a:pt x="6076" y="16123"/>
                      <a:pt x="5154" y="16456"/>
                    </a:cubicBezTo>
                    <a:cubicBezTo>
                      <a:pt x="5111" y="16472"/>
                      <a:pt x="5065" y="16487"/>
                      <a:pt x="5018" y="16499"/>
                    </a:cubicBezTo>
                    <a:cubicBezTo>
                      <a:pt x="5003" y="16502"/>
                      <a:pt x="4990" y="16504"/>
                      <a:pt x="4978" y="16504"/>
                    </a:cubicBezTo>
                    <a:cubicBezTo>
                      <a:pt x="4924" y="16504"/>
                      <a:pt x="4899" y="16468"/>
                      <a:pt x="4906" y="16398"/>
                    </a:cubicBezTo>
                    <a:cubicBezTo>
                      <a:pt x="4913" y="16363"/>
                      <a:pt x="4925" y="16332"/>
                      <a:pt x="4941" y="16301"/>
                    </a:cubicBezTo>
                    <a:cubicBezTo>
                      <a:pt x="5169" y="15825"/>
                      <a:pt x="5514" y="15414"/>
                      <a:pt x="5944" y="15108"/>
                    </a:cubicBezTo>
                    <a:cubicBezTo>
                      <a:pt x="6506" y="14693"/>
                      <a:pt x="7168" y="14426"/>
                      <a:pt x="7862" y="14333"/>
                    </a:cubicBezTo>
                    <a:cubicBezTo>
                      <a:pt x="8113" y="14294"/>
                      <a:pt x="8367" y="14275"/>
                      <a:pt x="8621" y="14275"/>
                    </a:cubicBezTo>
                    <a:close/>
                    <a:moveTo>
                      <a:pt x="8238" y="3682"/>
                    </a:moveTo>
                    <a:lnTo>
                      <a:pt x="8261" y="3693"/>
                    </a:lnTo>
                    <a:cubicBezTo>
                      <a:pt x="8250" y="3736"/>
                      <a:pt x="8234" y="3779"/>
                      <a:pt x="8219" y="3821"/>
                    </a:cubicBezTo>
                    <a:cubicBezTo>
                      <a:pt x="7800" y="4724"/>
                      <a:pt x="7440" y="5654"/>
                      <a:pt x="7091" y="6584"/>
                    </a:cubicBezTo>
                    <a:cubicBezTo>
                      <a:pt x="6800" y="7359"/>
                      <a:pt x="6556" y="8149"/>
                      <a:pt x="6281" y="8928"/>
                    </a:cubicBezTo>
                    <a:cubicBezTo>
                      <a:pt x="5940" y="9901"/>
                      <a:pt x="5715" y="10908"/>
                      <a:pt x="5479" y="11908"/>
                    </a:cubicBezTo>
                    <a:cubicBezTo>
                      <a:pt x="5231" y="12961"/>
                      <a:pt x="4995" y="14015"/>
                      <a:pt x="4809" y="15081"/>
                    </a:cubicBezTo>
                    <a:cubicBezTo>
                      <a:pt x="4689" y="15755"/>
                      <a:pt x="4572" y="16429"/>
                      <a:pt x="4483" y="17107"/>
                    </a:cubicBezTo>
                    <a:cubicBezTo>
                      <a:pt x="4425" y="17541"/>
                      <a:pt x="4406" y="17983"/>
                      <a:pt x="4386" y="18425"/>
                    </a:cubicBezTo>
                    <a:cubicBezTo>
                      <a:pt x="4359" y="18975"/>
                      <a:pt x="4352" y="19521"/>
                      <a:pt x="4336" y="20071"/>
                    </a:cubicBezTo>
                    <a:cubicBezTo>
                      <a:pt x="4336" y="20114"/>
                      <a:pt x="4332" y="20153"/>
                      <a:pt x="4325" y="20191"/>
                    </a:cubicBezTo>
                    <a:cubicBezTo>
                      <a:pt x="4305" y="20312"/>
                      <a:pt x="4243" y="20405"/>
                      <a:pt x="4119" y="20428"/>
                    </a:cubicBezTo>
                    <a:cubicBezTo>
                      <a:pt x="3980" y="20455"/>
                      <a:pt x="3840" y="20478"/>
                      <a:pt x="3697" y="20490"/>
                    </a:cubicBezTo>
                    <a:cubicBezTo>
                      <a:pt x="3643" y="20490"/>
                      <a:pt x="3592" y="20478"/>
                      <a:pt x="3542" y="20455"/>
                    </a:cubicBezTo>
                    <a:cubicBezTo>
                      <a:pt x="3480" y="20432"/>
                      <a:pt x="3441" y="20370"/>
                      <a:pt x="3449" y="20300"/>
                    </a:cubicBezTo>
                    <a:cubicBezTo>
                      <a:pt x="3460" y="19897"/>
                      <a:pt x="3468" y="19490"/>
                      <a:pt x="3484" y="19083"/>
                    </a:cubicBezTo>
                    <a:cubicBezTo>
                      <a:pt x="3495" y="18769"/>
                      <a:pt x="3515" y="18460"/>
                      <a:pt x="3538" y="18150"/>
                    </a:cubicBezTo>
                    <a:cubicBezTo>
                      <a:pt x="3573" y="17642"/>
                      <a:pt x="3643" y="17138"/>
                      <a:pt x="3747" y="16638"/>
                    </a:cubicBezTo>
                    <a:cubicBezTo>
                      <a:pt x="3898" y="15879"/>
                      <a:pt x="4049" y="15120"/>
                      <a:pt x="4216" y="14364"/>
                    </a:cubicBezTo>
                    <a:cubicBezTo>
                      <a:pt x="4325" y="13884"/>
                      <a:pt x="4476" y="13415"/>
                      <a:pt x="4592" y="12938"/>
                    </a:cubicBezTo>
                    <a:cubicBezTo>
                      <a:pt x="4820" y="12032"/>
                      <a:pt x="5061" y="11129"/>
                      <a:pt x="5371" y="10249"/>
                    </a:cubicBezTo>
                    <a:cubicBezTo>
                      <a:pt x="5677" y="9381"/>
                      <a:pt x="5971" y="8513"/>
                      <a:pt x="6301" y="7657"/>
                    </a:cubicBezTo>
                    <a:cubicBezTo>
                      <a:pt x="6676" y="6677"/>
                      <a:pt x="7110" y="5720"/>
                      <a:pt x="7606" y="4794"/>
                    </a:cubicBezTo>
                    <a:cubicBezTo>
                      <a:pt x="7769" y="4488"/>
                      <a:pt x="7920" y="4178"/>
                      <a:pt x="8079" y="3868"/>
                    </a:cubicBezTo>
                    <a:cubicBezTo>
                      <a:pt x="8110" y="3790"/>
                      <a:pt x="8164" y="3724"/>
                      <a:pt x="8238" y="3682"/>
                    </a:cubicBezTo>
                    <a:close/>
                    <a:moveTo>
                      <a:pt x="9491" y="1"/>
                    </a:moveTo>
                    <a:cubicBezTo>
                      <a:pt x="9458" y="1"/>
                      <a:pt x="9417" y="15"/>
                      <a:pt x="9362" y="47"/>
                    </a:cubicBezTo>
                    <a:cubicBezTo>
                      <a:pt x="9323" y="67"/>
                      <a:pt x="9288" y="82"/>
                      <a:pt x="9249" y="98"/>
                    </a:cubicBezTo>
                    <a:cubicBezTo>
                      <a:pt x="8195" y="605"/>
                      <a:pt x="7416" y="1384"/>
                      <a:pt x="6944" y="2461"/>
                    </a:cubicBezTo>
                    <a:cubicBezTo>
                      <a:pt x="6727" y="2942"/>
                      <a:pt x="6599" y="3457"/>
                      <a:pt x="6568" y="3984"/>
                    </a:cubicBezTo>
                    <a:cubicBezTo>
                      <a:pt x="6545" y="4433"/>
                      <a:pt x="6622" y="4887"/>
                      <a:pt x="6797" y="5305"/>
                    </a:cubicBezTo>
                    <a:cubicBezTo>
                      <a:pt x="6893" y="5538"/>
                      <a:pt x="6890" y="5801"/>
                      <a:pt x="6785" y="6034"/>
                    </a:cubicBezTo>
                    <a:cubicBezTo>
                      <a:pt x="6576" y="6526"/>
                      <a:pt x="6363" y="7018"/>
                      <a:pt x="6149" y="7506"/>
                    </a:cubicBezTo>
                    <a:cubicBezTo>
                      <a:pt x="6138" y="7529"/>
                      <a:pt x="6126" y="7549"/>
                      <a:pt x="6111" y="7568"/>
                    </a:cubicBezTo>
                    <a:lnTo>
                      <a:pt x="6087" y="7564"/>
                    </a:lnTo>
                    <a:cubicBezTo>
                      <a:pt x="6080" y="7514"/>
                      <a:pt x="6068" y="7463"/>
                      <a:pt x="6064" y="7409"/>
                    </a:cubicBezTo>
                    <a:cubicBezTo>
                      <a:pt x="6053" y="7266"/>
                      <a:pt x="6060" y="7119"/>
                      <a:pt x="6033" y="6975"/>
                    </a:cubicBezTo>
                    <a:cubicBezTo>
                      <a:pt x="5925" y="6340"/>
                      <a:pt x="5704" y="5728"/>
                      <a:pt x="5378" y="5170"/>
                    </a:cubicBezTo>
                    <a:cubicBezTo>
                      <a:pt x="5049" y="4616"/>
                      <a:pt x="4619" y="4131"/>
                      <a:pt x="4111" y="3736"/>
                    </a:cubicBezTo>
                    <a:cubicBezTo>
                      <a:pt x="3856" y="3531"/>
                      <a:pt x="3561" y="3387"/>
                      <a:pt x="3274" y="3232"/>
                    </a:cubicBezTo>
                    <a:cubicBezTo>
                      <a:pt x="3244" y="3216"/>
                      <a:pt x="3218" y="3208"/>
                      <a:pt x="3197" y="3208"/>
                    </a:cubicBezTo>
                    <a:cubicBezTo>
                      <a:pt x="3156" y="3208"/>
                      <a:pt x="3128" y="3237"/>
                      <a:pt x="3100" y="3298"/>
                    </a:cubicBezTo>
                    <a:cubicBezTo>
                      <a:pt x="3069" y="3360"/>
                      <a:pt x="3046" y="3426"/>
                      <a:pt x="3023" y="3488"/>
                    </a:cubicBezTo>
                    <a:cubicBezTo>
                      <a:pt x="2837" y="3953"/>
                      <a:pt x="2767" y="4457"/>
                      <a:pt x="2829" y="4953"/>
                    </a:cubicBezTo>
                    <a:cubicBezTo>
                      <a:pt x="2887" y="5410"/>
                      <a:pt x="3023" y="5848"/>
                      <a:pt x="3232" y="6258"/>
                    </a:cubicBezTo>
                    <a:cubicBezTo>
                      <a:pt x="3681" y="7184"/>
                      <a:pt x="4390" y="7839"/>
                      <a:pt x="5351" y="8219"/>
                    </a:cubicBezTo>
                    <a:cubicBezTo>
                      <a:pt x="5440" y="8250"/>
                      <a:pt x="5530" y="8285"/>
                      <a:pt x="5615" y="8324"/>
                    </a:cubicBezTo>
                    <a:cubicBezTo>
                      <a:pt x="5770" y="8405"/>
                      <a:pt x="5789" y="8463"/>
                      <a:pt x="5735" y="8626"/>
                    </a:cubicBezTo>
                    <a:cubicBezTo>
                      <a:pt x="5448" y="9474"/>
                      <a:pt x="5161" y="10319"/>
                      <a:pt x="4875" y="11168"/>
                    </a:cubicBezTo>
                    <a:cubicBezTo>
                      <a:pt x="4863" y="11202"/>
                      <a:pt x="4848" y="11233"/>
                      <a:pt x="4832" y="11264"/>
                    </a:cubicBezTo>
                    <a:lnTo>
                      <a:pt x="4805" y="11260"/>
                    </a:lnTo>
                    <a:cubicBezTo>
                      <a:pt x="4797" y="11230"/>
                      <a:pt x="4786" y="11199"/>
                      <a:pt x="4782" y="11164"/>
                    </a:cubicBezTo>
                    <a:cubicBezTo>
                      <a:pt x="4743" y="10904"/>
                      <a:pt x="4727" y="10637"/>
                      <a:pt x="4669" y="10381"/>
                    </a:cubicBezTo>
                    <a:cubicBezTo>
                      <a:pt x="4460" y="9416"/>
                      <a:pt x="3956" y="8541"/>
                      <a:pt x="3220" y="7882"/>
                    </a:cubicBezTo>
                    <a:cubicBezTo>
                      <a:pt x="2953" y="7638"/>
                      <a:pt x="2635" y="7448"/>
                      <a:pt x="2290" y="7332"/>
                    </a:cubicBezTo>
                    <a:cubicBezTo>
                      <a:pt x="2268" y="7324"/>
                      <a:pt x="2245" y="7320"/>
                      <a:pt x="2222" y="7320"/>
                    </a:cubicBezTo>
                    <a:cubicBezTo>
                      <a:pt x="2209" y="7320"/>
                      <a:pt x="2196" y="7321"/>
                      <a:pt x="2182" y="7324"/>
                    </a:cubicBezTo>
                    <a:cubicBezTo>
                      <a:pt x="2062" y="7336"/>
                      <a:pt x="2007" y="7421"/>
                      <a:pt x="1969" y="7525"/>
                    </a:cubicBezTo>
                    <a:cubicBezTo>
                      <a:pt x="1732" y="8169"/>
                      <a:pt x="1655" y="8854"/>
                      <a:pt x="1736" y="9536"/>
                    </a:cubicBezTo>
                    <a:cubicBezTo>
                      <a:pt x="1814" y="10207"/>
                      <a:pt x="2038" y="10854"/>
                      <a:pt x="2395" y="11431"/>
                    </a:cubicBezTo>
                    <a:cubicBezTo>
                      <a:pt x="2608" y="11780"/>
                      <a:pt x="2860" y="12105"/>
                      <a:pt x="3139" y="12407"/>
                    </a:cubicBezTo>
                    <a:cubicBezTo>
                      <a:pt x="3356" y="12651"/>
                      <a:pt x="3612" y="12865"/>
                      <a:pt x="3894" y="13031"/>
                    </a:cubicBezTo>
                    <a:cubicBezTo>
                      <a:pt x="3968" y="13074"/>
                      <a:pt x="4042" y="13120"/>
                      <a:pt x="4104" y="13175"/>
                    </a:cubicBezTo>
                    <a:cubicBezTo>
                      <a:pt x="4150" y="13213"/>
                      <a:pt x="4185" y="13264"/>
                      <a:pt x="4197" y="13322"/>
                    </a:cubicBezTo>
                    <a:cubicBezTo>
                      <a:pt x="4212" y="13450"/>
                      <a:pt x="4208" y="13581"/>
                      <a:pt x="4189" y="13709"/>
                    </a:cubicBezTo>
                    <a:cubicBezTo>
                      <a:pt x="4135" y="13961"/>
                      <a:pt x="4057" y="14213"/>
                      <a:pt x="3999" y="14465"/>
                    </a:cubicBezTo>
                    <a:cubicBezTo>
                      <a:pt x="3902" y="14918"/>
                      <a:pt x="3805" y="15375"/>
                      <a:pt x="3708" y="15829"/>
                    </a:cubicBezTo>
                    <a:cubicBezTo>
                      <a:pt x="3697" y="15864"/>
                      <a:pt x="3708" y="15910"/>
                      <a:pt x="3650" y="15941"/>
                    </a:cubicBezTo>
                    <a:cubicBezTo>
                      <a:pt x="3639" y="15914"/>
                      <a:pt x="3627" y="15887"/>
                      <a:pt x="3623" y="15860"/>
                    </a:cubicBezTo>
                    <a:cubicBezTo>
                      <a:pt x="3592" y="15689"/>
                      <a:pt x="3569" y="15523"/>
                      <a:pt x="3542" y="15356"/>
                    </a:cubicBezTo>
                    <a:cubicBezTo>
                      <a:pt x="3402" y="14500"/>
                      <a:pt x="3046" y="13694"/>
                      <a:pt x="2507" y="13012"/>
                    </a:cubicBezTo>
                    <a:cubicBezTo>
                      <a:pt x="2073" y="12454"/>
                      <a:pt x="1543" y="12024"/>
                      <a:pt x="857" y="11811"/>
                    </a:cubicBezTo>
                    <a:cubicBezTo>
                      <a:pt x="667" y="11756"/>
                      <a:pt x="473" y="11710"/>
                      <a:pt x="276" y="11679"/>
                    </a:cubicBezTo>
                    <a:cubicBezTo>
                      <a:pt x="254" y="11675"/>
                      <a:pt x="236" y="11673"/>
                      <a:pt x="220" y="11673"/>
                    </a:cubicBezTo>
                    <a:cubicBezTo>
                      <a:pt x="163" y="11673"/>
                      <a:pt x="140" y="11703"/>
                      <a:pt x="113" y="11776"/>
                    </a:cubicBezTo>
                    <a:cubicBezTo>
                      <a:pt x="86" y="11838"/>
                      <a:pt x="66" y="11904"/>
                      <a:pt x="55" y="11970"/>
                    </a:cubicBezTo>
                    <a:cubicBezTo>
                      <a:pt x="0" y="12345"/>
                      <a:pt x="12" y="12729"/>
                      <a:pt x="82" y="13101"/>
                    </a:cubicBezTo>
                    <a:cubicBezTo>
                      <a:pt x="225" y="13934"/>
                      <a:pt x="551" y="14724"/>
                      <a:pt x="1043" y="15410"/>
                    </a:cubicBezTo>
                    <a:cubicBezTo>
                      <a:pt x="1326" y="15813"/>
                      <a:pt x="1659" y="16177"/>
                      <a:pt x="2035" y="16491"/>
                    </a:cubicBezTo>
                    <a:cubicBezTo>
                      <a:pt x="2403" y="16790"/>
                      <a:pt x="2829" y="17007"/>
                      <a:pt x="3282" y="17134"/>
                    </a:cubicBezTo>
                    <a:cubicBezTo>
                      <a:pt x="3375" y="17154"/>
                      <a:pt x="3437" y="17239"/>
                      <a:pt x="3429" y="17332"/>
                    </a:cubicBezTo>
                    <a:cubicBezTo>
                      <a:pt x="3429" y="17378"/>
                      <a:pt x="3426" y="17425"/>
                      <a:pt x="3422" y="17475"/>
                    </a:cubicBezTo>
                    <a:cubicBezTo>
                      <a:pt x="3410" y="17557"/>
                      <a:pt x="3395" y="17642"/>
                      <a:pt x="3391" y="17727"/>
                    </a:cubicBezTo>
                    <a:cubicBezTo>
                      <a:pt x="3356" y="18212"/>
                      <a:pt x="3317" y="18700"/>
                      <a:pt x="3294" y="19188"/>
                    </a:cubicBezTo>
                    <a:cubicBezTo>
                      <a:pt x="3274" y="19591"/>
                      <a:pt x="3271" y="19994"/>
                      <a:pt x="3267" y="20397"/>
                    </a:cubicBezTo>
                    <a:cubicBezTo>
                      <a:pt x="3263" y="20587"/>
                      <a:pt x="3344" y="20668"/>
                      <a:pt x="3534" y="20680"/>
                    </a:cubicBezTo>
                    <a:lnTo>
                      <a:pt x="3615" y="20680"/>
                    </a:lnTo>
                    <a:cubicBezTo>
                      <a:pt x="3852" y="20672"/>
                      <a:pt x="4088" y="20637"/>
                      <a:pt x="4317" y="20567"/>
                    </a:cubicBezTo>
                    <a:cubicBezTo>
                      <a:pt x="4487" y="20521"/>
                      <a:pt x="4526" y="20467"/>
                      <a:pt x="4526" y="20284"/>
                    </a:cubicBezTo>
                    <a:cubicBezTo>
                      <a:pt x="4518" y="19409"/>
                      <a:pt x="4565" y="18533"/>
                      <a:pt x="4619" y="17661"/>
                    </a:cubicBezTo>
                    <a:cubicBezTo>
                      <a:pt x="4627" y="17491"/>
                      <a:pt x="4650" y="17320"/>
                      <a:pt x="4681" y="17150"/>
                    </a:cubicBezTo>
                    <a:cubicBezTo>
                      <a:pt x="4709" y="17003"/>
                      <a:pt x="4754" y="16947"/>
                      <a:pt x="4852" y="16947"/>
                    </a:cubicBezTo>
                    <a:cubicBezTo>
                      <a:pt x="4888" y="16947"/>
                      <a:pt x="4931" y="16954"/>
                      <a:pt x="4983" y="16968"/>
                    </a:cubicBezTo>
                    <a:cubicBezTo>
                      <a:pt x="5336" y="17057"/>
                      <a:pt x="5698" y="17102"/>
                      <a:pt x="6062" y="17102"/>
                    </a:cubicBezTo>
                    <a:cubicBezTo>
                      <a:pt x="6233" y="17102"/>
                      <a:pt x="6405" y="17092"/>
                      <a:pt x="6576" y="17072"/>
                    </a:cubicBezTo>
                    <a:cubicBezTo>
                      <a:pt x="7083" y="17018"/>
                      <a:pt x="7575" y="16886"/>
                      <a:pt x="8040" y="16681"/>
                    </a:cubicBezTo>
                    <a:cubicBezTo>
                      <a:pt x="8575" y="16445"/>
                      <a:pt x="9055" y="16139"/>
                      <a:pt x="9439" y="15693"/>
                    </a:cubicBezTo>
                    <a:cubicBezTo>
                      <a:pt x="9699" y="15399"/>
                      <a:pt x="9892" y="15050"/>
                      <a:pt x="9997" y="14674"/>
                    </a:cubicBezTo>
                    <a:cubicBezTo>
                      <a:pt x="10059" y="14449"/>
                      <a:pt x="9993" y="14318"/>
                      <a:pt x="9768" y="14232"/>
                    </a:cubicBezTo>
                    <a:cubicBezTo>
                      <a:pt x="9609" y="14178"/>
                      <a:pt x="9447" y="14147"/>
                      <a:pt x="9284" y="14135"/>
                    </a:cubicBezTo>
                    <a:cubicBezTo>
                      <a:pt x="9056" y="14106"/>
                      <a:pt x="8828" y="14092"/>
                      <a:pt x="8599" y="14092"/>
                    </a:cubicBezTo>
                    <a:cubicBezTo>
                      <a:pt x="8430" y="14092"/>
                      <a:pt x="8262" y="14100"/>
                      <a:pt x="8095" y="14116"/>
                    </a:cubicBezTo>
                    <a:cubicBezTo>
                      <a:pt x="7618" y="14159"/>
                      <a:pt x="7145" y="14275"/>
                      <a:pt x="6704" y="14461"/>
                    </a:cubicBezTo>
                    <a:cubicBezTo>
                      <a:pt x="5960" y="14786"/>
                      <a:pt x="5344" y="15259"/>
                      <a:pt x="4921" y="15964"/>
                    </a:cubicBezTo>
                    <a:cubicBezTo>
                      <a:pt x="4902" y="15988"/>
                      <a:pt x="4886" y="16011"/>
                      <a:pt x="4867" y="16030"/>
                    </a:cubicBezTo>
                    <a:lnTo>
                      <a:pt x="4840" y="16007"/>
                    </a:lnTo>
                    <a:cubicBezTo>
                      <a:pt x="4844" y="15972"/>
                      <a:pt x="4844" y="15933"/>
                      <a:pt x="4851" y="15898"/>
                    </a:cubicBezTo>
                    <a:cubicBezTo>
                      <a:pt x="4968" y="15263"/>
                      <a:pt x="5084" y="14624"/>
                      <a:pt x="5212" y="13992"/>
                    </a:cubicBezTo>
                    <a:cubicBezTo>
                      <a:pt x="5289" y="13585"/>
                      <a:pt x="5378" y="13182"/>
                      <a:pt x="5475" y="12779"/>
                    </a:cubicBezTo>
                    <a:cubicBezTo>
                      <a:pt x="5499" y="12682"/>
                      <a:pt x="5545" y="12589"/>
                      <a:pt x="5603" y="12508"/>
                    </a:cubicBezTo>
                    <a:cubicBezTo>
                      <a:pt x="5633" y="12449"/>
                      <a:pt x="5692" y="12417"/>
                      <a:pt x="5753" y="12417"/>
                    </a:cubicBezTo>
                    <a:cubicBezTo>
                      <a:pt x="5788" y="12417"/>
                      <a:pt x="5824" y="12427"/>
                      <a:pt x="5855" y="12450"/>
                    </a:cubicBezTo>
                    <a:cubicBezTo>
                      <a:pt x="6440" y="12810"/>
                      <a:pt x="7083" y="12973"/>
                      <a:pt x="7765" y="13000"/>
                    </a:cubicBezTo>
                    <a:cubicBezTo>
                      <a:pt x="7848" y="13004"/>
                      <a:pt x="7932" y="13006"/>
                      <a:pt x="8015" y="13006"/>
                    </a:cubicBezTo>
                    <a:cubicBezTo>
                      <a:pt x="8332" y="13006"/>
                      <a:pt x="8650" y="12977"/>
                      <a:pt x="8962" y="12919"/>
                    </a:cubicBezTo>
                    <a:cubicBezTo>
                      <a:pt x="9594" y="12806"/>
                      <a:pt x="10191" y="12593"/>
                      <a:pt x="10722" y="12221"/>
                    </a:cubicBezTo>
                    <a:cubicBezTo>
                      <a:pt x="11140" y="11923"/>
                      <a:pt x="11465" y="11512"/>
                      <a:pt x="11663" y="11036"/>
                    </a:cubicBezTo>
                    <a:cubicBezTo>
                      <a:pt x="11721" y="10896"/>
                      <a:pt x="11694" y="10815"/>
                      <a:pt x="11578" y="10718"/>
                    </a:cubicBezTo>
                    <a:cubicBezTo>
                      <a:pt x="11551" y="10695"/>
                      <a:pt x="11520" y="10672"/>
                      <a:pt x="11485" y="10656"/>
                    </a:cubicBezTo>
                    <a:cubicBezTo>
                      <a:pt x="11144" y="10482"/>
                      <a:pt x="10791" y="10331"/>
                      <a:pt x="10408" y="10265"/>
                    </a:cubicBezTo>
                    <a:cubicBezTo>
                      <a:pt x="10109" y="10214"/>
                      <a:pt x="9807" y="10187"/>
                      <a:pt x="9504" y="10187"/>
                    </a:cubicBezTo>
                    <a:cubicBezTo>
                      <a:pt x="9370" y="10187"/>
                      <a:pt x="9236" y="10192"/>
                      <a:pt x="9102" y="10203"/>
                    </a:cubicBezTo>
                    <a:cubicBezTo>
                      <a:pt x="8590" y="10230"/>
                      <a:pt x="8087" y="10334"/>
                      <a:pt x="7606" y="10513"/>
                    </a:cubicBezTo>
                    <a:cubicBezTo>
                      <a:pt x="6936" y="10768"/>
                      <a:pt x="6347" y="11144"/>
                      <a:pt x="5867" y="11679"/>
                    </a:cubicBezTo>
                    <a:cubicBezTo>
                      <a:pt x="5841" y="11707"/>
                      <a:pt x="5824" y="11757"/>
                      <a:pt x="5786" y="11757"/>
                    </a:cubicBezTo>
                    <a:cubicBezTo>
                      <a:pt x="5778" y="11757"/>
                      <a:pt x="5769" y="11754"/>
                      <a:pt x="5758" y="11749"/>
                    </a:cubicBezTo>
                    <a:cubicBezTo>
                      <a:pt x="5696" y="11722"/>
                      <a:pt x="5731" y="11656"/>
                      <a:pt x="5739" y="11613"/>
                    </a:cubicBezTo>
                    <a:cubicBezTo>
                      <a:pt x="5874" y="11067"/>
                      <a:pt x="6010" y="10520"/>
                      <a:pt x="6146" y="9974"/>
                    </a:cubicBezTo>
                    <a:cubicBezTo>
                      <a:pt x="6184" y="9831"/>
                      <a:pt x="6235" y="9684"/>
                      <a:pt x="6285" y="9540"/>
                    </a:cubicBezTo>
                    <a:cubicBezTo>
                      <a:pt x="6320" y="9436"/>
                      <a:pt x="6413" y="9358"/>
                      <a:pt x="6525" y="9346"/>
                    </a:cubicBezTo>
                    <a:cubicBezTo>
                      <a:pt x="6549" y="9344"/>
                      <a:pt x="6572" y="9342"/>
                      <a:pt x="6596" y="9342"/>
                    </a:cubicBezTo>
                    <a:cubicBezTo>
                      <a:pt x="6640" y="9342"/>
                      <a:pt x="6684" y="9347"/>
                      <a:pt x="6727" y="9354"/>
                    </a:cubicBezTo>
                    <a:cubicBezTo>
                      <a:pt x="6983" y="9409"/>
                      <a:pt x="7239" y="9440"/>
                      <a:pt x="7497" y="9440"/>
                    </a:cubicBezTo>
                    <a:cubicBezTo>
                      <a:pt x="7680" y="9440"/>
                      <a:pt x="7863" y="9424"/>
                      <a:pt x="8048" y="9389"/>
                    </a:cubicBezTo>
                    <a:cubicBezTo>
                      <a:pt x="8656" y="9269"/>
                      <a:pt x="9226" y="9013"/>
                      <a:pt x="9722" y="8641"/>
                    </a:cubicBezTo>
                    <a:cubicBezTo>
                      <a:pt x="10330" y="8196"/>
                      <a:pt x="10780" y="7622"/>
                      <a:pt x="11035" y="6913"/>
                    </a:cubicBezTo>
                    <a:cubicBezTo>
                      <a:pt x="11132" y="6646"/>
                      <a:pt x="11206" y="6367"/>
                      <a:pt x="11248" y="6088"/>
                    </a:cubicBezTo>
                    <a:cubicBezTo>
                      <a:pt x="11276" y="5906"/>
                      <a:pt x="11194" y="5817"/>
                      <a:pt x="11028" y="5817"/>
                    </a:cubicBezTo>
                    <a:lnTo>
                      <a:pt x="10691" y="5817"/>
                    </a:lnTo>
                    <a:cubicBezTo>
                      <a:pt x="10681" y="5817"/>
                      <a:pt x="10671" y="5817"/>
                      <a:pt x="10661" y="5817"/>
                    </a:cubicBezTo>
                    <a:cubicBezTo>
                      <a:pt x="10148" y="5817"/>
                      <a:pt x="9639" y="5917"/>
                      <a:pt x="9168" y="6119"/>
                    </a:cubicBezTo>
                    <a:cubicBezTo>
                      <a:pt x="8424" y="6417"/>
                      <a:pt x="7816" y="6898"/>
                      <a:pt x="7296" y="7502"/>
                    </a:cubicBezTo>
                    <a:cubicBezTo>
                      <a:pt x="7145" y="7680"/>
                      <a:pt x="7006" y="7874"/>
                      <a:pt x="6862" y="8064"/>
                    </a:cubicBezTo>
                    <a:cubicBezTo>
                      <a:pt x="6838" y="8095"/>
                      <a:pt x="6820" y="8139"/>
                      <a:pt x="6768" y="8139"/>
                    </a:cubicBezTo>
                    <a:cubicBezTo>
                      <a:pt x="6763" y="8139"/>
                      <a:pt x="6757" y="8139"/>
                      <a:pt x="6750" y="8138"/>
                    </a:cubicBezTo>
                    <a:cubicBezTo>
                      <a:pt x="6758" y="8110"/>
                      <a:pt x="6762" y="8091"/>
                      <a:pt x="6769" y="8072"/>
                    </a:cubicBezTo>
                    <a:cubicBezTo>
                      <a:pt x="6971" y="7506"/>
                      <a:pt x="7176" y="6940"/>
                      <a:pt x="7370" y="6367"/>
                    </a:cubicBezTo>
                    <a:cubicBezTo>
                      <a:pt x="7440" y="6146"/>
                      <a:pt x="7595" y="5960"/>
                      <a:pt x="7796" y="5848"/>
                    </a:cubicBezTo>
                    <a:cubicBezTo>
                      <a:pt x="7819" y="5832"/>
                      <a:pt x="7847" y="5817"/>
                      <a:pt x="7874" y="5801"/>
                    </a:cubicBezTo>
                    <a:cubicBezTo>
                      <a:pt x="8079" y="5677"/>
                      <a:pt x="8296" y="5565"/>
                      <a:pt x="8494" y="5429"/>
                    </a:cubicBezTo>
                    <a:cubicBezTo>
                      <a:pt x="9071" y="5030"/>
                      <a:pt x="9520" y="4472"/>
                      <a:pt x="9792" y="3825"/>
                    </a:cubicBezTo>
                    <a:cubicBezTo>
                      <a:pt x="10109" y="3085"/>
                      <a:pt x="10257" y="2318"/>
                      <a:pt x="10133" y="1512"/>
                    </a:cubicBezTo>
                    <a:cubicBezTo>
                      <a:pt x="10051" y="1024"/>
                      <a:pt x="9885" y="559"/>
                      <a:pt x="9633" y="137"/>
                    </a:cubicBezTo>
                    <a:cubicBezTo>
                      <a:pt x="9586" y="57"/>
                      <a:pt x="9555" y="1"/>
                      <a:pt x="94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675;p41"/>
              <p:cNvSpPr/>
              <p:nvPr/>
            </p:nvSpPr>
            <p:spPr>
              <a:xfrm>
                <a:off x="2664188" y="2812718"/>
                <a:ext cx="269932" cy="436481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5383" extrusionOk="0">
                    <a:moveTo>
                      <a:pt x="2698" y="0"/>
                    </a:moveTo>
                    <a:cubicBezTo>
                      <a:pt x="2640" y="0"/>
                      <a:pt x="2589" y="27"/>
                      <a:pt x="2538" y="54"/>
                    </a:cubicBezTo>
                    <a:cubicBezTo>
                      <a:pt x="1376" y="620"/>
                      <a:pt x="519" y="1670"/>
                      <a:pt x="194" y="2925"/>
                    </a:cubicBezTo>
                    <a:cubicBezTo>
                      <a:pt x="47" y="3472"/>
                      <a:pt x="0" y="4026"/>
                      <a:pt x="155" y="4580"/>
                    </a:cubicBezTo>
                    <a:cubicBezTo>
                      <a:pt x="186" y="4708"/>
                      <a:pt x="229" y="4832"/>
                      <a:pt x="291" y="4952"/>
                    </a:cubicBezTo>
                    <a:cubicBezTo>
                      <a:pt x="328" y="5021"/>
                      <a:pt x="360" y="5055"/>
                      <a:pt x="392" y="5055"/>
                    </a:cubicBezTo>
                    <a:cubicBezTo>
                      <a:pt x="426" y="5055"/>
                      <a:pt x="460" y="5016"/>
                      <a:pt x="500" y="4940"/>
                    </a:cubicBezTo>
                    <a:cubicBezTo>
                      <a:pt x="663" y="4622"/>
                      <a:pt x="822" y="4301"/>
                      <a:pt x="988" y="3983"/>
                    </a:cubicBezTo>
                    <a:cubicBezTo>
                      <a:pt x="1101" y="3766"/>
                      <a:pt x="1217" y="3553"/>
                      <a:pt x="1352" y="3352"/>
                    </a:cubicBezTo>
                    <a:cubicBezTo>
                      <a:pt x="1430" y="3243"/>
                      <a:pt x="1523" y="3150"/>
                      <a:pt x="1627" y="3069"/>
                    </a:cubicBezTo>
                    <a:cubicBezTo>
                      <a:pt x="1654" y="3044"/>
                      <a:pt x="1685" y="3033"/>
                      <a:pt x="1716" y="3033"/>
                    </a:cubicBezTo>
                    <a:cubicBezTo>
                      <a:pt x="1785" y="3033"/>
                      <a:pt x="1850" y="3089"/>
                      <a:pt x="1844" y="3169"/>
                    </a:cubicBezTo>
                    <a:cubicBezTo>
                      <a:pt x="1848" y="3243"/>
                      <a:pt x="1841" y="3317"/>
                      <a:pt x="1813" y="3386"/>
                    </a:cubicBezTo>
                    <a:cubicBezTo>
                      <a:pt x="1720" y="3607"/>
                      <a:pt x="1616" y="3824"/>
                      <a:pt x="1523" y="4045"/>
                    </a:cubicBezTo>
                    <a:cubicBezTo>
                      <a:pt x="1356" y="4444"/>
                      <a:pt x="1194" y="4847"/>
                      <a:pt x="1027" y="5246"/>
                    </a:cubicBezTo>
                    <a:cubicBezTo>
                      <a:pt x="1011" y="5285"/>
                      <a:pt x="996" y="5324"/>
                      <a:pt x="1035" y="5359"/>
                    </a:cubicBezTo>
                    <a:cubicBezTo>
                      <a:pt x="1052" y="5376"/>
                      <a:pt x="1070" y="5382"/>
                      <a:pt x="1087" y="5382"/>
                    </a:cubicBezTo>
                    <a:cubicBezTo>
                      <a:pt x="1110" y="5382"/>
                      <a:pt x="1133" y="5372"/>
                      <a:pt x="1155" y="5359"/>
                    </a:cubicBezTo>
                    <a:cubicBezTo>
                      <a:pt x="1213" y="5328"/>
                      <a:pt x="1275" y="5293"/>
                      <a:pt x="1333" y="5258"/>
                    </a:cubicBezTo>
                    <a:cubicBezTo>
                      <a:pt x="1802" y="5002"/>
                      <a:pt x="2213" y="4646"/>
                      <a:pt x="2534" y="4212"/>
                    </a:cubicBezTo>
                    <a:cubicBezTo>
                      <a:pt x="3057" y="3491"/>
                      <a:pt x="3290" y="2670"/>
                      <a:pt x="3328" y="1713"/>
                    </a:cubicBezTo>
                    <a:cubicBezTo>
                      <a:pt x="3309" y="1589"/>
                      <a:pt x="3290" y="1387"/>
                      <a:pt x="3259" y="1193"/>
                    </a:cubicBezTo>
                    <a:cubicBezTo>
                      <a:pt x="3193" y="818"/>
                      <a:pt x="3065" y="457"/>
                      <a:pt x="2883" y="124"/>
                    </a:cubicBezTo>
                    <a:cubicBezTo>
                      <a:pt x="2856" y="66"/>
                      <a:pt x="2809" y="27"/>
                      <a:pt x="2751" y="8"/>
                    </a:cubicBezTo>
                    <a:cubicBezTo>
                      <a:pt x="2733" y="3"/>
                      <a:pt x="2715" y="0"/>
                      <a:pt x="26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676;p41"/>
              <p:cNvSpPr/>
              <p:nvPr/>
            </p:nvSpPr>
            <p:spPr>
              <a:xfrm>
                <a:off x="2401226" y="3088815"/>
                <a:ext cx="390911" cy="1363282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16813" extrusionOk="0">
                    <a:moveTo>
                      <a:pt x="4793" y="1"/>
                    </a:moveTo>
                    <a:cubicBezTo>
                      <a:pt x="4723" y="47"/>
                      <a:pt x="4669" y="113"/>
                      <a:pt x="4638" y="191"/>
                    </a:cubicBezTo>
                    <a:cubicBezTo>
                      <a:pt x="4479" y="497"/>
                      <a:pt x="4328" y="811"/>
                      <a:pt x="4165" y="1113"/>
                    </a:cubicBezTo>
                    <a:cubicBezTo>
                      <a:pt x="3669" y="2039"/>
                      <a:pt x="3235" y="2996"/>
                      <a:pt x="2856" y="3976"/>
                    </a:cubicBezTo>
                    <a:cubicBezTo>
                      <a:pt x="2530" y="4836"/>
                      <a:pt x="2236" y="5704"/>
                      <a:pt x="1930" y="6568"/>
                    </a:cubicBezTo>
                    <a:cubicBezTo>
                      <a:pt x="1620" y="7452"/>
                      <a:pt x="1376" y="8354"/>
                      <a:pt x="1151" y="9261"/>
                    </a:cubicBezTo>
                    <a:cubicBezTo>
                      <a:pt x="1035" y="9738"/>
                      <a:pt x="884" y="10206"/>
                      <a:pt x="775" y="10683"/>
                    </a:cubicBezTo>
                    <a:cubicBezTo>
                      <a:pt x="605" y="11439"/>
                      <a:pt x="457" y="12202"/>
                      <a:pt x="306" y="12961"/>
                    </a:cubicBezTo>
                    <a:cubicBezTo>
                      <a:pt x="202" y="13457"/>
                      <a:pt x="132" y="13961"/>
                      <a:pt x="97" y="14469"/>
                    </a:cubicBezTo>
                    <a:cubicBezTo>
                      <a:pt x="74" y="14782"/>
                      <a:pt x="54" y="15092"/>
                      <a:pt x="43" y="15402"/>
                    </a:cubicBezTo>
                    <a:cubicBezTo>
                      <a:pt x="27" y="15809"/>
                      <a:pt x="19" y="16216"/>
                      <a:pt x="8" y="16623"/>
                    </a:cubicBezTo>
                    <a:cubicBezTo>
                      <a:pt x="0" y="16689"/>
                      <a:pt x="39" y="16751"/>
                      <a:pt x="101" y="16774"/>
                    </a:cubicBezTo>
                    <a:cubicBezTo>
                      <a:pt x="151" y="16801"/>
                      <a:pt x="202" y="16813"/>
                      <a:pt x="256" y="16813"/>
                    </a:cubicBezTo>
                    <a:cubicBezTo>
                      <a:pt x="399" y="16797"/>
                      <a:pt x="539" y="16778"/>
                      <a:pt x="678" y="16751"/>
                    </a:cubicBezTo>
                    <a:cubicBezTo>
                      <a:pt x="802" y="16724"/>
                      <a:pt x="864" y="16634"/>
                      <a:pt x="884" y="16514"/>
                    </a:cubicBezTo>
                    <a:cubicBezTo>
                      <a:pt x="891" y="16476"/>
                      <a:pt x="895" y="16433"/>
                      <a:pt x="895" y="16390"/>
                    </a:cubicBezTo>
                    <a:cubicBezTo>
                      <a:pt x="911" y="15844"/>
                      <a:pt x="918" y="15294"/>
                      <a:pt x="945" y="14744"/>
                    </a:cubicBezTo>
                    <a:cubicBezTo>
                      <a:pt x="965" y="14306"/>
                      <a:pt x="984" y="13864"/>
                      <a:pt x="1042" y="13426"/>
                    </a:cubicBezTo>
                    <a:cubicBezTo>
                      <a:pt x="1131" y="12748"/>
                      <a:pt x="1248" y="12074"/>
                      <a:pt x="1368" y="11400"/>
                    </a:cubicBezTo>
                    <a:cubicBezTo>
                      <a:pt x="1554" y="10334"/>
                      <a:pt x="1790" y="9280"/>
                      <a:pt x="2038" y="8230"/>
                    </a:cubicBezTo>
                    <a:cubicBezTo>
                      <a:pt x="2274" y="7227"/>
                      <a:pt x="2499" y="6223"/>
                      <a:pt x="2840" y="5251"/>
                    </a:cubicBezTo>
                    <a:cubicBezTo>
                      <a:pt x="3115" y="4468"/>
                      <a:pt x="3359" y="3678"/>
                      <a:pt x="3650" y="2907"/>
                    </a:cubicBezTo>
                    <a:cubicBezTo>
                      <a:pt x="3999" y="1973"/>
                      <a:pt x="4359" y="1047"/>
                      <a:pt x="4778" y="140"/>
                    </a:cubicBezTo>
                    <a:cubicBezTo>
                      <a:pt x="4793" y="98"/>
                      <a:pt x="4809" y="55"/>
                      <a:pt x="4820" y="12"/>
                    </a:cubicBezTo>
                    <a:lnTo>
                      <a:pt x="479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677;p41"/>
              <p:cNvSpPr/>
              <p:nvPr/>
            </p:nvSpPr>
            <p:spPr>
              <a:xfrm>
                <a:off x="2601914" y="3630792"/>
                <a:ext cx="454400" cy="201253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2482" extrusionOk="0">
                    <a:moveTo>
                      <a:pt x="3570" y="1"/>
                    </a:moveTo>
                    <a:cubicBezTo>
                      <a:pt x="3312" y="1"/>
                      <a:pt x="3054" y="19"/>
                      <a:pt x="2798" y="55"/>
                    </a:cubicBezTo>
                    <a:cubicBezTo>
                      <a:pt x="2163" y="140"/>
                      <a:pt x="1551" y="353"/>
                      <a:pt x="997" y="682"/>
                    </a:cubicBezTo>
                    <a:cubicBezTo>
                      <a:pt x="667" y="880"/>
                      <a:pt x="365" y="1128"/>
                      <a:pt x="106" y="1415"/>
                    </a:cubicBezTo>
                    <a:cubicBezTo>
                      <a:pt x="51" y="1469"/>
                      <a:pt x="1" y="1523"/>
                      <a:pt x="9" y="1632"/>
                    </a:cubicBezTo>
                    <a:cubicBezTo>
                      <a:pt x="55" y="1624"/>
                      <a:pt x="98" y="1612"/>
                      <a:pt x="144" y="1597"/>
                    </a:cubicBezTo>
                    <a:cubicBezTo>
                      <a:pt x="419" y="1484"/>
                      <a:pt x="695" y="1368"/>
                      <a:pt x="974" y="1264"/>
                    </a:cubicBezTo>
                    <a:cubicBezTo>
                      <a:pt x="1861" y="922"/>
                      <a:pt x="2800" y="748"/>
                      <a:pt x="3752" y="748"/>
                    </a:cubicBezTo>
                    <a:cubicBezTo>
                      <a:pt x="3772" y="748"/>
                      <a:pt x="3793" y="748"/>
                      <a:pt x="3814" y="748"/>
                    </a:cubicBezTo>
                    <a:cubicBezTo>
                      <a:pt x="3961" y="748"/>
                      <a:pt x="4104" y="768"/>
                      <a:pt x="4251" y="783"/>
                    </a:cubicBezTo>
                    <a:cubicBezTo>
                      <a:pt x="4302" y="787"/>
                      <a:pt x="4348" y="810"/>
                      <a:pt x="4337" y="872"/>
                    </a:cubicBezTo>
                    <a:cubicBezTo>
                      <a:pt x="4330" y="922"/>
                      <a:pt x="4291" y="935"/>
                      <a:pt x="4249" y="935"/>
                    </a:cubicBezTo>
                    <a:cubicBezTo>
                      <a:pt x="4242" y="935"/>
                      <a:pt x="4235" y="935"/>
                      <a:pt x="4228" y="934"/>
                    </a:cubicBezTo>
                    <a:cubicBezTo>
                      <a:pt x="4178" y="930"/>
                      <a:pt x="4120" y="919"/>
                      <a:pt x="4065" y="919"/>
                    </a:cubicBezTo>
                    <a:cubicBezTo>
                      <a:pt x="3977" y="916"/>
                      <a:pt x="3888" y="914"/>
                      <a:pt x="3799" y="914"/>
                    </a:cubicBezTo>
                    <a:cubicBezTo>
                      <a:pt x="3210" y="914"/>
                      <a:pt x="2623" y="981"/>
                      <a:pt x="2051" y="1112"/>
                    </a:cubicBezTo>
                    <a:cubicBezTo>
                      <a:pt x="1407" y="1260"/>
                      <a:pt x="795" y="1496"/>
                      <a:pt x="187" y="1748"/>
                    </a:cubicBezTo>
                    <a:cubicBezTo>
                      <a:pt x="160" y="1760"/>
                      <a:pt x="133" y="1775"/>
                      <a:pt x="106" y="1791"/>
                    </a:cubicBezTo>
                    <a:cubicBezTo>
                      <a:pt x="51" y="1814"/>
                      <a:pt x="28" y="1880"/>
                      <a:pt x="55" y="1934"/>
                    </a:cubicBezTo>
                    <a:cubicBezTo>
                      <a:pt x="75" y="1980"/>
                      <a:pt x="113" y="2019"/>
                      <a:pt x="164" y="2035"/>
                    </a:cubicBezTo>
                    <a:cubicBezTo>
                      <a:pt x="656" y="2290"/>
                      <a:pt x="1194" y="2438"/>
                      <a:pt x="1748" y="2472"/>
                    </a:cubicBezTo>
                    <a:cubicBezTo>
                      <a:pt x="1856" y="2479"/>
                      <a:pt x="1964" y="2482"/>
                      <a:pt x="2072" y="2482"/>
                    </a:cubicBezTo>
                    <a:cubicBezTo>
                      <a:pt x="2309" y="2482"/>
                      <a:pt x="2546" y="2467"/>
                      <a:pt x="2783" y="2438"/>
                    </a:cubicBezTo>
                    <a:cubicBezTo>
                      <a:pt x="3384" y="2364"/>
                      <a:pt x="3961" y="2174"/>
                      <a:pt x="4488" y="1876"/>
                    </a:cubicBezTo>
                    <a:cubicBezTo>
                      <a:pt x="4976" y="1601"/>
                      <a:pt x="5325" y="1198"/>
                      <a:pt x="5569" y="698"/>
                    </a:cubicBezTo>
                    <a:cubicBezTo>
                      <a:pt x="5604" y="644"/>
                      <a:pt x="5592" y="570"/>
                      <a:pt x="5542" y="527"/>
                    </a:cubicBezTo>
                    <a:cubicBezTo>
                      <a:pt x="5522" y="504"/>
                      <a:pt x="5499" y="485"/>
                      <a:pt x="5472" y="469"/>
                    </a:cubicBezTo>
                    <a:cubicBezTo>
                      <a:pt x="5170" y="268"/>
                      <a:pt x="4829" y="132"/>
                      <a:pt x="4468" y="78"/>
                    </a:cubicBezTo>
                    <a:cubicBezTo>
                      <a:pt x="4172" y="26"/>
                      <a:pt x="3871" y="1"/>
                      <a:pt x="35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678;p41"/>
              <p:cNvSpPr/>
              <p:nvPr/>
            </p:nvSpPr>
            <p:spPr>
              <a:xfrm>
                <a:off x="2274570" y="3403590"/>
                <a:ext cx="226308" cy="439156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5416" extrusionOk="0">
                    <a:moveTo>
                      <a:pt x="444" y="0"/>
                    </a:moveTo>
                    <a:cubicBezTo>
                      <a:pt x="338" y="0"/>
                      <a:pt x="250" y="62"/>
                      <a:pt x="210" y="179"/>
                    </a:cubicBezTo>
                    <a:cubicBezTo>
                      <a:pt x="125" y="423"/>
                      <a:pt x="66" y="679"/>
                      <a:pt x="35" y="939"/>
                    </a:cubicBezTo>
                    <a:cubicBezTo>
                      <a:pt x="1" y="1264"/>
                      <a:pt x="1" y="1594"/>
                      <a:pt x="35" y="1923"/>
                    </a:cubicBezTo>
                    <a:cubicBezTo>
                      <a:pt x="74" y="2338"/>
                      <a:pt x="179" y="2744"/>
                      <a:pt x="338" y="3128"/>
                    </a:cubicBezTo>
                    <a:cubicBezTo>
                      <a:pt x="652" y="3864"/>
                      <a:pt x="1124" y="4519"/>
                      <a:pt x="1721" y="5050"/>
                    </a:cubicBezTo>
                    <a:cubicBezTo>
                      <a:pt x="1876" y="5193"/>
                      <a:pt x="2054" y="5309"/>
                      <a:pt x="2244" y="5398"/>
                    </a:cubicBezTo>
                    <a:cubicBezTo>
                      <a:pt x="2266" y="5409"/>
                      <a:pt x="2288" y="5415"/>
                      <a:pt x="2309" y="5415"/>
                    </a:cubicBezTo>
                    <a:cubicBezTo>
                      <a:pt x="2354" y="5415"/>
                      <a:pt x="2391" y="5387"/>
                      <a:pt x="2399" y="5321"/>
                    </a:cubicBezTo>
                    <a:cubicBezTo>
                      <a:pt x="2403" y="5290"/>
                      <a:pt x="2403" y="5255"/>
                      <a:pt x="2399" y="5224"/>
                    </a:cubicBezTo>
                    <a:cubicBezTo>
                      <a:pt x="2360" y="5061"/>
                      <a:pt x="2325" y="4899"/>
                      <a:pt x="2279" y="4740"/>
                    </a:cubicBezTo>
                    <a:cubicBezTo>
                      <a:pt x="2000" y="3783"/>
                      <a:pt x="1628" y="2864"/>
                      <a:pt x="1105" y="2012"/>
                    </a:cubicBezTo>
                    <a:cubicBezTo>
                      <a:pt x="1078" y="1973"/>
                      <a:pt x="1058" y="1931"/>
                      <a:pt x="1043" y="1888"/>
                    </a:cubicBezTo>
                    <a:cubicBezTo>
                      <a:pt x="1035" y="1865"/>
                      <a:pt x="1039" y="1838"/>
                      <a:pt x="1051" y="1814"/>
                    </a:cubicBezTo>
                    <a:cubicBezTo>
                      <a:pt x="1062" y="1811"/>
                      <a:pt x="1073" y="1809"/>
                      <a:pt x="1084" y="1809"/>
                    </a:cubicBezTo>
                    <a:cubicBezTo>
                      <a:pt x="1099" y="1809"/>
                      <a:pt x="1113" y="1813"/>
                      <a:pt x="1124" y="1822"/>
                    </a:cubicBezTo>
                    <a:cubicBezTo>
                      <a:pt x="1167" y="1845"/>
                      <a:pt x="1202" y="1876"/>
                      <a:pt x="1233" y="1911"/>
                    </a:cubicBezTo>
                    <a:cubicBezTo>
                      <a:pt x="1299" y="2004"/>
                      <a:pt x="1364" y="2101"/>
                      <a:pt x="1423" y="2198"/>
                    </a:cubicBezTo>
                    <a:cubicBezTo>
                      <a:pt x="1891" y="3035"/>
                      <a:pt x="2248" y="3922"/>
                      <a:pt x="2492" y="4848"/>
                    </a:cubicBezTo>
                    <a:cubicBezTo>
                      <a:pt x="2507" y="4899"/>
                      <a:pt x="2527" y="4945"/>
                      <a:pt x="2550" y="4992"/>
                    </a:cubicBezTo>
                    <a:lnTo>
                      <a:pt x="2585" y="4992"/>
                    </a:lnTo>
                    <a:cubicBezTo>
                      <a:pt x="2612" y="4933"/>
                      <a:pt x="2635" y="4875"/>
                      <a:pt x="2651" y="4813"/>
                    </a:cubicBezTo>
                    <a:cubicBezTo>
                      <a:pt x="2786" y="4224"/>
                      <a:pt x="2790" y="3612"/>
                      <a:pt x="2666" y="3019"/>
                    </a:cubicBezTo>
                    <a:cubicBezTo>
                      <a:pt x="2457" y="1989"/>
                      <a:pt x="1977" y="1109"/>
                      <a:pt x="1179" y="412"/>
                    </a:cubicBezTo>
                    <a:cubicBezTo>
                      <a:pt x="996" y="249"/>
                      <a:pt x="787" y="121"/>
                      <a:pt x="562" y="24"/>
                    </a:cubicBezTo>
                    <a:cubicBezTo>
                      <a:pt x="522" y="8"/>
                      <a:pt x="482" y="0"/>
                      <a:pt x="4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679;p41"/>
              <p:cNvSpPr/>
              <p:nvPr/>
            </p:nvSpPr>
            <p:spPr>
              <a:xfrm>
                <a:off x="2136967" y="3755096"/>
                <a:ext cx="272121" cy="40647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5013" extrusionOk="0">
                    <a:moveTo>
                      <a:pt x="243" y="0"/>
                    </a:moveTo>
                    <a:cubicBezTo>
                      <a:pt x="125" y="0"/>
                      <a:pt x="41" y="76"/>
                      <a:pt x="24" y="207"/>
                    </a:cubicBezTo>
                    <a:cubicBezTo>
                      <a:pt x="1" y="424"/>
                      <a:pt x="4" y="641"/>
                      <a:pt x="28" y="858"/>
                    </a:cubicBezTo>
                    <a:cubicBezTo>
                      <a:pt x="78" y="1358"/>
                      <a:pt x="202" y="1846"/>
                      <a:pt x="396" y="2311"/>
                    </a:cubicBezTo>
                    <a:cubicBezTo>
                      <a:pt x="721" y="3117"/>
                      <a:pt x="1237" y="3838"/>
                      <a:pt x="1895" y="4403"/>
                    </a:cubicBezTo>
                    <a:cubicBezTo>
                      <a:pt x="2205" y="4671"/>
                      <a:pt x="2566" y="4872"/>
                      <a:pt x="2953" y="4992"/>
                    </a:cubicBezTo>
                    <a:cubicBezTo>
                      <a:pt x="2983" y="5002"/>
                      <a:pt x="3013" y="5012"/>
                      <a:pt x="3040" y="5012"/>
                    </a:cubicBezTo>
                    <a:cubicBezTo>
                      <a:pt x="3067" y="5012"/>
                      <a:pt x="3091" y="5003"/>
                      <a:pt x="3112" y="4977"/>
                    </a:cubicBezTo>
                    <a:cubicBezTo>
                      <a:pt x="3151" y="4930"/>
                      <a:pt x="3108" y="4888"/>
                      <a:pt x="3085" y="4849"/>
                    </a:cubicBezTo>
                    <a:cubicBezTo>
                      <a:pt x="2868" y="4477"/>
                      <a:pt x="2647" y="4109"/>
                      <a:pt x="2426" y="3737"/>
                    </a:cubicBezTo>
                    <a:cubicBezTo>
                      <a:pt x="2062" y="3129"/>
                      <a:pt x="1647" y="2555"/>
                      <a:pt x="1190" y="2017"/>
                    </a:cubicBezTo>
                    <a:cubicBezTo>
                      <a:pt x="1151" y="1970"/>
                      <a:pt x="1116" y="1924"/>
                      <a:pt x="1085" y="1877"/>
                    </a:cubicBezTo>
                    <a:cubicBezTo>
                      <a:pt x="1062" y="1846"/>
                      <a:pt x="1066" y="1800"/>
                      <a:pt x="1097" y="1776"/>
                    </a:cubicBezTo>
                    <a:cubicBezTo>
                      <a:pt x="1110" y="1763"/>
                      <a:pt x="1128" y="1756"/>
                      <a:pt x="1146" y="1756"/>
                    </a:cubicBezTo>
                    <a:cubicBezTo>
                      <a:pt x="1165" y="1756"/>
                      <a:pt x="1184" y="1764"/>
                      <a:pt x="1198" y="1780"/>
                    </a:cubicBezTo>
                    <a:cubicBezTo>
                      <a:pt x="1244" y="1819"/>
                      <a:pt x="1291" y="1862"/>
                      <a:pt x="1330" y="1908"/>
                    </a:cubicBezTo>
                    <a:cubicBezTo>
                      <a:pt x="1620" y="2292"/>
                      <a:pt x="1930" y="2660"/>
                      <a:pt x="2194" y="3059"/>
                    </a:cubicBezTo>
                    <a:cubicBezTo>
                      <a:pt x="2535" y="3574"/>
                      <a:pt x="2845" y="4109"/>
                      <a:pt x="3166" y="4636"/>
                    </a:cubicBezTo>
                    <a:cubicBezTo>
                      <a:pt x="3197" y="4675"/>
                      <a:pt x="3228" y="4717"/>
                      <a:pt x="3263" y="4756"/>
                    </a:cubicBezTo>
                    <a:cubicBezTo>
                      <a:pt x="3356" y="4694"/>
                      <a:pt x="3333" y="4609"/>
                      <a:pt x="3329" y="4543"/>
                    </a:cubicBezTo>
                    <a:cubicBezTo>
                      <a:pt x="3298" y="4148"/>
                      <a:pt x="3247" y="3752"/>
                      <a:pt x="3170" y="3365"/>
                    </a:cubicBezTo>
                    <a:cubicBezTo>
                      <a:pt x="2999" y="2489"/>
                      <a:pt x="2597" y="1676"/>
                      <a:pt x="2004" y="1009"/>
                    </a:cubicBezTo>
                    <a:cubicBezTo>
                      <a:pt x="1547" y="486"/>
                      <a:pt x="985" y="145"/>
                      <a:pt x="299" y="6"/>
                    </a:cubicBezTo>
                    <a:cubicBezTo>
                      <a:pt x="279" y="2"/>
                      <a:pt x="261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680;p41"/>
              <p:cNvSpPr/>
              <p:nvPr/>
            </p:nvSpPr>
            <p:spPr>
              <a:xfrm>
                <a:off x="2519450" y="3947756"/>
                <a:ext cx="402101" cy="215524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2658" extrusionOk="0">
                    <a:moveTo>
                      <a:pt x="3722" y="1"/>
                    </a:moveTo>
                    <a:cubicBezTo>
                      <a:pt x="3468" y="1"/>
                      <a:pt x="3214" y="20"/>
                      <a:pt x="2963" y="59"/>
                    </a:cubicBezTo>
                    <a:cubicBezTo>
                      <a:pt x="2269" y="152"/>
                      <a:pt x="1607" y="419"/>
                      <a:pt x="1045" y="834"/>
                    </a:cubicBezTo>
                    <a:cubicBezTo>
                      <a:pt x="615" y="1140"/>
                      <a:pt x="270" y="1551"/>
                      <a:pt x="42" y="2027"/>
                    </a:cubicBezTo>
                    <a:cubicBezTo>
                      <a:pt x="26" y="2058"/>
                      <a:pt x="14" y="2089"/>
                      <a:pt x="7" y="2124"/>
                    </a:cubicBezTo>
                    <a:cubicBezTo>
                      <a:pt x="0" y="2194"/>
                      <a:pt x="25" y="2230"/>
                      <a:pt x="79" y="2230"/>
                    </a:cubicBezTo>
                    <a:cubicBezTo>
                      <a:pt x="91" y="2230"/>
                      <a:pt x="104" y="2228"/>
                      <a:pt x="119" y="2225"/>
                    </a:cubicBezTo>
                    <a:cubicBezTo>
                      <a:pt x="166" y="2213"/>
                      <a:pt x="212" y="2198"/>
                      <a:pt x="255" y="2182"/>
                    </a:cubicBezTo>
                    <a:cubicBezTo>
                      <a:pt x="1177" y="1849"/>
                      <a:pt x="2072" y="1446"/>
                      <a:pt x="2928" y="977"/>
                    </a:cubicBezTo>
                    <a:cubicBezTo>
                      <a:pt x="2994" y="939"/>
                      <a:pt x="3060" y="904"/>
                      <a:pt x="3134" y="880"/>
                    </a:cubicBezTo>
                    <a:cubicBezTo>
                      <a:pt x="3143" y="877"/>
                      <a:pt x="3154" y="875"/>
                      <a:pt x="3164" y="875"/>
                    </a:cubicBezTo>
                    <a:cubicBezTo>
                      <a:pt x="3186" y="875"/>
                      <a:pt x="3209" y="883"/>
                      <a:pt x="3230" y="896"/>
                    </a:cubicBezTo>
                    <a:cubicBezTo>
                      <a:pt x="3242" y="915"/>
                      <a:pt x="3230" y="966"/>
                      <a:pt x="3215" y="997"/>
                    </a:cubicBezTo>
                    <a:cubicBezTo>
                      <a:pt x="3203" y="1016"/>
                      <a:pt x="3188" y="1035"/>
                      <a:pt x="3165" y="1047"/>
                    </a:cubicBezTo>
                    <a:cubicBezTo>
                      <a:pt x="3110" y="1082"/>
                      <a:pt x="3052" y="1117"/>
                      <a:pt x="2994" y="1152"/>
                    </a:cubicBezTo>
                    <a:cubicBezTo>
                      <a:pt x="2118" y="1632"/>
                      <a:pt x="1208" y="2035"/>
                      <a:pt x="266" y="2361"/>
                    </a:cubicBezTo>
                    <a:cubicBezTo>
                      <a:pt x="212" y="2384"/>
                      <a:pt x="166" y="2411"/>
                      <a:pt x="115" y="2442"/>
                    </a:cubicBezTo>
                    <a:cubicBezTo>
                      <a:pt x="154" y="2512"/>
                      <a:pt x="224" y="2558"/>
                      <a:pt x="301" y="2570"/>
                    </a:cubicBezTo>
                    <a:cubicBezTo>
                      <a:pt x="590" y="2629"/>
                      <a:pt x="885" y="2658"/>
                      <a:pt x="1180" y="2658"/>
                    </a:cubicBezTo>
                    <a:cubicBezTo>
                      <a:pt x="1352" y="2658"/>
                      <a:pt x="1525" y="2648"/>
                      <a:pt x="1696" y="2628"/>
                    </a:cubicBezTo>
                    <a:cubicBezTo>
                      <a:pt x="2308" y="2554"/>
                      <a:pt x="2897" y="2364"/>
                      <a:pt x="3436" y="2066"/>
                    </a:cubicBezTo>
                    <a:cubicBezTo>
                      <a:pt x="3889" y="1818"/>
                      <a:pt x="4292" y="1508"/>
                      <a:pt x="4587" y="1074"/>
                    </a:cubicBezTo>
                    <a:cubicBezTo>
                      <a:pt x="4734" y="873"/>
                      <a:pt x="4846" y="652"/>
                      <a:pt x="4920" y="416"/>
                    </a:cubicBezTo>
                    <a:cubicBezTo>
                      <a:pt x="4958" y="276"/>
                      <a:pt x="4912" y="195"/>
                      <a:pt x="4784" y="156"/>
                    </a:cubicBezTo>
                    <a:cubicBezTo>
                      <a:pt x="4532" y="78"/>
                      <a:pt x="4273" y="32"/>
                      <a:pt x="4009" y="9"/>
                    </a:cubicBezTo>
                    <a:cubicBezTo>
                      <a:pt x="3914" y="3"/>
                      <a:pt x="3818" y="1"/>
                      <a:pt x="37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681;p41"/>
              <p:cNvSpPr/>
              <p:nvPr/>
            </p:nvSpPr>
            <p:spPr>
              <a:xfrm>
                <a:off x="2657053" y="3277988"/>
                <a:ext cx="363423" cy="2649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267" extrusionOk="0">
                    <a:moveTo>
                      <a:pt x="4370" y="0"/>
                    </a:moveTo>
                    <a:cubicBezTo>
                      <a:pt x="4367" y="0"/>
                      <a:pt x="4365" y="0"/>
                      <a:pt x="4362" y="0"/>
                    </a:cubicBezTo>
                    <a:cubicBezTo>
                      <a:pt x="4296" y="1"/>
                      <a:pt x="4230" y="1"/>
                      <a:pt x="4164" y="1"/>
                    </a:cubicBezTo>
                    <a:lnTo>
                      <a:pt x="4164" y="1"/>
                    </a:lnTo>
                    <a:cubicBezTo>
                      <a:pt x="3967" y="1"/>
                      <a:pt x="3771" y="1"/>
                      <a:pt x="3579" y="27"/>
                    </a:cubicBezTo>
                    <a:cubicBezTo>
                      <a:pt x="2967" y="117"/>
                      <a:pt x="2382" y="341"/>
                      <a:pt x="1870" y="694"/>
                    </a:cubicBezTo>
                    <a:cubicBezTo>
                      <a:pt x="1084" y="1221"/>
                      <a:pt x="495" y="1922"/>
                      <a:pt x="38" y="2744"/>
                    </a:cubicBezTo>
                    <a:cubicBezTo>
                      <a:pt x="1" y="2811"/>
                      <a:pt x="17" y="2856"/>
                      <a:pt x="91" y="2856"/>
                    </a:cubicBezTo>
                    <a:cubicBezTo>
                      <a:pt x="94" y="2856"/>
                      <a:pt x="97" y="2856"/>
                      <a:pt x="100" y="2856"/>
                    </a:cubicBezTo>
                    <a:cubicBezTo>
                      <a:pt x="177" y="2852"/>
                      <a:pt x="259" y="2836"/>
                      <a:pt x="332" y="2805"/>
                    </a:cubicBezTo>
                    <a:cubicBezTo>
                      <a:pt x="514" y="2720"/>
                      <a:pt x="689" y="2623"/>
                      <a:pt x="867" y="2530"/>
                    </a:cubicBezTo>
                    <a:cubicBezTo>
                      <a:pt x="1619" y="2127"/>
                      <a:pt x="2281" y="1608"/>
                      <a:pt x="2890" y="1012"/>
                    </a:cubicBezTo>
                    <a:cubicBezTo>
                      <a:pt x="2913" y="984"/>
                      <a:pt x="2940" y="961"/>
                      <a:pt x="2967" y="946"/>
                    </a:cubicBezTo>
                    <a:cubicBezTo>
                      <a:pt x="2981" y="942"/>
                      <a:pt x="3000" y="939"/>
                      <a:pt x="3017" y="939"/>
                    </a:cubicBezTo>
                    <a:cubicBezTo>
                      <a:pt x="3035" y="939"/>
                      <a:pt x="3050" y="942"/>
                      <a:pt x="3056" y="950"/>
                    </a:cubicBezTo>
                    <a:cubicBezTo>
                      <a:pt x="3075" y="977"/>
                      <a:pt x="3083" y="1012"/>
                      <a:pt x="3075" y="1046"/>
                    </a:cubicBezTo>
                    <a:cubicBezTo>
                      <a:pt x="3064" y="1081"/>
                      <a:pt x="3041" y="1112"/>
                      <a:pt x="3013" y="1136"/>
                    </a:cubicBezTo>
                    <a:cubicBezTo>
                      <a:pt x="2878" y="1267"/>
                      <a:pt x="2742" y="1403"/>
                      <a:pt x="2599" y="1527"/>
                    </a:cubicBezTo>
                    <a:cubicBezTo>
                      <a:pt x="1948" y="2104"/>
                      <a:pt x="1216" y="2589"/>
                      <a:pt x="425" y="2957"/>
                    </a:cubicBezTo>
                    <a:cubicBezTo>
                      <a:pt x="325" y="3007"/>
                      <a:pt x="224" y="3050"/>
                      <a:pt x="123" y="3100"/>
                    </a:cubicBezTo>
                    <a:cubicBezTo>
                      <a:pt x="127" y="3174"/>
                      <a:pt x="173" y="3189"/>
                      <a:pt x="220" y="3197"/>
                    </a:cubicBezTo>
                    <a:cubicBezTo>
                      <a:pt x="431" y="3243"/>
                      <a:pt x="648" y="3266"/>
                      <a:pt x="865" y="3266"/>
                    </a:cubicBezTo>
                    <a:cubicBezTo>
                      <a:pt x="1011" y="3266"/>
                      <a:pt x="1156" y="3256"/>
                      <a:pt x="1301" y="3236"/>
                    </a:cubicBezTo>
                    <a:cubicBezTo>
                      <a:pt x="1781" y="3162"/>
                      <a:pt x="2246" y="2995"/>
                      <a:pt x="2665" y="2740"/>
                    </a:cubicBezTo>
                    <a:cubicBezTo>
                      <a:pt x="3513" y="2228"/>
                      <a:pt x="4106" y="1515"/>
                      <a:pt x="4373" y="554"/>
                    </a:cubicBezTo>
                    <a:cubicBezTo>
                      <a:pt x="4408" y="423"/>
                      <a:pt x="4435" y="291"/>
                      <a:pt x="4463" y="159"/>
                    </a:cubicBezTo>
                    <a:cubicBezTo>
                      <a:pt x="4481" y="58"/>
                      <a:pt x="4449" y="0"/>
                      <a:pt x="43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682;p41"/>
              <p:cNvSpPr/>
              <p:nvPr/>
            </p:nvSpPr>
            <p:spPr>
              <a:xfrm>
                <a:off x="2361575" y="3073165"/>
                <a:ext cx="239201" cy="374694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21" extrusionOk="0">
                    <a:moveTo>
                      <a:pt x="361" y="0"/>
                    </a:moveTo>
                    <a:cubicBezTo>
                      <a:pt x="304" y="0"/>
                      <a:pt x="260" y="39"/>
                      <a:pt x="233" y="109"/>
                    </a:cubicBezTo>
                    <a:cubicBezTo>
                      <a:pt x="55" y="562"/>
                      <a:pt x="1" y="1050"/>
                      <a:pt x="71" y="1527"/>
                    </a:cubicBezTo>
                    <a:cubicBezTo>
                      <a:pt x="133" y="1937"/>
                      <a:pt x="260" y="2333"/>
                      <a:pt x="446" y="2705"/>
                    </a:cubicBezTo>
                    <a:cubicBezTo>
                      <a:pt x="842" y="3553"/>
                      <a:pt x="1551" y="4219"/>
                      <a:pt x="2423" y="4560"/>
                    </a:cubicBezTo>
                    <a:cubicBezTo>
                      <a:pt x="2477" y="4584"/>
                      <a:pt x="2535" y="4603"/>
                      <a:pt x="2593" y="4619"/>
                    </a:cubicBezTo>
                    <a:cubicBezTo>
                      <a:pt x="2602" y="4620"/>
                      <a:pt x="2611" y="4620"/>
                      <a:pt x="2620" y="4620"/>
                    </a:cubicBezTo>
                    <a:cubicBezTo>
                      <a:pt x="2642" y="4620"/>
                      <a:pt x="2664" y="4617"/>
                      <a:pt x="2686" y="4615"/>
                    </a:cubicBezTo>
                    <a:cubicBezTo>
                      <a:pt x="2655" y="4572"/>
                      <a:pt x="2640" y="4553"/>
                      <a:pt x="2624" y="4533"/>
                    </a:cubicBezTo>
                    <a:cubicBezTo>
                      <a:pt x="2461" y="4320"/>
                      <a:pt x="2295" y="4111"/>
                      <a:pt x="2136" y="3894"/>
                    </a:cubicBezTo>
                    <a:cubicBezTo>
                      <a:pt x="1651" y="3239"/>
                      <a:pt x="1272" y="2515"/>
                      <a:pt x="1004" y="1744"/>
                    </a:cubicBezTo>
                    <a:cubicBezTo>
                      <a:pt x="977" y="1662"/>
                      <a:pt x="954" y="1577"/>
                      <a:pt x="931" y="1492"/>
                    </a:cubicBezTo>
                    <a:cubicBezTo>
                      <a:pt x="915" y="1445"/>
                      <a:pt x="939" y="1399"/>
                      <a:pt x="985" y="1383"/>
                    </a:cubicBezTo>
                    <a:cubicBezTo>
                      <a:pt x="993" y="1381"/>
                      <a:pt x="1000" y="1380"/>
                      <a:pt x="1007" y="1380"/>
                    </a:cubicBezTo>
                    <a:cubicBezTo>
                      <a:pt x="1046" y="1380"/>
                      <a:pt x="1065" y="1417"/>
                      <a:pt x="1082" y="1453"/>
                    </a:cubicBezTo>
                    <a:cubicBezTo>
                      <a:pt x="1105" y="1507"/>
                      <a:pt x="1125" y="1565"/>
                      <a:pt x="1144" y="1623"/>
                    </a:cubicBezTo>
                    <a:cubicBezTo>
                      <a:pt x="1411" y="2340"/>
                      <a:pt x="1744" y="3018"/>
                      <a:pt x="2190" y="3638"/>
                    </a:cubicBezTo>
                    <a:cubicBezTo>
                      <a:pt x="2376" y="3894"/>
                      <a:pt x="2570" y="4142"/>
                      <a:pt x="2763" y="4390"/>
                    </a:cubicBezTo>
                    <a:cubicBezTo>
                      <a:pt x="2794" y="4425"/>
                      <a:pt x="2837" y="4444"/>
                      <a:pt x="2884" y="4444"/>
                    </a:cubicBezTo>
                    <a:cubicBezTo>
                      <a:pt x="2942" y="4444"/>
                      <a:pt x="2934" y="4374"/>
                      <a:pt x="2934" y="4340"/>
                    </a:cubicBezTo>
                    <a:cubicBezTo>
                      <a:pt x="2938" y="4092"/>
                      <a:pt x="2949" y="3844"/>
                      <a:pt x="2930" y="3600"/>
                    </a:cubicBezTo>
                    <a:cubicBezTo>
                      <a:pt x="2907" y="3297"/>
                      <a:pt x="2810" y="3018"/>
                      <a:pt x="2717" y="2732"/>
                    </a:cubicBezTo>
                    <a:cubicBezTo>
                      <a:pt x="2392" y="1747"/>
                      <a:pt x="1803" y="953"/>
                      <a:pt x="977" y="333"/>
                    </a:cubicBezTo>
                    <a:cubicBezTo>
                      <a:pt x="807" y="217"/>
                      <a:pt x="629" y="112"/>
                      <a:pt x="443" y="23"/>
                    </a:cubicBezTo>
                    <a:cubicBezTo>
                      <a:pt x="413" y="8"/>
                      <a:pt x="385" y="0"/>
                      <a:pt x="3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" name="Google Shape;1318;p35"/>
          <p:cNvGrpSpPr/>
          <p:nvPr/>
        </p:nvGrpSpPr>
        <p:grpSpPr>
          <a:xfrm rot="11199843">
            <a:off x="-61243" y="189861"/>
            <a:ext cx="769520" cy="440989"/>
            <a:chOff x="1925275" y="2294100"/>
            <a:chExt cx="1336611" cy="778771"/>
          </a:xfrm>
        </p:grpSpPr>
        <p:sp>
          <p:nvSpPr>
            <p:cNvPr id="98" name="Google Shape;1319;p35"/>
            <p:cNvSpPr/>
            <p:nvPr/>
          </p:nvSpPr>
          <p:spPr>
            <a:xfrm>
              <a:off x="1925275" y="2294134"/>
              <a:ext cx="1336611" cy="778703"/>
            </a:xfrm>
            <a:custGeom>
              <a:avLst/>
              <a:gdLst/>
              <a:ahLst/>
              <a:cxnLst/>
              <a:rect l="l" t="t" r="r" b="b"/>
              <a:pathLst>
                <a:path w="19638" h="11441" extrusionOk="0">
                  <a:moveTo>
                    <a:pt x="10584" y="1"/>
                  </a:moveTo>
                  <a:cubicBezTo>
                    <a:pt x="10049" y="1"/>
                    <a:pt x="9514" y="46"/>
                    <a:pt x="8997" y="187"/>
                  </a:cubicBezTo>
                  <a:cubicBezTo>
                    <a:pt x="8583" y="299"/>
                    <a:pt x="8211" y="485"/>
                    <a:pt x="7932" y="826"/>
                  </a:cubicBezTo>
                  <a:cubicBezTo>
                    <a:pt x="7455" y="1407"/>
                    <a:pt x="7382" y="2205"/>
                    <a:pt x="7854" y="2825"/>
                  </a:cubicBezTo>
                  <a:cubicBezTo>
                    <a:pt x="7885" y="2864"/>
                    <a:pt x="7924" y="2903"/>
                    <a:pt x="7951" y="2946"/>
                  </a:cubicBezTo>
                  <a:cubicBezTo>
                    <a:pt x="7967" y="2977"/>
                    <a:pt x="7978" y="3015"/>
                    <a:pt x="7986" y="3050"/>
                  </a:cubicBezTo>
                  <a:cubicBezTo>
                    <a:pt x="7951" y="3062"/>
                    <a:pt x="7920" y="3069"/>
                    <a:pt x="7882" y="3081"/>
                  </a:cubicBezTo>
                  <a:lnTo>
                    <a:pt x="7858" y="3081"/>
                  </a:lnTo>
                  <a:cubicBezTo>
                    <a:pt x="7544" y="3050"/>
                    <a:pt x="7235" y="3011"/>
                    <a:pt x="6925" y="3000"/>
                  </a:cubicBezTo>
                  <a:cubicBezTo>
                    <a:pt x="6682" y="2991"/>
                    <a:pt x="6441" y="2984"/>
                    <a:pt x="6199" y="2984"/>
                  </a:cubicBezTo>
                  <a:cubicBezTo>
                    <a:pt x="6024" y="2984"/>
                    <a:pt x="5849" y="2988"/>
                    <a:pt x="5673" y="2996"/>
                  </a:cubicBezTo>
                  <a:cubicBezTo>
                    <a:pt x="5057" y="3023"/>
                    <a:pt x="4460" y="3151"/>
                    <a:pt x="3922" y="3476"/>
                  </a:cubicBezTo>
                  <a:cubicBezTo>
                    <a:pt x="3437" y="3767"/>
                    <a:pt x="3205" y="4205"/>
                    <a:pt x="3201" y="4755"/>
                  </a:cubicBezTo>
                  <a:cubicBezTo>
                    <a:pt x="3197" y="5077"/>
                    <a:pt x="3348" y="5352"/>
                    <a:pt x="3557" y="5588"/>
                  </a:cubicBezTo>
                  <a:cubicBezTo>
                    <a:pt x="3650" y="5693"/>
                    <a:pt x="3759" y="5778"/>
                    <a:pt x="3856" y="5879"/>
                  </a:cubicBezTo>
                  <a:cubicBezTo>
                    <a:pt x="3891" y="5910"/>
                    <a:pt x="3910" y="5956"/>
                    <a:pt x="3910" y="5999"/>
                  </a:cubicBezTo>
                  <a:cubicBezTo>
                    <a:pt x="3898" y="6034"/>
                    <a:pt x="3844" y="6065"/>
                    <a:pt x="3802" y="6076"/>
                  </a:cubicBezTo>
                  <a:cubicBezTo>
                    <a:pt x="3685" y="6103"/>
                    <a:pt x="3565" y="6115"/>
                    <a:pt x="3445" y="6134"/>
                  </a:cubicBezTo>
                  <a:cubicBezTo>
                    <a:pt x="2387" y="6309"/>
                    <a:pt x="1461" y="6739"/>
                    <a:pt x="714" y="7521"/>
                  </a:cubicBezTo>
                  <a:cubicBezTo>
                    <a:pt x="407" y="7843"/>
                    <a:pt x="190" y="8211"/>
                    <a:pt x="117" y="8657"/>
                  </a:cubicBezTo>
                  <a:cubicBezTo>
                    <a:pt x="1" y="9381"/>
                    <a:pt x="307" y="9986"/>
                    <a:pt x="961" y="10319"/>
                  </a:cubicBezTo>
                  <a:cubicBezTo>
                    <a:pt x="1248" y="10466"/>
                    <a:pt x="1562" y="10551"/>
                    <a:pt x="1884" y="10578"/>
                  </a:cubicBezTo>
                  <a:cubicBezTo>
                    <a:pt x="2035" y="10592"/>
                    <a:pt x="2185" y="10599"/>
                    <a:pt x="2333" y="10599"/>
                  </a:cubicBezTo>
                  <a:cubicBezTo>
                    <a:pt x="3221" y="10599"/>
                    <a:pt x="4054" y="10356"/>
                    <a:pt x="4844" y="9928"/>
                  </a:cubicBezTo>
                  <a:cubicBezTo>
                    <a:pt x="4999" y="9846"/>
                    <a:pt x="5142" y="9745"/>
                    <a:pt x="5293" y="9660"/>
                  </a:cubicBezTo>
                  <a:cubicBezTo>
                    <a:pt x="5317" y="9644"/>
                    <a:pt x="5345" y="9635"/>
                    <a:pt x="5373" y="9635"/>
                  </a:cubicBezTo>
                  <a:cubicBezTo>
                    <a:pt x="5385" y="9635"/>
                    <a:pt x="5398" y="9637"/>
                    <a:pt x="5410" y="9641"/>
                  </a:cubicBezTo>
                  <a:cubicBezTo>
                    <a:pt x="5433" y="9660"/>
                    <a:pt x="5444" y="9714"/>
                    <a:pt x="5444" y="9753"/>
                  </a:cubicBezTo>
                  <a:cubicBezTo>
                    <a:pt x="5444" y="9823"/>
                    <a:pt x="5425" y="9893"/>
                    <a:pt x="5417" y="9962"/>
                  </a:cubicBezTo>
                  <a:cubicBezTo>
                    <a:pt x="5359" y="10629"/>
                    <a:pt x="5654" y="11094"/>
                    <a:pt x="6285" y="11322"/>
                  </a:cubicBezTo>
                  <a:cubicBezTo>
                    <a:pt x="6512" y="11407"/>
                    <a:pt x="6743" y="11440"/>
                    <a:pt x="6976" y="11440"/>
                  </a:cubicBezTo>
                  <a:cubicBezTo>
                    <a:pt x="7149" y="11440"/>
                    <a:pt x="7323" y="11422"/>
                    <a:pt x="7498" y="11392"/>
                  </a:cubicBezTo>
                  <a:cubicBezTo>
                    <a:pt x="8618" y="11198"/>
                    <a:pt x="9528" y="10625"/>
                    <a:pt x="10311" y="9831"/>
                  </a:cubicBezTo>
                  <a:cubicBezTo>
                    <a:pt x="10540" y="9598"/>
                    <a:pt x="10741" y="9339"/>
                    <a:pt x="10950" y="9091"/>
                  </a:cubicBezTo>
                  <a:cubicBezTo>
                    <a:pt x="10983" y="9055"/>
                    <a:pt x="11007" y="9016"/>
                    <a:pt x="11067" y="9016"/>
                  </a:cubicBezTo>
                  <a:cubicBezTo>
                    <a:pt x="11078" y="9016"/>
                    <a:pt x="11091" y="9018"/>
                    <a:pt x="11105" y="9021"/>
                  </a:cubicBezTo>
                  <a:cubicBezTo>
                    <a:pt x="11113" y="9064"/>
                    <a:pt x="11121" y="9106"/>
                    <a:pt x="11125" y="9149"/>
                  </a:cubicBezTo>
                  <a:cubicBezTo>
                    <a:pt x="11225" y="9997"/>
                    <a:pt x="11911" y="10660"/>
                    <a:pt x="12764" y="10733"/>
                  </a:cubicBezTo>
                  <a:cubicBezTo>
                    <a:pt x="12842" y="10740"/>
                    <a:pt x="12919" y="10744"/>
                    <a:pt x="12996" y="10744"/>
                  </a:cubicBezTo>
                  <a:cubicBezTo>
                    <a:pt x="13430" y="10744"/>
                    <a:pt x="13846" y="10636"/>
                    <a:pt x="14248" y="10454"/>
                  </a:cubicBezTo>
                  <a:cubicBezTo>
                    <a:pt x="15015" y="10106"/>
                    <a:pt x="15623" y="9563"/>
                    <a:pt x="16131" y="8905"/>
                  </a:cubicBezTo>
                  <a:cubicBezTo>
                    <a:pt x="17026" y="7742"/>
                    <a:pt x="17545" y="6421"/>
                    <a:pt x="17735" y="4968"/>
                  </a:cubicBezTo>
                  <a:cubicBezTo>
                    <a:pt x="17743" y="4891"/>
                    <a:pt x="17758" y="4813"/>
                    <a:pt x="17789" y="4739"/>
                  </a:cubicBezTo>
                  <a:cubicBezTo>
                    <a:pt x="17932" y="4414"/>
                    <a:pt x="18184" y="4185"/>
                    <a:pt x="18494" y="4023"/>
                  </a:cubicBezTo>
                  <a:cubicBezTo>
                    <a:pt x="18727" y="3903"/>
                    <a:pt x="18959" y="3786"/>
                    <a:pt x="19195" y="3674"/>
                  </a:cubicBezTo>
                  <a:cubicBezTo>
                    <a:pt x="19424" y="3573"/>
                    <a:pt x="19579" y="3356"/>
                    <a:pt x="19606" y="3108"/>
                  </a:cubicBezTo>
                  <a:cubicBezTo>
                    <a:pt x="19637" y="2876"/>
                    <a:pt x="19637" y="2639"/>
                    <a:pt x="19540" y="2419"/>
                  </a:cubicBezTo>
                  <a:cubicBezTo>
                    <a:pt x="19472" y="2259"/>
                    <a:pt x="19392" y="2206"/>
                    <a:pt x="19246" y="2206"/>
                  </a:cubicBezTo>
                  <a:cubicBezTo>
                    <a:pt x="19225" y="2206"/>
                    <a:pt x="19203" y="2207"/>
                    <a:pt x="19180" y="2209"/>
                  </a:cubicBezTo>
                  <a:cubicBezTo>
                    <a:pt x="19013" y="2225"/>
                    <a:pt x="18889" y="2322"/>
                    <a:pt x="18754" y="2399"/>
                  </a:cubicBezTo>
                  <a:cubicBezTo>
                    <a:pt x="18436" y="2585"/>
                    <a:pt x="18138" y="2806"/>
                    <a:pt x="17797" y="2949"/>
                  </a:cubicBezTo>
                  <a:cubicBezTo>
                    <a:pt x="17732" y="2975"/>
                    <a:pt x="17671" y="2988"/>
                    <a:pt x="17612" y="2988"/>
                  </a:cubicBezTo>
                  <a:cubicBezTo>
                    <a:pt x="17518" y="2988"/>
                    <a:pt x="17430" y="2955"/>
                    <a:pt x="17347" y="2884"/>
                  </a:cubicBezTo>
                  <a:cubicBezTo>
                    <a:pt x="17254" y="2806"/>
                    <a:pt x="17169" y="2721"/>
                    <a:pt x="17092" y="2628"/>
                  </a:cubicBezTo>
                  <a:cubicBezTo>
                    <a:pt x="16797" y="2252"/>
                    <a:pt x="16433" y="1961"/>
                    <a:pt x="16045" y="1694"/>
                  </a:cubicBezTo>
                  <a:cubicBezTo>
                    <a:pt x="15534" y="1349"/>
                    <a:pt x="14980" y="1086"/>
                    <a:pt x="14418" y="845"/>
                  </a:cubicBezTo>
                  <a:cubicBezTo>
                    <a:pt x="13213" y="334"/>
                    <a:pt x="11969" y="5"/>
                    <a:pt x="10652" y="1"/>
                  </a:cubicBezTo>
                  <a:cubicBezTo>
                    <a:pt x="10629" y="1"/>
                    <a:pt x="10607" y="1"/>
                    <a:pt x="10584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1320;p35"/>
            <p:cNvGrpSpPr/>
            <p:nvPr/>
          </p:nvGrpSpPr>
          <p:grpSpPr>
            <a:xfrm>
              <a:off x="1925275" y="2294100"/>
              <a:ext cx="1336611" cy="778771"/>
              <a:chOff x="859825" y="2173988"/>
              <a:chExt cx="1336611" cy="778771"/>
            </a:xfrm>
          </p:grpSpPr>
          <p:sp>
            <p:nvSpPr>
              <p:cNvPr id="100" name="Google Shape;1321;p35"/>
              <p:cNvSpPr/>
              <p:nvPr/>
            </p:nvSpPr>
            <p:spPr>
              <a:xfrm>
                <a:off x="859825" y="2173988"/>
                <a:ext cx="1336611" cy="778771"/>
              </a:xfrm>
              <a:custGeom>
                <a:avLst/>
                <a:gdLst/>
                <a:ahLst/>
                <a:cxnLst/>
                <a:rect l="l" t="t" r="r" b="b"/>
                <a:pathLst>
                  <a:path w="19638" h="11442" extrusionOk="0">
                    <a:moveTo>
                      <a:pt x="19225" y="2442"/>
                    </a:moveTo>
                    <a:cubicBezTo>
                      <a:pt x="19316" y="2442"/>
                      <a:pt x="19360" y="2522"/>
                      <a:pt x="19370" y="2694"/>
                    </a:cubicBezTo>
                    <a:cubicBezTo>
                      <a:pt x="19374" y="2868"/>
                      <a:pt x="19366" y="3042"/>
                      <a:pt x="19339" y="3213"/>
                    </a:cubicBezTo>
                    <a:cubicBezTo>
                      <a:pt x="19327" y="3337"/>
                      <a:pt x="19234" y="3407"/>
                      <a:pt x="19130" y="3457"/>
                    </a:cubicBezTo>
                    <a:cubicBezTo>
                      <a:pt x="18479" y="3786"/>
                      <a:pt x="17812" y="4089"/>
                      <a:pt x="17134" y="4352"/>
                    </a:cubicBezTo>
                    <a:cubicBezTo>
                      <a:pt x="16630" y="4546"/>
                      <a:pt x="16127" y="4743"/>
                      <a:pt x="15619" y="4922"/>
                    </a:cubicBezTo>
                    <a:cubicBezTo>
                      <a:pt x="15406" y="4995"/>
                      <a:pt x="15278" y="5158"/>
                      <a:pt x="15170" y="5328"/>
                    </a:cubicBezTo>
                    <a:cubicBezTo>
                      <a:pt x="14666" y="6123"/>
                      <a:pt x="14054" y="6824"/>
                      <a:pt x="13395" y="7490"/>
                    </a:cubicBezTo>
                    <a:cubicBezTo>
                      <a:pt x="13236" y="7653"/>
                      <a:pt x="13058" y="7797"/>
                      <a:pt x="12888" y="7952"/>
                    </a:cubicBezTo>
                    <a:lnTo>
                      <a:pt x="12860" y="7928"/>
                    </a:lnTo>
                    <a:cubicBezTo>
                      <a:pt x="12884" y="7897"/>
                      <a:pt x="12911" y="7862"/>
                      <a:pt x="12938" y="7831"/>
                    </a:cubicBezTo>
                    <a:cubicBezTo>
                      <a:pt x="13287" y="7448"/>
                      <a:pt x="13639" y="7060"/>
                      <a:pt x="13934" y="6630"/>
                    </a:cubicBezTo>
                    <a:cubicBezTo>
                      <a:pt x="14089" y="6406"/>
                      <a:pt x="14224" y="6165"/>
                      <a:pt x="14360" y="5929"/>
                    </a:cubicBezTo>
                    <a:cubicBezTo>
                      <a:pt x="14395" y="5863"/>
                      <a:pt x="14418" y="5793"/>
                      <a:pt x="14422" y="5720"/>
                    </a:cubicBezTo>
                    <a:cubicBezTo>
                      <a:pt x="14444" y="5542"/>
                      <a:pt x="14346" y="5423"/>
                      <a:pt x="14197" y="5423"/>
                    </a:cubicBezTo>
                    <a:cubicBezTo>
                      <a:pt x="14164" y="5423"/>
                      <a:pt x="14129" y="5429"/>
                      <a:pt x="14093" y="5441"/>
                    </a:cubicBezTo>
                    <a:cubicBezTo>
                      <a:pt x="13845" y="5518"/>
                      <a:pt x="13597" y="5604"/>
                      <a:pt x="13349" y="5681"/>
                    </a:cubicBezTo>
                    <a:cubicBezTo>
                      <a:pt x="12446" y="5968"/>
                      <a:pt x="11543" y="6258"/>
                      <a:pt x="10633" y="6522"/>
                    </a:cubicBezTo>
                    <a:cubicBezTo>
                      <a:pt x="10323" y="6615"/>
                      <a:pt x="10113" y="6789"/>
                      <a:pt x="9935" y="7045"/>
                    </a:cubicBezTo>
                    <a:cubicBezTo>
                      <a:pt x="9645" y="7475"/>
                      <a:pt x="9307" y="7878"/>
                      <a:pt x="8932" y="8238"/>
                    </a:cubicBezTo>
                    <a:cubicBezTo>
                      <a:pt x="8688" y="8467"/>
                      <a:pt x="8436" y="8684"/>
                      <a:pt x="8184" y="8905"/>
                    </a:cubicBezTo>
                    <a:lnTo>
                      <a:pt x="8164" y="8885"/>
                    </a:lnTo>
                    <a:cubicBezTo>
                      <a:pt x="8300" y="8723"/>
                      <a:pt x="8436" y="8564"/>
                      <a:pt x="8567" y="8401"/>
                    </a:cubicBezTo>
                    <a:cubicBezTo>
                      <a:pt x="8831" y="8072"/>
                      <a:pt x="9067" y="7723"/>
                      <a:pt x="9280" y="7359"/>
                    </a:cubicBezTo>
                    <a:cubicBezTo>
                      <a:pt x="9346" y="7258"/>
                      <a:pt x="9377" y="7142"/>
                      <a:pt x="9369" y="7026"/>
                    </a:cubicBezTo>
                    <a:cubicBezTo>
                      <a:pt x="9366" y="6971"/>
                      <a:pt x="9346" y="6933"/>
                      <a:pt x="9288" y="6929"/>
                    </a:cubicBezTo>
                    <a:cubicBezTo>
                      <a:pt x="9238" y="6921"/>
                      <a:pt x="9188" y="6917"/>
                      <a:pt x="9139" y="6917"/>
                    </a:cubicBezTo>
                    <a:cubicBezTo>
                      <a:pt x="9112" y="6917"/>
                      <a:pt x="9086" y="6918"/>
                      <a:pt x="9059" y="6921"/>
                    </a:cubicBezTo>
                    <a:cubicBezTo>
                      <a:pt x="8622" y="7002"/>
                      <a:pt x="8188" y="7095"/>
                      <a:pt x="7750" y="7173"/>
                    </a:cubicBezTo>
                    <a:cubicBezTo>
                      <a:pt x="7374" y="7239"/>
                      <a:pt x="6994" y="7293"/>
                      <a:pt x="6618" y="7347"/>
                    </a:cubicBezTo>
                    <a:cubicBezTo>
                      <a:pt x="6577" y="7352"/>
                      <a:pt x="6532" y="7362"/>
                      <a:pt x="6486" y="7362"/>
                    </a:cubicBezTo>
                    <a:cubicBezTo>
                      <a:pt x="6430" y="7362"/>
                      <a:pt x="6372" y="7348"/>
                      <a:pt x="6312" y="7297"/>
                    </a:cubicBezTo>
                    <a:cubicBezTo>
                      <a:pt x="6363" y="7270"/>
                      <a:pt x="6417" y="7246"/>
                      <a:pt x="6467" y="7227"/>
                    </a:cubicBezTo>
                    <a:cubicBezTo>
                      <a:pt x="6936" y="7088"/>
                      <a:pt x="7405" y="6952"/>
                      <a:pt x="7870" y="6812"/>
                    </a:cubicBezTo>
                    <a:cubicBezTo>
                      <a:pt x="8718" y="6557"/>
                      <a:pt x="9567" y="6301"/>
                      <a:pt x="10416" y="6041"/>
                    </a:cubicBezTo>
                    <a:cubicBezTo>
                      <a:pt x="10470" y="6026"/>
                      <a:pt x="10536" y="6022"/>
                      <a:pt x="10555" y="5945"/>
                    </a:cubicBezTo>
                    <a:cubicBezTo>
                      <a:pt x="10582" y="5871"/>
                      <a:pt x="10551" y="5790"/>
                      <a:pt x="10481" y="5759"/>
                    </a:cubicBezTo>
                    <a:cubicBezTo>
                      <a:pt x="10361" y="5689"/>
                      <a:pt x="10233" y="5627"/>
                      <a:pt x="10106" y="5576"/>
                    </a:cubicBezTo>
                    <a:cubicBezTo>
                      <a:pt x="9741" y="5441"/>
                      <a:pt x="9369" y="5317"/>
                      <a:pt x="9001" y="5185"/>
                    </a:cubicBezTo>
                    <a:cubicBezTo>
                      <a:pt x="8959" y="5173"/>
                      <a:pt x="8920" y="5150"/>
                      <a:pt x="8889" y="5119"/>
                    </a:cubicBezTo>
                    <a:cubicBezTo>
                      <a:pt x="8912" y="5119"/>
                      <a:pt x="8935" y="5117"/>
                      <a:pt x="8959" y="5117"/>
                    </a:cubicBezTo>
                    <a:cubicBezTo>
                      <a:pt x="8970" y="5117"/>
                      <a:pt x="8982" y="5118"/>
                      <a:pt x="8994" y="5119"/>
                    </a:cubicBezTo>
                    <a:cubicBezTo>
                      <a:pt x="9691" y="5197"/>
                      <a:pt x="10381" y="5356"/>
                      <a:pt x="11043" y="5588"/>
                    </a:cubicBezTo>
                    <a:cubicBezTo>
                      <a:pt x="11140" y="5623"/>
                      <a:pt x="11237" y="5646"/>
                      <a:pt x="11334" y="5669"/>
                    </a:cubicBezTo>
                    <a:cubicBezTo>
                      <a:pt x="11376" y="5680"/>
                      <a:pt x="11419" y="5685"/>
                      <a:pt x="11463" y="5685"/>
                    </a:cubicBezTo>
                    <a:cubicBezTo>
                      <a:pt x="11532" y="5685"/>
                      <a:pt x="11601" y="5672"/>
                      <a:pt x="11667" y="5646"/>
                    </a:cubicBezTo>
                    <a:lnTo>
                      <a:pt x="15127" y="4410"/>
                    </a:lnTo>
                    <a:cubicBezTo>
                      <a:pt x="15216" y="4379"/>
                      <a:pt x="15317" y="4360"/>
                      <a:pt x="15332" y="4240"/>
                    </a:cubicBezTo>
                    <a:cubicBezTo>
                      <a:pt x="15348" y="4123"/>
                      <a:pt x="15290" y="4011"/>
                      <a:pt x="15189" y="3953"/>
                    </a:cubicBezTo>
                    <a:cubicBezTo>
                      <a:pt x="14902" y="3748"/>
                      <a:pt x="14623" y="3546"/>
                      <a:pt x="14329" y="3360"/>
                    </a:cubicBezTo>
                    <a:cubicBezTo>
                      <a:pt x="13872" y="3077"/>
                      <a:pt x="13403" y="2810"/>
                      <a:pt x="12938" y="2535"/>
                    </a:cubicBezTo>
                    <a:cubicBezTo>
                      <a:pt x="12903" y="2515"/>
                      <a:pt x="12868" y="2492"/>
                      <a:pt x="12833" y="2473"/>
                    </a:cubicBezTo>
                    <a:cubicBezTo>
                      <a:pt x="12837" y="2465"/>
                      <a:pt x="12841" y="2458"/>
                      <a:pt x="12845" y="2450"/>
                    </a:cubicBezTo>
                    <a:lnTo>
                      <a:pt x="12845" y="2450"/>
                    </a:lnTo>
                    <a:cubicBezTo>
                      <a:pt x="12886" y="2458"/>
                      <a:pt x="12924" y="2465"/>
                      <a:pt x="12969" y="2473"/>
                    </a:cubicBezTo>
                    <a:cubicBezTo>
                      <a:pt x="13539" y="2632"/>
                      <a:pt x="14089" y="2856"/>
                      <a:pt x="14608" y="3139"/>
                    </a:cubicBezTo>
                    <a:cubicBezTo>
                      <a:pt x="15026" y="3360"/>
                      <a:pt x="15437" y="3596"/>
                      <a:pt x="15844" y="3837"/>
                    </a:cubicBezTo>
                    <a:cubicBezTo>
                      <a:pt x="15956" y="3902"/>
                      <a:pt x="16066" y="3931"/>
                      <a:pt x="16177" y="3931"/>
                    </a:cubicBezTo>
                    <a:cubicBezTo>
                      <a:pt x="16270" y="3931"/>
                      <a:pt x="16363" y="3911"/>
                      <a:pt x="16456" y="3875"/>
                    </a:cubicBezTo>
                    <a:cubicBezTo>
                      <a:pt x="16925" y="3705"/>
                      <a:pt x="17378" y="3496"/>
                      <a:pt x="17812" y="3248"/>
                    </a:cubicBezTo>
                    <a:cubicBezTo>
                      <a:pt x="18219" y="3011"/>
                      <a:pt x="18618" y="2763"/>
                      <a:pt x="19017" y="2519"/>
                    </a:cubicBezTo>
                    <a:cubicBezTo>
                      <a:pt x="19104" y="2468"/>
                      <a:pt x="19172" y="2442"/>
                      <a:pt x="19225" y="2442"/>
                    </a:cubicBezTo>
                    <a:close/>
                    <a:moveTo>
                      <a:pt x="10608" y="248"/>
                    </a:moveTo>
                    <a:cubicBezTo>
                      <a:pt x="11560" y="248"/>
                      <a:pt x="12485" y="421"/>
                      <a:pt x="13391" y="725"/>
                    </a:cubicBezTo>
                    <a:cubicBezTo>
                      <a:pt x="14240" y="1012"/>
                      <a:pt x="15061" y="1369"/>
                      <a:pt x="15825" y="1845"/>
                    </a:cubicBezTo>
                    <a:cubicBezTo>
                      <a:pt x="16185" y="2074"/>
                      <a:pt x="16510" y="2353"/>
                      <a:pt x="16789" y="2678"/>
                    </a:cubicBezTo>
                    <a:cubicBezTo>
                      <a:pt x="16925" y="2833"/>
                      <a:pt x="16999" y="3000"/>
                      <a:pt x="16929" y="3213"/>
                    </a:cubicBezTo>
                    <a:cubicBezTo>
                      <a:pt x="16886" y="3349"/>
                      <a:pt x="16789" y="3457"/>
                      <a:pt x="16665" y="3519"/>
                    </a:cubicBezTo>
                    <a:cubicBezTo>
                      <a:pt x="16557" y="3577"/>
                      <a:pt x="16445" y="3627"/>
                      <a:pt x="16328" y="3666"/>
                    </a:cubicBezTo>
                    <a:cubicBezTo>
                      <a:pt x="16274" y="3684"/>
                      <a:pt x="16218" y="3692"/>
                      <a:pt x="16163" y="3692"/>
                    </a:cubicBezTo>
                    <a:cubicBezTo>
                      <a:pt x="16059" y="3692"/>
                      <a:pt x="15957" y="3662"/>
                      <a:pt x="15871" y="3604"/>
                    </a:cubicBezTo>
                    <a:cubicBezTo>
                      <a:pt x="15309" y="3252"/>
                      <a:pt x="14728" y="2934"/>
                      <a:pt x="14131" y="2655"/>
                    </a:cubicBezTo>
                    <a:cubicBezTo>
                      <a:pt x="13542" y="2380"/>
                      <a:pt x="12919" y="2194"/>
                      <a:pt x="12275" y="2097"/>
                    </a:cubicBezTo>
                    <a:cubicBezTo>
                      <a:pt x="12186" y="2085"/>
                      <a:pt x="12093" y="2085"/>
                      <a:pt x="12004" y="2085"/>
                    </a:cubicBezTo>
                    <a:cubicBezTo>
                      <a:pt x="12002" y="2085"/>
                      <a:pt x="12000" y="2085"/>
                      <a:pt x="11997" y="2085"/>
                    </a:cubicBezTo>
                    <a:cubicBezTo>
                      <a:pt x="11942" y="2085"/>
                      <a:pt x="11892" y="2130"/>
                      <a:pt x="11888" y="2186"/>
                    </a:cubicBezTo>
                    <a:cubicBezTo>
                      <a:pt x="11872" y="2248"/>
                      <a:pt x="11907" y="2310"/>
                      <a:pt x="11969" y="2333"/>
                    </a:cubicBezTo>
                    <a:cubicBezTo>
                      <a:pt x="12027" y="2357"/>
                      <a:pt x="12089" y="2380"/>
                      <a:pt x="12151" y="2403"/>
                    </a:cubicBezTo>
                    <a:cubicBezTo>
                      <a:pt x="12589" y="2585"/>
                      <a:pt x="13008" y="2806"/>
                      <a:pt x="13411" y="3062"/>
                    </a:cubicBezTo>
                    <a:cubicBezTo>
                      <a:pt x="13907" y="3364"/>
                      <a:pt x="14387" y="3689"/>
                      <a:pt x="14879" y="4007"/>
                    </a:cubicBezTo>
                    <a:cubicBezTo>
                      <a:pt x="14891" y="4015"/>
                      <a:pt x="14906" y="4027"/>
                      <a:pt x="14922" y="4038"/>
                    </a:cubicBezTo>
                    <a:cubicBezTo>
                      <a:pt x="15023" y="4123"/>
                      <a:pt x="15015" y="4193"/>
                      <a:pt x="14891" y="4240"/>
                    </a:cubicBezTo>
                    <a:cubicBezTo>
                      <a:pt x="14259" y="4468"/>
                      <a:pt x="13632" y="4693"/>
                      <a:pt x="13000" y="4922"/>
                    </a:cubicBezTo>
                    <a:cubicBezTo>
                      <a:pt x="12570" y="5073"/>
                      <a:pt x="12140" y="5220"/>
                      <a:pt x="11710" y="5375"/>
                    </a:cubicBezTo>
                    <a:cubicBezTo>
                      <a:pt x="11621" y="5406"/>
                      <a:pt x="11527" y="5423"/>
                      <a:pt x="11433" y="5423"/>
                    </a:cubicBezTo>
                    <a:cubicBezTo>
                      <a:pt x="11354" y="5423"/>
                      <a:pt x="11274" y="5411"/>
                      <a:pt x="11198" y="5387"/>
                    </a:cubicBezTo>
                    <a:cubicBezTo>
                      <a:pt x="10900" y="5297"/>
                      <a:pt x="10602" y="5201"/>
                      <a:pt x="10299" y="5123"/>
                    </a:cubicBezTo>
                    <a:cubicBezTo>
                      <a:pt x="9648" y="4945"/>
                      <a:pt x="8978" y="4852"/>
                      <a:pt x="8304" y="4844"/>
                    </a:cubicBezTo>
                    <a:cubicBezTo>
                      <a:pt x="8153" y="4844"/>
                      <a:pt x="8002" y="4863"/>
                      <a:pt x="7851" y="4879"/>
                    </a:cubicBezTo>
                    <a:cubicBezTo>
                      <a:pt x="7804" y="4887"/>
                      <a:pt x="7758" y="4894"/>
                      <a:pt x="7711" y="4910"/>
                    </a:cubicBezTo>
                    <a:cubicBezTo>
                      <a:pt x="7653" y="4922"/>
                      <a:pt x="7614" y="4980"/>
                      <a:pt x="7622" y="5038"/>
                    </a:cubicBezTo>
                    <a:cubicBezTo>
                      <a:pt x="7626" y="5092"/>
                      <a:pt x="7668" y="5135"/>
                      <a:pt x="7727" y="5135"/>
                    </a:cubicBezTo>
                    <a:cubicBezTo>
                      <a:pt x="7816" y="5154"/>
                      <a:pt x="7905" y="5158"/>
                      <a:pt x="7998" y="5173"/>
                    </a:cubicBezTo>
                    <a:cubicBezTo>
                      <a:pt x="8529" y="5259"/>
                      <a:pt x="9040" y="5425"/>
                      <a:pt x="9548" y="5604"/>
                    </a:cubicBezTo>
                    <a:cubicBezTo>
                      <a:pt x="9695" y="5654"/>
                      <a:pt x="9838" y="5708"/>
                      <a:pt x="9986" y="5770"/>
                    </a:cubicBezTo>
                    <a:cubicBezTo>
                      <a:pt x="10020" y="5782"/>
                      <a:pt x="10044" y="5821"/>
                      <a:pt x="10075" y="5848"/>
                    </a:cubicBezTo>
                    <a:cubicBezTo>
                      <a:pt x="10040" y="5871"/>
                      <a:pt x="10013" y="5910"/>
                      <a:pt x="9978" y="5921"/>
                    </a:cubicBezTo>
                    <a:cubicBezTo>
                      <a:pt x="9443" y="6084"/>
                      <a:pt x="8912" y="6247"/>
                      <a:pt x="8378" y="6409"/>
                    </a:cubicBezTo>
                    <a:cubicBezTo>
                      <a:pt x="7715" y="6607"/>
                      <a:pt x="7056" y="6809"/>
                      <a:pt x="6394" y="7014"/>
                    </a:cubicBezTo>
                    <a:cubicBezTo>
                      <a:pt x="6270" y="7057"/>
                      <a:pt x="6146" y="7111"/>
                      <a:pt x="6026" y="7177"/>
                    </a:cubicBezTo>
                    <a:cubicBezTo>
                      <a:pt x="5952" y="7208"/>
                      <a:pt x="5906" y="7285"/>
                      <a:pt x="5913" y="7366"/>
                    </a:cubicBezTo>
                    <a:cubicBezTo>
                      <a:pt x="5925" y="7456"/>
                      <a:pt x="5991" y="7506"/>
                      <a:pt x="6072" y="7537"/>
                    </a:cubicBezTo>
                    <a:cubicBezTo>
                      <a:pt x="6158" y="7572"/>
                      <a:pt x="6248" y="7590"/>
                      <a:pt x="6339" y="7590"/>
                    </a:cubicBezTo>
                    <a:cubicBezTo>
                      <a:pt x="6379" y="7590"/>
                      <a:pt x="6419" y="7587"/>
                      <a:pt x="6460" y="7580"/>
                    </a:cubicBezTo>
                    <a:cubicBezTo>
                      <a:pt x="6851" y="7533"/>
                      <a:pt x="7246" y="7487"/>
                      <a:pt x="7634" y="7425"/>
                    </a:cubicBezTo>
                    <a:cubicBezTo>
                      <a:pt x="8060" y="7359"/>
                      <a:pt x="8478" y="7270"/>
                      <a:pt x="8901" y="7192"/>
                    </a:cubicBezTo>
                    <a:cubicBezTo>
                      <a:pt x="8947" y="7181"/>
                      <a:pt x="8990" y="7177"/>
                      <a:pt x="9040" y="7173"/>
                    </a:cubicBezTo>
                    <a:lnTo>
                      <a:pt x="9067" y="7200"/>
                    </a:lnTo>
                    <a:cubicBezTo>
                      <a:pt x="9052" y="7246"/>
                      <a:pt x="9036" y="7297"/>
                      <a:pt x="9013" y="7339"/>
                    </a:cubicBezTo>
                    <a:cubicBezTo>
                      <a:pt x="8645" y="7955"/>
                      <a:pt x="8199" y="8521"/>
                      <a:pt x="7692" y="9029"/>
                    </a:cubicBezTo>
                    <a:cubicBezTo>
                      <a:pt x="7533" y="9191"/>
                      <a:pt x="7370" y="9346"/>
                      <a:pt x="7207" y="9505"/>
                    </a:cubicBezTo>
                    <a:cubicBezTo>
                      <a:pt x="7118" y="9598"/>
                      <a:pt x="7099" y="9672"/>
                      <a:pt x="7145" y="9734"/>
                    </a:cubicBezTo>
                    <a:cubicBezTo>
                      <a:pt x="7167" y="9760"/>
                      <a:pt x="7193" y="9774"/>
                      <a:pt x="7227" y="9774"/>
                    </a:cubicBezTo>
                    <a:cubicBezTo>
                      <a:pt x="7267" y="9774"/>
                      <a:pt x="7317" y="9755"/>
                      <a:pt x="7378" y="9715"/>
                    </a:cubicBezTo>
                    <a:cubicBezTo>
                      <a:pt x="7707" y="9490"/>
                      <a:pt x="8052" y="9281"/>
                      <a:pt x="8370" y="9040"/>
                    </a:cubicBezTo>
                    <a:cubicBezTo>
                      <a:pt x="9044" y="8525"/>
                      <a:pt x="9633" y="7901"/>
                      <a:pt x="10109" y="7200"/>
                    </a:cubicBezTo>
                    <a:cubicBezTo>
                      <a:pt x="10156" y="7126"/>
                      <a:pt x="10206" y="7057"/>
                      <a:pt x="10268" y="6995"/>
                    </a:cubicBezTo>
                    <a:cubicBezTo>
                      <a:pt x="10373" y="6890"/>
                      <a:pt x="10501" y="6812"/>
                      <a:pt x="10644" y="6770"/>
                    </a:cubicBezTo>
                    <a:cubicBezTo>
                      <a:pt x="11667" y="6448"/>
                      <a:pt x="12694" y="6130"/>
                      <a:pt x="13717" y="5809"/>
                    </a:cubicBezTo>
                    <a:cubicBezTo>
                      <a:pt x="13787" y="5786"/>
                      <a:pt x="13856" y="5762"/>
                      <a:pt x="13926" y="5743"/>
                    </a:cubicBezTo>
                    <a:cubicBezTo>
                      <a:pt x="13944" y="5738"/>
                      <a:pt x="13962" y="5735"/>
                      <a:pt x="13978" y="5735"/>
                    </a:cubicBezTo>
                    <a:cubicBezTo>
                      <a:pt x="14057" y="5735"/>
                      <a:pt x="14107" y="5796"/>
                      <a:pt x="14081" y="5886"/>
                    </a:cubicBezTo>
                    <a:cubicBezTo>
                      <a:pt x="14058" y="5983"/>
                      <a:pt x="14019" y="6076"/>
                      <a:pt x="13969" y="6161"/>
                    </a:cubicBezTo>
                    <a:cubicBezTo>
                      <a:pt x="13709" y="6584"/>
                      <a:pt x="13411" y="6983"/>
                      <a:pt x="13081" y="7351"/>
                    </a:cubicBezTo>
                    <a:cubicBezTo>
                      <a:pt x="12888" y="7568"/>
                      <a:pt x="12694" y="7781"/>
                      <a:pt x="12500" y="7998"/>
                    </a:cubicBezTo>
                    <a:cubicBezTo>
                      <a:pt x="12461" y="8041"/>
                      <a:pt x="12427" y="8087"/>
                      <a:pt x="12396" y="8134"/>
                    </a:cubicBezTo>
                    <a:cubicBezTo>
                      <a:pt x="12353" y="8203"/>
                      <a:pt x="12310" y="8277"/>
                      <a:pt x="12368" y="8362"/>
                    </a:cubicBezTo>
                    <a:cubicBezTo>
                      <a:pt x="12393" y="8400"/>
                      <a:pt x="12432" y="8420"/>
                      <a:pt x="12481" y="8420"/>
                    </a:cubicBezTo>
                    <a:cubicBezTo>
                      <a:pt x="12518" y="8420"/>
                      <a:pt x="12560" y="8409"/>
                      <a:pt x="12605" y="8386"/>
                    </a:cubicBezTo>
                    <a:cubicBezTo>
                      <a:pt x="12744" y="8320"/>
                      <a:pt x="12872" y="8238"/>
                      <a:pt x="12992" y="8145"/>
                    </a:cubicBezTo>
                    <a:cubicBezTo>
                      <a:pt x="13271" y="7913"/>
                      <a:pt x="13550" y="7673"/>
                      <a:pt x="13802" y="7413"/>
                    </a:cubicBezTo>
                    <a:cubicBezTo>
                      <a:pt x="14375" y="6828"/>
                      <a:pt x="14891" y="6189"/>
                      <a:pt x="15332" y="5503"/>
                    </a:cubicBezTo>
                    <a:cubicBezTo>
                      <a:pt x="15453" y="5313"/>
                      <a:pt x="15631" y="5173"/>
                      <a:pt x="15844" y="5100"/>
                    </a:cubicBezTo>
                    <a:cubicBezTo>
                      <a:pt x="16231" y="4953"/>
                      <a:pt x="16619" y="4813"/>
                      <a:pt x="16999" y="4658"/>
                    </a:cubicBezTo>
                    <a:cubicBezTo>
                      <a:pt x="17064" y="4631"/>
                      <a:pt x="17122" y="4618"/>
                      <a:pt x="17174" y="4618"/>
                    </a:cubicBezTo>
                    <a:cubicBezTo>
                      <a:pt x="17334" y="4618"/>
                      <a:pt x="17428" y="4739"/>
                      <a:pt x="17464" y="4918"/>
                    </a:cubicBezTo>
                    <a:cubicBezTo>
                      <a:pt x="17487" y="5030"/>
                      <a:pt x="17487" y="5150"/>
                      <a:pt x="17467" y="5266"/>
                    </a:cubicBezTo>
                    <a:cubicBezTo>
                      <a:pt x="17309" y="6200"/>
                      <a:pt x="16987" y="7103"/>
                      <a:pt x="16514" y="7928"/>
                    </a:cubicBezTo>
                    <a:cubicBezTo>
                      <a:pt x="16189" y="8517"/>
                      <a:pt x="15766" y="9052"/>
                      <a:pt x="15270" y="9509"/>
                    </a:cubicBezTo>
                    <a:cubicBezTo>
                      <a:pt x="14771" y="9966"/>
                      <a:pt x="14209" y="10323"/>
                      <a:pt x="13535" y="10470"/>
                    </a:cubicBezTo>
                    <a:cubicBezTo>
                      <a:pt x="13365" y="10507"/>
                      <a:pt x="13192" y="10527"/>
                      <a:pt x="13018" y="10527"/>
                    </a:cubicBezTo>
                    <a:cubicBezTo>
                      <a:pt x="12922" y="10527"/>
                      <a:pt x="12825" y="10521"/>
                      <a:pt x="12729" y="10509"/>
                    </a:cubicBezTo>
                    <a:cubicBezTo>
                      <a:pt x="12024" y="10416"/>
                      <a:pt x="11466" y="9862"/>
                      <a:pt x="11373" y="9157"/>
                    </a:cubicBezTo>
                    <a:cubicBezTo>
                      <a:pt x="11357" y="9033"/>
                      <a:pt x="11357" y="8912"/>
                      <a:pt x="11345" y="8792"/>
                    </a:cubicBezTo>
                    <a:cubicBezTo>
                      <a:pt x="11342" y="8742"/>
                      <a:pt x="11342" y="8695"/>
                      <a:pt x="11338" y="8645"/>
                    </a:cubicBezTo>
                    <a:cubicBezTo>
                      <a:pt x="11334" y="8579"/>
                      <a:pt x="11311" y="8513"/>
                      <a:pt x="11237" y="8494"/>
                    </a:cubicBezTo>
                    <a:cubicBezTo>
                      <a:pt x="11225" y="8491"/>
                      <a:pt x="11212" y="8490"/>
                      <a:pt x="11200" y="8490"/>
                    </a:cubicBezTo>
                    <a:cubicBezTo>
                      <a:pt x="11146" y="8490"/>
                      <a:pt x="11095" y="8516"/>
                      <a:pt x="11067" y="8564"/>
                    </a:cubicBezTo>
                    <a:cubicBezTo>
                      <a:pt x="10931" y="8742"/>
                      <a:pt x="10799" y="8920"/>
                      <a:pt x="10664" y="9095"/>
                    </a:cubicBezTo>
                    <a:cubicBezTo>
                      <a:pt x="10272" y="9602"/>
                      <a:pt x="9800" y="10052"/>
                      <a:pt x="9273" y="10420"/>
                    </a:cubicBezTo>
                    <a:cubicBezTo>
                      <a:pt x="8668" y="10838"/>
                      <a:pt x="8002" y="11121"/>
                      <a:pt x="7266" y="11206"/>
                    </a:cubicBezTo>
                    <a:cubicBezTo>
                      <a:pt x="7167" y="11219"/>
                      <a:pt x="7069" y="11226"/>
                      <a:pt x="6972" y="11226"/>
                    </a:cubicBezTo>
                    <a:cubicBezTo>
                      <a:pt x="6741" y="11226"/>
                      <a:pt x="6514" y="11187"/>
                      <a:pt x="6293" y="11094"/>
                    </a:cubicBezTo>
                    <a:cubicBezTo>
                      <a:pt x="5824" y="10900"/>
                      <a:pt x="5607" y="10567"/>
                      <a:pt x="5650" y="10063"/>
                    </a:cubicBezTo>
                    <a:cubicBezTo>
                      <a:pt x="5669" y="9838"/>
                      <a:pt x="5739" y="9622"/>
                      <a:pt x="5789" y="9401"/>
                    </a:cubicBezTo>
                    <a:cubicBezTo>
                      <a:pt x="5801" y="9354"/>
                      <a:pt x="5813" y="9308"/>
                      <a:pt x="5820" y="9261"/>
                    </a:cubicBezTo>
                    <a:cubicBezTo>
                      <a:pt x="5826" y="9174"/>
                      <a:pt x="5774" y="9113"/>
                      <a:pt x="5702" y="9113"/>
                    </a:cubicBezTo>
                    <a:cubicBezTo>
                      <a:pt x="5681" y="9113"/>
                      <a:pt x="5658" y="9118"/>
                      <a:pt x="5634" y="9129"/>
                    </a:cubicBezTo>
                    <a:cubicBezTo>
                      <a:pt x="5576" y="9157"/>
                      <a:pt x="5522" y="9191"/>
                      <a:pt x="5472" y="9234"/>
                    </a:cubicBezTo>
                    <a:cubicBezTo>
                      <a:pt x="4828" y="9757"/>
                      <a:pt x="4069" y="10117"/>
                      <a:pt x="3255" y="10280"/>
                    </a:cubicBezTo>
                    <a:cubicBezTo>
                      <a:pt x="2945" y="10346"/>
                      <a:pt x="2635" y="10385"/>
                      <a:pt x="2324" y="10385"/>
                    </a:cubicBezTo>
                    <a:cubicBezTo>
                      <a:pt x="2065" y="10385"/>
                      <a:pt x="1806" y="10357"/>
                      <a:pt x="1547" y="10296"/>
                    </a:cubicBezTo>
                    <a:cubicBezTo>
                      <a:pt x="1240" y="10222"/>
                      <a:pt x="961" y="10102"/>
                      <a:pt x="725" y="9889"/>
                    </a:cubicBezTo>
                    <a:cubicBezTo>
                      <a:pt x="504" y="9699"/>
                      <a:pt x="365" y="9432"/>
                      <a:pt x="338" y="9141"/>
                    </a:cubicBezTo>
                    <a:cubicBezTo>
                      <a:pt x="283" y="8602"/>
                      <a:pt x="469" y="8141"/>
                      <a:pt x="830" y="7746"/>
                    </a:cubicBezTo>
                    <a:cubicBezTo>
                      <a:pt x="1492" y="7026"/>
                      <a:pt x="2318" y="6595"/>
                      <a:pt x="3275" y="6421"/>
                    </a:cubicBezTo>
                    <a:cubicBezTo>
                      <a:pt x="3666" y="6347"/>
                      <a:pt x="4061" y="6289"/>
                      <a:pt x="4456" y="6227"/>
                    </a:cubicBezTo>
                    <a:cubicBezTo>
                      <a:pt x="4476" y="6223"/>
                      <a:pt x="4495" y="6223"/>
                      <a:pt x="4515" y="6223"/>
                    </a:cubicBezTo>
                    <a:cubicBezTo>
                      <a:pt x="4534" y="6223"/>
                      <a:pt x="4553" y="6223"/>
                      <a:pt x="4573" y="6223"/>
                    </a:cubicBezTo>
                    <a:cubicBezTo>
                      <a:pt x="4627" y="6223"/>
                      <a:pt x="4673" y="6185"/>
                      <a:pt x="4689" y="6134"/>
                    </a:cubicBezTo>
                    <a:cubicBezTo>
                      <a:pt x="4701" y="6080"/>
                      <a:pt x="4673" y="6026"/>
                      <a:pt x="4619" y="6007"/>
                    </a:cubicBezTo>
                    <a:cubicBezTo>
                      <a:pt x="4580" y="5987"/>
                      <a:pt x="4542" y="5968"/>
                      <a:pt x="4499" y="5956"/>
                    </a:cubicBezTo>
                    <a:cubicBezTo>
                      <a:pt x="4181" y="5840"/>
                      <a:pt x="3902" y="5642"/>
                      <a:pt x="3689" y="5383"/>
                    </a:cubicBezTo>
                    <a:cubicBezTo>
                      <a:pt x="3201" y="4786"/>
                      <a:pt x="3511" y="4030"/>
                      <a:pt x="3957" y="3736"/>
                    </a:cubicBezTo>
                    <a:cubicBezTo>
                      <a:pt x="4340" y="3484"/>
                      <a:pt x="4763" y="3352"/>
                      <a:pt x="5204" y="3279"/>
                    </a:cubicBezTo>
                    <a:cubicBezTo>
                      <a:pt x="5540" y="3224"/>
                      <a:pt x="5877" y="3210"/>
                      <a:pt x="6217" y="3210"/>
                    </a:cubicBezTo>
                    <a:cubicBezTo>
                      <a:pt x="6313" y="3210"/>
                      <a:pt x="6410" y="3211"/>
                      <a:pt x="6506" y="3213"/>
                    </a:cubicBezTo>
                    <a:cubicBezTo>
                      <a:pt x="7246" y="3232"/>
                      <a:pt x="7978" y="3329"/>
                      <a:pt x="8711" y="3426"/>
                    </a:cubicBezTo>
                    <a:cubicBezTo>
                      <a:pt x="8724" y="3429"/>
                      <a:pt x="8740" y="3431"/>
                      <a:pt x="8755" y="3431"/>
                    </a:cubicBezTo>
                    <a:cubicBezTo>
                      <a:pt x="8761" y="3431"/>
                      <a:pt x="8767" y="3431"/>
                      <a:pt x="8773" y="3430"/>
                    </a:cubicBezTo>
                    <a:cubicBezTo>
                      <a:pt x="8811" y="3414"/>
                      <a:pt x="8862" y="3395"/>
                      <a:pt x="8870" y="3364"/>
                    </a:cubicBezTo>
                    <a:cubicBezTo>
                      <a:pt x="8873" y="3325"/>
                      <a:pt x="8858" y="3287"/>
                      <a:pt x="8827" y="3259"/>
                    </a:cubicBezTo>
                    <a:cubicBezTo>
                      <a:pt x="8773" y="3225"/>
                      <a:pt x="8715" y="3194"/>
                      <a:pt x="8653" y="3174"/>
                    </a:cubicBezTo>
                    <a:cubicBezTo>
                      <a:pt x="8157" y="2938"/>
                      <a:pt x="7843" y="2566"/>
                      <a:pt x="7781" y="2012"/>
                    </a:cubicBezTo>
                    <a:cubicBezTo>
                      <a:pt x="7734" y="1593"/>
                      <a:pt x="7897" y="1245"/>
                      <a:pt x="8161" y="939"/>
                    </a:cubicBezTo>
                    <a:cubicBezTo>
                      <a:pt x="8366" y="698"/>
                      <a:pt x="8633" y="559"/>
                      <a:pt x="8928" y="466"/>
                    </a:cubicBezTo>
                    <a:cubicBezTo>
                      <a:pt x="9435" y="303"/>
                      <a:pt x="9958" y="257"/>
                      <a:pt x="10485" y="249"/>
                    </a:cubicBezTo>
                    <a:cubicBezTo>
                      <a:pt x="10526" y="248"/>
                      <a:pt x="10567" y="248"/>
                      <a:pt x="10608" y="248"/>
                    </a:cubicBezTo>
                    <a:close/>
                    <a:moveTo>
                      <a:pt x="10589" y="1"/>
                    </a:moveTo>
                    <a:cubicBezTo>
                      <a:pt x="10052" y="1"/>
                      <a:pt x="9519" y="49"/>
                      <a:pt x="8997" y="191"/>
                    </a:cubicBezTo>
                    <a:cubicBezTo>
                      <a:pt x="8583" y="303"/>
                      <a:pt x="8211" y="485"/>
                      <a:pt x="7932" y="826"/>
                    </a:cubicBezTo>
                    <a:cubicBezTo>
                      <a:pt x="7455" y="1411"/>
                      <a:pt x="7382" y="2209"/>
                      <a:pt x="7854" y="2825"/>
                    </a:cubicBezTo>
                    <a:cubicBezTo>
                      <a:pt x="7882" y="2868"/>
                      <a:pt x="7920" y="2903"/>
                      <a:pt x="7951" y="2946"/>
                    </a:cubicBezTo>
                    <a:cubicBezTo>
                      <a:pt x="7967" y="2980"/>
                      <a:pt x="7978" y="3015"/>
                      <a:pt x="7986" y="3050"/>
                    </a:cubicBezTo>
                    <a:cubicBezTo>
                      <a:pt x="7951" y="3062"/>
                      <a:pt x="7920" y="3073"/>
                      <a:pt x="7882" y="3081"/>
                    </a:cubicBezTo>
                    <a:cubicBezTo>
                      <a:pt x="7879" y="3082"/>
                      <a:pt x="7876" y="3083"/>
                      <a:pt x="7874" y="3083"/>
                    </a:cubicBezTo>
                    <a:cubicBezTo>
                      <a:pt x="7869" y="3083"/>
                      <a:pt x="7863" y="3081"/>
                      <a:pt x="7858" y="3081"/>
                    </a:cubicBezTo>
                    <a:cubicBezTo>
                      <a:pt x="7544" y="3054"/>
                      <a:pt x="7235" y="3011"/>
                      <a:pt x="6925" y="3000"/>
                    </a:cubicBezTo>
                    <a:cubicBezTo>
                      <a:pt x="6668" y="2993"/>
                      <a:pt x="6413" y="2986"/>
                      <a:pt x="6158" y="2986"/>
                    </a:cubicBezTo>
                    <a:cubicBezTo>
                      <a:pt x="5997" y="2986"/>
                      <a:pt x="5835" y="2988"/>
                      <a:pt x="5673" y="2996"/>
                    </a:cubicBezTo>
                    <a:cubicBezTo>
                      <a:pt x="5057" y="3027"/>
                      <a:pt x="4460" y="3151"/>
                      <a:pt x="3922" y="3476"/>
                    </a:cubicBezTo>
                    <a:cubicBezTo>
                      <a:pt x="3437" y="3771"/>
                      <a:pt x="3205" y="4205"/>
                      <a:pt x="3201" y="4759"/>
                    </a:cubicBezTo>
                    <a:cubicBezTo>
                      <a:pt x="3197" y="5080"/>
                      <a:pt x="3348" y="5356"/>
                      <a:pt x="3557" y="5592"/>
                    </a:cubicBezTo>
                    <a:cubicBezTo>
                      <a:pt x="3650" y="5697"/>
                      <a:pt x="3759" y="5782"/>
                      <a:pt x="3856" y="5883"/>
                    </a:cubicBezTo>
                    <a:cubicBezTo>
                      <a:pt x="3891" y="5914"/>
                      <a:pt x="3910" y="5956"/>
                      <a:pt x="3910" y="6003"/>
                    </a:cubicBezTo>
                    <a:cubicBezTo>
                      <a:pt x="3898" y="6034"/>
                      <a:pt x="3844" y="6068"/>
                      <a:pt x="3802" y="6076"/>
                    </a:cubicBezTo>
                    <a:cubicBezTo>
                      <a:pt x="3685" y="6103"/>
                      <a:pt x="3565" y="6119"/>
                      <a:pt x="3445" y="6138"/>
                    </a:cubicBezTo>
                    <a:cubicBezTo>
                      <a:pt x="2387" y="6309"/>
                      <a:pt x="1461" y="6739"/>
                      <a:pt x="714" y="7521"/>
                    </a:cubicBezTo>
                    <a:cubicBezTo>
                      <a:pt x="407" y="7843"/>
                      <a:pt x="190" y="8211"/>
                      <a:pt x="117" y="8657"/>
                    </a:cubicBezTo>
                    <a:cubicBezTo>
                      <a:pt x="1" y="9385"/>
                      <a:pt x="307" y="9990"/>
                      <a:pt x="961" y="10323"/>
                    </a:cubicBezTo>
                    <a:cubicBezTo>
                      <a:pt x="1248" y="10466"/>
                      <a:pt x="1562" y="10555"/>
                      <a:pt x="1884" y="10582"/>
                    </a:cubicBezTo>
                    <a:cubicBezTo>
                      <a:pt x="2035" y="10596"/>
                      <a:pt x="2185" y="10603"/>
                      <a:pt x="2333" y="10603"/>
                    </a:cubicBezTo>
                    <a:cubicBezTo>
                      <a:pt x="3221" y="10603"/>
                      <a:pt x="4054" y="10360"/>
                      <a:pt x="4844" y="9931"/>
                    </a:cubicBezTo>
                    <a:cubicBezTo>
                      <a:pt x="4999" y="9846"/>
                      <a:pt x="5142" y="9745"/>
                      <a:pt x="5293" y="9660"/>
                    </a:cubicBezTo>
                    <a:cubicBezTo>
                      <a:pt x="5316" y="9645"/>
                      <a:pt x="5341" y="9638"/>
                      <a:pt x="5367" y="9638"/>
                    </a:cubicBezTo>
                    <a:cubicBezTo>
                      <a:pt x="5381" y="9638"/>
                      <a:pt x="5396" y="9641"/>
                      <a:pt x="5410" y="9645"/>
                    </a:cubicBezTo>
                    <a:cubicBezTo>
                      <a:pt x="5433" y="9660"/>
                      <a:pt x="5444" y="9718"/>
                      <a:pt x="5444" y="9757"/>
                    </a:cubicBezTo>
                    <a:cubicBezTo>
                      <a:pt x="5441" y="9827"/>
                      <a:pt x="5425" y="9893"/>
                      <a:pt x="5417" y="9962"/>
                    </a:cubicBezTo>
                    <a:cubicBezTo>
                      <a:pt x="5359" y="10633"/>
                      <a:pt x="5658" y="11098"/>
                      <a:pt x="6285" y="11326"/>
                    </a:cubicBezTo>
                    <a:cubicBezTo>
                      <a:pt x="6516" y="11407"/>
                      <a:pt x="6749" y="11441"/>
                      <a:pt x="6983" y="11441"/>
                    </a:cubicBezTo>
                    <a:cubicBezTo>
                      <a:pt x="7154" y="11441"/>
                      <a:pt x="7325" y="11423"/>
                      <a:pt x="7498" y="11392"/>
                    </a:cubicBezTo>
                    <a:cubicBezTo>
                      <a:pt x="8618" y="11198"/>
                      <a:pt x="9528" y="10629"/>
                      <a:pt x="10311" y="9831"/>
                    </a:cubicBezTo>
                    <a:cubicBezTo>
                      <a:pt x="10540" y="9602"/>
                      <a:pt x="10741" y="9343"/>
                      <a:pt x="10950" y="9095"/>
                    </a:cubicBezTo>
                    <a:cubicBezTo>
                      <a:pt x="10982" y="9059"/>
                      <a:pt x="11006" y="9019"/>
                      <a:pt x="11066" y="9019"/>
                    </a:cubicBezTo>
                    <a:cubicBezTo>
                      <a:pt x="11079" y="9019"/>
                      <a:pt x="11093" y="9021"/>
                      <a:pt x="11109" y="9025"/>
                    </a:cubicBezTo>
                    <a:cubicBezTo>
                      <a:pt x="11113" y="9067"/>
                      <a:pt x="11121" y="9110"/>
                      <a:pt x="11125" y="9145"/>
                    </a:cubicBezTo>
                    <a:cubicBezTo>
                      <a:pt x="11229" y="9993"/>
                      <a:pt x="11911" y="10656"/>
                      <a:pt x="12764" y="10730"/>
                    </a:cubicBezTo>
                    <a:cubicBezTo>
                      <a:pt x="12842" y="10737"/>
                      <a:pt x="12919" y="10740"/>
                      <a:pt x="12996" y="10740"/>
                    </a:cubicBezTo>
                    <a:cubicBezTo>
                      <a:pt x="13430" y="10740"/>
                      <a:pt x="13846" y="10632"/>
                      <a:pt x="14248" y="10451"/>
                    </a:cubicBezTo>
                    <a:cubicBezTo>
                      <a:pt x="15015" y="10106"/>
                      <a:pt x="15623" y="9560"/>
                      <a:pt x="16131" y="8901"/>
                    </a:cubicBezTo>
                    <a:cubicBezTo>
                      <a:pt x="17026" y="7738"/>
                      <a:pt x="17545" y="6417"/>
                      <a:pt x="17735" y="4964"/>
                    </a:cubicBezTo>
                    <a:cubicBezTo>
                      <a:pt x="17743" y="4887"/>
                      <a:pt x="17758" y="4809"/>
                      <a:pt x="17789" y="4736"/>
                    </a:cubicBezTo>
                    <a:cubicBezTo>
                      <a:pt x="17932" y="4406"/>
                      <a:pt x="18184" y="4185"/>
                      <a:pt x="18494" y="4019"/>
                    </a:cubicBezTo>
                    <a:cubicBezTo>
                      <a:pt x="18727" y="3899"/>
                      <a:pt x="18959" y="3782"/>
                      <a:pt x="19195" y="3670"/>
                    </a:cubicBezTo>
                    <a:cubicBezTo>
                      <a:pt x="19424" y="3569"/>
                      <a:pt x="19579" y="3352"/>
                      <a:pt x="19606" y="3108"/>
                    </a:cubicBezTo>
                    <a:cubicBezTo>
                      <a:pt x="19637" y="2872"/>
                      <a:pt x="19637" y="2639"/>
                      <a:pt x="19540" y="2415"/>
                    </a:cubicBezTo>
                    <a:cubicBezTo>
                      <a:pt x="19474" y="2264"/>
                      <a:pt x="19392" y="2209"/>
                      <a:pt x="19252" y="2209"/>
                    </a:cubicBezTo>
                    <a:cubicBezTo>
                      <a:pt x="19230" y="2209"/>
                      <a:pt x="19206" y="2211"/>
                      <a:pt x="19180" y="2213"/>
                    </a:cubicBezTo>
                    <a:cubicBezTo>
                      <a:pt x="19013" y="2229"/>
                      <a:pt x="18889" y="2326"/>
                      <a:pt x="18754" y="2403"/>
                    </a:cubicBezTo>
                    <a:cubicBezTo>
                      <a:pt x="18436" y="2589"/>
                      <a:pt x="18138" y="2806"/>
                      <a:pt x="17793" y="2949"/>
                    </a:cubicBezTo>
                    <a:cubicBezTo>
                      <a:pt x="17730" y="2976"/>
                      <a:pt x="17669" y="2990"/>
                      <a:pt x="17611" y="2990"/>
                    </a:cubicBezTo>
                    <a:cubicBezTo>
                      <a:pt x="17517" y="2990"/>
                      <a:pt x="17428" y="2955"/>
                      <a:pt x="17347" y="2884"/>
                    </a:cubicBezTo>
                    <a:cubicBezTo>
                      <a:pt x="17254" y="2806"/>
                      <a:pt x="17169" y="2721"/>
                      <a:pt x="17092" y="2628"/>
                    </a:cubicBezTo>
                    <a:cubicBezTo>
                      <a:pt x="16797" y="2256"/>
                      <a:pt x="16433" y="1961"/>
                      <a:pt x="16045" y="1698"/>
                    </a:cubicBezTo>
                    <a:cubicBezTo>
                      <a:pt x="15534" y="1349"/>
                      <a:pt x="14980" y="1090"/>
                      <a:pt x="14418" y="849"/>
                    </a:cubicBezTo>
                    <a:cubicBezTo>
                      <a:pt x="13213" y="338"/>
                      <a:pt x="11969" y="5"/>
                      <a:pt x="10652" y="1"/>
                    </a:cubicBezTo>
                    <a:cubicBezTo>
                      <a:pt x="10631" y="1"/>
                      <a:pt x="10610" y="1"/>
                      <a:pt x="105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322;p35"/>
              <p:cNvSpPr/>
              <p:nvPr/>
            </p:nvSpPr>
            <p:spPr>
              <a:xfrm>
                <a:off x="879359" y="2190799"/>
                <a:ext cx="1170675" cy="747258"/>
              </a:xfrm>
              <a:custGeom>
                <a:avLst/>
                <a:gdLst/>
                <a:ahLst/>
                <a:cxnLst/>
                <a:rect l="l" t="t" r="r" b="b"/>
                <a:pathLst>
                  <a:path w="17200" h="10979" extrusionOk="0">
                    <a:moveTo>
                      <a:pt x="10321" y="1"/>
                    </a:moveTo>
                    <a:cubicBezTo>
                      <a:pt x="10280" y="1"/>
                      <a:pt x="10239" y="1"/>
                      <a:pt x="10198" y="2"/>
                    </a:cubicBezTo>
                    <a:cubicBezTo>
                      <a:pt x="9671" y="10"/>
                      <a:pt x="9148" y="56"/>
                      <a:pt x="8641" y="219"/>
                    </a:cubicBezTo>
                    <a:cubicBezTo>
                      <a:pt x="8346" y="312"/>
                      <a:pt x="8079" y="451"/>
                      <a:pt x="7874" y="692"/>
                    </a:cubicBezTo>
                    <a:cubicBezTo>
                      <a:pt x="7610" y="998"/>
                      <a:pt x="7447" y="1346"/>
                      <a:pt x="7494" y="1765"/>
                    </a:cubicBezTo>
                    <a:cubicBezTo>
                      <a:pt x="7560" y="2319"/>
                      <a:pt x="7874" y="2691"/>
                      <a:pt x="8366" y="2927"/>
                    </a:cubicBezTo>
                    <a:cubicBezTo>
                      <a:pt x="8428" y="2947"/>
                      <a:pt x="8486" y="2978"/>
                      <a:pt x="8540" y="3012"/>
                    </a:cubicBezTo>
                    <a:cubicBezTo>
                      <a:pt x="8571" y="3040"/>
                      <a:pt x="8586" y="3078"/>
                      <a:pt x="8586" y="3117"/>
                    </a:cubicBezTo>
                    <a:cubicBezTo>
                      <a:pt x="8575" y="3148"/>
                      <a:pt x="8524" y="3167"/>
                      <a:pt x="8490" y="3183"/>
                    </a:cubicBezTo>
                    <a:cubicBezTo>
                      <a:pt x="8483" y="3184"/>
                      <a:pt x="8476" y="3184"/>
                      <a:pt x="8469" y="3184"/>
                    </a:cubicBezTo>
                    <a:cubicBezTo>
                      <a:pt x="8453" y="3184"/>
                      <a:pt x="8437" y="3182"/>
                      <a:pt x="8424" y="3179"/>
                    </a:cubicBezTo>
                    <a:cubicBezTo>
                      <a:pt x="7691" y="3082"/>
                      <a:pt x="6959" y="2985"/>
                      <a:pt x="6219" y="2966"/>
                    </a:cubicBezTo>
                    <a:cubicBezTo>
                      <a:pt x="6124" y="2964"/>
                      <a:pt x="6028" y="2963"/>
                      <a:pt x="5932" y="2963"/>
                    </a:cubicBezTo>
                    <a:cubicBezTo>
                      <a:pt x="5593" y="2963"/>
                      <a:pt x="5253" y="2977"/>
                      <a:pt x="4921" y="3032"/>
                    </a:cubicBezTo>
                    <a:cubicBezTo>
                      <a:pt x="4476" y="3105"/>
                      <a:pt x="4053" y="3237"/>
                      <a:pt x="3670" y="3489"/>
                    </a:cubicBezTo>
                    <a:cubicBezTo>
                      <a:pt x="3224" y="3783"/>
                      <a:pt x="2914" y="4539"/>
                      <a:pt x="3406" y="5136"/>
                    </a:cubicBezTo>
                    <a:cubicBezTo>
                      <a:pt x="3615" y="5395"/>
                      <a:pt x="3898" y="5593"/>
                      <a:pt x="4212" y="5709"/>
                    </a:cubicBezTo>
                    <a:cubicBezTo>
                      <a:pt x="4255" y="5721"/>
                      <a:pt x="4293" y="5740"/>
                      <a:pt x="4336" y="5760"/>
                    </a:cubicBezTo>
                    <a:cubicBezTo>
                      <a:pt x="4386" y="5779"/>
                      <a:pt x="4414" y="5833"/>
                      <a:pt x="4402" y="5887"/>
                    </a:cubicBezTo>
                    <a:cubicBezTo>
                      <a:pt x="4390" y="5938"/>
                      <a:pt x="4340" y="5976"/>
                      <a:pt x="4286" y="5976"/>
                    </a:cubicBezTo>
                    <a:cubicBezTo>
                      <a:pt x="4266" y="5976"/>
                      <a:pt x="4247" y="5976"/>
                      <a:pt x="4228" y="5976"/>
                    </a:cubicBezTo>
                    <a:cubicBezTo>
                      <a:pt x="4208" y="5976"/>
                      <a:pt x="4189" y="5976"/>
                      <a:pt x="4169" y="5980"/>
                    </a:cubicBezTo>
                    <a:cubicBezTo>
                      <a:pt x="3774" y="6042"/>
                      <a:pt x="3379" y="6100"/>
                      <a:pt x="2988" y="6174"/>
                    </a:cubicBezTo>
                    <a:cubicBezTo>
                      <a:pt x="2031" y="6348"/>
                      <a:pt x="1205" y="6779"/>
                      <a:pt x="547" y="7499"/>
                    </a:cubicBezTo>
                    <a:cubicBezTo>
                      <a:pt x="186" y="7894"/>
                      <a:pt x="0" y="8355"/>
                      <a:pt x="51" y="8894"/>
                    </a:cubicBezTo>
                    <a:cubicBezTo>
                      <a:pt x="82" y="9185"/>
                      <a:pt x="217" y="9452"/>
                      <a:pt x="438" y="9642"/>
                    </a:cubicBezTo>
                    <a:cubicBezTo>
                      <a:pt x="674" y="9855"/>
                      <a:pt x="953" y="9975"/>
                      <a:pt x="1260" y="10049"/>
                    </a:cubicBezTo>
                    <a:cubicBezTo>
                      <a:pt x="1519" y="10110"/>
                      <a:pt x="1778" y="10138"/>
                      <a:pt x="2037" y="10138"/>
                    </a:cubicBezTo>
                    <a:cubicBezTo>
                      <a:pt x="2348" y="10138"/>
                      <a:pt x="2658" y="10099"/>
                      <a:pt x="2968" y="10033"/>
                    </a:cubicBezTo>
                    <a:cubicBezTo>
                      <a:pt x="3782" y="9870"/>
                      <a:pt x="4541" y="9510"/>
                      <a:pt x="5185" y="8987"/>
                    </a:cubicBezTo>
                    <a:cubicBezTo>
                      <a:pt x="5235" y="8944"/>
                      <a:pt x="5289" y="8910"/>
                      <a:pt x="5347" y="8882"/>
                    </a:cubicBezTo>
                    <a:cubicBezTo>
                      <a:pt x="5371" y="8871"/>
                      <a:pt x="5394" y="8866"/>
                      <a:pt x="5415" y="8866"/>
                    </a:cubicBezTo>
                    <a:cubicBezTo>
                      <a:pt x="5487" y="8866"/>
                      <a:pt x="5540" y="8927"/>
                      <a:pt x="5537" y="9014"/>
                    </a:cubicBezTo>
                    <a:cubicBezTo>
                      <a:pt x="5526" y="9061"/>
                      <a:pt x="5514" y="9107"/>
                      <a:pt x="5502" y="9154"/>
                    </a:cubicBezTo>
                    <a:cubicBezTo>
                      <a:pt x="5452" y="9375"/>
                      <a:pt x="5382" y="9591"/>
                      <a:pt x="5367" y="9816"/>
                    </a:cubicBezTo>
                    <a:cubicBezTo>
                      <a:pt x="5320" y="10320"/>
                      <a:pt x="5541" y="10653"/>
                      <a:pt x="6006" y="10847"/>
                    </a:cubicBezTo>
                    <a:cubicBezTo>
                      <a:pt x="6227" y="10940"/>
                      <a:pt x="6456" y="10979"/>
                      <a:pt x="6687" y="10979"/>
                    </a:cubicBezTo>
                    <a:cubicBezTo>
                      <a:pt x="6784" y="10979"/>
                      <a:pt x="6881" y="10972"/>
                      <a:pt x="6979" y="10959"/>
                    </a:cubicBezTo>
                    <a:cubicBezTo>
                      <a:pt x="7719" y="10874"/>
                      <a:pt x="8381" y="10591"/>
                      <a:pt x="8986" y="10173"/>
                    </a:cubicBezTo>
                    <a:cubicBezTo>
                      <a:pt x="9516" y="9805"/>
                      <a:pt x="9985" y="9355"/>
                      <a:pt x="10377" y="8848"/>
                    </a:cubicBezTo>
                    <a:cubicBezTo>
                      <a:pt x="10512" y="8673"/>
                      <a:pt x="10644" y="8495"/>
                      <a:pt x="10780" y="8317"/>
                    </a:cubicBezTo>
                    <a:cubicBezTo>
                      <a:pt x="10808" y="8269"/>
                      <a:pt x="10859" y="8243"/>
                      <a:pt x="10913" y="8243"/>
                    </a:cubicBezTo>
                    <a:cubicBezTo>
                      <a:pt x="10925" y="8243"/>
                      <a:pt x="10938" y="8244"/>
                      <a:pt x="10950" y="8247"/>
                    </a:cubicBezTo>
                    <a:cubicBezTo>
                      <a:pt x="11024" y="8266"/>
                      <a:pt x="11047" y="8332"/>
                      <a:pt x="11051" y="8398"/>
                    </a:cubicBezTo>
                    <a:cubicBezTo>
                      <a:pt x="11055" y="8448"/>
                      <a:pt x="11055" y="8495"/>
                      <a:pt x="11058" y="8545"/>
                    </a:cubicBezTo>
                    <a:cubicBezTo>
                      <a:pt x="11070" y="8665"/>
                      <a:pt x="11070" y="8786"/>
                      <a:pt x="11089" y="8910"/>
                    </a:cubicBezTo>
                    <a:cubicBezTo>
                      <a:pt x="11182" y="9615"/>
                      <a:pt x="11737" y="10169"/>
                      <a:pt x="12446" y="10262"/>
                    </a:cubicBezTo>
                    <a:cubicBezTo>
                      <a:pt x="12541" y="10274"/>
                      <a:pt x="12636" y="10280"/>
                      <a:pt x="12732" y="10280"/>
                    </a:cubicBezTo>
                    <a:cubicBezTo>
                      <a:pt x="12905" y="10280"/>
                      <a:pt x="13078" y="10260"/>
                      <a:pt x="13248" y="10223"/>
                    </a:cubicBezTo>
                    <a:cubicBezTo>
                      <a:pt x="13922" y="10076"/>
                      <a:pt x="14484" y="9719"/>
                      <a:pt x="14983" y="9262"/>
                    </a:cubicBezTo>
                    <a:cubicBezTo>
                      <a:pt x="15479" y="8805"/>
                      <a:pt x="15902" y="8270"/>
                      <a:pt x="16231" y="7681"/>
                    </a:cubicBezTo>
                    <a:cubicBezTo>
                      <a:pt x="16700" y="6856"/>
                      <a:pt x="17022" y="5953"/>
                      <a:pt x="17180" y="5019"/>
                    </a:cubicBezTo>
                    <a:cubicBezTo>
                      <a:pt x="17200" y="4903"/>
                      <a:pt x="17200" y="4783"/>
                      <a:pt x="17177" y="4671"/>
                    </a:cubicBezTo>
                    <a:cubicBezTo>
                      <a:pt x="17141" y="4492"/>
                      <a:pt x="17047" y="4371"/>
                      <a:pt x="16887" y="4371"/>
                    </a:cubicBezTo>
                    <a:cubicBezTo>
                      <a:pt x="16835" y="4371"/>
                      <a:pt x="16777" y="4384"/>
                      <a:pt x="16712" y="4411"/>
                    </a:cubicBezTo>
                    <a:cubicBezTo>
                      <a:pt x="16332" y="4566"/>
                      <a:pt x="15944" y="4706"/>
                      <a:pt x="15557" y="4853"/>
                    </a:cubicBezTo>
                    <a:cubicBezTo>
                      <a:pt x="15344" y="4926"/>
                      <a:pt x="15166" y="5066"/>
                      <a:pt x="15045" y="5256"/>
                    </a:cubicBezTo>
                    <a:cubicBezTo>
                      <a:pt x="14604" y="5942"/>
                      <a:pt x="14092" y="6581"/>
                      <a:pt x="13519" y="7166"/>
                    </a:cubicBezTo>
                    <a:cubicBezTo>
                      <a:pt x="13263" y="7426"/>
                      <a:pt x="12984" y="7666"/>
                      <a:pt x="12709" y="7898"/>
                    </a:cubicBezTo>
                    <a:cubicBezTo>
                      <a:pt x="12585" y="7991"/>
                      <a:pt x="12457" y="8073"/>
                      <a:pt x="12322" y="8139"/>
                    </a:cubicBezTo>
                    <a:cubicBezTo>
                      <a:pt x="12275" y="8162"/>
                      <a:pt x="12233" y="8173"/>
                      <a:pt x="12196" y="8173"/>
                    </a:cubicBezTo>
                    <a:cubicBezTo>
                      <a:pt x="12147" y="8173"/>
                      <a:pt x="12108" y="8153"/>
                      <a:pt x="12081" y="8115"/>
                    </a:cubicBezTo>
                    <a:cubicBezTo>
                      <a:pt x="12023" y="8030"/>
                      <a:pt x="12066" y="7956"/>
                      <a:pt x="12112" y="7887"/>
                    </a:cubicBezTo>
                    <a:cubicBezTo>
                      <a:pt x="12140" y="7840"/>
                      <a:pt x="12174" y="7794"/>
                      <a:pt x="12213" y="7751"/>
                    </a:cubicBezTo>
                    <a:cubicBezTo>
                      <a:pt x="12407" y="7534"/>
                      <a:pt x="12601" y="7321"/>
                      <a:pt x="12794" y="7104"/>
                    </a:cubicBezTo>
                    <a:cubicBezTo>
                      <a:pt x="13128" y="6736"/>
                      <a:pt x="13422" y="6337"/>
                      <a:pt x="13682" y="5914"/>
                    </a:cubicBezTo>
                    <a:cubicBezTo>
                      <a:pt x="13732" y="5829"/>
                      <a:pt x="13771" y="5736"/>
                      <a:pt x="13794" y="5639"/>
                    </a:cubicBezTo>
                    <a:cubicBezTo>
                      <a:pt x="13820" y="5549"/>
                      <a:pt x="13770" y="5488"/>
                      <a:pt x="13691" y="5488"/>
                    </a:cubicBezTo>
                    <a:cubicBezTo>
                      <a:pt x="13675" y="5488"/>
                      <a:pt x="13657" y="5491"/>
                      <a:pt x="13639" y="5496"/>
                    </a:cubicBezTo>
                    <a:cubicBezTo>
                      <a:pt x="13569" y="5515"/>
                      <a:pt x="13500" y="5539"/>
                      <a:pt x="13430" y="5562"/>
                    </a:cubicBezTo>
                    <a:cubicBezTo>
                      <a:pt x="12407" y="5883"/>
                      <a:pt x="11380" y="6201"/>
                      <a:pt x="10357" y="6523"/>
                    </a:cubicBezTo>
                    <a:cubicBezTo>
                      <a:pt x="10214" y="6565"/>
                      <a:pt x="10086" y="6643"/>
                      <a:pt x="9981" y="6748"/>
                    </a:cubicBezTo>
                    <a:cubicBezTo>
                      <a:pt x="9919" y="6810"/>
                      <a:pt x="9869" y="6879"/>
                      <a:pt x="9822" y="6953"/>
                    </a:cubicBezTo>
                    <a:cubicBezTo>
                      <a:pt x="9346" y="7654"/>
                      <a:pt x="8757" y="8278"/>
                      <a:pt x="8083" y="8793"/>
                    </a:cubicBezTo>
                    <a:cubicBezTo>
                      <a:pt x="7765" y="9034"/>
                      <a:pt x="7420" y="9243"/>
                      <a:pt x="7091" y="9468"/>
                    </a:cubicBezTo>
                    <a:cubicBezTo>
                      <a:pt x="7030" y="9508"/>
                      <a:pt x="6980" y="9527"/>
                      <a:pt x="6940" y="9527"/>
                    </a:cubicBezTo>
                    <a:cubicBezTo>
                      <a:pt x="6906" y="9527"/>
                      <a:pt x="6880" y="9513"/>
                      <a:pt x="6858" y="9487"/>
                    </a:cubicBezTo>
                    <a:cubicBezTo>
                      <a:pt x="6812" y="9425"/>
                      <a:pt x="6831" y="9351"/>
                      <a:pt x="6920" y="9258"/>
                    </a:cubicBezTo>
                    <a:cubicBezTo>
                      <a:pt x="7083" y="9099"/>
                      <a:pt x="7246" y="8944"/>
                      <a:pt x="7405" y="8782"/>
                    </a:cubicBezTo>
                    <a:cubicBezTo>
                      <a:pt x="7912" y="8274"/>
                      <a:pt x="8358" y="7708"/>
                      <a:pt x="8726" y="7092"/>
                    </a:cubicBezTo>
                    <a:cubicBezTo>
                      <a:pt x="8749" y="7050"/>
                      <a:pt x="8765" y="6999"/>
                      <a:pt x="8780" y="6953"/>
                    </a:cubicBezTo>
                    <a:lnTo>
                      <a:pt x="8753" y="6926"/>
                    </a:lnTo>
                    <a:cubicBezTo>
                      <a:pt x="8707" y="6930"/>
                      <a:pt x="8660" y="6934"/>
                      <a:pt x="8614" y="6945"/>
                    </a:cubicBezTo>
                    <a:cubicBezTo>
                      <a:pt x="8191" y="7023"/>
                      <a:pt x="7773" y="7112"/>
                      <a:pt x="7347" y="7178"/>
                    </a:cubicBezTo>
                    <a:cubicBezTo>
                      <a:pt x="6959" y="7240"/>
                      <a:pt x="6564" y="7286"/>
                      <a:pt x="6173" y="7333"/>
                    </a:cubicBezTo>
                    <a:cubicBezTo>
                      <a:pt x="6132" y="7340"/>
                      <a:pt x="6092" y="7343"/>
                      <a:pt x="6052" y="7343"/>
                    </a:cubicBezTo>
                    <a:cubicBezTo>
                      <a:pt x="5961" y="7343"/>
                      <a:pt x="5871" y="7325"/>
                      <a:pt x="5785" y="7290"/>
                    </a:cubicBezTo>
                    <a:cubicBezTo>
                      <a:pt x="5708" y="7259"/>
                      <a:pt x="5642" y="7209"/>
                      <a:pt x="5626" y="7119"/>
                    </a:cubicBezTo>
                    <a:cubicBezTo>
                      <a:pt x="5619" y="7038"/>
                      <a:pt x="5665" y="6961"/>
                      <a:pt x="5743" y="6930"/>
                    </a:cubicBezTo>
                    <a:cubicBezTo>
                      <a:pt x="5859" y="6864"/>
                      <a:pt x="5983" y="6810"/>
                      <a:pt x="6107" y="6767"/>
                    </a:cubicBezTo>
                    <a:cubicBezTo>
                      <a:pt x="6769" y="6562"/>
                      <a:pt x="7432" y="6360"/>
                      <a:pt x="8091" y="6162"/>
                    </a:cubicBezTo>
                    <a:cubicBezTo>
                      <a:pt x="8625" y="6000"/>
                      <a:pt x="9156" y="5837"/>
                      <a:pt x="9691" y="5674"/>
                    </a:cubicBezTo>
                    <a:cubicBezTo>
                      <a:pt x="9726" y="5663"/>
                      <a:pt x="9753" y="5624"/>
                      <a:pt x="9788" y="5601"/>
                    </a:cubicBezTo>
                    <a:cubicBezTo>
                      <a:pt x="9757" y="5574"/>
                      <a:pt x="9733" y="5535"/>
                      <a:pt x="9699" y="5523"/>
                    </a:cubicBezTo>
                    <a:cubicBezTo>
                      <a:pt x="9551" y="5461"/>
                      <a:pt x="9408" y="5407"/>
                      <a:pt x="9261" y="5357"/>
                    </a:cubicBezTo>
                    <a:cubicBezTo>
                      <a:pt x="8753" y="5178"/>
                      <a:pt x="8242" y="5012"/>
                      <a:pt x="7711" y="4926"/>
                    </a:cubicBezTo>
                    <a:cubicBezTo>
                      <a:pt x="7622" y="4911"/>
                      <a:pt x="7529" y="4907"/>
                      <a:pt x="7440" y="4888"/>
                    </a:cubicBezTo>
                    <a:cubicBezTo>
                      <a:pt x="7381" y="4888"/>
                      <a:pt x="7339" y="4845"/>
                      <a:pt x="7335" y="4791"/>
                    </a:cubicBezTo>
                    <a:cubicBezTo>
                      <a:pt x="7327" y="4733"/>
                      <a:pt x="7366" y="4675"/>
                      <a:pt x="7424" y="4663"/>
                    </a:cubicBezTo>
                    <a:cubicBezTo>
                      <a:pt x="7471" y="4647"/>
                      <a:pt x="7517" y="4640"/>
                      <a:pt x="7564" y="4632"/>
                    </a:cubicBezTo>
                    <a:cubicBezTo>
                      <a:pt x="7715" y="4616"/>
                      <a:pt x="7866" y="4597"/>
                      <a:pt x="8017" y="4597"/>
                    </a:cubicBezTo>
                    <a:cubicBezTo>
                      <a:pt x="8691" y="4605"/>
                      <a:pt x="9361" y="4698"/>
                      <a:pt x="10016" y="4876"/>
                    </a:cubicBezTo>
                    <a:cubicBezTo>
                      <a:pt x="10315" y="4954"/>
                      <a:pt x="10613" y="5050"/>
                      <a:pt x="10911" y="5140"/>
                    </a:cubicBezTo>
                    <a:cubicBezTo>
                      <a:pt x="10987" y="5164"/>
                      <a:pt x="11067" y="5176"/>
                      <a:pt x="11146" y="5176"/>
                    </a:cubicBezTo>
                    <a:cubicBezTo>
                      <a:pt x="11240" y="5176"/>
                      <a:pt x="11334" y="5159"/>
                      <a:pt x="11423" y="5128"/>
                    </a:cubicBezTo>
                    <a:cubicBezTo>
                      <a:pt x="11853" y="4973"/>
                      <a:pt x="12287" y="4826"/>
                      <a:pt x="12713" y="4675"/>
                    </a:cubicBezTo>
                    <a:cubicBezTo>
                      <a:pt x="13345" y="4446"/>
                      <a:pt x="13976" y="4221"/>
                      <a:pt x="14604" y="3993"/>
                    </a:cubicBezTo>
                    <a:cubicBezTo>
                      <a:pt x="14728" y="3946"/>
                      <a:pt x="14736" y="3876"/>
                      <a:pt x="14635" y="3791"/>
                    </a:cubicBezTo>
                    <a:cubicBezTo>
                      <a:pt x="14619" y="3780"/>
                      <a:pt x="14608" y="3768"/>
                      <a:pt x="14592" y="3760"/>
                    </a:cubicBezTo>
                    <a:cubicBezTo>
                      <a:pt x="14104" y="3442"/>
                      <a:pt x="13620" y="3117"/>
                      <a:pt x="13124" y="2815"/>
                    </a:cubicBezTo>
                    <a:cubicBezTo>
                      <a:pt x="12725" y="2559"/>
                      <a:pt x="12302" y="2338"/>
                      <a:pt x="11864" y="2156"/>
                    </a:cubicBezTo>
                    <a:cubicBezTo>
                      <a:pt x="11802" y="2133"/>
                      <a:pt x="11744" y="2110"/>
                      <a:pt x="11682" y="2086"/>
                    </a:cubicBezTo>
                    <a:cubicBezTo>
                      <a:pt x="11620" y="2063"/>
                      <a:pt x="11589" y="2001"/>
                      <a:pt x="11601" y="1939"/>
                    </a:cubicBezTo>
                    <a:cubicBezTo>
                      <a:pt x="11605" y="1883"/>
                      <a:pt x="11655" y="1838"/>
                      <a:pt x="11710" y="1838"/>
                    </a:cubicBezTo>
                    <a:cubicBezTo>
                      <a:pt x="11713" y="1838"/>
                      <a:pt x="11715" y="1838"/>
                      <a:pt x="11717" y="1838"/>
                    </a:cubicBezTo>
                    <a:cubicBezTo>
                      <a:pt x="11810" y="1838"/>
                      <a:pt x="11899" y="1838"/>
                      <a:pt x="11988" y="1850"/>
                    </a:cubicBezTo>
                    <a:cubicBezTo>
                      <a:pt x="12632" y="1947"/>
                      <a:pt x="13255" y="2133"/>
                      <a:pt x="13844" y="2408"/>
                    </a:cubicBezTo>
                    <a:cubicBezTo>
                      <a:pt x="14441" y="2687"/>
                      <a:pt x="15022" y="3005"/>
                      <a:pt x="15584" y="3357"/>
                    </a:cubicBezTo>
                    <a:cubicBezTo>
                      <a:pt x="15672" y="3415"/>
                      <a:pt x="15776" y="3445"/>
                      <a:pt x="15880" y="3445"/>
                    </a:cubicBezTo>
                    <a:cubicBezTo>
                      <a:pt x="15935" y="3445"/>
                      <a:pt x="15991" y="3437"/>
                      <a:pt x="16045" y="3419"/>
                    </a:cubicBezTo>
                    <a:cubicBezTo>
                      <a:pt x="16158" y="3380"/>
                      <a:pt x="16270" y="3330"/>
                      <a:pt x="16378" y="3272"/>
                    </a:cubicBezTo>
                    <a:cubicBezTo>
                      <a:pt x="16502" y="3210"/>
                      <a:pt x="16599" y="3102"/>
                      <a:pt x="16646" y="2966"/>
                    </a:cubicBezTo>
                    <a:cubicBezTo>
                      <a:pt x="16712" y="2753"/>
                      <a:pt x="16638" y="2586"/>
                      <a:pt x="16502" y="2431"/>
                    </a:cubicBezTo>
                    <a:cubicBezTo>
                      <a:pt x="16223" y="2106"/>
                      <a:pt x="15898" y="1827"/>
                      <a:pt x="15538" y="1598"/>
                    </a:cubicBezTo>
                    <a:cubicBezTo>
                      <a:pt x="14774" y="1122"/>
                      <a:pt x="13957" y="765"/>
                      <a:pt x="13104" y="478"/>
                    </a:cubicBezTo>
                    <a:cubicBezTo>
                      <a:pt x="12201" y="174"/>
                      <a:pt x="11274" y="1"/>
                      <a:pt x="10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323;p35"/>
              <p:cNvSpPr/>
              <p:nvPr/>
            </p:nvSpPr>
            <p:spPr>
              <a:xfrm>
                <a:off x="1289438" y="2340130"/>
                <a:ext cx="889032" cy="439956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6464" extrusionOk="0">
                    <a:moveTo>
                      <a:pt x="12911" y="1"/>
                    </a:moveTo>
                    <a:cubicBezTo>
                      <a:pt x="12858" y="1"/>
                      <a:pt x="12790" y="27"/>
                      <a:pt x="12705" y="78"/>
                    </a:cubicBezTo>
                    <a:cubicBezTo>
                      <a:pt x="12302" y="322"/>
                      <a:pt x="11903" y="570"/>
                      <a:pt x="11500" y="807"/>
                    </a:cubicBezTo>
                    <a:cubicBezTo>
                      <a:pt x="11066" y="1055"/>
                      <a:pt x="10613" y="1264"/>
                      <a:pt x="10144" y="1434"/>
                    </a:cubicBezTo>
                    <a:cubicBezTo>
                      <a:pt x="10049" y="1470"/>
                      <a:pt x="9955" y="1490"/>
                      <a:pt x="9862" y="1490"/>
                    </a:cubicBezTo>
                    <a:cubicBezTo>
                      <a:pt x="9751" y="1490"/>
                      <a:pt x="9642" y="1461"/>
                      <a:pt x="9532" y="1396"/>
                    </a:cubicBezTo>
                    <a:cubicBezTo>
                      <a:pt x="9125" y="1155"/>
                      <a:pt x="8714" y="919"/>
                      <a:pt x="8296" y="698"/>
                    </a:cubicBezTo>
                    <a:cubicBezTo>
                      <a:pt x="7777" y="415"/>
                      <a:pt x="7227" y="191"/>
                      <a:pt x="6657" y="32"/>
                    </a:cubicBezTo>
                    <a:cubicBezTo>
                      <a:pt x="6610" y="24"/>
                      <a:pt x="6572" y="16"/>
                      <a:pt x="6529" y="9"/>
                    </a:cubicBezTo>
                    <a:cubicBezTo>
                      <a:pt x="6525" y="16"/>
                      <a:pt x="6521" y="24"/>
                      <a:pt x="6521" y="32"/>
                    </a:cubicBezTo>
                    <a:cubicBezTo>
                      <a:pt x="6556" y="51"/>
                      <a:pt x="6591" y="74"/>
                      <a:pt x="6626" y="94"/>
                    </a:cubicBezTo>
                    <a:cubicBezTo>
                      <a:pt x="7087" y="369"/>
                      <a:pt x="7556" y="636"/>
                      <a:pt x="8013" y="919"/>
                    </a:cubicBezTo>
                    <a:cubicBezTo>
                      <a:pt x="8308" y="1105"/>
                      <a:pt x="8590" y="1307"/>
                      <a:pt x="8873" y="1512"/>
                    </a:cubicBezTo>
                    <a:cubicBezTo>
                      <a:pt x="8974" y="1570"/>
                      <a:pt x="9032" y="1682"/>
                      <a:pt x="9020" y="1799"/>
                    </a:cubicBezTo>
                    <a:cubicBezTo>
                      <a:pt x="9005" y="1919"/>
                      <a:pt x="8904" y="1938"/>
                      <a:pt x="8815" y="1969"/>
                    </a:cubicBezTo>
                    <a:lnTo>
                      <a:pt x="5351" y="3205"/>
                    </a:lnTo>
                    <a:cubicBezTo>
                      <a:pt x="5287" y="3231"/>
                      <a:pt x="5219" y="3244"/>
                      <a:pt x="5150" y="3244"/>
                    </a:cubicBezTo>
                    <a:cubicBezTo>
                      <a:pt x="5106" y="3244"/>
                      <a:pt x="5062" y="3239"/>
                      <a:pt x="5018" y="3228"/>
                    </a:cubicBezTo>
                    <a:cubicBezTo>
                      <a:pt x="4921" y="3205"/>
                      <a:pt x="4824" y="3182"/>
                      <a:pt x="4731" y="3147"/>
                    </a:cubicBezTo>
                    <a:cubicBezTo>
                      <a:pt x="4065" y="2915"/>
                      <a:pt x="3379" y="2756"/>
                      <a:pt x="2678" y="2678"/>
                    </a:cubicBezTo>
                    <a:cubicBezTo>
                      <a:pt x="2666" y="2677"/>
                      <a:pt x="2654" y="2676"/>
                      <a:pt x="2643" y="2676"/>
                    </a:cubicBezTo>
                    <a:cubicBezTo>
                      <a:pt x="2620" y="2676"/>
                      <a:pt x="2596" y="2678"/>
                      <a:pt x="2573" y="2678"/>
                    </a:cubicBezTo>
                    <a:cubicBezTo>
                      <a:pt x="2604" y="2709"/>
                      <a:pt x="2643" y="2732"/>
                      <a:pt x="2689" y="2744"/>
                    </a:cubicBezTo>
                    <a:cubicBezTo>
                      <a:pt x="3057" y="2876"/>
                      <a:pt x="3426" y="3000"/>
                      <a:pt x="3794" y="3135"/>
                    </a:cubicBezTo>
                    <a:cubicBezTo>
                      <a:pt x="3921" y="3186"/>
                      <a:pt x="4045" y="3248"/>
                      <a:pt x="4166" y="3318"/>
                    </a:cubicBezTo>
                    <a:cubicBezTo>
                      <a:pt x="4235" y="3349"/>
                      <a:pt x="4270" y="3430"/>
                      <a:pt x="4243" y="3504"/>
                    </a:cubicBezTo>
                    <a:cubicBezTo>
                      <a:pt x="4224" y="3581"/>
                      <a:pt x="4158" y="3585"/>
                      <a:pt x="4100" y="3600"/>
                    </a:cubicBezTo>
                    <a:cubicBezTo>
                      <a:pt x="3251" y="3860"/>
                      <a:pt x="2403" y="4116"/>
                      <a:pt x="1554" y="4371"/>
                    </a:cubicBezTo>
                    <a:cubicBezTo>
                      <a:pt x="1089" y="4511"/>
                      <a:pt x="620" y="4647"/>
                      <a:pt x="155" y="4786"/>
                    </a:cubicBezTo>
                    <a:cubicBezTo>
                      <a:pt x="101" y="4805"/>
                      <a:pt x="51" y="4829"/>
                      <a:pt x="0" y="4856"/>
                    </a:cubicBezTo>
                    <a:cubicBezTo>
                      <a:pt x="58" y="4907"/>
                      <a:pt x="115" y="4921"/>
                      <a:pt x="171" y="4921"/>
                    </a:cubicBezTo>
                    <a:cubicBezTo>
                      <a:pt x="216" y="4921"/>
                      <a:pt x="261" y="4911"/>
                      <a:pt x="303" y="4906"/>
                    </a:cubicBezTo>
                    <a:cubicBezTo>
                      <a:pt x="682" y="4852"/>
                      <a:pt x="1062" y="4798"/>
                      <a:pt x="1438" y="4732"/>
                    </a:cubicBezTo>
                    <a:cubicBezTo>
                      <a:pt x="1872" y="4654"/>
                      <a:pt x="2310" y="4561"/>
                      <a:pt x="2744" y="4480"/>
                    </a:cubicBezTo>
                    <a:cubicBezTo>
                      <a:pt x="2771" y="4477"/>
                      <a:pt x="2798" y="4476"/>
                      <a:pt x="2826" y="4476"/>
                    </a:cubicBezTo>
                    <a:cubicBezTo>
                      <a:pt x="2876" y="4476"/>
                      <a:pt x="2926" y="4480"/>
                      <a:pt x="2976" y="4488"/>
                    </a:cubicBezTo>
                    <a:cubicBezTo>
                      <a:pt x="3030" y="4492"/>
                      <a:pt x="3050" y="4530"/>
                      <a:pt x="3057" y="4585"/>
                    </a:cubicBezTo>
                    <a:cubicBezTo>
                      <a:pt x="3061" y="4701"/>
                      <a:pt x="3030" y="4817"/>
                      <a:pt x="2968" y="4918"/>
                    </a:cubicBezTo>
                    <a:cubicBezTo>
                      <a:pt x="2755" y="5282"/>
                      <a:pt x="2515" y="5631"/>
                      <a:pt x="2255" y="5960"/>
                    </a:cubicBezTo>
                    <a:cubicBezTo>
                      <a:pt x="2120" y="6123"/>
                      <a:pt x="1984" y="6282"/>
                      <a:pt x="1849" y="6444"/>
                    </a:cubicBezTo>
                    <a:lnTo>
                      <a:pt x="1872" y="6464"/>
                    </a:lnTo>
                    <a:cubicBezTo>
                      <a:pt x="2120" y="6243"/>
                      <a:pt x="2376" y="6026"/>
                      <a:pt x="2620" y="5797"/>
                    </a:cubicBezTo>
                    <a:cubicBezTo>
                      <a:pt x="2995" y="5437"/>
                      <a:pt x="3333" y="5034"/>
                      <a:pt x="3623" y="4604"/>
                    </a:cubicBezTo>
                    <a:cubicBezTo>
                      <a:pt x="3797" y="4348"/>
                      <a:pt x="4011" y="4174"/>
                      <a:pt x="4321" y="4081"/>
                    </a:cubicBezTo>
                    <a:cubicBezTo>
                      <a:pt x="5231" y="3817"/>
                      <a:pt x="6130" y="3527"/>
                      <a:pt x="7033" y="3240"/>
                    </a:cubicBezTo>
                    <a:cubicBezTo>
                      <a:pt x="7285" y="3163"/>
                      <a:pt x="7529" y="3077"/>
                      <a:pt x="7777" y="3000"/>
                    </a:cubicBezTo>
                    <a:cubicBezTo>
                      <a:pt x="7814" y="2988"/>
                      <a:pt x="7850" y="2982"/>
                      <a:pt x="7883" y="2982"/>
                    </a:cubicBezTo>
                    <a:cubicBezTo>
                      <a:pt x="8034" y="2982"/>
                      <a:pt x="8132" y="3101"/>
                      <a:pt x="8110" y="3279"/>
                    </a:cubicBezTo>
                    <a:cubicBezTo>
                      <a:pt x="8102" y="3352"/>
                      <a:pt x="8083" y="3422"/>
                      <a:pt x="8048" y="3488"/>
                    </a:cubicBezTo>
                    <a:cubicBezTo>
                      <a:pt x="7908" y="3724"/>
                      <a:pt x="7773" y="3965"/>
                      <a:pt x="7618" y="4189"/>
                    </a:cubicBezTo>
                    <a:cubicBezTo>
                      <a:pt x="7323" y="4619"/>
                      <a:pt x="6975" y="5007"/>
                      <a:pt x="6622" y="5390"/>
                    </a:cubicBezTo>
                    <a:cubicBezTo>
                      <a:pt x="6595" y="5421"/>
                      <a:pt x="6572" y="5456"/>
                      <a:pt x="6545" y="5487"/>
                    </a:cubicBezTo>
                    <a:lnTo>
                      <a:pt x="6572" y="5511"/>
                    </a:lnTo>
                    <a:cubicBezTo>
                      <a:pt x="6742" y="5356"/>
                      <a:pt x="6920" y="5212"/>
                      <a:pt x="7083" y="5049"/>
                    </a:cubicBezTo>
                    <a:cubicBezTo>
                      <a:pt x="7742" y="4383"/>
                      <a:pt x="8354" y="3682"/>
                      <a:pt x="8854" y="2887"/>
                    </a:cubicBezTo>
                    <a:cubicBezTo>
                      <a:pt x="8966" y="2717"/>
                      <a:pt x="9090" y="2554"/>
                      <a:pt x="9307" y="2481"/>
                    </a:cubicBezTo>
                    <a:cubicBezTo>
                      <a:pt x="9815" y="2302"/>
                      <a:pt x="10315" y="2105"/>
                      <a:pt x="10818" y="1911"/>
                    </a:cubicBezTo>
                    <a:cubicBezTo>
                      <a:pt x="11500" y="1648"/>
                      <a:pt x="12163" y="1345"/>
                      <a:pt x="12818" y="1016"/>
                    </a:cubicBezTo>
                    <a:cubicBezTo>
                      <a:pt x="12922" y="966"/>
                      <a:pt x="13011" y="896"/>
                      <a:pt x="13027" y="772"/>
                    </a:cubicBezTo>
                    <a:cubicBezTo>
                      <a:pt x="13050" y="601"/>
                      <a:pt x="13062" y="427"/>
                      <a:pt x="13058" y="253"/>
                    </a:cubicBezTo>
                    <a:cubicBezTo>
                      <a:pt x="13048" y="81"/>
                      <a:pt x="13002" y="1"/>
                      <a:pt x="129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Oval 5"/>
          <p:cNvSpPr/>
          <p:nvPr/>
        </p:nvSpPr>
        <p:spPr>
          <a:xfrm>
            <a:off x="4546237" y="2743200"/>
            <a:ext cx="491778" cy="4925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Autumn Leaves Cute Stickers - Student Pack for High School by Slidesgo">
  <a:themeElements>
    <a:clrScheme name="Simple Light">
      <a:dk1>
        <a:srgbClr val="6D5E49"/>
      </a:dk1>
      <a:lt1>
        <a:srgbClr val="D6D4A5"/>
      </a:lt1>
      <a:dk2>
        <a:srgbClr val="6D4835"/>
      </a:dk2>
      <a:lt2>
        <a:srgbClr val="A4834E"/>
      </a:lt2>
      <a:accent1>
        <a:srgbClr val="F7A949"/>
      </a:accent1>
      <a:accent2>
        <a:srgbClr val="EE6D4E"/>
      </a:accent2>
      <a:accent3>
        <a:srgbClr val="F9E6D4"/>
      </a:accent3>
      <a:accent4>
        <a:srgbClr val="49352B"/>
      </a:accent4>
      <a:accent5>
        <a:srgbClr val="FFFFFF"/>
      </a:accent5>
      <a:accent6>
        <a:srgbClr val="FFFFFF"/>
      </a:accent6>
      <a:hlink>
        <a:srgbClr val="6D48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714</Words>
  <Application>Microsoft Office PowerPoint</Application>
  <PresentationFormat>On-screen Show (16:9)</PresentationFormat>
  <Paragraphs>89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Ranchers</vt:lpstr>
      <vt:lpstr>Titan One</vt:lpstr>
      <vt:lpstr>Cambria Math</vt:lpstr>
      <vt:lpstr>Arial</vt:lpstr>
      <vt:lpstr>Times New Roman</vt:lpstr>
      <vt:lpstr>Baloo 2 Medium</vt:lpstr>
      <vt:lpstr>等线</vt:lpstr>
      <vt:lpstr>Autumn Leaves Cute Stickers - Student Pack for High School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PC</cp:lastModifiedBy>
  <cp:revision>28</cp:revision>
  <dcterms:modified xsi:type="dcterms:W3CDTF">2024-12-06T06:47:22Z</dcterms:modified>
</cp:coreProperties>
</file>