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62" r:id="rId4"/>
    <p:sldId id="263" r:id="rId5"/>
    <p:sldId id="267" r:id="rId6"/>
    <p:sldId id="264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BD486-2F17-4463-99BB-4A30498666D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D5AD5-B169-4BD3-81F6-9DC391EB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8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7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4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5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2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9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3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9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9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2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25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9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4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4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4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8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2469-B897-43E7-8985-A82F0C4A0D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E67E-92AC-4FE3-98B4-12BC31DF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1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10.wmf"/><Relationship Id="rId5" Type="http://schemas.openxmlformats.org/officeDocument/2006/relationships/image" Target="../media/image4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4082654"/>
            <a:ext cx="15001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46113" y="1091803"/>
            <a:ext cx="8458200" cy="13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CÁC EM ĐẾN VỚI TIẾT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HĐTN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6224" y="5073254"/>
            <a:ext cx="4383463" cy="8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Tòng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Vui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Mường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Giôn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34473" y="358074"/>
            <a:ext cx="1245394" cy="15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2693" y="352660"/>
            <a:ext cx="1258960" cy="14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56">
            <a:off x="9438678" y="370880"/>
            <a:ext cx="1087041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24135" y="4244997"/>
            <a:ext cx="1044178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8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Ngăn nắp gọn gàng - Nhạc Bắc Kim Thang (Karaoke)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4082654"/>
            <a:ext cx="15001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34473" y="358074"/>
            <a:ext cx="1245394" cy="15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2693" y="352660"/>
            <a:ext cx="1258960" cy="14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56">
            <a:off x="9438678" y="370880"/>
            <a:ext cx="1087041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24135" y="4244997"/>
            <a:ext cx="1044178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59077" y="219979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Sinh hoạt lớp: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3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998" y="753501"/>
            <a:ext cx="1065228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PHƯƠNG HƯỚNG TUẦN 28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 đua học tập tốt chào mừng ngày “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26/3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Vệ sinh cá nhân, trường, lớp sạch sẽ.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Chăm sóc hoa và cây xanh ở khu vực được phân công vào cuối mỗi buổi chiều.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Tiếp tục kèm bạn học chậm tiến bộ.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Tham gia giao thông an toàn, đúng quy định.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6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0" y="505871"/>
            <a:ext cx="10515600" cy="54424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HP\Desktop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21199" r="9450" b="6503"/>
          <a:stretch/>
        </p:blipFill>
        <p:spPr bwMode="auto">
          <a:xfrm>
            <a:off x="1121790" y="952107"/>
            <a:ext cx="9982985" cy="4996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06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91703"/>
            <a:ext cx="11001375" cy="65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50031" y="2743200"/>
            <a:ext cx="11515725" cy="11870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75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75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BAN GIÁM KHẢO </a:t>
            </a:r>
            <a:r>
              <a:rPr lang="vi-VN" sz="4275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 CÁC EM</a:t>
            </a:r>
            <a:endParaRPr lang="en-US" sz="4275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677591" cy="127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23" y="4953000"/>
            <a:ext cx="262532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5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163</Words>
  <Application>Microsoft Office PowerPoint</Application>
  <PresentationFormat>Widescreen</PresentationFormat>
  <Paragraphs>15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22</cp:revision>
  <dcterms:created xsi:type="dcterms:W3CDTF">2024-03-20T14:08:19Z</dcterms:created>
  <dcterms:modified xsi:type="dcterms:W3CDTF">2024-12-12T09:03:32Z</dcterms:modified>
</cp:coreProperties>
</file>