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7" r:id="rId2"/>
    <p:sldId id="1560" r:id="rId3"/>
    <p:sldId id="1549" r:id="rId4"/>
    <p:sldId id="1554" r:id="rId5"/>
    <p:sldId id="1555" r:id="rId6"/>
    <p:sldId id="1556" r:id="rId7"/>
    <p:sldId id="1557" r:id="rId8"/>
    <p:sldId id="1527" r:id="rId9"/>
    <p:sldId id="1529" r:id="rId10"/>
    <p:sldId id="1539" r:id="rId11"/>
    <p:sldId id="1540" r:id="rId12"/>
    <p:sldId id="1564" r:id="rId13"/>
    <p:sldId id="1565" r:id="rId14"/>
    <p:sldId id="1566" r:id="rId15"/>
    <p:sldId id="1562" r:id="rId16"/>
    <p:sldId id="155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1729B-19D3-4A60-A798-70BC767BBC02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B31436-2CB4-49EB-8D04-7DAFD9893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0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547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3175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99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470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872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373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594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358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796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693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451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357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767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160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91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469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86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771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43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18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83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123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0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34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78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09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6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2BE32FC-4099-408A-3C36-D7CCCE57D69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171450"/>
            <a:ext cx="1266825" cy="1266825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DEB39F9-6DA3-1268-E0F2-130D3300C3A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61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2.png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4.xml"/><Relationship Id="rId18" Type="http://schemas.microsoft.com/office/2007/relationships/hdphoto" Target="../media/hdphoto7.wdp"/><Relationship Id="rId3" Type="http://schemas.openxmlformats.org/officeDocument/2006/relationships/image" Target="../media/image11.png"/><Relationship Id="rId21" Type="http://schemas.microsoft.com/office/2007/relationships/hdphoto" Target="../media/hdphoto8.wdp"/><Relationship Id="rId7" Type="http://schemas.openxmlformats.org/officeDocument/2006/relationships/image" Target="../media/image14.emf"/><Relationship Id="rId12" Type="http://schemas.microsoft.com/office/2007/relationships/hdphoto" Target="../media/hdphoto5.wdp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11" Type="http://schemas.openxmlformats.org/officeDocument/2006/relationships/image" Target="../media/image16.png"/><Relationship Id="rId5" Type="http://schemas.openxmlformats.org/officeDocument/2006/relationships/image" Target="../media/image12.emf"/><Relationship Id="rId15" Type="http://schemas.microsoft.com/office/2007/relationships/hdphoto" Target="../media/hdphoto6.wdp"/><Relationship Id="rId10" Type="http://schemas.openxmlformats.org/officeDocument/2006/relationships/slide" Target="slide3.xml"/><Relationship Id="rId19" Type="http://schemas.openxmlformats.org/officeDocument/2006/relationships/slide" Target="slide6.xml"/><Relationship Id="rId4" Type="http://schemas.microsoft.com/office/2007/relationships/hdphoto" Target="../media/hdphoto3.wdp"/><Relationship Id="rId9" Type="http://schemas.microsoft.com/office/2007/relationships/hdphoto" Target="../media/hdphoto4.wdp"/><Relationship Id="rId14" Type="http://schemas.openxmlformats.org/officeDocument/2006/relationships/image" Target="../media/image17.png"/><Relationship Id="rId2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6.wdp"/><Relationship Id="rId18" Type="http://schemas.openxmlformats.org/officeDocument/2006/relationships/image" Target="../media/image2.png"/><Relationship Id="rId3" Type="http://schemas.openxmlformats.org/officeDocument/2006/relationships/image" Target="../media/image11.png"/><Relationship Id="rId7" Type="http://schemas.openxmlformats.org/officeDocument/2006/relationships/image" Target="../media/image14.emf"/><Relationship Id="rId12" Type="http://schemas.openxmlformats.org/officeDocument/2006/relationships/image" Target="../media/image17.png"/><Relationship Id="rId17" Type="http://schemas.microsoft.com/office/2007/relationships/hdphoto" Target="../media/hdphoto8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11" Type="http://schemas.microsoft.com/office/2007/relationships/hdphoto" Target="../media/hdphoto5.wdp"/><Relationship Id="rId5" Type="http://schemas.openxmlformats.org/officeDocument/2006/relationships/image" Target="../media/image12.emf"/><Relationship Id="rId15" Type="http://schemas.microsoft.com/office/2007/relationships/hdphoto" Target="../media/hdphoto7.wdp"/><Relationship Id="rId10" Type="http://schemas.openxmlformats.org/officeDocument/2006/relationships/image" Target="../media/image16.png"/><Relationship Id="rId4" Type="http://schemas.microsoft.com/office/2007/relationships/hdphoto" Target="../media/hdphoto3.wdp"/><Relationship Id="rId9" Type="http://schemas.microsoft.com/office/2007/relationships/hdphoto" Target="../media/hdphoto4.wdp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2.png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9CE0BEF7-DC52-4665-86F8-F08481E0C6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>
            <a:off x="5239913" y="4559539"/>
            <a:ext cx="3510813" cy="220685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C7C089A-D0A8-4073-B630-4433BE53526C}"/>
              </a:ext>
            </a:extLst>
          </p:cNvPr>
          <p:cNvGrpSpPr/>
          <p:nvPr/>
        </p:nvGrpSpPr>
        <p:grpSpPr>
          <a:xfrm>
            <a:off x="-382557" y="222514"/>
            <a:ext cx="8955057" cy="5741103"/>
            <a:chOff x="-382557" y="228509"/>
            <a:chExt cx="8231157" cy="501838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F73160D-5504-4687-B640-AAA5EE966728}"/>
                </a:ext>
              </a:extLst>
            </p:cNvPr>
            <p:cNvSpPr/>
            <p:nvPr/>
          </p:nvSpPr>
          <p:spPr>
            <a:xfrm>
              <a:off x="640048" y="228509"/>
              <a:ext cx="7208552" cy="4168297"/>
            </a:xfrm>
            <a:custGeom>
              <a:avLst/>
              <a:gdLst>
                <a:gd name="connsiteX0" fmla="*/ 0 w 7208552"/>
                <a:gd name="connsiteY0" fmla="*/ 417247 h 4168297"/>
                <a:gd name="connsiteX1" fmla="*/ 417247 w 7208552"/>
                <a:gd name="connsiteY1" fmla="*/ 0 h 4168297"/>
                <a:gd name="connsiteX2" fmla="*/ 1118393 w 7208552"/>
                <a:gd name="connsiteY2" fmla="*/ 0 h 4168297"/>
                <a:gd name="connsiteX3" fmla="*/ 1819540 w 7208552"/>
                <a:gd name="connsiteY3" fmla="*/ 0 h 4168297"/>
                <a:gd name="connsiteX4" fmla="*/ 2456946 w 7208552"/>
                <a:gd name="connsiteY4" fmla="*/ 0 h 4168297"/>
                <a:gd name="connsiteX5" fmla="*/ 3030611 w 7208552"/>
                <a:gd name="connsiteY5" fmla="*/ 0 h 4168297"/>
                <a:gd name="connsiteX6" fmla="*/ 3795498 w 7208552"/>
                <a:gd name="connsiteY6" fmla="*/ 0 h 4168297"/>
                <a:gd name="connsiteX7" fmla="*/ 4432904 w 7208552"/>
                <a:gd name="connsiteY7" fmla="*/ 0 h 4168297"/>
                <a:gd name="connsiteX8" fmla="*/ 5197791 w 7208552"/>
                <a:gd name="connsiteY8" fmla="*/ 0 h 4168297"/>
                <a:gd name="connsiteX9" fmla="*/ 5707715 w 7208552"/>
                <a:gd name="connsiteY9" fmla="*/ 0 h 4168297"/>
                <a:gd name="connsiteX10" fmla="*/ 6791305 w 7208552"/>
                <a:gd name="connsiteY10" fmla="*/ 0 h 4168297"/>
                <a:gd name="connsiteX11" fmla="*/ 7208552 w 7208552"/>
                <a:gd name="connsiteY11" fmla="*/ 417247 h 4168297"/>
                <a:gd name="connsiteX12" fmla="*/ 7208552 w 7208552"/>
                <a:gd name="connsiteY12" fmla="*/ 1017332 h 4168297"/>
                <a:gd name="connsiteX13" fmla="*/ 7208552 w 7208552"/>
                <a:gd name="connsiteY13" fmla="*/ 1617416 h 4168297"/>
                <a:gd name="connsiteX14" fmla="*/ 7208552 w 7208552"/>
                <a:gd name="connsiteY14" fmla="*/ 2217501 h 4168297"/>
                <a:gd name="connsiteX15" fmla="*/ 7208552 w 7208552"/>
                <a:gd name="connsiteY15" fmla="*/ 2784247 h 4168297"/>
                <a:gd name="connsiteX16" fmla="*/ 7208552 w 7208552"/>
                <a:gd name="connsiteY16" fmla="*/ 3751050 h 4168297"/>
                <a:gd name="connsiteX17" fmla="*/ 6791305 w 7208552"/>
                <a:gd name="connsiteY17" fmla="*/ 4168297 h 4168297"/>
                <a:gd name="connsiteX18" fmla="*/ 6153899 w 7208552"/>
                <a:gd name="connsiteY18" fmla="*/ 4168297 h 4168297"/>
                <a:gd name="connsiteX19" fmla="*/ 5580234 w 7208552"/>
                <a:gd name="connsiteY19" fmla="*/ 4168297 h 4168297"/>
                <a:gd name="connsiteX20" fmla="*/ 4879088 w 7208552"/>
                <a:gd name="connsiteY20" fmla="*/ 4168297 h 4168297"/>
                <a:gd name="connsiteX21" fmla="*/ 4114201 w 7208552"/>
                <a:gd name="connsiteY21" fmla="*/ 4168297 h 4168297"/>
                <a:gd name="connsiteX22" fmla="*/ 3476795 w 7208552"/>
                <a:gd name="connsiteY22" fmla="*/ 4168297 h 4168297"/>
                <a:gd name="connsiteX23" fmla="*/ 2839389 w 7208552"/>
                <a:gd name="connsiteY23" fmla="*/ 4168297 h 4168297"/>
                <a:gd name="connsiteX24" fmla="*/ 2074502 w 7208552"/>
                <a:gd name="connsiteY24" fmla="*/ 4168297 h 4168297"/>
                <a:gd name="connsiteX25" fmla="*/ 1628318 w 7208552"/>
                <a:gd name="connsiteY25" fmla="*/ 4168297 h 4168297"/>
                <a:gd name="connsiteX26" fmla="*/ 1118393 w 7208552"/>
                <a:gd name="connsiteY26" fmla="*/ 4168297 h 4168297"/>
                <a:gd name="connsiteX27" fmla="*/ 417247 w 7208552"/>
                <a:gd name="connsiteY27" fmla="*/ 4168297 h 4168297"/>
                <a:gd name="connsiteX28" fmla="*/ 0 w 7208552"/>
                <a:gd name="connsiteY28" fmla="*/ 3751050 h 4168297"/>
                <a:gd name="connsiteX29" fmla="*/ 0 w 7208552"/>
                <a:gd name="connsiteY29" fmla="*/ 3050951 h 4168297"/>
                <a:gd name="connsiteX30" fmla="*/ 0 w 7208552"/>
                <a:gd name="connsiteY30" fmla="*/ 2350853 h 4168297"/>
                <a:gd name="connsiteX31" fmla="*/ 0 w 7208552"/>
                <a:gd name="connsiteY31" fmla="*/ 1617416 h 4168297"/>
                <a:gd name="connsiteX32" fmla="*/ 0 w 7208552"/>
                <a:gd name="connsiteY32" fmla="*/ 417247 h 4168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208552" h="4168297" fill="none" extrusionOk="0">
                  <a:moveTo>
                    <a:pt x="0" y="417247"/>
                  </a:moveTo>
                  <a:cubicBezTo>
                    <a:pt x="-16575" y="193870"/>
                    <a:pt x="153324" y="16001"/>
                    <a:pt x="417247" y="0"/>
                  </a:cubicBezTo>
                  <a:cubicBezTo>
                    <a:pt x="734567" y="-20958"/>
                    <a:pt x="858825" y="-31954"/>
                    <a:pt x="1118393" y="0"/>
                  </a:cubicBezTo>
                  <a:cubicBezTo>
                    <a:pt x="1377961" y="31954"/>
                    <a:pt x="1480595" y="11099"/>
                    <a:pt x="1819540" y="0"/>
                  </a:cubicBezTo>
                  <a:cubicBezTo>
                    <a:pt x="2158485" y="-11099"/>
                    <a:pt x="2326224" y="13238"/>
                    <a:pt x="2456946" y="0"/>
                  </a:cubicBezTo>
                  <a:cubicBezTo>
                    <a:pt x="2587668" y="-13238"/>
                    <a:pt x="2872913" y="24607"/>
                    <a:pt x="3030611" y="0"/>
                  </a:cubicBezTo>
                  <a:cubicBezTo>
                    <a:pt x="3188309" y="-24607"/>
                    <a:pt x="3427851" y="-23683"/>
                    <a:pt x="3795498" y="0"/>
                  </a:cubicBezTo>
                  <a:cubicBezTo>
                    <a:pt x="4163145" y="23683"/>
                    <a:pt x="4198682" y="-25431"/>
                    <a:pt x="4432904" y="0"/>
                  </a:cubicBezTo>
                  <a:cubicBezTo>
                    <a:pt x="4667126" y="25431"/>
                    <a:pt x="4985319" y="-35213"/>
                    <a:pt x="5197791" y="0"/>
                  </a:cubicBezTo>
                  <a:cubicBezTo>
                    <a:pt x="5410263" y="35213"/>
                    <a:pt x="5554051" y="-1280"/>
                    <a:pt x="5707715" y="0"/>
                  </a:cubicBezTo>
                  <a:cubicBezTo>
                    <a:pt x="5861379" y="1280"/>
                    <a:pt x="6530928" y="14511"/>
                    <a:pt x="6791305" y="0"/>
                  </a:cubicBezTo>
                  <a:cubicBezTo>
                    <a:pt x="7026485" y="2427"/>
                    <a:pt x="7220426" y="197257"/>
                    <a:pt x="7208552" y="417247"/>
                  </a:cubicBezTo>
                  <a:cubicBezTo>
                    <a:pt x="7190263" y="640728"/>
                    <a:pt x="7179408" y="893486"/>
                    <a:pt x="7208552" y="1017332"/>
                  </a:cubicBezTo>
                  <a:cubicBezTo>
                    <a:pt x="7237696" y="1141178"/>
                    <a:pt x="7194699" y="1385586"/>
                    <a:pt x="7208552" y="1617416"/>
                  </a:cubicBezTo>
                  <a:cubicBezTo>
                    <a:pt x="7222405" y="1849246"/>
                    <a:pt x="7181532" y="2019574"/>
                    <a:pt x="7208552" y="2217501"/>
                  </a:cubicBezTo>
                  <a:cubicBezTo>
                    <a:pt x="7235572" y="2415429"/>
                    <a:pt x="7190574" y="2632462"/>
                    <a:pt x="7208552" y="2784247"/>
                  </a:cubicBezTo>
                  <a:cubicBezTo>
                    <a:pt x="7226530" y="2936032"/>
                    <a:pt x="7209258" y="3406654"/>
                    <a:pt x="7208552" y="3751050"/>
                  </a:cubicBezTo>
                  <a:cubicBezTo>
                    <a:pt x="7200727" y="4019909"/>
                    <a:pt x="7007490" y="4184100"/>
                    <a:pt x="6791305" y="4168297"/>
                  </a:cubicBezTo>
                  <a:cubicBezTo>
                    <a:pt x="6617653" y="4173772"/>
                    <a:pt x="6398493" y="4149437"/>
                    <a:pt x="6153899" y="4168297"/>
                  </a:cubicBezTo>
                  <a:cubicBezTo>
                    <a:pt x="5909305" y="4187157"/>
                    <a:pt x="5857807" y="4141898"/>
                    <a:pt x="5580234" y="4168297"/>
                  </a:cubicBezTo>
                  <a:cubicBezTo>
                    <a:pt x="5302662" y="4194696"/>
                    <a:pt x="5053071" y="4164063"/>
                    <a:pt x="4879088" y="4168297"/>
                  </a:cubicBezTo>
                  <a:cubicBezTo>
                    <a:pt x="4705105" y="4172531"/>
                    <a:pt x="4378621" y="4200126"/>
                    <a:pt x="4114201" y="4168297"/>
                  </a:cubicBezTo>
                  <a:cubicBezTo>
                    <a:pt x="3849781" y="4136468"/>
                    <a:pt x="3648220" y="4161301"/>
                    <a:pt x="3476795" y="4168297"/>
                  </a:cubicBezTo>
                  <a:cubicBezTo>
                    <a:pt x="3305370" y="4175293"/>
                    <a:pt x="3124374" y="4148009"/>
                    <a:pt x="2839389" y="4168297"/>
                  </a:cubicBezTo>
                  <a:cubicBezTo>
                    <a:pt x="2554404" y="4188585"/>
                    <a:pt x="2279858" y="4164934"/>
                    <a:pt x="2074502" y="4168297"/>
                  </a:cubicBezTo>
                  <a:cubicBezTo>
                    <a:pt x="1869146" y="4171660"/>
                    <a:pt x="1761033" y="4177955"/>
                    <a:pt x="1628318" y="4168297"/>
                  </a:cubicBezTo>
                  <a:cubicBezTo>
                    <a:pt x="1495603" y="4158639"/>
                    <a:pt x="1258136" y="4157870"/>
                    <a:pt x="1118393" y="4168297"/>
                  </a:cubicBezTo>
                  <a:cubicBezTo>
                    <a:pt x="978650" y="4178724"/>
                    <a:pt x="713477" y="4184209"/>
                    <a:pt x="417247" y="4168297"/>
                  </a:cubicBezTo>
                  <a:cubicBezTo>
                    <a:pt x="190220" y="4158576"/>
                    <a:pt x="15317" y="3990999"/>
                    <a:pt x="0" y="3751050"/>
                  </a:cubicBezTo>
                  <a:cubicBezTo>
                    <a:pt x="-30261" y="3438722"/>
                    <a:pt x="-29902" y="3293012"/>
                    <a:pt x="0" y="3050951"/>
                  </a:cubicBezTo>
                  <a:cubicBezTo>
                    <a:pt x="29902" y="2808890"/>
                    <a:pt x="11278" y="2649052"/>
                    <a:pt x="0" y="2350853"/>
                  </a:cubicBezTo>
                  <a:cubicBezTo>
                    <a:pt x="-11278" y="2052654"/>
                    <a:pt x="-33873" y="1978885"/>
                    <a:pt x="0" y="1617416"/>
                  </a:cubicBezTo>
                  <a:cubicBezTo>
                    <a:pt x="33873" y="1255947"/>
                    <a:pt x="-16968" y="667320"/>
                    <a:pt x="0" y="417247"/>
                  </a:cubicBezTo>
                  <a:close/>
                </a:path>
                <a:path w="7208552" h="4168297" stroke="0" extrusionOk="0">
                  <a:moveTo>
                    <a:pt x="0" y="417247"/>
                  </a:moveTo>
                  <a:cubicBezTo>
                    <a:pt x="-856" y="177759"/>
                    <a:pt x="216965" y="25037"/>
                    <a:pt x="417247" y="0"/>
                  </a:cubicBezTo>
                  <a:cubicBezTo>
                    <a:pt x="638053" y="12493"/>
                    <a:pt x="775967" y="-25579"/>
                    <a:pt x="990912" y="0"/>
                  </a:cubicBezTo>
                  <a:cubicBezTo>
                    <a:pt x="1205857" y="25579"/>
                    <a:pt x="1219684" y="-11161"/>
                    <a:pt x="1437096" y="0"/>
                  </a:cubicBezTo>
                  <a:cubicBezTo>
                    <a:pt x="1654508" y="11161"/>
                    <a:pt x="1805093" y="-23588"/>
                    <a:pt x="2010762" y="0"/>
                  </a:cubicBezTo>
                  <a:cubicBezTo>
                    <a:pt x="2216431" y="23588"/>
                    <a:pt x="2322039" y="-14247"/>
                    <a:pt x="2520686" y="0"/>
                  </a:cubicBezTo>
                  <a:cubicBezTo>
                    <a:pt x="2719333" y="14247"/>
                    <a:pt x="2913433" y="818"/>
                    <a:pt x="3030611" y="0"/>
                  </a:cubicBezTo>
                  <a:cubicBezTo>
                    <a:pt x="3147789" y="-818"/>
                    <a:pt x="3636338" y="-11726"/>
                    <a:pt x="3795498" y="0"/>
                  </a:cubicBezTo>
                  <a:cubicBezTo>
                    <a:pt x="3954658" y="11726"/>
                    <a:pt x="4314603" y="-37285"/>
                    <a:pt x="4560385" y="0"/>
                  </a:cubicBezTo>
                  <a:cubicBezTo>
                    <a:pt x="4806167" y="37285"/>
                    <a:pt x="4987369" y="10272"/>
                    <a:pt x="5197791" y="0"/>
                  </a:cubicBezTo>
                  <a:cubicBezTo>
                    <a:pt x="5408213" y="-10272"/>
                    <a:pt x="5645672" y="23312"/>
                    <a:pt x="5771456" y="0"/>
                  </a:cubicBezTo>
                  <a:cubicBezTo>
                    <a:pt x="5897240" y="-23312"/>
                    <a:pt x="6002890" y="-8343"/>
                    <a:pt x="6217640" y="0"/>
                  </a:cubicBezTo>
                  <a:cubicBezTo>
                    <a:pt x="6432390" y="8343"/>
                    <a:pt x="6623753" y="-13940"/>
                    <a:pt x="6791305" y="0"/>
                  </a:cubicBezTo>
                  <a:cubicBezTo>
                    <a:pt x="7073392" y="-4570"/>
                    <a:pt x="7204550" y="179092"/>
                    <a:pt x="7208552" y="417247"/>
                  </a:cubicBezTo>
                  <a:cubicBezTo>
                    <a:pt x="7201918" y="772322"/>
                    <a:pt x="7189078" y="890691"/>
                    <a:pt x="7208552" y="1150684"/>
                  </a:cubicBezTo>
                  <a:cubicBezTo>
                    <a:pt x="7228026" y="1410677"/>
                    <a:pt x="7231579" y="1564242"/>
                    <a:pt x="7208552" y="1884120"/>
                  </a:cubicBezTo>
                  <a:cubicBezTo>
                    <a:pt x="7185525" y="2203998"/>
                    <a:pt x="7214481" y="2299398"/>
                    <a:pt x="7208552" y="2584219"/>
                  </a:cubicBezTo>
                  <a:cubicBezTo>
                    <a:pt x="7202623" y="2869040"/>
                    <a:pt x="7175625" y="3291008"/>
                    <a:pt x="7208552" y="3751050"/>
                  </a:cubicBezTo>
                  <a:cubicBezTo>
                    <a:pt x="7230711" y="3982634"/>
                    <a:pt x="7034698" y="4144083"/>
                    <a:pt x="6791305" y="4168297"/>
                  </a:cubicBezTo>
                  <a:cubicBezTo>
                    <a:pt x="6617672" y="4149740"/>
                    <a:pt x="6290060" y="4191023"/>
                    <a:pt x="6153899" y="4168297"/>
                  </a:cubicBezTo>
                  <a:cubicBezTo>
                    <a:pt x="6017738" y="4145571"/>
                    <a:pt x="5831703" y="4158444"/>
                    <a:pt x="5580234" y="4168297"/>
                  </a:cubicBezTo>
                  <a:cubicBezTo>
                    <a:pt x="5328766" y="4178150"/>
                    <a:pt x="5176044" y="4185973"/>
                    <a:pt x="5070309" y="4168297"/>
                  </a:cubicBezTo>
                  <a:cubicBezTo>
                    <a:pt x="4964575" y="4150621"/>
                    <a:pt x="4689130" y="4191921"/>
                    <a:pt x="4560385" y="4168297"/>
                  </a:cubicBezTo>
                  <a:cubicBezTo>
                    <a:pt x="4431640" y="4144673"/>
                    <a:pt x="4249045" y="4175826"/>
                    <a:pt x="4050460" y="4168297"/>
                  </a:cubicBezTo>
                  <a:cubicBezTo>
                    <a:pt x="3851875" y="4160768"/>
                    <a:pt x="3772670" y="4146550"/>
                    <a:pt x="3604276" y="4168297"/>
                  </a:cubicBezTo>
                  <a:cubicBezTo>
                    <a:pt x="3435882" y="4190044"/>
                    <a:pt x="3338435" y="4160249"/>
                    <a:pt x="3094351" y="4168297"/>
                  </a:cubicBezTo>
                  <a:cubicBezTo>
                    <a:pt x="2850267" y="4176345"/>
                    <a:pt x="2764987" y="4176306"/>
                    <a:pt x="2456946" y="4168297"/>
                  </a:cubicBezTo>
                  <a:cubicBezTo>
                    <a:pt x="2148905" y="4160288"/>
                    <a:pt x="2159160" y="4152009"/>
                    <a:pt x="1883280" y="4168297"/>
                  </a:cubicBezTo>
                  <a:cubicBezTo>
                    <a:pt x="1607400" y="4184585"/>
                    <a:pt x="1390348" y="4162886"/>
                    <a:pt x="1245875" y="4168297"/>
                  </a:cubicBezTo>
                  <a:cubicBezTo>
                    <a:pt x="1101403" y="4173708"/>
                    <a:pt x="778357" y="4192779"/>
                    <a:pt x="417247" y="4168297"/>
                  </a:cubicBezTo>
                  <a:cubicBezTo>
                    <a:pt x="168709" y="4149169"/>
                    <a:pt x="-9977" y="3981297"/>
                    <a:pt x="0" y="3751050"/>
                  </a:cubicBezTo>
                  <a:cubicBezTo>
                    <a:pt x="-26170" y="3542590"/>
                    <a:pt x="12605" y="3458246"/>
                    <a:pt x="0" y="3184303"/>
                  </a:cubicBezTo>
                  <a:cubicBezTo>
                    <a:pt x="-12605" y="2910360"/>
                    <a:pt x="-6588" y="2667500"/>
                    <a:pt x="0" y="2450867"/>
                  </a:cubicBezTo>
                  <a:cubicBezTo>
                    <a:pt x="6588" y="2234234"/>
                    <a:pt x="26197" y="2156203"/>
                    <a:pt x="0" y="1884120"/>
                  </a:cubicBezTo>
                  <a:cubicBezTo>
                    <a:pt x="-26197" y="1612037"/>
                    <a:pt x="-14096" y="1536025"/>
                    <a:pt x="0" y="1317374"/>
                  </a:cubicBezTo>
                  <a:cubicBezTo>
                    <a:pt x="14096" y="1098723"/>
                    <a:pt x="-21466" y="861565"/>
                    <a:pt x="0" y="417247"/>
                  </a:cubicBezTo>
                  <a:close/>
                </a:path>
              </a:pathLst>
            </a:custGeom>
            <a:solidFill>
              <a:schemeClr val="bg1">
                <a:alpha val="95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694780287">
                    <a:prstGeom prst="roundRect">
                      <a:avLst>
                        <a:gd name="adj" fmla="val 1001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77522A63-A551-403D-9E8C-B1ACBEECBD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05" b="89941" l="9172" r="94083">
                          <a14:foregroundMark x1="90828" y1="57692" x2="90828" y2="57692"/>
                          <a14:foregroundMark x1="94083" y1="59467" x2="94083" y2="59467"/>
                          <a14:foregroundMark x1="54734" y1="89349" x2="54734" y2="89349"/>
                          <a14:foregroundMark x1="57692" y1="6805" x2="57692" y2="68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2557" y="3267524"/>
              <a:ext cx="2325657" cy="1979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10B8BBE-6BEB-446E-B73E-AE3348882817}"/>
              </a:ext>
            </a:extLst>
          </p:cNvPr>
          <p:cNvGrpSpPr/>
          <p:nvPr/>
        </p:nvGrpSpPr>
        <p:grpSpPr>
          <a:xfrm>
            <a:off x="8191500" y="1381124"/>
            <a:ext cx="4043628" cy="5683703"/>
            <a:chOff x="7035063" y="206828"/>
            <a:chExt cx="5200065" cy="6858000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B9B2E9D9-EF69-4864-B2D7-25CF14D9A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5063" y="206828"/>
              <a:ext cx="5143500" cy="6858000"/>
            </a:xfrm>
            <a:prstGeom prst="rect">
              <a:avLst/>
            </a:prstGeom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07083923-F906-4AE8-B2A2-7ED0129142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220" b="90780" l="9752" r="89894">
                          <a14:foregroundMark x1="50000" y1="9752" x2="50000" y2="9752"/>
                          <a14:foregroundMark x1="37234" y1="12589" x2="61348" y2="81560"/>
                          <a14:foregroundMark x1="63830" y1="9220" x2="63830" y2="9220"/>
                          <a14:foregroundMark x1="77482" y1="29787" x2="29255" y2="48582"/>
                          <a14:foregroundMark x1="29255" y1="48582" x2="31206" y2="48936"/>
                          <a14:foregroundMark x1="59929" y1="78723" x2="40957" y2="78369"/>
                          <a14:foregroundMark x1="38298" y1="90071" x2="38121" y2="82624"/>
                          <a14:foregroundMark x1="69858" y1="90780" x2="69858" y2="907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4414" y="1841773"/>
              <a:ext cx="2750714" cy="2750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56C7B05-F0F1-61E8-2C6E-175F1D7CC3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5802" y="100507"/>
            <a:ext cx="5803895" cy="17801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E2638F-2BA7-2D4F-0850-172891D5D9AC}"/>
              </a:ext>
            </a:extLst>
          </p:cNvPr>
          <p:cNvSpPr txBox="1"/>
          <p:nvPr/>
        </p:nvSpPr>
        <p:spPr>
          <a:xfrm>
            <a:off x="4086225" y="3619500"/>
            <a:ext cx="1857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608C4A-D0FC-9B5D-7FED-ACCD1ED2D7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11317" y="1441224"/>
            <a:ext cx="6645216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7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460DBA-D46E-49A7-A2B3-F125D2901630}"/>
              </a:ext>
            </a:extLst>
          </p:cNvPr>
          <p:cNvSpPr/>
          <p:nvPr/>
        </p:nvSpPr>
        <p:spPr>
          <a:xfrm>
            <a:off x="565150" y="474206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744FA-AD34-42E7-BBD9-8F1C65817F11}"/>
              </a:ext>
            </a:extLst>
          </p:cNvPr>
          <p:cNvSpPr txBox="1"/>
          <p:nvPr/>
        </p:nvSpPr>
        <p:spPr>
          <a:xfrm>
            <a:off x="1444624" y="457358"/>
            <a:ext cx="10366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FA3313-CAF2-A37A-3552-6298061F1624}"/>
              </a:ext>
            </a:extLst>
          </p:cNvPr>
          <p:cNvSpPr txBox="1"/>
          <p:nvPr/>
        </p:nvSpPr>
        <p:spPr>
          <a:xfrm>
            <a:off x="1476375" y="1095375"/>
            <a:ext cx="9086850" cy="151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a,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b.</a:t>
            </a: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US" sz="28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C3D374-205C-F389-A9C7-1700D49A8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362" y="1614487"/>
            <a:ext cx="3952875" cy="20859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A34B4B-46DD-C9C5-2C3D-DDA473A74774}"/>
              </a:ext>
            </a:extLst>
          </p:cNvPr>
          <p:cNvSpPr txBox="1"/>
          <p:nvPr/>
        </p:nvSpPr>
        <p:spPr>
          <a:xfrm>
            <a:off x="381000" y="3171825"/>
            <a:ext cx="5562600" cy="2628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có:</a:t>
            </a:r>
          </a:p>
          <a:p>
            <a:pPr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Công thức tính chu vi hình chữ nhật là:</a:t>
            </a:r>
          </a:p>
          <a:p>
            <a:pPr algn="ctr"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 = (a + b) x 2</a:t>
            </a:r>
          </a:p>
          <a:p>
            <a:pPr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Công thức tính diện tích hình chữ nhật là: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= 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  <a:p>
            <a:pPr>
              <a:spcAft>
                <a:spcPts val="500"/>
              </a:spcAft>
            </a:pPr>
            <a:r>
              <a:rPr lang="vi-VN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a, b cùng một đơn vị đo.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2E40A8-BAB0-2C09-6B9D-835F6AF0C4DE}"/>
              </a:ext>
            </a:extLst>
          </p:cNvPr>
          <p:cNvSpPr txBox="1"/>
          <p:nvPr/>
        </p:nvSpPr>
        <p:spPr>
          <a:xfrm>
            <a:off x="6477000" y="4105275"/>
            <a:ext cx="5638800" cy="1697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 dụ: 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chữ nhật có chiều dài a = 10 cm, chiều rộng b = 5 cm thì có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Chu vi là: P = (10 + 5) x 2 = 30 (cm);</a:t>
            </a:r>
          </a:p>
          <a:p>
            <a:pPr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Diện tích là: S = 10 × 5 = 50 (c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 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41334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2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191776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F86F5F-BE3F-B645-DF78-2834F3E1436B}"/>
              </a:ext>
            </a:extLst>
          </p:cNvPr>
          <p:cNvSpPr txBox="1"/>
          <p:nvPr/>
        </p:nvSpPr>
        <p:spPr>
          <a:xfrm>
            <a:off x="704851" y="600075"/>
            <a:ext cx="10791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 latinLnBrk="0"/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= 13 cm, b = 12 cm;</a:t>
            </a:r>
          </a:p>
          <a:p>
            <a:pPr algn="just" latinLnBrk="0"/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endParaRPr lang="en-US" sz="32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= 35 km, b = 15 km.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4A8624-A51B-BAE3-83A0-86F3C0C222D1}"/>
              </a:ext>
            </a:extLst>
          </p:cNvPr>
          <p:cNvSpPr txBox="1"/>
          <p:nvPr/>
        </p:nvSpPr>
        <p:spPr>
          <a:xfrm>
            <a:off x="914400" y="1838325"/>
            <a:ext cx="10220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Nếu a = 13 cm, b = 12 cm thì P = (13 + 12) x 2 = 50 (cm)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AD1DBA-D5ED-AD8C-47C4-F71F57F18765}"/>
              </a:ext>
            </a:extLst>
          </p:cNvPr>
          <p:cNvSpPr txBox="1"/>
          <p:nvPr/>
        </p:nvSpPr>
        <p:spPr>
          <a:xfrm>
            <a:off x="857250" y="3295650"/>
            <a:ext cx="10220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Nếu a = 35 km, b = 15 km thì P = (35 + 15) x 2 = 100 (km)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77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191776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F86F5F-BE3F-B645-DF78-2834F3E1436B}"/>
              </a:ext>
            </a:extLst>
          </p:cNvPr>
          <p:cNvSpPr txBox="1"/>
          <p:nvPr/>
        </p:nvSpPr>
        <p:spPr>
          <a:xfrm>
            <a:off x="704851" y="600075"/>
            <a:ext cx="107918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= 60 cm, b = 30 cm;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= 42 cm, b = 21 cm.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4A8624-A51B-BAE3-83A0-86F3C0C222D1}"/>
              </a:ext>
            </a:extLst>
          </p:cNvPr>
          <p:cNvSpPr txBox="1"/>
          <p:nvPr/>
        </p:nvSpPr>
        <p:spPr>
          <a:xfrm>
            <a:off x="790575" y="2286000"/>
            <a:ext cx="10220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a = 60 cm, b = 30 cm thì S = 60 x 30 = 1 800 (cm²)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AD1DBA-D5ED-AD8C-47C4-F71F57F18765}"/>
              </a:ext>
            </a:extLst>
          </p:cNvPr>
          <p:cNvSpPr txBox="1"/>
          <p:nvPr/>
        </p:nvSpPr>
        <p:spPr>
          <a:xfrm>
            <a:off x="666750" y="3848100"/>
            <a:ext cx="10220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a = 42 cm, b = 21 cm thì S = 42 x 21 = 882 (cm² )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8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FED4347-9BDB-40CC-A035-92BD5585B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518" y1="26478" x2="59220" y2="39007"/>
                        <a14:foregroundMark x1="68794" y1="46809" x2="31028" y2="47045"/>
                        <a14:foregroundMark x1="69504" y1="50591" x2="39894" y2="52719"/>
                        <a14:foregroundMark x1="39894" y1="52719" x2="34574" y2="42553"/>
                        <a14:foregroundMark x1="34574" y1="42553" x2="58865" y2="40662"/>
                        <a14:foregroundMark x1="58865" y1="40662" x2="66667" y2="43499"/>
                        <a14:foregroundMark x1="34397" y1="50355" x2="34397" y2="50355"/>
                        <a14:foregroundMark x1="35461" y1="58865" x2="53191" y2="78960"/>
                        <a14:foregroundMark x1="53191" y1="78960" x2="56206" y2="80851"/>
                        <a14:foregroundMark x1="38121" y1="58392" x2="38121" y2="58392"/>
                        <a14:foregroundMark x1="34752" y1="61939" x2="45035" y2="75177"/>
                        <a14:foregroundMark x1="40071" y1="57447" x2="53014" y2="69031"/>
                        <a14:foregroundMark x1="53014" y1="69031" x2="50177" y2="53664"/>
                        <a14:foregroundMark x1="50177" y1="53664" x2="63475" y2="70922"/>
                        <a14:foregroundMark x1="63475" y1="70922" x2="62411" y2="58156"/>
                        <a14:foregroundMark x1="62411" y1="58156" x2="60816" y2="62411"/>
                        <a14:foregroundMark x1="35816" y1="65957" x2="35816" y2="65957"/>
                        <a14:foregroundMark x1="33688" y1="69504" x2="37411" y2="72577"/>
                        <a14:foregroundMark x1="34752" y1="73286" x2="35993" y2="78723"/>
                        <a14:foregroundMark x1="49291" y1="74468" x2="60638" y2="74704"/>
                        <a14:foregroundMark x1="60638" y1="74704" x2="65780" y2="71868"/>
                        <a14:foregroundMark x1="56028" y1="73759" x2="47695" y2="72577"/>
                        <a14:foregroundMark x1="54433" y1="67376" x2="54433" y2="67376"/>
                        <a14:foregroundMark x1="65248" y1="64066" x2="65248" y2="64066"/>
                        <a14:foregroundMark x1="64184" y1="80851" x2="64184" y2="80851"/>
                        <a14:foregroundMark x1="54078" y1="81087" x2="54078" y2="81087"/>
                        <a14:foregroundMark x1="23759" y1="82506" x2="23759" y2="82506"/>
                        <a14:backgroundMark x1="29433" y1="32861" x2="29433" y2="3286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932" y="1628776"/>
            <a:ext cx="8123622" cy="609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1562DA9-0A23-42F4-9BEF-6051EA3CF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19" b="92142" l="6915" r="89894">
                        <a14:foregroundMark x1="35284" y1="8745" x2="35284" y2="8745"/>
                        <a14:foregroundMark x1="74645" y1="37136" x2="74645" y2="37136"/>
                        <a14:foregroundMark x1="71454" y1="34601" x2="71454" y2="34601"/>
                        <a14:foregroundMark x1="82092" y1="47275" x2="82092" y2="47275"/>
                        <a14:foregroundMark x1="77128" y1="50190" x2="77128" y2="50190"/>
                        <a14:foregroundMark x1="70567" y1="52978" x2="72872" y2="54119"/>
                        <a14:foregroundMark x1="71986" y1="80608" x2="83688" y2="92142"/>
                        <a14:foregroundMark x1="31738" y1="78074" x2="35284" y2="85425"/>
                        <a14:foregroundMark x1="20922" y1="54119" x2="20922" y2="54119"/>
                        <a14:foregroundMark x1="26773" y1="56274" x2="26773" y2="56274"/>
                        <a14:foregroundMark x1="27660" y1="57921" x2="27660" y2="57921"/>
                        <a14:foregroundMark x1="30319" y1="60837" x2="27128" y2="57921"/>
                        <a14:foregroundMark x1="24823" y1="17744" x2="24823" y2="17744"/>
                        <a14:foregroundMark x1="22163" y1="22307" x2="22163" y2="22307"/>
                        <a14:foregroundMark x1="19504" y1="27503" x2="19504" y2="27503"/>
                        <a14:foregroundMark x1="16667" y1="31052" x2="16667" y2="31052"/>
                        <a14:foregroundMark x1="18262" y1="39163" x2="18262" y2="39163"/>
                        <a14:foregroundMark x1="6915" y1="36248" x2="6915" y2="36248"/>
                        <a14:foregroundMark x1="11702" y1="45374" x2="11702" y2="45374"/>
                        <a14:foregroundMark x1="23227" y1="43346" x2="23227" y2="43346"/>
                        <a14:foregroundMark x1="18972" y1="66286" x2="18972" y2="66286"/>
                        <a14:foregroundMark x1="26418" y1="56907" x2="26418" y2="56907"/>
                        <a14:foregroundMark x1="8156" y1="18124" x2="8156" y2="18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71" y="2800350"/>
            <a:ext cx="3033235" cy="424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80F6528-5406-46F1-8AAF-8D4168CD4B50}"/>
              </a:ext>
            </a:extLst>
          </p:cNvPr>
          <p:cNvSpPr txBox="1">
            <a:spLocks/>
          </p:cNvSpPr>
          <p:nvPr/>
        </p:nvSpPr>
        <p:spPr>
          <a:xfrm>
            <a:off x="1654360" y="1473247"/>
            <a:ext cx="7127689" cy="163121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0" b="1" i="0" u="none" strike="noStrike" kern="1200" cap="none" spc="0" normalizeH="0" baseline="0" noProof="0" dirty="0">
                <a:ln>
                  <a:noFill/>
                </a:ln>
                <a:solidFill>
                  <a:srgbClr val="E456B1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VẬN</a:t>
            </a:r>
            <a:r>
              <a:rPr kumimoji="0" lang="en-US" altLang="ko-KR" sz="10000" b="1" i="0" u="none" strike="noStrike" kern="1200" cap="none" spc="0" normalizeH="0" noProof="0" dirty="0">
                <a:ln>
                  <a:noFill/>
                </a:ln>
                <a:solidFill>
                  <a:srgbClr val="E456B1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DỤNG</a:t>
            </a:r>
            <a:endParaRPr kumimoji="0" lang="ko-KR" altLang="en-US" sz="10000" b="1" i="0" u="none" strike="noStrike" kern="1200" cap="none" spc="0" normalizeH="0" baseline="0" noProof="0" dirty="0">
              <a:ln>
                <a:noFill/>
              </a:ln>
              <a:solidFill>
                <a:srgbClr val="E456B1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Cambria" panose="02040503050406030204" pitchFamily="18" charset="0"/>
              <a:ea typeface="微软雅黑" charset="0"/>
              <a:cs typeface="+mn-cs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AFAE169-EBFF-4906-9C44-76A4C54E8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7" b="89894" l="5674" r="96277">
                        <a14:foregroundMark x1="8865" y1="35284" x2="8865" y2="35284"/>
                        <a14:foregroundMark x1="6028" y1="40426" x2="6028" y2="40426"/>
                        <a14:foregroundMark x1="6028" y1="31206" x2="6028" y2="31206"/>
                        <a14:foregroundMark x1="91135" y1="56560" x2="91135" y2="56560"/>
                        <a14:foregroundMark x1="96277" y1="54610" x2="96277" y2="54610"/>
                        <a14:foregroundMark x1="53723" y1="9397" x2="53723" y2="9397"/>
                        <a14:foregroundMark x1="25042" y1="11721" x2="25800" y2="12004"/>
                        <a14:foregroundMark x1="17021" y1="7447" x2="17021" y2="7447"/>
                        <a14:foregroundMark x1="11702" y1="15603" x2="11702" y2="15603"/>
                        <a14:backgroundMark x1="10638" y1="10638" x2="23404" y2="15071"/>
                        <a14:backgroundMark x1="25887" y1="13475" x2="19149" y2="9752"/>
                        <a14:backgroundMark x1="16844" y1="7801" x2="20922" y2="16135"/>
                        <a14:backgroundMark x1="20922" y1="16135" x2="26950" y2="13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077" y="83560"/>
            <a:ext cx="2451733" cy="245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25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460DBA-D46E-49A7-A2B3-F125D2901630}"/>
              </a:ext>
            </a:extLst>
          </p:cNvPr>
          <p:cNvSpPr/>
          <p:nvPr/>
        </p:nvSpPr>
        <p:spPr>
          <a:xfrm>
            <a:off x="565150" y="474206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744FA-AD34-42E7-BBD9-8F1C65817F11}"/>
              </a:ext>
            </a:extLst>
          </p:cNvPr>
          <p:cNvSpPr txBox="1"/>
          <p:nvPr/>
        </p:nvSpPr>
        <p:spPr>
          <a:xfrm>
            <a:off x="1444624" y="457358"/>
            <a:ext cx="103663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con, ...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Bộ sách Cánh diều lớp 4 - SGK lớp 4, Sách điện tử">
            <a:extLst>
              <a:ext uri="{FF2B5EF4-FFF2-40B4-BE49-F238E27FC236}">
                <a16:creationId xmlns:a16="http://schemas.microsoft.com/office/drawing/2014/main" id="{668DC3E1-92DE-137D-9A90-28CB28026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395" y="1581149"/>
            <a:ext cx="3299579" cy="4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ua Bảng Con Học Sinh Bavico BVC41 – 22 x 32 cm | Tiki">
            <a:extLst>
              <a:ext uri="{FF2B5EF4-FFF2-40B4-BE49-F238E27FC236}">
                <a16:creationId xmlns:a16="http://schemas.microsoft.com/office/drawing/2014/main" id="{0C29EE79-5B2C-22FB-1772-9D2E2DFC5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1809750"/>
            <a:ext cx="42291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05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7B8FF-0624-7BBF-BFBB-8289C2754FEF}"/>
              </a:ext>
            </a:extLst>
          </p:cNvPr>
          <p:cNvSpPr txBox="1"/>
          <p:nvPr/>
        </p:nvSpPr>
        <p:spPr>
          <a:xfrm>
            <a:off x="2841971" y="203515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5D6F1A-337E-C1AA-6151-F2E0757DC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649857" y="1952499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37739E-FB33-5C6B-4809-8760C631AA45}"/>
              </a:ext>
            </a:extLst>
          </p:cNvPr>
          <p:cNvSpPr txBox="1"/>
          <p:nvPr/>
        </p:nvSpPr>
        <p:spPr>
          <a:xfrm>
            <a:off x="2841971" y="301616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BB427D-1166-0700-36F3-0EEDE3868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649857" y="2933511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F8E44B-6CC6-E22A-4A41-4545BEE03613}"/>
              </a:ext>
            </a:extLst>
          </p:cNvPr>
          <p:cNvSpPr txBox="1"/>
          <p:nvPr/>
        </p:nvSpPr>
        <p:spPr>
          <a:xfrm>
            <a:off x="2841971" y="399717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32D7A8-B5DC-6B47-6CDF-0B138A8FA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649857" y="3914523"/>
            <a:ext cx="919996" cy="9199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AF3655-0478-C0F9-1AB1-EE0E236DE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780" y="836246"/>
            <a:ext cx="520033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0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uiExpand="1" build="p"/>
      <p:bldP spid="11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B676824-D65F-4037-B720-C7B849A67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r="14603" b="18254"/>
          <a:stretch/>
        </p:blipFill>
        <p:spPr>
          <a:xfrm flipH="1">
            <a:off x="5671457" y="-167270"/>
            <a:ext cx="6520542" cy="702527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F7EF42AF-529B-4178-9B9F-DDD01520DB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 flipH="1">
            <a:off x="3802532" y="4169229"/>
            <a:ext cx="4110860" cy="27214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8B9CD99-DF60-40FA-8638-4AB95F0AA7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46004" r="65237" b="44625"/>
          <a:stretch/>
        </p:blipFill>
        <p:spPr>
          <a:xfrm>
            <a:off x="10155328" y="5649686"/>
            <a:ext cx="2036672" cy="12083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11D5A1B-C0C3-440A-BD9B-34FEFB8580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1" t="57092" r="40432" b="26062"/>
          <a:stretch/>
        </p:blipFill>
        <p:spPr>
          <a:xfrm>
            <a:off x="2841171" y="5463190"/>
            <a:ext cx="1996878" cy="13948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44E93B-3189-39BA-A646-500C51A0CB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976" y="434956"/>
            <a:ext cx="7730398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1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F6BB628-6E95-49F3-9B8A-CA709321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8" y="4105277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7AED357-64B8-4097-AC92-9CAE223E79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9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648477D-5352-49B4-A657-06B6F540513D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772BAFA-E20D-4A85-9D4D-C6ED41B3A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652EEE9-743A-435F-9ABD-AE6B9D591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484" r="53911"/>
            <a:stretch/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0FF58A4-E303-429C-A718-3BD906746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9692" y="3083172"/>
            <a:ext cx="6415044" cy="3723741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5D2C73B9-AB5B-4810-ACB7-8084E11AC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385" y="3779769"/>
            <a:ext cx="3078231" cy="30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BD68EB9D-C014-4DFA-85B6-3C9258ED49F4}"/>
              </a:ext>
            </a:extLst>
          </p:cNvPr>
          <p:cNvSpPr/>
          <p:nvPr/>
        </p:nvSpPr>
        <p:spPr>
          <a:xfrm>
            <a:off x="2141383" y="2614176"/>
            <a:ext cx="3642968" cy="1585964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4130B544-D7D7-4A8B-B165-9731609CC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603" y1="40248" x2="49823" y2="48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551" y="-716279"/>
            <a:ext cx="2568895" cy="256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C4A33E11-7ED8-4366-843E-496BFFF49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74" b="89895" l="8411" r="89907">
                        <a14:foregroundMark x1="8411" y1="32152" x2="8411" y2="32152"/>
                        <a14:foregroundMark x1="17944" y1="53281" x2="17944" y2="5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203" y="886846"/>
            <a:ext cx="1838411" cy="261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82D79DCE-6D25-4661-BBCB-4FE3E7E95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1312" y1="17553" x2="55319" y2="67021"/>
                        <a14:foregroundMark x1="48404" y1="22872" x2="65426" y2="48759"/>
                        <a14:foregroundMark x1="71099" y1="39539" x2="55319" y2="27482"/>
                        <a14:foregroundMark x1="55319" y1="27482" x2="55319" y2="27482"/>
                        <a14:foregroundMark x1="59220" y1="23759" x2="69681" y2="39184"/>
                        <a14:foregroundMark x1="80851" y1="23759" x2="67199" y2="49645"/>
                        <a14:foregroundMark x1="59574" y1="24468" x2="70035" y2="35638"/>
                        <a14:foregroundMark x1="69681" y1="31383" x2="64184" y2="24113"/>
                        <a14:foregroundMark x1="38298" y1="26064" x2="35993" y2="62057"/>
                        <a14:foregroundMark x1="36348" y1="29078" x2="27128" y2="45567"/>
                        <a14:foregroundMark x1="27128" y1="45567" x2="26241" y2="61170"/>
                        <a14:foregroundMark x1="44504" y1="26773" x2="51418" y2="35284"/>
                        <a14:foregroundMark x1="27128" y1="37589" x2="27128" y2="37589"/>
                        <a14:foregroundMark x1="16667" y1="62057" x2="16667" y2="62057"/>
                        <a14:foregroundMark x1="17730" y1="60106" x2="17730" y2="60106"/>
                        <a14:foregroundMark x1="18972" y1="54965" x2="28369" y2="35993"/>
                        <a14:foregroundMark x1="28369" y1="35993" x2="30142" y2="33688"/>
                        <a14:foregroundMark x1="25177" y1="38475" x2="20390" y2="40248"/>
                        <a14:foregroundMark x1="24291" y1="37589" x2="18617" y2="45035"/>
                        <a14:foregroundMark x1="28546" y1="35638" x2="18972" y2="41135"/>
                        <a14:foregroundMark x1="18972" y1="41135" x2="20035" y2="43085"/>
                        <a14:foregroundMark x1="23936" y1="36879" x2="23936" y2="36879"/>
                        <a14:foregroundMark x1="21631" y1="37943" x2="21631" y2="37943"/>
                        <a14:foregroundMark x1="23936" y1="35638" x2="19149" y2="46986"/>
                        <a14:foregroundMark x1="19149" y1="46986" x2="17730" y2="41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106" y="1426719"/>
            <a:ext cx="1861420" cy="18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hlinkClick r:id="rId16" action="ppaction://hlinksldjump"/>
            <a:extLst>
              <a:ext uri="{FF2B5EF4-FFF2-40B4-BE49-F238E27FC236}">
                <a16:creationId xmlns:a16="http://schemas.microsoft.com/office/drawing/2014/main" id="{274A67C5-7134-4959-A55E-565C330AC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17" b="97183" l="8439" r="94937">
                        <a14:foregroundMark x1="91139" y1="43662" x2="91139" y2="43662"/>
                        <a14:foregroundMark x1="94937" y1="45070" x2="94937" y2="45070"/>
                        <a14:foregroundMark x1="57806" y1="6103" x2="57806" y2="6103"/>
                        <a14:foregroundMark x1="8439" y1="20188" x2="8439" y2="20188"/>
                        <a14:foregroundMark x1="37553" y1="2817" x2="37553" y2="2817"/>
                        <a14:foregroundMark x1="44304" y1="6103" x2="44304" y2="6103"/>
                        <a14:foregroundMark x1="52321" y1="92019" x2="52321" y2="92019"/>
                        <a14:foregroundMark x1="52321" y1="97183" x2="52321" y2="97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492" y="1403040"/>
            <a:ext cx="1938032" cy="17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hlinkClick r:id="rId19" action="ppaction://hlinksldjump"/>
            <a:extLst>
              <a:ext uri="{FF2B5EF4-FFF2-40B4-BE49-F238E27FC236}">
                <a16:creationId xmlns:a16="http://schemas.microsoft.com/office/drawing/2014/main" id="{853D2F18-CF0F-4FDF-8A17-F57B707BE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028" y="972865"/>
            <a:ext cx="2950631" cy="29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1EF54A-7F49-2CDD-4115-CE8843E26A2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0810" y="-144049"/>
            <a:ext cx="7096359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0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035D569-8099-4BF8-994C-8D95AB4A819F}"/>
              </a:ext>
            </a:extLst>
          </p:cNvPr>
          <p:cNvGrpSpPr/>
          <p:nvPr/>
        </p:nvGrpSpPr>
        <p:grpSpPr>
          <a:xfrm>
            <a:off x="124691" y="152400"/>
            <a:ext cx="11526854" cy="2618509"/>
            <a:chOff x="124691" y="152400"/>
            <a:chExt cx="11526854" cy="261850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CE2FE19-C6C7-4A9C-97DB-5B49A33BC78C}"/>
                </a:ext>
              </a:extLst>
            </p:cNvPr>
            <p:cNvSpPr/>
            <p:nvPr/>
          </p:nvSpPr>
          <p:spPr>
            <a:xfrm>
              <a:off x="1059745" y="380230"/>
              <a:ext cx="10591800" cy="19812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1C986C4-1669-4282-814A-2CBCD3C772FB}"/>
                </a:ext>
              </a:extLst>
            </p:cNvPr>
            <p:cNvSpPr/>
            <p:nvPr/>
          </p:nvSpPr>
          <p:spPr>
            <a:xfrm>
              <a:off x="1262430" y="545753"/>
              <a:ext cx="10126005" cy="15947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25EC76D-4201-4042-9B97-7483C24F3E22}"/>
                </a:ext>
              </a:extLst>
            </p:cNvPr>
            <p:cNvSpPr/>
            <p:nvPr/>
          </p:nvSpPr>
          <p:spPr>
            <a:xfrm>
              <a:off x="124691" y="159327"/>
              <a:ext cx="2473036" cy="2521528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4FA8DCD-8421-494F-85EF-0A62E3379FA7}"/>
                </a:ext>
              </a:extLst>
            </p:cNvPr>
            <p:cNvSpPr/>
            <p:nvPr/>
          </p:nvSpPr>
          <p:spPr>
            <a:xfrm>
              <a:off x="387928" y="429491"/>
              <a:ext cx="1946562" cy="19812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CE6E56B-C4C8-496A-A6F6-A554D3FECC4E}"/>
                </a:ext>
              </a:extLst>
            </p:cNvPr>
            <p:cNvSpPr txBox="1"/>
            <p:nvPr/>
          </p:nvSpPr>
          <p:spPr>
            <a:xfrm>
              <a:off x="2738232" y="832191"/>
              <a:ext cx="8107669" cy="1077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a + 45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= 18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9458" name="Picture 2">
              <a:extLst>
                <a:ext uri="{FF2B5EF4-FFF2-40B4-BE49-F238E27FC236}">
                  <a16:creationId xmlns:a16="http://schemas.microsoft.com/office/drawing/2014/main" id="{576B72CF-4020-422B-8840-A561D84756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74" b="89895" l="8411" r="89907">
                          <a14:foregroundMark x1="8411" y1="32152" x2="8411" y2="32152"/>
                          <a14:foregroundMark x1="17944" y1="53281" x2="17944" y2="532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828" y="152400"/>
              <a:ext cx="1838411" cy="2618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73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53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462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9838477-630E-4ABF-AFB4-A855A692BA47}"/>
              </a:ext>
            </a:extLst>
          </p:cNvPr>
          <p:cNvGrpSpPr/>
          <p:nvPr/>
        </p:nvGrpSpPr>
        <p:grpSpPr>
          <a:xfrm>
            <a:off x="124691" y="159327"/>
            <a:ext cx="11526854" cy="2521528"/>
            <a:chOff x="124691" y="159327"/>
            <a:chExt cx="11526854" cy="25215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035D569-8099-4BF8-994C-8D95AB4A819F}"/>
                </a:ext>
              </a:extLst>
            </p:cNvPr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CE2FE19-C6C7-4A9C-97DB-5B49A33BC78C}"/>
                  </a:ext>
                </a:extLst>
              </p:cNvPr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1C986C4-1669-4282-814A-2CBCD3C772FB}"/>
                  </a:ext>
                </a:extLst>
              </p:cNvPr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25EC76D-4201-4042-9B97-7483C24F3E22}"/>
                  </a:ext>
                </a:extLst>
              </p:cNvPr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4FA8DCD-8421-494F-85EF-0A62E3379FA7}"/>
                  </a:ext>
                </a:extLst>
              </p:cNvPr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E6E56B-C4C8-496A-A6F6-A554D3FECC4E}"/>
                  </a:ext>
                </a:extLst>
              </p:cNvPr>
              <p:cNvSpPr txBox="1"/>
              <p:nvPr/>
            </p:nvSpPr>
            <p:spPr>
              <a:xfrm>
                <a:off x="2930722" y="822666"/>
                <a:ext cx="7532190" cy="107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Tính</a:t>
                </a:r>
                <a:r>
                  <a:rPr kumimoji="0" lang="en-US" sz="7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: 24 : b </a:t>
                </a:r>
                <a:r>
                  <a:rPr kumimoji="0" lang="en-US" sz="7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với</a:t>
                </a:r>
                <a:r>
                  <a:rPr kumimoji="0" lang="en-US" sz="7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b = 8</a:t>
                </a:r>
                <a:endPara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2530" name="Picture 2">
              <a:extLst>
                <a:ext uri="{FF2B5EF4-FFF2-40B4-BE49-F238E27FC236}">
                  <a16:creationId xmlns:a16="http://schemas.microsoft.com/office/drawing/2014/main" id="{978CC434-3BE9-46C5-BBC6-7D1BC7B072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1312" y1="17553" x2="55319" y2="67021"/>
                          <a14:foregroundMark x1="48404" y1="22872" x2="65426" y2="48759"/>
                          <a14:foregroundMark x1="71099" y1="39539" x2="55319" y2="27482"/>
                          <a14:foregroundMark x1="55319" y1="27482" x2="55319" y2="27482"/>
                          <a14:foregroundMark x1="59220" y1="23759" x2="69681" y2="39184"/>
                          <a14:foregroundMark x1="80851" y1="23759" x2="67199" y2="49645"/>
                          <a14:foregroundMark x1="59574" y1="24468" x2="70035" y2="35638"/>
                          <a14:foregroundMark x1="69681" y1="31383" x2="64184" y2="24113"/>
                          <a14:foregroundMark x1="38298" y1="26064" x2="35993" y2="62057"/>
                          <a14:foregroundMark x1="36348" y1="29078" x2="27128" y2="45567"/>
                          <a14:foregroundMark x1="27128" y1="45567" x2="26241" y2="61170"/>
                          <a14:foregroundMark x1="44504" y1="26773" x2="51418" y2="35284"/>
                          <a14:foregroundMark x1="27128" y1="37589" x2="27128" y2="37589"/>
                          <a14:foregroundMark x1="16667" y1="62057" x2="16667" y2="62057"/>
                          <a14:foregroundMark x1="17730" y1="60106" x2="17730" y2="60106"/>
                          <a14:foregroundMark x1="18972" y1="54965" x2="28369" y2="35993"/>
                          <a14:foregroundMark x1="28369" y1="35993" x2="30142" y2="33688"/>
                          <a14:foregroundMark x1="25177" y1="38475" x2="20390" y2="40248"/>
                          <a14:foregroundMark x1="24291" y1="37589" x2="18617" y2="45035"/>
                          <a14:foregroundMark x1="28546" y1="35638" x2="18972" y2="41135"/>
                          <a14:foregroundMark x1="18972" y1="41135" x2="20035" y2="43085"/>
                          <a14:foregroundMark x1="23936" y1="36879" x2="23936" y2="36879"/>
                          <a14:foregroundMark x1="21631" y1="37943" x2="21631" y2="37943"/>
                          <a14:foregroundMark x1="23936" y1="35638" x2="19149" y2="46986"/>
                          <a14:foregroundMark x1="19149" y1="46986" x2="17730" y2="418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26" y="407530"/>
              <a:ext cx="1861420" cy="1861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255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65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45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D600424-CA66-4C17-9660-2548F22E81BE}"/>
              </a:ext>
            </a:extLst>
          </p:cNvPr>
          <p:cNvGrpSpPr/>
          <p:nvPr/>
        </p:nvGrpSpPr>
        <p:grpSpPr>
          <a:xfrm>
            <a:off x="124691" y="159327"/>
            <a:ext cx="11526854" cy="2521528"/>
            <a:chOff x="124691" y="159327"/>
            <a:chExt cx="11526854" cy="25215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035D569-8099-4BF8-994C-8D95AB4A819F}"/>
                </a:ext>
              </a:extLst>
            </p:cNvPr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CE2FE19-C6C7-4A9C-97DB-5B49A33BC78C}"/>
                  </a:ext>
                </a:extLst>
              </p:cNvPr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1C986C4-1669-4282-814A-2CBCD3C772FB}"/>
                  </a:ext>
                </a:extLst>
              </p:cNvPr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25EC76D-4201-4042-9B97-7483C24F3E22}"/>
                  </a:ext>
                </a:extLst>
              </p:cNvPr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4FA8DCD-8421-494F-85EF-0A62E3379FA7}"/>
                  </a:ext>
                </a:extLst>
              </p:cNvPr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E6E56B-C4C8-496A-A6F6-A554D3FECC4E}"/>
                  </a:ext>
                </a:extLst>
              </p:cNvPr>
              <p:cNvSpPr txBox="1"/>
              <p:nvPr/>
            </p:nvSpPr>
            <p:spPr>
              <a:xfrm>
                <a:off x="2784248" y="917916"/>
                <a:ext cx="8019118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Tính</a:t>
                </a: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: (c – 7) x 5 </a:t>
                </a:r>
                <a:r>
                  <a:rPr kumimoji="0" lang="en-US" sz="6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với</a:t>
                </a: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c = 18</a:t>
                </a:r>
              </a:p>
            </p:txBody>
          </p:sp>
        </p:grpSp>
        <p:pic>
          <p:nvPicPr>
            <p:cNvPr id="21508" name="Picture 4">
              <a:extLst>
                <a:ext uri="{FF2B5EF4-FFF2-40B4-BE49-F238E27FC236}">
                  <a16:creationId xmlns:a16="http://schemas.microsoft.com/office/drawing/2014/main" id="{44542FDA-9DE3-4902-9C7B-8B411015F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17" b="97183" l="8439" r="94937">
                          <a14:foregroundMark x1="91139" y1="43662" x2="91139" y2="43662"/>
                          <a14:foregroundMark x1="94937" y1="45070" x2="94937" y2="45070"/>
                          <a14:foregroundMark x1="57806" y1="6103" x2="57806" y2="6103"/>
                          <a14:foregroundMark x1="8439" y1="20188" x2="8439" y2="20188"/>
                          <a14:foregroundMark x1="37553" y1="2817" x2="37553" y2="2817"/>
                          <a14:foregroundMark x1="44304" y1="6103" x2="44304" y2="6103"/>
                          <a14:foregroundMark x1="52321" y1="92019" x2="52321" y2="92019"/>
                          <a14:foregroundMark x1="52321" y1="97183" x2="52321" y2="971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06" y="668915"/>
              <a:ext cx="1938032" cy="1741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93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8E0191D-5EBF-4EB5-8C3F-0D7A48FCA474}"/>
              </a:ext>
            </a:extLst>
          </p:cNvPr>
          <p:cNvGrpSpPr/>
          <p:nvPr/>
        </p:nvGrpSpPr>
        <p:grpSpPr>
          <a:xfrm>
            <a:off x="-115052" y="25141"/>
            <a:ext cx="11766597" cy="2950631"/>
            <a:chOff x="-115052" y="25141"/>
            <a:chExt cx="11766597" cy="295063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035D569-8099-4BF8-994C-8D95AB4A819F}"/>
                </a:ext>
              </a:extLst>
            </p:cNvPr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CE2FE19-C6C7-4A9C-97DB-5B49A33BC78C}"/>
                  </a:ext>
                </a:extLst>
              </p:cNvPr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1C986C4-1669-4282-814A-2CBCD3C772FB}"/>
                  </a:ext>
                </a:extLst>
              </p:cNvPr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25EC76D-4201-4042-9B97-7483C24F3E22}"/>
                  </a:ext>
                </a:extLst>
              </p:cNvPr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4FA8DCD-8421-494F-85EF-0A62E3379FA7}"/>
                  </a:ext>
                </a:extLst>
              </p:cNvPr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E6E56B-C4C8-496A-A6F6-A554D3FECC4E}"/>
                  </a:ext>
                </a:extLst>
              </p:cNvPr>
              <p:cNvSpPr txBox="1"/>
              <p:nvPr/>
            </p:nvSpPr>
            <p:spPr>
              <a:xfrm>
                <a:off x="2816726" y="889341"/>
                <a:ext cx="8598379" cy="8463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Tính</a:t>
                </a:r>
                <a:r>
                  <a:rPr kumimoji="0" lang="en-US" sz="5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: 121 – (d + 55) </a:t>
                </a:r>
                <a:r>
                  <a:rPr kumimoji="0" lang="en-US" sz="5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với</a:t>
                </a:r>
                <a:r>
                  <a:rPr kumimoji="0" lang="en-US" sz="5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d = 45</a:t>
                </a:r>
              </a:p>
            </p:txBody>
          </p:sp>
        </p:grpSp>
        <p:pic>
          <p:nvPicPr>
            <p:cNvPr id="20482" name="Picture 2">
              <a:extLst>
                <a:ext uri="{FF2B5EF4-FFF2-40B4-BE49-F238E27FC236}">
                  <a16:creationId xmlns:a16="http://schemas.microsoft.com/office/drawing/2014/main" id="{BF37A6FD-9564-4959-9BDA-41B93B5A4F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5052" y="25141"/>
              <a:ext cx="2950631" cy="2950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D06A2EE-B0A6-4CC0-231D-0F03CF2873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171450"/>
            <a:ext cx="1266825" cy="1266825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6FEA32E-A0BE-3BCD-53C4-84D593ADCC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5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F6BB628-6E95-49F3-9B8A-CA709321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8" y="4105277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7AED357-64B8-4097-AC92-9CAE223E79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9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648477D-5352-49B4-A657-06B6F540513D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772BAFA-E20D-4A85-9D4D-C6ED41B3A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652EEE9-743A-435F-9ABD-AE6B9D591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484" r="53911"/>
            <a:stretch/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0FF58A4-E303-429C-A718-3BD906746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9692" y="3083172"/>
            <a:ext cx="6415044" cy="3723741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5D2C73B9-AB5B-4810-ACB7-8084E11AC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385" y="3779769"/>
            <a:ext cx="3078231" cy="30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BD68EB9D-C014-4DFA-85B6-3C9258ED49F4}"/>
              </a:ext>
            </a:extLst>
          </p:cNvPr>
          <p:cNvSpPr/>
          <p:nvPr/>
        </p:nvSpPr>
        <p:spPr>
          <a:xfrm>
            <a:off x="2100287" y="2547991"/>
            <a:ext cx="3622419" cy="2309695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4130B544-D7D7-4A8B-B165-9731609CC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603" y1="40248" x2="49823" y2="48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277" y="-449150"/>
            <a:ext cx="2568895" cy="256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4A33E11-7ED8-4366-843E-496BFFF49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74" b="89895" l="8411" r="89907">
                        <a14:foregroundMark x1="8411" y1="32152" x2="8411" y2="32152"/>
                        <a14:foregroundMark x1="17944" y1="53281" x2="17944" y2="5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152" y="1893714"/>
            <a:ext cx="1838411" cy="261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82D79DCE-6D25-4661-BBCB-4FE3E7E95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1312" y1="17553" x2="55319" y2="67021"/>
                        <a14:foregroundMark x1="48404" y1="22872" x2="65426" y2="48759"/>
                        <a14:foregroundMark x1="71099" y1="39539" x2="55319" y2="27482"/>
                        <a14:foregroundMark x1="55319" y1="27482" x2="55319" y2="27482"/>
                        <a14:foregroundMark x1="59220" y1="23759" x2="69681" y2="39184"/>
                        <a14:foregroundMark x1="80851" y1="23759" x2="67199" y2="49645"/>
                        <a14:foregroundMark x1="59574" y1="24468" x2="70035" y2="35638"/>
                        <a14:foregroundMark x1="69681" y1="31383" x2="64184" y2="24113"/>
                        <a14:foregroundMark x1="38298" y1="26064" x2="35993" y2="62057"/>
                        <a14:foregroundMark x1="36348" y1="29078" x2="27128" y2="45567"/>
                        <a14:foregroundMark x1="27128" y1="45567" x2="26241" y2="61170"/>
                        <a14:foregroundMark x1="44504" y1="26773" x2="51418" y2="35284"/>
                        <a14:foregroundMark x1="27128" y1="37589" x2="27128" y2="37589"/>
                        <a14:foregroundMark x1="16667" y1="62057" x2="16667" y2="62057"/>
                        <a14:foregroundMark x1="17730" y1="60106" x2="17730" y2="60106"/>
                        <a14:foregroundMark x1="18972" y1="54965" x2="28369" y2="35993"/>
                        <a14:foregroundMark x1="28369" y1="35993" x2="30142" y2="33688"/>
                        <a14:foregroundMark x1="25177" y1="38475" x2="20390" y2="40248"/>
                        <a14:foregroundMark x1="24291" y1="37589" x2="18617" y2="45035"/>
                        <a14:foregroundMark x1="28546" y1="35638" x2="18972" y2="41135"/>
                        <a14:foregroundMark x1="18972" y1="41135" x2="20035" y2="43085"/>
                        <a14:foregroundMark x1="23936" y1="36879" x2="23936" y2="36879"/>
                        <a14:foregroundMark x1="21631" y1="37943" x2="21631" y2="37943"/>
                        <a14:foregroundMark x1="23936" y1="35638" x2="19149" y2="46986"/>
                        <a14:foregroundMark x1="19149" y1="46986" x2="17730" y2="41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296" y="3995257"/>
            <a:ext cx="1861420" cy="18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274A67C5-7134-4959-A55E-565C330AC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817" b="97183" l="8439" r="94937">
                        <a14:foregroundMark x1="91139" y1="43662" x2="91139" y2="43662"/>
                        <a14:foregroundMark x1="94937" y1="45070" x2="94937" y2="45070"/>
                        <a14:foregroundMark x1="57806" y1="6103" x2="57806" y2="6103"/>
                        <a14:foregroundMark x1="8439" y1="20188" x2="8439" y2="20188"/>
                        <a14:foregroundMark x1="37553" y1="2817" x2="37553" y2="2817"/>
                        <a14:foregroundMark x1="44304" y1="6103" x2="44304" y2="6103"/>
                        <a14:foregroundMark x1="52321" y1="92019" x2="52321" y2="92019"/>
                        <a14:foregroundMark x1="52321" y1="97183" x2="52321" y2="97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249" y="2697584"/>
            <a:ext cx="1938032" cy="17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53D2F18-CF0F-4FDF-8A17-F57B707BE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69" y="3407839"/>
            <a:ext cx="2950631" cy="29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4C43C1F-C1D9-2B5E-8791-612FEF21FC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726" y="95250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5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FED4347-9BDB-40CC-A035-92BD5585B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518" y1="26478" x2="59220" y2="39007"/>
                        <a14:foregroundMark x1="68794" y1="46809" x2="31028" y2="47045"/>
                        <a14:foregroundMark x1="69504" y1="50591" x2="39894" y2="52719"/>
                        <a14:foregroundMark x1="39894" y1="52719" x2="34574" y2="42553"/>
                        <a14:foregroundMark x1="34574" y1="42553" x2="58865" y2="40662"/>
                        <a14:foregroundMark x1="58865" y1="40662" x2="66667" y2="43499"/>
                        <a14:foregroundMark x1="34397" y1="50355" x2="34397" y2="50355"/>
                        <a14:foregroundMark x1="35461" y1="58865" x2="53191" y2="78960"/>
                        <a14:foregroundMark x1="53191" y1="78960" x2="56206" y2="80851"/>
                        <a14:foregroundMark x1="38121" y1="58392" x2="38121" y2="58392"/>
                        <a14:foregroundMark x1="34752" y1="61939" x2="45035" y2="75177"/>
                        <a14:foregroundMark x1="40071" y1="57447" x2="53014" y2="69031"/>
                        <a14:foregroundMark x1="53014" y1="69031" x2="50177" y2="53664"/>
                        <a14:foregroundMark x1="50177" y1="53664" x2="63475" y2="70922"/>
                        <a14:foregroundMark x1="63475" y1="70922" x2="62411" y2="58156"/>
                        <a14:foregroundMark x1="62411" y1="58156" x2="60816" y2="62411"/>
                        <a14:foregroundMark x1="35816" y1="65957" x2="35816" y2="65957"/>
                        <a14:foregroundMark x1="33688" y1="69504" x2="37411" y2="72577"/>
                        <a14:foregroundMark x1="34752" y1="73286" x2="35993" y2="78723"/>
                        <a14:foregroundMark x1="49291" y1="74468" x2="60638" y2="74704"/>
                        <a14:foregroundMark x1="60638" y1="74704" x2="65780" y2="71868"/>
                        <a14:foregroundMark x1="56028" y1="73759" x2="47695" y2="72577"/>
                        <a14:foregroundMark x1="54433" y1="67376" x2="54433" y2="67376"/>
                        <a14:foregroundMark x1="65248" y1="64066" x2="65248" y2="64066"/>
                        <a14:foregroundMark x1="64184" y1="80851" x2="64184" y2="80851"/>
                        <a14:foregroundMark x1="54078" y1="81087" x2="54078" y2="81087"/>
                        <a14:foregroundMark x1="23759" y1="82506" x2="23759" y2="82506"/>
                        <a14:backgroundMark x1="29433" y1="32861" x2="29433" y2="3286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932" y="1628776"/>
            <a:ext cx="8123622" cy="609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1562DA9-0A23-42F4-9BEF-6051EA3CF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19" b="92142" l="6915" r="89894">
                        <a14:foregroundMark x1="35284" y1="8745" x2="35284" y2="8745"/>
                        <a14:foregroundMark x1="74645" y1="37136" x2="74645" y2="37136"/>
                        <a14:foregroundMark x1="71454" y1="34601" x2="71454" y2="34601"/>
                        <a14:foregroundMark x1="82092" y1="47275" x2="82092" y2="47275"/>
                        <a14:foregroundMark x1="77128" y1="50190" x2="77128" y2="50190"/>
                        <a14:foregroundMark x1="70567" y1="52978" x2="72872" y2="54119"/>
                        <a14:foregroundMark x1="71986" y1="80608" x2="83688" y2="92142"/>
                        <a14:foregroundMark x1="31738" y1="78074" x2="35284" y2="85425"/>
                        <a14:foregroundMark x1="20922" y1="54119" x2="20922" y2="54119"/>
                        <a14:foregroundMark x1="26773" y1="56274" x2="26773" y2="56274"/>
                        <a14:foregroundMark x1="27660" y1="57921" x2="27660" y2="57921"/>
                        <a14:foregroundMark x1="30319" y1="60837" x2="27128" y2="57921"/>
                        <a14:foregroundMark x1="24823" y1="17744" x2="24823" y2="17744"/>
                        <a14:foregroundMark x1="22163" y1="22307" x2="22163" y2="22307"/>
                        <a14:foregroundMark x1="19504" y1="27503" x2="19504" y2="27503"/>
                        <a14:foregroundMark x1="16667" y1="31052" x2="16667" y2="31052"/>
                        <a14:foregroundMark x1="18262" y1="39163" x2="18262" y2="39163"/>
                        <a14:foregroundMark x1="6915" y1="36248" x2="6915" y2="36248"/>
                        <a14:foregroundMark x1="11702" y1="45374" x2="11702" y2="45374"/>
                        <a14:foregroundMark x1="23227" y1="43346" x2="23227" y2="43346"/>
                        <a14:foregroundMark x1="18972" y1="66286" x2="18972" y2="66286"/>
                        <a14:foregroundMark x1="26418" y1="56907" x2="26418" y2="56907"/>
                        <a14:foregroundMark x1="8156" y1="18124" x2="8156" y2="18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71" y="2800350"/>
            <a:ext cx="3033235" cy="424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80F6528-5406-46F1-8AAF-8D4168CD4B50}"/>
              </a:ext>
            </a:extLst>
          </p:cNvPr>
          <p:cNvSpPr txBox="1">
            <a:spLocks/>
          </p:cNvSpPr>
          <p:nvPr/>
        </p:nvSpPr>
        <p:spPr>
          <a:xfrm>
            <a:off x="1654360" y="1473247"/>
            <a:ext cx="7127689" cy="163121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0" b="1" i="0" u="none" strike="noStrike" kern="1200" cap="none" spc="0" normalizeH="0" baseline="0" noProof="0" dirty="0">
                <a:ln>
                  <a:noFill/>
                </a:ln>
                <a:solidFill>
                  <a:srgbClr val="E456B1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LUYỆN TẬP</a:t>
            </a:r>
            <a:endParaRPr kumimoji="0" lang="ko-KR" altLang="en-US" sz="10000" b="1" i="0" u="none" strike="noStrike" kern="1200" cap="none" spc="0" normalizeH="0" baseline="0" noProof="0" dirty="0">
              <a:ln>
                <a:noFill/>
              </a:ln>
              <a:solidFill>
                <a:srgbClr val="E456B1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Cambria" panose="02040503050406030204" pitchFamily="18" charset="0"/>
              <a:ea typeface="微软雅黑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AFAE169-EBFF-4906-9C44-76A4C54E8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7" b="89894" l="5674" r="96277">
                        <a14:foregroundMark x1="8865" y1="35284" x2="8865" y2="35284"/>
                        <a14:foregroundMark x1="6028" y1="40426" x2="6028" y2="40426"/>
                        <a14:foregroundMark x1="6028" y1="31206" x2="6028" y2="31206"/>
                        <a14:foregroundMark x1="91135" y1="56560" x2="91135" y2="56560"/>
                        <a14:foregroundMark x1="96277" y1="54610" x2="96277" y2="54610"/>
                        <a14:foregroundMark x1="53723" y1="9397" x2="53723" y2="9397"/>
                        <a14:foregroundMark x1="25042" y1="11721" x2="25800" y2="12004"/>
                        <a14:foregroundMark x1="17021" y1="7447" x2="17021" y2="7447"/>
                        <a14:foregroundMark x1="11702" y1="15603" x2="11702" y2="15603"/>
                        <a14:backgroundMark x1="10638" y1="10638" x2="23404" y2="15071"/>
                        <a14:backgroundMark x1="25887" y1="13475" x2="19149" y2="9752"/>
                        <a14:backgroundMark x1="16844" y1="7801" x2="20922" y2="16135"/>
                        <a14:backgroundMark x1="20922" y1="16135" x2="26950" y2="13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077" y="83560"/>
            <a:ext cx="2451733" cy="245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8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73A3353-029B-41C3-BFA6-98A1D1D7BC22}"/>
              </a:ext>
            </a:extLst>
          </p:cNvPr>
          <p:cNvGrpSpPr/>
          <p:nvPr/>
        </p:nvGrpSpPr>
        <p:grpSpPr>
          <a:xfrm>
            <a:off x="710244" y="142875"/>
            <a:ext cx="2709231" cy="1015588"/>
            <a:chOff x="1514281" y="1688144"/>
            <a:chExt cx="9386887" cy="128492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486FE6D-9CEE-43DB-93E4-ABF100893EDF}"/>
                </a:ext>
              </a:extLst>
            </p:cNvPr>
            <p:cNvGrpSpPr/>
            <p:nvPr/>
          </p:nvGrpSpPr>
          <p:grpSpPr>
            <a:xfrm>
              <a:off x="1514281" y="1688144"/>
              <a:ext cx="9386887" cy="1226907"/>
              <a:chOff x="1188244" y="451844"/>
              <a:chExt cx="9386887" cy="1226907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A90DCEE7-F167-4339-AA6E-761808F9838D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37" name="Group 9">
                  <a:extLst>
                    <a:ext uri="{FF2B5EF4-FFF2-40B4-BE49-F238E27FC236}">
                      <a16:creationId xmlns:a16="http://schemas.microsoft.com/office/drawing/2014/main" id="{629BEE89-FC5D-4D55-978C-4FAE194C7E10}"/>
                    </a:ext>
                  </a:extLst>
                </p:cNvPr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39" name="Freeform 10">
                    <a:extLst>
                      <a:ext uri="{FF2B5EF4-FFF2-40B4-BE49-F238E27FC236}">
                        <a16:creationId xmlns:a16="http://schemas.microsoft.com/office/drawing/2014/main" id="{5EA2D328-C0BF-45BA-BF12-73462FB44728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40" name="Freeform 11">
                    <a:extLst>
                      <a:ext uri="{FF2B5EF4-FFF2-40B4-BE49-F238E27FC236}">
                        <a16:creationId xmlns:a16="http://schemas.microsoft.com/office/drawing/2014/main" id="{07170FBD-27C5-4BE3-B68E-E85A3B26F94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759F97E-A68A-4107-9587-9A056C0D4AFC}"/>
                    </a:ext>
                  </a:extLst>
                </p:cNvPr>
                <p:cNvSpPr txBox="1"/>
                <p:nvPr/>
              </p:nvSpPr>
              <p:spPr>
                <a:xfrm>
                  <a:off x="2850236" y="2685768"/>
                  <a:ext cx="10155836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5BB37D1-2249-4A82-92C2-242C6E75E653}"/>
                  </a:ext>
                </a:extLst>
              </p:cNvPr>
              <p:cNvSpPr txBox="1"/>
              <p:nvPr/>
            </p:nvSpPr>
            <p:spPr>
              <a:xfrm>
                <a:off x="2580581" y="671940"/>
                <a:ext cx="1745520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BCEC89D-2FAC-4575-9C86-0056243D591D}"/>
                </a:ext>
              </a:extLst>
            </p:cNvPr>
            <p:cNvSpPr txBox="1"/>
            <p:nvPr/>
          </p:nvSpPr>
          <p:spPr>
            <a:xfrm>
              <a:off x="3095481" y="1804869"/>
              <a:ext cx="7508668" cy="11681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3.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0A100E90-C03C-488D-A5DA-DAA203041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70390" y1="26950" x2="70390" y2="26950"/>
                        <a14:backgroundMark x1="66489" y1="22518" x2="66489" y2="22518"/>
                        <a14:backgroundMark x1="33865" y1="69504" x2="33865" y2="69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717" y="-161925"/>
            <a:ext cx="1728347" cy="172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12CF7E-F23B-B3E1-51C1-A5C5F714F2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75" y="1794923"/>
            <a:ext cx="11639550" cy="312950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87DA8C-7148-43C9-C857-EAA42BD1CE10}"/>
              </a:ext>
            </a:extLst>
          </p:cNvPr>
          <p:cNvSpPr/>
          <p:nvPr/>
        </p:nvSpPr>
        <p:spPr>
          <a:xfrm>
            <a:off x="3943350" y="2819400"/>
            <a:ext cx="1657350" cy="5238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+ 3 + 3 = 12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DBBAB0E-E8B6-C232-24C9-3C02FA34640D}"/>
              </a:ext>
            </a:extLst>
          </p:cNvPr>
          <p:cNvSpPr/>
          <p:nvPr/>
        </p:nvSpPr>
        <p:spPr>
          <a:xfrm>
            <a:off x="5924550" y="2838450"/>
            <a:ext cx="1657350" cy="5238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– 3 + 3 = 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83F3502-865B-0F1A-ACCB-8157544BCAC9}"/>
              </a:ext>
            </a:extLst>
          </p:cNvPr>
          <p:cNvSpPr/>
          <p:nvPr/>
        </p:nvSpPr>
        <p:spPr>
          <a:xfrm>
            <a:off x="7705725" y="2847975"/>
            <a:ext cx="1657350" cy="5238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+ 3 x 3 = 15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A6B27AD-408B-D3A3-9683-343550AA692B}"/>
              </a:ext>
            </a:extLst>
          </p:cNvPr>
          <p:cNvSpPr/>
          <p:nvPr/>
        </p:nvSpPr>
        <p:spPr>
          <a:xfrm>
            <a:off x="9677400" y="2790825"/>
            <a:ext cx="2038350" cy="5238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(6 + 3) : 3 = 3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CE35105-6CE6-818F-2958-D7C31894FCB1}"/>
              </a:ext>
            </a:extLst>
          </p:cNvPr>
          <p:cNvSpPr/>
          <p:nvPr/>
        </p:nvSpPr>
        <p:spPr>
          <a:xfrm>
            <a:off x="3838575" y="3571875"/>
            <a:ext cx="1781175" cy="5238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+ 2 + 6 = 18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4C949AD-C9D3-5C67-46A6-89F4872223D1}"/>
              </a:ext>
            </a:extLst>
          </p:cNvPr>
          <p:cNvSpPr/>
          <p:nvPr/>
        </p:nvSpPr>
        <p:spPr>
          <a:xfrm>
            <a:off x="5791200" y="3533775"/>
            <a:ext cx="1743075" cy="5238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– 2 + 6 = 14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875BAEE-55CB-F81F-954F-2E6EF5A454C9}"/>
              </a:ext>
            </a:extLst>
          </p:cNvPr>
          <p:cNvSpPr/>
          <p:nvPr/>
        </p:nvSpPr>
        <p:spPr>
          <a:xfrm>
            <a:off x="7705725" y="3524250"/>
            <a:ext cx="1752600" cy="5238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+ 2 x 6 = 22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78D469F-15D2-7634-0CE6-41D4D119C397}"/>
              </a:ext>
            </a:extLst>
          </p:cNvPr>
          <p:cNvSpPr/>
          <p:nvPr/>
        </p:nvSpPr>
        <p:spPr>
          <a:xfrm>
            <a:off x="9686925" y="3571875"/>
            <a:ext cx="2038350" cy="5238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(10 + 2) : 6 = 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9CEE043-7C6E-B071-0C02-25EF703BAC3C}"/>
              </a:ext>
            </a:extLst>
          </p:cNvPr>
          <p:cNvSpPr/>
          <p:nvPr/>
        </p:nvSpPr>
        <p:spPr>
          <a:xfrm>
            <a:off x="3848100" y="4257675"/>
            <a:ext cx="1781175" cy="5238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+ 5 + 7 = 42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366ED50-5001-D234-E0D5-0B40875EBFF6}"/>
              </a:ext>
            </a:extLst>
          </p:cNvPr>
          <p:cNvSpPr/>
          <p:nvPr/>
        </p:nvSpPr>
        <p:spPr>
          <a:xfrm>
            <a:off x="5791200" y="4238625"/>
            <a:ext cx="1743075" cy="5238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30 - 5 + 7 = 32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3CA6C67-7ED5-9FEF-B506-7422C947E25C}"/>
              </a:ext>
            </a:extLst>
          </p:cNvPr>
          <p:cNvSpPr/>
          <p:nvPr/>
        </p:nvSpPr>
        <p:spPr>
          <a:xfrm>
            <a:off x="7743825" y="4238625"/>
            <a:ext cx="1752600" cy="5238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+ 5 x 7 = 65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3F9FBD6-A32B-91B4-4DD3-6B23B8DACDBD}"/>
              </a:ext>
            </a:extLst>
          </p:cNvPr>
          <p:cNvSpPr/>
          <p:nvPr/>
        </p:nvSpPr>
        <p:spPr>
          <a:xfrm>
            <a:off x="9782175" y="4257675"/>
            <a:ext cx="2038350" cy="5238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(30 + 5) : 7 = 5</a:t>
            </a:r>
          </a:p>
        </p:txBody>
      </p:sp>
    </p:spTree>
    <p:extLst>
      <p:ext uri="{BB962C8B-B14F-4D97-AF65-F5344CB8AC3E}">
        <p14:creationId xmlns:p14="http://schemas.microsoft.com/office/powerpoint/2010/main" val="20542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629</Words>
  <Application>Microsoft Office PowerPoint</Application>
  <PresentationFormat>Widescreen</PresentationFormat>
  <Paragraphs>98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等线</vt:lpstr>
      <vt:lpstr>字魂52号-阿开漫画体</vt:lpstr>
      <vt:lpstr>Arial</vt:lpstr>
      <vt:lpstr>Calibri</vt:lpstr>
      <vt:lpstr>Cambria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12</cp:revision>
  <dcterms:created xsi:type="dcterms:W3CDTF">2023-12-01T08:19:30Z</dcterms:created>
  <dcterms:modified xsi:type="dcterms:W3CDTF">2023-12-01T08:45:55Z</dcterms:modified>
</cp:coreProperties>
</file>