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8" r:id="rId3"/>
    <p:sldMasterId id="2147483691" r:id="rId4"/>
    <p:sldMasterId id="2147483693" r:id="rId5"/>
    <p:sldMasterId id="2147483696" r:id="rId6"/>
    <p:sldMasterId id="2147483719" r:id="rId7"/>
  </p:sldMasterIdLst>
  <p:notesMasterIdLst>
    <p:notesMasterId r:id="rId37"/>
  </p:notesMasterIdLst>
  <p:sldIdLst>
    <p:sldId id="313" r:id="rId8"/>
    <p:sldId id="2007577226" r:id="rId9"/>
    <p:sldId id="2007577227" r:id="rId10"/>
    <p:sldId id="2007577228" r:id="rId11"/>
    <p:sldId id="2007577229" r:id="rId12"/>
    <p:sldId id="276" r:id="rId13"/>
    <p:sldId id="264" r:id="rId14"/>
    <p:sldId id="262" r:id="rId15"/>
    <p:sldId id="265" r:id="rId16"/>
    <p:sldId id="2007577239" r:id="rId17"/>
    <p:sldId id="2007577240" r:id="rId18"/>
    <p:sldId id="2007577241" r:id="rId19"/>
    <p:sldId id="2007577242" r:id="rId20"/>
    <p:sldId id="2007577243" r:id="rId21"/>
    <p:sldId id="263" r:id="rId22"/>
    <p:sldId id="269" r:id="rId23"/>
    <p:sldId id="2007577230" r:id="rId24"/>
    <p:sldId id="2007577244" r:id="rId25"/>
    <p:sldId id="2007577231" r:id="rId26"/>
    <p:sldId id="2007577245" r:id="rId27"/>
    <p:sldId id="279" r:id="rId28"/>
    <p:sldId id="282" r:id="rId29"/>
    <p:sldId id="2007577246" r:id="rId30"/>
    <p:sldId id="2007577247" r:id="rId31"/>
    <p:sldId id="2007577248" r:id="rId32"/>
    <p:sldId id="2007577235" r:id="rId33"/>
    <p:sldId id="287" r:id="rId34"/>
    <p:sldId id="261" r:id="rId35"/>
    <p:sldId id="27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D2933-98C7-44E2-8152-5CB313DF291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707A4-9D3C-42C3-91A9-F9741B36C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0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248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56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895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43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78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ED51D-55F8-4A89-AC22-1512D06A3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D0978-3506-498D-BEE0-2E23F54C1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10424-6E5B-4EE2-AD80-3B818B169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EB444-55FE-4D5C-9C8F-76750BDE5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99D8B-E039-46C8-B14D-2CAE1EF4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3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FCC6-FED3-43FC-AB52-198984CA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3A5DA-BA1E-4DDE-82E0-4DE63D298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DCFD9-4DC0-4DE9-A8E9-B228B486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CA9FD-F43E-4516-AF61-5D428EBC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BBF55-6EAF-46C5-B8F8-CF1181300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0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AA8B9-0ECF-4015-B87F-DA0E1BDB6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B1FC0-837A-45E1-9A2E-AFC23BCD7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4D5A5-B077-4B4E-9E83-690FB1F32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18A76-38E4-4849-B98F-B5B3FC5D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5638C-66A6-43B7-8CC0-0050284D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57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8B5FA-E4F1-48CE-AED3-0B623826BDC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18953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8B5FA-E4F1-48CE-AED3-0B623826BDC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2580324" y="2777307"/>
            <a:ext cx="199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 Yen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endParaRPr lang="en-GB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-2819400" y="-342900"/>
            <a:ext cx="133350" cy="68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316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58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873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248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51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32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38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ED385-56B9-414E-B8E8-1C67A5A4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AB830-40E5-4DC8-82B3-5A3809BD3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F0343-115E-4483-9DC0-B6340731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F9D3F-2170-49D2-AA75-821819A1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751BF-8DEF-4232-8304-E8A0DC009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1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25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862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43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808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554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987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23B21-2729-4277-B7D3-6F31D36436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170ADF-55BE-4B06-AFE5-8E46794F4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8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405648-6171-4248-A9AF-4903A388CC8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09305-B4EF-4648-A8A9-DD5DE230168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F5D0A-71C4-4B60-93DF-5E087C7CF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5536" y="5810250"/>
            <a:ext cx="1986835" cy="1410653"/>
          </a:xfrm>
          <a:prstGeom prst="rect">
            <a:avLst/>
          </a:prstGeom>
        </p:spPr>
      </p:pic>
      <p:pic>
        <p:nvPicPr>
          <p:cNvPr id="6" name="Google Shape;1198;p5">
            <a:extLst>
              <a:ext uri="{FF2B5EF4-FFF2-40B4-BE49-F238E27FC236}">
                <a16:creationId xmlns:a16="http://schemas.microsoft.com/office/drawing/2014/main" id="{47A306A5-EED6-4E12-8DD8-9682D72EC0DE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471818" y="-98784"/>
            <a:ext cx="2338718" cy="1659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4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45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696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63CAA-BD97-4B9E-839C-81CE328DE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2591E-E54E-4CDB-84B7-0A0F1B8BC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8C6A7-828B-4654-9875-6DCF3A3D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62401-622B-438C-B033-0146C6D3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19F6A-C794-473C-8114-1A05FDA5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206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43123-92E1-4773-91FC-C5C2EFE1100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7432BB-8C68-4475-9B94-C8A86F1F6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39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43123-92E1-4773-91FC-C5C2EFE1100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7432BB-8C68-4475-9B94-C8A86F1F678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37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361481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951133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2336504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39136844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44706275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0338536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8281374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531618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0E3E6-51FD-461E-961B-C9FD8C077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B18EE-6F37-4E6E-A086-7A11281CB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1E4AC-9F90-45BE-B237-6E96FE440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08527-7A90-4212-BF43-811B2D8A7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FB699-E368-4639-87D1-E35097F2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64ADD-01B3-4598-B287-95EEAF08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92524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121513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97906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841699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2002066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76283539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20562897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812852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39366025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64155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920D-31BB-4026-9251-070F793C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4F95C-337E-4CD7-8897-9D2867AC0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69FF7-4056-42CA-B184-106709F16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2E45E-BA88-41FE-B198-7F4C1A0DC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0736EC-EC00-49CF-B9D4-6EF6A0B19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4FB224-9587-4C93-8442-5E1323CB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8E79A1-3378-4255-A6FA-268DEB2B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7A0409-D8CF-4F4B-A8C9-7E722035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103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51939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053723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65116932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7742981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924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4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60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12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6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34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DCA71-702A-403A-8F3E-C9DF267F6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EAD819-913E-4C1B-9B92-6BB0882C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1A803-F772-44B3-AAE7-7E0A5DD8A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44F63-6AAF-4446-B770-74F8E7E0D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620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2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32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65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01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745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57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48658-A629-47C4-8790-258117CA5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6CF2E2-82E6-40C6-8EF9-FC413792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356ED-D4FF-4F99-9EA2-A898DE8C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037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0CF7-4C18-4290-8F78-61867FDA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89F7F-0FB0-4587-BB75-EC288790F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0EDD3-BBBB-43D6-ABCE-E7E438AE8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6FCFB-FD56-42B4-AFBF-C4071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295D6-4956-4940-AC02-9A051583C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E30EE-CEC1-4A57-824F-BAA204F95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5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3EF4B-49FF-4152-8EE6-BAA919A9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FEB83B-4233-47CF-9C77-110964EB8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BC860-D7EE-4C80-9CBB-BB3ADA99D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590EA-88BA-4254-AB06-C468DE402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D0BD4-FB9D-40DA-9D8D-B9A98948F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AC759-F42D-440B-A0C2-2C0189AB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0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7E8F738-6AC3-AA9E-A8E4-F9C8D1504CE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67362"/>
            <a:ext cx="1397720" cy="139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8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A3817A5-0D9E-4110-8FEA-0564BBC7D7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18767" y="-179880"/>
            <a:ext cx="13058417" cy="735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0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D6E8BCD1-B692-4467-9214-82D2362613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1E04E0-8BBE-4046-ADE1-C2C7752DD4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0246" y="0"/>
            <a:ext cx="12809896" cy="726378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FA08CD2-2DDB-DE72-9C53-E5F52351CD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67362"/>
            <a:ext cx="1397720" cy="139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1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4B7FCBF7-F225-4915-8A3B-844EB0FA8FA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A2E678-7CEA-4EED-BB50-9CC18E88EB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6446" y="-133350"/>
            <a:ext cx="13019446" cy="7382604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4AC3558-2EBB-B67F-711D-CE36E386D9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67362"/>
            <a:ext cx="1397720" cy="139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CBB409B5-F411-4AB4-BCDC-069C565FCB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BECFE7C-98FC-48C0-869F-2B2E0AA0E9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60746" y="-152400"/>
            <a:ext cx="13038496" cy="739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4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2612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72F068D-458C-5E9E-9AB5-318A6B2B0F5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67362"/>
            <a:ext cx="1397720" cy="139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3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2.PNG"/><Relationship Id="rId17" Type="http://schemas.openxmlformats.org/officeDocument/2006/relationships/image" Target="../media/image27.gif"/><Relationship Id="rId2" Type="http://schemas.microsoft.com/office/2007/relationships/media" Target="../media/media1.mp3"/><Relationship Id="rId16" Type="http://schemas.openxmlformats.org/officeDocument/2006/relationships/image" Target="../media/image26.gif"/><Relationship Id="rId20" Type="http://schemas.openxmlformats.org/officeDocument/2006/relationships/image" Target="../media/image3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5.png"/><Relationship Id="rId10" Type="http://schemas.openxmlformats.org/officeDocument/2006/relationships/audio" Target="../media/audio1.wav"/><Relationship Id="rId19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9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3.jpg"/><Relationship Id="rId7" Type="http://schemas.openxmlformats.org/officeDocument/2006/relationships/image" Target="../media/image3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3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2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4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4" y="-371475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959" y="229223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354" y="369159"/>
            <a:ext cx="62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77" y="5091521"/>
            <a:ext cx="1403125" cy="1985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28AA75-541B-465F-BCB8-F80B262BBFBC}"/>
              </a:ext>
            </a:extLst>
          </p:cNvPr>
          <p:cNvSpPr txBox="1"/>
          <p:nvPr/>
        </p:nvSpPr>
        <p:spPr>
          <a:xfrm>
            <a:off x="1179738" y="1379122"/>
            <a:ext cx="10859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c) Số lớn nhất trong các số 589 021; 589 201; 598 021; 589 102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AB1F12-763C-4F54-A2F5-750D92514EC4}"/>
              </a:ext>
            </a:extLst>
          </p:cNvPr>
          <p:cNvSpPr txBox="1"/>
          <p:nvPr/>
        </p:nvSpPr>
        <p:spPr>
          <a:xfrm>
            <a:off x="1247776" y="2712622"/>
            <a:ext cx="995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A.589 021     B. 589 201      C.598 021     D. 589 102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2810EE-DF67-6FF7-54C0-67DDF4C77509}"/>
              </a:ext>
            </a:extLst>
          </p:cNvPr>
          <p:cNvSpPr/>
          <p:nvPr/>
        </p:nvSpPr>
        <p:spPr>
          <a:xfrm>
            <a:off x="6260271" y="2793122"/>
            <a:ext cx="626304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FDC1ED-7A1C-47A2-0213-6FED0ADF8C08}"/>
              </a:ext>
            </a:extLst>
          </p:cNvPr>
          <p:cNvSpPr txBox="1"/>
          <p:nvPr/>
        </p:nvSpPr>
        <p:spPr>
          <a:xfrm>
            <a:off x="1113063" y="3560347"/>
            <a:ext cx="1080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d) Số 547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819 làm tròn đến hàng trăm nghìn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2F665-3A66-3669-A293-FAB76DDADB92}"/>
              </a:ext>
            </a:extLst>
          </p:cNvPr>
          <p:cNvSpPr txBox="1"/>
          <p:nvPr/>
        </p:nvSpPr>
        <p:spPr>
          <a:xfrm>
            <a:off x="1314450" y="4408072"/>
            <a:ext cx="1061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547 820     B. 548 000      C. 550 000      D. 500 000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011707-88B6-F0A1-57E5-B4DAB0693AFC}"/>
              </a:ext>
            </a:extLst>
          </p:cNvPr>
          <p:cNvSpPr/>
          <p:nvPr/>
        </p:nvSpPr>
        <p:spPr>
          <a:xfrm>
            <a:off x="8305799" y="4412372"/>
            <a:ext cx="619125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41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5" grpId="0" animBg="1"/>
      <p:bldP spid="8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4" y="-371475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959" y="229223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354" y="369159"/>
            <a:ext cx="62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77" y="5091521"/>
            <a:ext cx="1403125" cy="1985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28AA75-541B-465F-BCB8-F80B262BBFBC}"/>
              </a:ext>
            </a:extLst>
          </p:cNvPr>
          <p:cNvSpPr txBox="1"/>
          <p:nvPr/>
        </p:nvSpPr>
        <p:spPr>
          <a:xfrm>
            <a:off x="1179738" y="1379122"/>
            <a:ext cx="10859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e) Năm 1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903, người ta công bố phát minh ra máy bay. Hỏi máy bay được phát minh vào thế kỷ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AB1F12-763C-4F54-A2F5-750D92514EC4}"/>
              </a:ext>
            </a:extLst>
          </p:cNvPr>
          <p:cNvSpPr txBox="1"/>
          <p:nvPr/>
        </p:nvSpPr>
        <p:spPr>
          <a:xfrm>
            <a:off x="1247776" y="2712622"/>
            <a:ext cx="995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XIX           B. XX            C. IXX         D. XXI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2810EE-DF67-6FF7-54C0-67DDF4C77509}"/>
              </a:ext>
            </a:extLst>
          </p:cNvPr>
          <p:cNvSpPr/>
          <p:nvPr/>
        </p:nvSpPr>
        <p:spPr>
          <a:xfrm>
            <a:off x="3364671" y="2774072"/>
            <a:ext cx="626304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FDC1ED-7A1C-47A2-0213-6FED0ADF8C08}"/>
              </a:ext>
            </a:extLst>
          </p:cNvPr>
          <p:cNvSpPr txBox="1"/>
          <p:nvPr/>
        </p:nvSpPr>
        <p:spPr>
          <a:xfrm>
            <a:off x="1113063" y="3560347"/>
            <a:ext cx="10802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g) Một xe tải chở 1 tấn 6 tạ gạo. Xe tải đó đã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chở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số ki-l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ô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-gam gạo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2F665-3A66-3669-A293-FAB76DDADB92}"/>
              </a:ext>
            </a:extLst>
          </p:cNvPr>
          <p:cNvSpPr txBox="1"/>
          <p:nvPr/>
        </p:nvSpPr>
        <p:spPr>
          <a:xfrm>
            <a:off x="1247775" y="4931947"/>
            <a:ext cx="1061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n-NO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160 kg      B. 16 000kg     C. 1 600kg     D. 160 000kg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011707-88B6-F0A1-57E5-B4DAB0693AFC}"/>
              </a:ext>
            </a:extLst>
          </p:cNvPr>
          <p:cNvSpPr/>
          <p:nvPr/>
        </p:nvSpPr>
        <p:spPr>
          <a:xfrm>
            <a:off x="5762624" y="4926722"/>
            <a:ext cx="619125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7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5" grpId="0" animBg="1"/>
      <p:bldP spid="8" grpId="0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4" y="-371475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959" y="229223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354" y="369159"/>
            <a:ext cx="62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77" y="5091521"/>
            <a:ext cx="1403125" cy="1985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28AA75-541B-465F-BCB8-F80B262BBFBC}"/>
              </a:ext>
            </a:extLst>
          </p:cNvPr>
          <p:cNvSpPr txBox="1"/>
          <p:nvPr/>
        </p:nvSpPr>
        <p:spPr>
          <a:xfrm>
            <a:off x="1179738" y="1379122"/>
            <a:ext cx="10459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h) Hình nào dưới đây có hai góc nhọn, 2 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ó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 tù và 2 cặp cạnh đối diện song song?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A67B69-BFE9-AA30-CE54-B7DF74FDE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975" y="2827838"/>
            <a:ext cx="5472112" cy="336341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5C073CF-1A38-30BB-1DC8-E850661A8C1E}"/>
              </a:ext>
            </a:extLst>
          </p:cNvPr>
          <p:cNvSpPr/>
          <p:nvPr/>
        </p:nvSpPr>
        <p:spPr>
          <a:xfrm>
            <a:off x="5936421" y="2707397"/>
            <a:ext cx="626304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63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4" y="-371475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959" y="229223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354" y="369159"/>
            <a:ext cx="62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77" y="5091521"/>
            <a:ext cx="1403125" cy="1985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28AA75-541B-465F-BCB8-F80B262BBFBC}"/>
              </a:ext>
            </a:extLst>
          </p:cNvPr>
          <p:cNvSpPr txBox="1"/>
          <p:nvPr/>
        </p:nvSpPr>
        <p:spPr>
          <a:xfrm>
            <a:off x="1179738" y="1379122"/>
            <a:ext cx="10459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i)Lớp học bơi của Lan Anh có tất cả 38 bạn, biết rằng số bạn nam nhiều hơn số bạn nữ là 6 bạn. Số bạn nữ trong lớp bơi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43506C-5D9E-A7B8-5A8C-B1B43A54A16D}"/>
              </a:ext>
            </a:extLst>
          </p:cNvPr>
          <p:cNvSpPr txBox="1"/>
          <p:nvPr/>
        </p:nvSpPr>
        <p:spPr>
          <a:xfrm>
            <a:off x="1076325" y="3426997"/>
            <a:ext cx="1061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n-NO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32 bạn        B.44 bạn        C. 22 bạn        D. 16 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6DFE01-3DF4-12A1-21CF-9E2D9757590E}"/>
              </a:ext>
            </a:extLst>
          </p:cNvPr>
          <p:cNvSpPr/>
          <p:nvPr/>
        </p:nvSpPr>
        <p:spPr>
          <a:xfrm>
            <a:off x="7877174" y="3393197"/>
            <a:ext cx="619125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357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4" y="-371475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959" y="229223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354" y="369159"/>
            <a:ext cx="62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77" y="5091521"/>
            <a:ext cx="1403125" cy="1985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28AA75-541B-465F-BCB8-F80B262BBFBC}"/>
              </a:ext>
            </a:extLst>
          </p:cNvPr>
          <p:cNvSpPr txBox="1"/>
          <p:nvPr/>
        </p:nvSpPr>
        <p:spPr>
          <a:xfrm>
            <a:off x="1179738" y="1379122"/>
            <a:ext cx="10459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k) Bốn bạn Hùng, Bách, Dũng, Mai lần lượt có cân nặng là: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32kg, 38kg, 36kg và 34kg. Trung bình mỗi bạn có cân nặng số ki-lô-gam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43506C-5D9E-A7B8-5A8C-B1B43A54A16D}"/>
              </a:ext>
            </a:extLst>
          </p:cNvPr>
          <p:cNvSpPr txBox="1"/>
          <p:nvPr/>
        </p:nvSpPr>
        <p:spPr>
          <a:xfrm>
            <a:off x="1076325" y="3426997"/>
            <a:ext cx="1061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n-NO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34kg          B. 35kg         C. 36kg         D. 38kg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6DFE01-3DF4-12A1-21CF-9E2D9757590E}"/>
              </a:ext>
            </a:extLst>
          </p:cNvPr>
          <p:cNvSpPr/>
          <p:nvPr/>
        </p:nvSpPr>
        <p:spPr>
          <a:xfrm>
            <a:off x="3162300" y="3412247"/>
            <a:ext cx="600076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397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6277" y="1555845"/>
            <a:ext cx="9352283" cy="5602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5143" y="1382553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Hank’s house</a:t>
            </a:r>
          </a:p>
        </p:txBody>
      </p:sp>
    </p:spTree>
    <p:extLst>
      <p:ext uri="{BB962C8B-B14F-4D97-AF65-F5344CB8AC3E}">
        <p14:creationId xmlns:p14="http://schemas.microsoft.com/office/powerpoint/2010/main" val="3067772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2.77556E-17 L 1.8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2.96296E-6 L 5.55112E-17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628617" cy="6322423"/>
          </a:xfrm>
          <a:prstGeom prst="roundRect">
            <a:avLst>
              <a:gd name="adj" fmla="val 11545"/>
            </a:avLst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51" y="0"/>
            <a:ext cx="2272938" cy="2272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2310" y="613249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7222F-B933-7404-EF07-206784F97173}"/>
              </a:ext>
            </a:extLst>
          </p:cNvPr>
          <p:cNvSpPr txBox="1"/>
          <p:nvPr/>
        </p:nvSpPr>
        <p:spPr>
          <a:xfrm>
            <a:off x="1697354" y="559659"/>
            <a:ext cx="623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AA859-BC0B-5068-01B2-9433A20F1271}"/>
              </a:ext>
            </a:extLst>
          </p:cNvPr>
          <p:cNvSpPr txBox="1"/>
          <p:nvPr/>
        </p:nvSpPr>
        <p:spPr>
          <a:xfrm>
            <a:off x="1162050" y="2019300"/>
            <a:ext cx="10086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378 021 + 19 688                               b) 85 724 – 7 361</a:t>
            </a:r>
          </a:p>
          <a:p>
            <a:pPr algn="just" latinLnBrk="0"/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12 406 x 31                                           d) 7 925 : 72</a:t>
            </a:r>
          </a:p>
        </p:txBody>
      </p:sp>
    </p:spTree>
    <p:extLst>
      <p:ext uri="{BB962C8B-B14F-4D97-AF65-F5344CB8AC3E}">
        <p14:creationId xmlns:p14="http://schemas.microsoft.com/office/powerpoint/2010/main" val="3573631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378 021 + 19 688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378 021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5582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19 688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019550" y="3971925"/>
            <a:ext cx="5010150" cy="666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473017" y="29085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3990975" y="3879398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397 709</a:t>
            </a:r>
          </a:p>
        </p:txBody>
      </p:sp>
    </p:spTree>
    <p:extLst>
      <p:ext uri="{BB962C8B-B14F-4D97-AF65-F5344CB8AC3E}">
        <p14:creationId xmlns:p14="http://schemas.microsoft.com/office/powerpoint/2010/main" val="19598829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85 724 – 7 361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85 724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476875" y="2567799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7 361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0"/>
            <a:ext cx="4114800" cy="9524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599" y="3879398"/>
            <a:ext cx="4981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78 363</a:t>
            </a:r>
          </a:p>
        </p:txBody>
      </p:sp>
    </p:spTree>
    <p:extLst>
      <p:ext uri="{BB962C8B-B14F-4D97-AF65-F5344CB8AC3E}">
        <p14:creationId xmlns:p14="http://schemas.microsoft.com/office/powerpoint/2010/main" val="17668670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12 406 x 31    </a:t>
            </a:r>
          </a:p>
        </p:txBody>
      </p:sp>
      <p:pic>
        <p:nvPicPr>
          <p:cNvPr id="2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7D8AD8D-16C1-AA8E-AEF9-3C6D08F26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445BB3-389B-58CE-0858-2BDAEA364617}"/>
              </a:ext>
            </a:extLst>
          </p:cNvPr>
          <p:cNvSpPr txBox="1"/>
          <p:nvPr/>
        </p:nvSpPr>
        <p:spPr>
          <a:xfrm>
            <a:off x="4524375" y="1456865"/>
            <a:ext cx="5268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spc="600">
                <a:solidFill>
                  <a:prstClr val="white"/>
                </a:solidFill>
                <a:cs typeface="Arial" panose="020B0604020202020204" pitchFamily="34" charset="0"/>
              </a:rPr>
              <a:t>12 406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6284D-9602-523F-53A9-106C5F6588CF}"/>
              </a:ext>
            </a:extLst>
          </p:cNvPr>
          <p:cNvSpPr txBox="1"/>
          <p:nvPr/>
        </p:nvSpPr>
        <p:spPr>
          <a:xfrm>
            <a:off x="6577780" y="2231351"/>
            <a:ext cx="289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290BF-C7BE-3D2A-1D76-F99D016F0C55}"/>
              </a:ext>
            </a:extLst>
          </p:cNvPr>
          <p:cNvSpPr/>
          <p:nvPr/>
        </p:nvSpPr>
        <p:spPr>
          <a:xfrm rot="18978128">
            <a:off x="4033148" y="2777679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F2905C-C11B-43DA-D5E7-F752DDFCE87E}"/>
              </a:ext>
            </a:extLst>
          </p:cNvPr>
          <p:cNvSpPr/>
          <p:nvPr/>
        </p:nvSpPr>
        <p:spPr>
          <a:xfrm flipV="1">
            <a:off x="4781551" y="3264308"/>
            <a:ext cx="3162914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11D6EB-7EBD-F86B-9248-36570C6FB807}"/>
              </a:ext>
            </a:extLst>
          </p:cNvPr>
          <p:cNvSpPr txBox="1"/>
          <p:nvPr/>
        </p:nvSpPr>
        <p:spPr>
          <a:xfrm>
            <a:off x="4521915" y="3152425"/>
            <a:ext cx="5358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12 406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DB73EB-6899-8DB0-556A-1C20061BBF80}"/>
              </a:ext>
            </a:extLst>
          </p:cNvPr>
          <p:cNvSpPr/>
          <p:nvPr/>
        </p:nvSpPr>
        <p:spPr>
          <a:xfrm rot="13645978">
            <a:off x="4023623" y="2767540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DEF047-702F-CE53-BB06-58FA6B2A4231}"/>
              </a:ext>
            </a:extLst>
          </p:cNvPr>
          <p:cNvSpPr txBox="1"/>
          <p:nvPr/>
        </p:nvSpPr>
        <p:spPr>
          <a:xfrm>
            <a:off x="3956868" y="3938698"/>
            <a:ext cx="5358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37 218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35B089-6B1D-A7F6-A190-CD8AD6C5F645}"/>
              </a:ext>
            </a:extLst>
          </p:cNvPr>
          <p:cNvSpPr/>
          <p:nvPr/>
        </p:nvSpPr>
        <p:spPr>
          <a:xfrm flipV="1">
            <a:off x="3913240" y="4925959"/>
            <a:ext cx="3982064" cy="884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B6985C-5C6E-0BB6-C32F-12880732E034}"/>
              </a:ext>
            </a:extLst>
          </p:cNvPr>
          <p:cNvSpPr txBox="1"/>
          <p:nvPr/>
        </p:nvSpPr>
        <p:spPr>
          <a:xfrm>
            <a:off x="3844411" y="4979246"/>
            <a:ext cx="4139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384 586</a:t>
            </a:r>
          </a:p>
        </p:txBody>
      </p:sp>
    </p:spTree>
    <p:extLst>
      <p:ext uri="{BB962C8B-B14F-4D97-AF65-F5344CB8AC3E}">
        <p14:creationId xmlns:p14="http://schemas.microsoft.com/office/powerpoint/2010/main" val="7984520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 chuột vào mũi tên RIGHT – nếu học sinh trả lời đúng.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 chuột vào mũi tên WRONG – nếu học sinh trả lời sai.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7 925 : 72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34A233F3-5AEB-D64D-AAFE-1593C4CD6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CC3AF8-383A-9FF2-C3B9-01D7ED9ACA08}"/>
              </a:ext>
            </a:extLst>
          </p:cNvPr>
          <p:cNvGrpSpPr/>
          <p:nvPr/>
        </p:nvGrpSpPr>
        <p:grpSpPr>
          <a:xfrm>
            <a:off x="5997679" y="1789471"/>
            <a:ext cx="1710813" cy="1828800"/>
            <a:chOff x="4977390" y="1940131"/>
            <a:chExt cx="1059659" cy="266882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4D3792-8FC4-3938-65D4-B423B98B38A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48D1637-E664-F15C-72AB-30BD7E1838D4}"/>
                </a:ext>
              </a:extLst>
            </p:cNvPr>
            <p:cNvCxnSpPr>
              <a:cxnSpLocks/>
            </p:cNvCxnSpPr>
            <p:nvPr/>
          </p:nvCxnSpPr>
          <p:spPr>
            <a:xfrm>
              <a:off x="4977390" y="3015743"/>
              <a:ext cx="105965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8DBD796-0B08-F458-6577-8AA5A09B68E1}"/>
              </a:ext>
            </a:extLst>
          </p:cNvPr>
          <p:cNvSpPr txBox="1"/>
          <p:nvPr/>
        </p:nvSpPr>
        <p:spPr>
          <a:xfrm>
            <a:off x="4305300" y="1813883"/>
            <a:ext cx="3452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7925  72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EE609A-0A22-0E91-9C2F-D39191E04C5A}"/>
              </a:ext>
            </a:extLst>
          </p:cNvPr>
          <p:cNvSpPr txBox="1"/>
          <p:nvPr/>
        </p:nvSpPr>
        <p:spPr>
          <a:xfrm>
            <a:off x="6018888" y="2629961"/>
            <a:ext cx="2843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41D771-47C7-A1E9-4878-6B09D75006DF}"/>
              </a:ext>
            </a:extLst>
          </p:cNvPr>
          <p:cNvSpPr txBox="1"/>
          <p:nvPr/>
        </p:nvSpPr>
        <p:spPr>
          <a:xfrm>
            <a:off x="4324349" y="2354659"/>
            <a:ext cx="1940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072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44F582-3E8C-BA93-7B96-C9D2B3DB31B2}"/>
              </a:ext>
            </a:extLst>
          </p:cNvPr>
          <p:cNvSpPr txBox="1"/>
          <p:nvPr/>
        </p:nvSpPr>
        <p:spPr>
          <a:xfrm>
            <a:off x="4600575" y="3003587"/>
            <a:ext cx="2232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9169E-7FEF-BEEC-9465-1129B644FAD7}"/>
              </a:ext>
            </a:extLst>
          </p:cNvPr>
          <p:cNvSpPr txBox="1"/>
          <p:nvPr/>
        </p:nvSpPr>
        <p:spPr>
          <a:xfrm>
            <a:off x="4981575" y="3613187"/>
            <a:ext cx="1950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7917665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777" l="48843" r="99050">
                        <a14:foregroundMark x1="60413" y1="25432" x2="61942" y2="30230"/>
                        <a14:foregroundMark x1="56446" y1="83493" x2="89752" y2="83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2829815"/>
            <a:ext cx="9811137" cy="4332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2" y="2377266"/>
            <a:ext cx="4509349" cy="3382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9625" y="721490"/>
            <a:ext cx="4536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4468" y="1744503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Poly house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EB491-82F9-47AD-8B8A-A821C15AE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34" y="393796"/>
            <a:ext cx="3210180" cy="270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15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7.40741E-7 L -3.95833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4.81481E-6 L -3.12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145549" y="323850"/>
            <a:ext cx="11760701" cy="6343649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80869-8E8E-2AA6-9DBC-782E1BFAF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51" y="0"/>
            <a:ext cx="2272938" cy="227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960AD-7573-0C29-DD50-DA11A403500A}"/>
              </a:ext>
            </a:extLst>
          </p:cNvPr>
          <p:cNvSpPr txBox="1"/>
          <p:nvPr/>
        </p:nvSpPr>
        <p:spPr>
          <a:xfrm>
            <a:off x="132310" y="613249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2B795-99DB-9C52-B9C3-1CF95A384359}"/>
              </a:ext>
            </a:extLst>
          </p:cNvPr>
          <p:cNvSpPr txBox="1"/>
          <p:nvPr/>
        </p:nvSpPr>
        <p:spPr>
          <a:xfrm>
            <a:off x="1697354" y="273909"/>
            <a:ext cx="623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97E92-14CD-3966-69C9-2FAB803AB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49" y="1202727"/>
            <a:ext cx="9324975" cy="2926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A24CE2-B21F-8CA0-93CD-3732A881230F}"/>
              </a:ext>
            </a:extLst>
          </p:cNvPr>
          <p:cNvSpPr txBox="1"/>
          <p:nvPr/>
        </p:nvSpPr>
        <p:spPr>
          <a:xfrm>
            <a:off x="1173478" y="4179159"/>
            <a:ext cx="9704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 lời các câu hỏi:</a:t>
            </a:r>
          </a:p>
          <a:p>
            <a:pPr lvl="0">
              <a:defRPr/>
            </a:pPr>
            <a:r>
              <a:rPr lang="vi-VN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Để sản xuất 12 tấn nhựa cần bao nhiêu tấn nước?</a:t>
            </a:r>
          </a:p>
          <a:p>
            <a:pPr lvl="0">
              <a:defRPr/>
            </a:pPr>
            <a:r>
              <a:rPr lang="vi-VN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Để sản xuất 20 tấn thép cần bao nhiêu tấn nước?</a:t>
            </a:r>
          </a:p>
          <a:p>
            <a:pPr lvl="0">
              <a:defRPr/>
            </a:pPr>
            <a:r>
              <a:rPr lang="vi-VN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Để sản xuất 5 tấn giấy cần bao nhiêu tấn nước?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03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145549" y="323850"/>
            <a:ext cx="11760701" cy="6343649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80869-8E8E-2AA6-9DBC-782E1BFAF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51" y="0"/>
            <a:ext cx="2272938" cy="227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960AD-7573-0C29-DD50-DA11A403500A}"/>
              </a:ext>
            </a:extLst>
          </p:cNvPr>
          <p:cNvSpPr txBox="1"/>
          <p:nvPr/>
        </p:nvSpPr>
        <p:spPr>
          <a:xfrm>
            <a:off x="132310" y="613249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2B795-99DB-9C52-B9C3-1CF95A384359}"/>
              </a:ext>
            </a:extLst>
          </p:cNvPr>
          <p:cNvSpPr txBox="1"/>
          <p:nvPr/>
        </p:nvSpPr>
        <p:spPr>
          <a:xfrm>
            <a:off x="1697354" y="273909"/>
            <a:ext cx="623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97E92-14CD-3966-69C9-2FAB803AB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49" y="1202727"/>
            <a:ext cx="9324975" cy="2926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A24CE2-B21F-8CA0-93CD-3732A881230F}"/>
              </a:ext>
            </a:extLst>
          </p:cNvPr>
          <p:cNvSpPr txBox="1"/>
          <p:nvPr/>
        </p:nvSpPr>
        <p:spPr>
          <a:xfrm>
            <a:off x="1173478" y="4179159"/>
            <a:ext cx="970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Để sản xuất 12 tấn nhựa cần bao nhiêu tấn nước?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F27F1D-E4C9-EAE3-CEBA-3A1A618AD248}"/>
              </a:ext>
            </a:extLst>
          </p:cNvPr>
          <p:cNvSpPr txBox="1"/>
          <p:nvPr/>
        </p:nvSpPr>
        <p:spPr>
          <a:xfrm>
            <a:off x="1221103" y="4836384"/>
            <a:ext cx="9704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sản xuất 12 tấn nhựa cần số tấn nước là:</a:t>
            </a:r>
            <a:endParaRPr lang="en-US" sz="3200" b="1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 x 12 = 24 000 (tấn)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85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145549" y="323850"/>
            <a:ext cx="11760701" cy="6343649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80869-8E8E-2AA6-9DBC-782E1BFAF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51" y="0"/>
            <a:ext cx="2272938" cy="227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960AD-7573-0C29-DD50-DA11A403500A}"/>
              </a:ext>
            </a:extLst>
          </p:cNvPr>
          <p:cNvSpPr txBox="1"/>
          <p:nvPr/>
        </p:nvSpPr>
        <p:spPr>
          <a:xfrm>
            <a:off x="132310" y="613249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2B795-99DB-9C52-B9C3-1CF95A384359}"/>
              </a:ext>
            </a:extLst>
          </p:cNvPr>
          <p:cNvSpPr txBox="1"/>
          <p:nvPr/>
        </p:nvSpPr>
        <p:spPr>
          <a:xfrm>
            <a:off x="1697354" y="273909"/>
            <a:ext cx="623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97E92-14CD-3966-69C9-2FAB803AB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49" y="1202727"/>
            <a:ext cx="9324975" cy="2926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A24CE2-B21F-8CA0-93CD-3732A881230F}"/>
              </a:ext>
            </a:extLst>
          </p:cNvPr>
          <p:cNvSpPr txBox="1"/>
          <p:nvPr/>
        </p:nvSpPr>
        <p:spPr>
          <a:xfrm>
            <a:off x="1173478" y="4179159"/>
            <a:ext cx="970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Để sản xuất 20 tấn thép cần bao nhiêu tấn nước?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F27F1D-E4C9-EAE3-CEBA-3A1A618AD248}"/>
              </a:ext>
            </a:extLst>
          </p:cNvPr>
          <p:cNvSpPr txBox="1"/>
          <p:nvPr/>
        </p:nvSpPr>
        <p:spPr>
          <a:xfrm>
            <a:off x="1221103" y="4836384"/>
            <a:ext cx="9704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sản xuất 20 tấn thép cần số tấn nước là:</a:t>
            </a:r>
            <a:endParaRPr lang="en-US" sz="3200" b="1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x 20 = 400 (tấn)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61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145549" y="323850"/>
            <a:ext cx="11760701" cy="6343649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80869-8E8E-2AA6-9DBC-782E1BFAF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51" y="0"/>
            <a:ext cx="2272938" cy="227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960AD-7573-0C29-DD50-DA11A403500A}"/>
              </a:ext>
            </a:extLst>
          </p:cNvPr>
          <p:cNvSpPr txBox="1"/>
          <p:nvPr/>
        </p:nvSpPr>
        <p:spPr>
          <a:xfrm>
            <a:off x="132310" y="613249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2B795-99DB-9C52-B9C3-1CF95A384359}"/>
              </a:ext>
            </a:extLst>
          </p:cNvPr>
          <p:cNvSpPr txBox="1"/>
          <p:nvPr/>
        </p:nvSpPr>
        <p:spPr>
          <a:xfrm>
            <a:off x="1697354" y="273909"/>
            <a:ext cx="623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97E92-14CD-3966-69C9-2FAB803AB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49" y="1202727"/>
            <a:ext cx="9324975" cy="2926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A24CE2-B21F-8CA0-93CD-3732A881230F}"/>
              </a:ext>
            </a:extLst>
          </p:cNvPr>
          <p:cNvSpPr txBox="1"/>
          <p:nvPr/>
        </p:nvSpPr>
        <p:spPr>
          <a:xfrm>
            <a:off x="1173478" y="4179159"/>
            <a:ext cx="970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Để sản xuất 5 tấn giấy cần bao nhiêu tấn nước?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F27F1D-E4C9-EAE3-CEBA-3A1A618AD248}"/>
              </a:ext>
            </a:extLst>
          </p:cNvPr>
          <p:cNvSpPr txBox="1"/>
          <p:nvPr/>
        </p:nvSpPr>
        <p:spPr>
          <a:xfrm>
            <a:off x="1221103" y="4836384"/>
            <a:ext cx="9704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sản xuất 5 tấn giấy cần số tấn nước:</a:t>
            </a:r>
            <a:endParaRPr lang="en-US" sz="3200" b="1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x 5 = 200 (tấn)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2BE21-907D-580C-1609-C98B0073F845}"/>
              </a:ext>
            </a:extLst>
          </p:cNvPr>
          <p:cNvSpPr txBox="1"/>
          <p:nvPr/>
        </p:nvSpPr>
        <p:spPr>
          <a:xfrm>
            <a:off x="1992628" y="5969859"/>
            <a:ext cx="970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a) 24 000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b) 400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  c) 200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458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9624" y="721490"/>
            <a:ext cx="4355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7974" y="1775652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Ema 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1" y1="58366" x2="26405" y2="60131"/>
                        <a14:foregroundMark x1="14091" y1="78758" x2="18802" y2="85294"/>
                        <a14:foregroundMark x1="23554" y1="92810" x2="53678" y2="93137"/>
                        <a14:foregroundMark x1="18264" y1="50261" x2="21074" y2="69150"/>
                        <a14:foregroundMark x1="16364" y1="57451" x2="20165" y2="66144"/>
                        <a14:foregroundMark x1="8017" y1="50588" x2="3306" y2="59869"/>
                        <a14:foregroundMark x1="4793" y1="45163" x2="22231" y2="42484"/>
                        <a14:foregroundMark x1="81694" y1="92810" x2="92479" y2="90980"/>
                        <a14:foregroundMark x1="90041" y1="83203" x2="94587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312">
            <a:off x="6402258" y="3657600"/>
            <a:ext cx="479191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45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7.40741E-7 L -2.08333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4.44444E-6 L -4.583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773178" y="541336"/>
            <a:ext cx="10846643" cy="6017232"/>
          </a:xfrm>
          <a:prstGeom prst="round2Diag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4038ECC3-D417-4749-BB6F-56FD38F22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847" y="394369"/>
            <a:ext cx="6141128" cy="41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F6EDD0C-0852-499A-9BE0-5B94B5807CC4}"/>
              </a:ext>
            </a:extLst>
          </p:cNvPr>
          <p:cNvSpPr txBox="1"/>
          <p:nvPr/>
        </p:nvSpPr>
        <p:spPr>
          <a:xfrm>
            <a:off x="5610225" y="1556438"/>
            <a:ext cx="3918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63E422-B6AF-43A2-87DD-1895F466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853" y="3139668"/>
            <a:ext cx="4509349" cy="338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89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0" name="Google Shape;1900;p9"/>
          <p:cNvPicPr preferRelativeResize="0"/>
          <p:nvPr/>
        </p:nvPicPr>
        <p:blipFill rotWithShape="1">
          <a:blip r:embed="rId3">
            <a:alphaModFix/>
          </a:blip>
          <a:srcRect t="14" b="1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1" name="Google Shape;1901;p9"/>
          <p:cNvSpPr/>
          <p:nvPr/>
        </p:nvSpPr>
        <p:spPr>
          <a:xfrm>
            <a:off x="2225900" y="1580303"/>
            <a:ext cx="1539425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ECAFF"/>
                </a:solidFill>
                <a:effectLst/>
                <a:uLnTx/>
                <a:uFillTx/>
                <a:ea typeface="Archivo"/>
                <a:cs typeface="Archivo"/>
                <a:sym typeface="Archivo"/>
              </a:rPr>
              <a:t>Tiêu Đề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grpSp>
        <p:nvGrpSpPr>
          <p:cNvPr id="1902" name="Google Shape;1902;p9"/>
          <p:cNvGrpSpPr/>
          <p:nvPr/>
        </p:nvGrpSpPr>
        <p:grpSpPr>
          <a:xfrm>
            <a:off x="428533" y="1351128"/>
            <a:ext cx="4402774" cy="3571235"/>
            <a:chOff x="425985" y="399719"/>
            <a:chExt cx="5345717" cy="4489297"/>
          </a:xfrm>
        </p:grpSpPr>
        <p:grpSp>
          <p:nvGrpSpPr>
            <p:cNvPr id="1903" name="Google Shape;1903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04" name="Google Shape;1904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5" name="Google Shape;1905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6" name="Google Shape;1906;p9"/>
              <p:cNvSpPr/>
              <p:nvPr/>
            </p:nvSpPr>
            <p:spPr>
              <a:xfrm>
                <a:off x="5852" y="-1447"/>
                <a:ext cx="1054" cy="63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5" extrusionOk="0">
                    <a:moveTo>
                      <a:pt x="914" y="258"/>
                    </a:moveTo>
                    <a:cubicBezTo>
                      <a:pt x="897" y="257"/>
                      <a:pt x="880" y="261"/>
                      <a:pt x="865" y="268"/>
                    </a:cubicBezTo>
                    <a:cubicBezTo>
                      <a:pt x="849" y="193"/>
                      <a:pt x="785" y="134"/>
                      <a:pt x="704" y="130"/>
                    </a:cubicBezTo>
                    <a:cubicBezTo>
                      <a:pt x="682" y="128"/>
                      <a:pt x="660" y="131"/>
                      <a:pt x="640" y="138"/>
                    </a:cubicBezTo>
                    <a:cubicBezTo>
                      <a:pt x="623" y="66"/>
                      <a:pt x="561" y="10"/>
                      <a:pt x="483" y="6"/>
                    </a:cubicBezTo>
                    <a:cubicBezTo>
                      <a:pt x="389" y="0"/>
                      <a:pt x="308" y="72"/>
                      <a:pt x="302" y="167"/>
                    </a:cubicBezTo>
                    <a:cubicBezTo>
                      <a:pt x="302" y="171"/>
                      <a:pt x="302" y="175"/>
                      <a:pt x="302" y="180"/>
                    </a:cubicBezTo>
                    <a:cubicBezTo>
                      <a:pt x="241" y="179"/>
                      <a:pt x="186" y="209"/>
                      <a:pt x="152" y="255"/>
                    </a:cubicBezTo>
                    <a:cubicBezTo>
                      <a:pt x="145" y="253"/>
                      <a:pt x="137" y="252"/>
                      <a:pt x="128" y="251"/>
                    </a:cubicBezTo>
                    <a:cubicBezTo>
                      <a:pt x="64" y="248"/>
                      <a:pt x="8" y="297"/>
                      <a:pt x="4" y="362"/>
                    </a:cubicBezTo>
                    <a:cubicBezTo>
                      <a:pt x="0" y="427"/>
                      <a:pt x="50" y="482"/>
                      <a:pt x="115" y="486"/>
                    </a:cubicBezTo>
                    <a:cubicBezTo>
                      <a:pt x="130" y="487"/>
                      <a:pt x="145" y="485"/>
                      <a:pt x="159" y="480"/>
                    </a:cubicBezTo>
                    <a:cubicBezTo>
                      <a:pt x="190" y="519"/>
                      <a:pt x="237" y="544"/>
                      <a:pt x="290" y="547"/>
                    </a:cubicBezTo>
                    <a:cubicBezTo>
                      <a:pt x="319" y="549"/>
                      <a:pt x="346" y="544"/>
                      <a:pt x="370" y="534"/>
                    </a:cubicBezTo>
                    <a:cubicBezTo>
                      <a:pt x="400" y="572"/>
                      <a:pt x="445" y="597"/>
                      <a:pt x="497" y="600"/>
                    </a:cubicBezTo>
                    <a:cubicBezTo>
                      <a:pt x="569" y="605"/>
                      <a:pt x="633" y="565"/>
                      <a:pt x="663" y="504"/>
                    </a:cubicBezTo>
                    <a:cubicBezTo>
                      <a:pt x="682" y="529"/>
                      <a:pt x="712" y="546"/>
                      <a:pt x="747" y="548"/>
                    </a:cubicBezTo>
                    <a:cubicBezTo>
                      <a:pt x="808" y="552"/>
                      <a:pt x="861" y="507"/>
                      <a:pt x="867" y="446"/>
                    </a:cubicBezTo>
                    <a:cubicBezTo>
                      <a:pt x="878" y="451"/>
                      <a:pt x="890" y="454"/>
                      <a:pt x="903" y="455"/>
                    </a:cubicBezTo>
                    <a:cubicBezTo>
                      <a:pt x="957" y="458"/>
                      <a:pt x="1004" y="417"/>
                      <a:pt x="1007" y="362"/>
                    </a:cubicBezTo>
                    <a:cubicBezTo>
                      <a:pt x="1010" y="308"/>
                      <a:pt x="969" y="261"/>
                      <a:pt x="914" y="258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7" name="Google Shape;1907;p9"/>
              <p:cNvSpPr/>
              <p:nvPr/>
            </p:nvSpPr>
            <p:spPr>
              <a:xfrm>
                <a:off x="5899" y="-1327"/>
                <a:ext cx="859" cy="44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7" y="183"/>
                      <a:pt x="680" y="198"/>
                    </a:cubicBezTo>
                    <a:cubicBezTo>
                      <a:pt x="693" y="138"/>
                      <a:pt x="649" y="87"/>
                      <a:pt x="583" y="83"/>
                    </a:cubicBezTo>
                    <a:cubicBezTo>
                      <a:pt x="565" y="82"/>
                      <a:pt x="517" y="98"/>
                      <a:pt x="507" y="109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8"/>
                      <a:pt x="275" y="100"/>
                    </a:cubicBezTo>
                    <a:cubicBezTo>
                      <a:pt x="268" y="131"/>
                      <a:pt x="278" y="155"/>
                      <a:pt x="278" y="158"/>
                    </a:cubicBezTo>
                    <a:cubicBezTo>
                      <a:pt x="225" y="112"/>
                      <a:pt x="149" y="153"/>
                      <a:pt x="135" y="196"/>
                    </a:cubicBezTo>
                    <a:cubicBezTo>
                      <a:pt x="133" y="170"/>
                      <a:pt x="110" y="164"/>
                      <a:pt x="104" y="163"/>
                    </a:cubicBezTo>
                    <a:cubicBezTo>
                      <a:pt x="51" y="160"/>
                      <a:pt x="6" y="197"/>
                      <a:pt x="3" y="245"/>
                    </a:cubicBezTo>
                    <a:cubicBezTo>
                      <a:pt x="0" y="293"/>
                      <a:pt x="41" y="335"/>
                      <a:pt x="93" y="338"/>
                    </a:cubicBezTo>
                    <a:cubicBezTo>
                      <a:pt x="106" y="338"/>
                      <a:pt x="118" y="337"/>
                      <a:pt x="129" y="334"/>
                    </a:cubicBezTo>
                    <a:cubicBezTo>
                      <a:pt x="155" y="362"/>
                      <a:pt x="193" y="382"/>
                      <a:pt x="237" y="384"/>
                    </a:cubicBezTo>
                    <a:cubicBezTo>
                      <a:pt x="260" y="386"/>
                      <a:pt x="282" y="382"/>
                      <a:pt x="302" y="375"/>
                    </a:cubicBezTo>
                    <a:cubicBezTo>
                      <a:pt x="326" y="403"/>
                      <a:pt x="363" y="422"/>
                      <a:pt x="405" y="424"/>
                    </a:cubicBezTo>
                    <a:cubicBezTo>
                      <a:pt x="464" y="428"/>
                      <a:pt x="516" y="398"/>
                      <a:pt x="540" y="354"/>
                    </a:cubicBezTo>
                    <a:cubicBezTo>
                      <a:pt x="556" y="372"/>
                      <a:pt x="581" y="385"/>
                      <a:pt x="609" y="387"/>
                    </a:cubicBezTo>
                    <a:cubicBezTo>
                      <a:pt x="659" y="390"/>
                      <a:pt x="702" y="356"/>
                      <a:pt x="707" y="311"/>
                    </a:cubicBezTo>
                    <a:cubicBezTo>
                      <a:pt x="716" y="315"/>
                      <a:pt x="725" y="318"/>
                      <a:pt x="736" y="318"/>
                    </a:cubicBezTo>
                    <a:cubicBezTo>
                      <a:pt x="780" y="321"/>
                      <a:pt x="818" y="290"/>
                      <a:pt x="820" y="249"/>
                    </a:cubicBezTo>
                    <a:cubicBezTo>
                      <a:pt x="823" y="209"/>
                      <a:pt x="785" y="177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8" name="Google Shape;1908;p9"/>
              <p:cNvSpPr/>
              <p:nvPr/>
            </p:nvSpPr>
            <p:spPr>
              <a:xfrm>
                <a:off x="6901" y="-490"/>
                <a:ext cx="1054" cy="629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4" extrusionOk="0">
                    <a:moveTo>
                      <a:pt x="914" y="257"/>
                    </a:moveTo>
                    <a:cubicBezTo>
                      <a:pt x="896" y="256"/>
                      <a:pt x="879" y="260"/>
                      <a:pt x="864" y="267"/>
                    </a:cubicBezTo>
                    <a:cubicBezTo>
                      <a:pt x="849" y="192"/>
                      <a:pt x="784" y="134"/>
                      <a:pt x="704" y="129"/>
                    </a:cubicBezTo>
                    <a:cubicBezTo>
                      <a:pt x="681" y="128"/>
                      <a:pt x="659" y="131"/>
                      <a:pt x="639" y="138"/>
                    </a:cubicBezTo>
                    <a:cubicBezTo>
                      <a:pt x="622" y="66"/>
                      <a:pt x="560" y="10"/>
                      <a:pt x="482" y="5"/>
                    </a:cubicBezTo>
                    <a:cubicBezTo>
                      <a:pt x="388" y="0"/>
                      <a:pt x="307" y="72"/>
                      <a:pt x="302" y="166"/>
                    </a:cubicBezTo>
                    <a:cubicBezTo>
                      <a:pt x="301" y="171"/>
                      <a:pt x="301" y="175"/>
                      <a:pt x="301" y="179"/>
                    </a:cubicBezTo>
                    <a:cubicBezTo>
                      <a:pt x="240" y="179"/>
                      <a:pt x="186" y="209"/>
                      <a:pt x="152" y="255"/>
                    </a:cubicBezTo>
                    <a:cubicBezTo>
                      <a:pt x="144" y="253"/>
                      <a:pt x="136" y="251"/>
                      <a:pt x="128" y="251"/>
                    </a:cubicBezTo>
                    <a:cubicBezTo>
                      <a:pt x="63" y="247"/>
                      <a:pt x="7" y="297"/>
                      <a:pt x="4" y="361"/>
                    </a:cubicBezTo>
                    <a:cubicBezTo>
                      <a:pt x="0" y="426"/>
                      <a:pt x="49" y="482"/>
                      <a:pt x="114" y="486"/>
                    </a:cubicBezTo>
                    <a:cubicBezTo>
                      <a:pt x="129" y="486"/>
                      <a:pt x="144" y="484"/>
                      <a:pt x="158" y="480"/>
                    </a:cubicBezTo>
                    <a:cubicBezTo>
                      <a:pt x="189" y="518"/>
                      <a:pt x="236" y="544"/>
                      <a:pt x="290" y="547"/>
                    </a:cubicBezTo>
                    <a:cubicBezTo>
                      <a:pt x="318" y="549"/>
                      <a:pt x="345" y="544"/>
                      <a:pt x="370" y="534"/>
                    </a:cubicBezTo>
                    <a:cubicBezTo>
                      <a:pt x="399" y="571"/>
                      <a:pt x="445" y="597"/>
                      <a:pt x="496" y="600"/>
                    </a:cubicBezTo>
                    <a:cubicBezTo>
                      <a:pt x="568" y="604"/>
                      <a:pt x="632" y="564"/>
                      <a:pt x="662" y="504"/>
                    </a:cubicBezTo>
                    <a:cubicBezTo>
                      <a:pt x="682" y="529"/>
                      <a:pt x="711" y="546"/>
                      <a:pt x="746" y="548"/>
                    </a:cubicBezTo>
                    <a:cubicBezTo>
                      <a:pt x="807" y="551"/>
                      <a:pt x="860" y="506"/>
                      <a:pt x="867" y="446"/>
                    </a:cubicBezTo>
                    <a:cubicBezTo>
                      <a:pt x="878" y="451"/>
                      <a:pt x="890" y="454"/>
                      <a:pt x="902" y="455"/>
                    </a:cubicBezTo>
                    <a:cubicBezTo>
                      <a:pt x="957" y="458"/>
                      <a:pt x="1003" y="416"/>
                      <a:pt x="1007" y="362"/>
                    </a:cubicBezTo>
                    <a:cubicBezTo>
                      <a:pt x="1010" y="307"/>
                      <a:pt x="968" y="261"/>
                      <a:pt x="914" y="257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9" name="Google Shape;1909;p9"/>
              <p:cNvSpPr/>
              <p:nvPr/>
            </p:nvSpPr>
            <p:spPr>
              <a:xfrm>
                <a:off x="6947" y="-372"/>
                <a:ext cx="858" cy="44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8" y="184"/>
                      <a:pt x="680" y="199"/>
                    </a:cubicBezTo>
                    <a:cubicBezTo>
                      <a:pt x="693" y="138"/>
                      <a:pt x="649" y="88"/>
                      <a:pt x="583" y="84"/>
                    </a:cubicBezTo>
                    <a:cubicBezTo>
                      <a:pt x="565" y="83"/>
                      <a:pt x="517" y="99"/>
                      <a:pt x="507" y="110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9"/>
                      <a:pt x="275" y="101"/>
                    </a:cubicBezTo>
                    <a:cubicBezTo>
                      <a:pt x="268" y="131"/>
                      <a:pt x="278" y="156"/>
                      <a:pt x="278" y="159"/>
                    </a:cubicBezTo>
                    <a:cubicBezTo>
                      <a:pt x="225" y="112"/>
                      <a:pt x="149" y="154"/>
                      <a:pt x="135" y="196"/>
                    </a:cubicBezTo>
                    <a:cubicBezTo>
                      <a:pt x="134" y="171"/>
                      <a:pt x="111" y="164"/>
                      <a:pt x="104" y="164"/>
                    </a:cubicBezTo>
                    <a:cubicBezTo>
                      <a:pt x="51" y="161"/>
                      <a:pt x="6" y="197"/>
                      <a:pt x="3" y="246"/>
                    </a:cubicBezTo>
                    <a:cubicBezTo>
                      <a:pt x="0" y="294"/>
                      <a:pt x="41" y="335"/>
                      <a:pt x="94" y="338"/>
                    </a:cubicBezTo>
                    <a:cubicBezTo>
                      <a:pt x="106" y="339"/>
                      <a:pt x="118" y="338"/>
                      <a:pt x="130" y="334"/>
                    </a:cubicBezTo>
                    <a:cubicBezTo>
                      <a:pt x="155" y="363"/>
                      <a:pt x="194" y="382"/>
                      <a:pt x="237" y="385"/>
                    </a:cubicBezTo>
                    <a:cubicBezTo>
                      <a:pt x="260" y="386"/>
                      <a:pt x="282" y="383"/>
                      <a:pt x="302" y="375"/>
                    </a:cubicBezTo>
                    <a:cubicBezTo>
                      <a:pt x="327" y="403"/>
                      <a:pt x="364" y="423"/>
                      <a:pt x="406" y="425"/>
                    </a:cubicBezTo>
                    <a:cubicBezTo>
                      <a:pt x="464" y="428"/>
                      <a:pt x="516" y="399"/>
                      <a:pt x="540" y="354"/>
                    </a:cubicBezTo>
                    <a:cubicBezTo>
                      <a:pt x="556" y="373"/>
                      <a:pt x="581" y="386"/>
                      <a:pt x="609" y="387"/>
                    </a:cubicBezTo>
                    <a:cubicBezTo>
                      <a:pt x="659" y="390"/>
                      <a:pt x="702" y="357"/>
                      <a:pt x="707" y="312"/>
                    </a:cubicBezTo>
                    <a:cubicBezTo>
                      <a:pt x="716" y="316"/>
                      <a:pt x="726" y="318"/>
                      <a:pt x="736" y="319"/>
                    </a:cubicBezTo>
                    <a:cubicBezTo>
                      <a:pt x="780" y="321"/>
                      <a:pt x="818" y="291"/>
                      <a:pt x="821" y="250"/>
                    </a:cubicBezTo>
                    <a:cubicBezTo>
                      <a:pt x="823" y="210"/>
                      <a:pt x="785" y="178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11" name="Google Shape;1911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22682" y="2710779"/>
              <a:ext cx="1070709" cy="18874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3" name="Google Shape;1913;p9"/>
          <p:cNvGrpSpPr/>
          <p:nvPr/>
        </p:nvGrpSpPr>
        <p:grpSpPr>
          <a:xfrm>
            <a:off x="7158079" y="1580303"/>
            <a:ext cx="4920190" cy="4085407"/>
            <a:chOff x="425985" y="399719"/>
            <a:chExt cx="5345717" cy="4489297"/>
          </a:xfrm>
        </p:grpSpPr>
        <p:grpSp>
          <p:nvGrpSpPr>
            <p:cNvPr id="1914" name="Google Shape;1914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15" name="Google Shape;1915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16" name="Google Shape;1916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21" name="Google Shape;1921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16" y="805334"/>
              <a:ext cx="2369933" cy="3873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4" name="Google Shape;192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1376" y="5665710"/>
            <a:ext cx="530100" cy="45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80829" y="4372394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5713" y="3564837"/>
            <a:ext cx="390600" cy="63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64080" y="71717"/>
            <a:ext cx="683550" cy="96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4527" y="5105983"/>
            <a:ext cx="722436" cy="8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Google Shape;1929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54651" y="5116734"/>
            <a:ext cx="1520550" cy="13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16598" y="5445066"/>
            <a:ext cx="1109025" cy="1419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63035" y="2378644"/>
            <a:ext cx="28114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vở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35273" y="2624456"/>
            <a:ext cx="28114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Chuẩn bị bài tiếp theo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5" name="Google Shape;2453;p12"/>
          <p:cNvGrpSpPr/>
          <p:nvPr/>
        </p:nvGrpSpPr>
        <p:grpSpPr>
          <a:xfrm>
            <a:off x="4423934" y="147787"/>
            <a:ext cx="3284814" cy="2687358"/>
            <a:chOff x="3430" y="2135"/>
            <a:chExt cx="1959" cy="1823"/>
          </a:xfrm>
        </p:grpSpPr>
        <p:sp>
          <p:nvSpPr>
            <p:cNvPr id="36" name="Google Shape;2454;p12"/>
            <p:cNvSpPr/>
            <p:nvPr/>
          </p:nvSpPr>
          <p:spPr>
            <a:xfrm>
              <a:off x="3495" y="2135"/>
              <a:ext cx="1849" cy="1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37" name="Google Shape;2455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38" name="Google Shape;2456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39" name="Google Shape;2457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0" name="Google Shape;2458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1" name="Google Shape;2459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2" name="Google Shape;2460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3" name="Google Shape;2461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4" name="Google Shape;2462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5" name="Google Shape;2463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6" name="Google Shape;2464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7" name="Google Shape;2465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8" name="Google Shape;2466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9" name="Google Shape;2467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0" name="Google Shape;2468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1" name="Google Shape;2469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2" name="Google Shape;2470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3" name="Google Shape;2471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4" name="Google Shape;2472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5" name="Google Shape;2473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6" name="Google Shape;2474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7" name="Google Shape;2475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8" name="Google Shape;2476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9" name="Google Shape;2477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0" name="Google Shape;2478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1" name="Google Shape;2479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2" name="Google Shape;2480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3" name="Google Shape;2481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4" name="Google Shape;2482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5" name="Google Shape;2483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6" name="Google Shape;2484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7" name="Google Shape;2485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8" name="Google Shape;2486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9" name="Google Shape;2487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0" name="Google Shape;2488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1" name="Google Shape;2489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2" name="Google Shape;2490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3" name="Google Shape;2491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4" name="Google Shape;2492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5" name="Google Shape;2493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6" name="Google Shape;2494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7" name="Google Shape;2495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8" name="Google Shape;2496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9" name="Google Shape;2497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0" name="Google Shape;2498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1" name="Google Shape;2499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2" name="Google Shape;2500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3" name="Google Shape;2501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4" name="Google Shape;2502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5" name="Google Shape;2503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6" name="Google Shape;2504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7" name="Google Shape;2505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8" name="Google Shape;2506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9" name="Google Shape;2507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0" name="Google Shape;2508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1" name="Google Shape;2509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2" name="Google Shape;2510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3" name="Google Shape;2511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4" name="Google Shape;2512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5" name="Google Shape;2513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6" name="Google Shape;2514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7" name="Google Shape;2515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8" name="Google Shape;2516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9" name="Google Shape;2517;p12"/>
            <p:cNvSpPr/>
            <p:nvPr/>
          </p:nvSpPr>
          <p:spPr>
            <a:xfrm>
              <a:off x="3801" y="2529"/>
              <a:ext cx="487" cy="243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96" y="98"/>
                  </a:moveTo>
                  <a:cubicBezTo>
                    <a:pt x="182" y="87"/>
                    <a:pt x="167" y="76"/>
                    <a:pt x="151" y="66"/>
                  </a:cubicBezTo>
                  <a:cubicBezTo>
                    <a:pt x="147" y="64"/>
                    <a:pt x="143" y="61"/>
                    <a:pt x="139" y="59"/>
                  </a:cubicBezTo>
                  <a:cubicBezTo>
                    <a:pt x="135" y="56"/>
                    <a:pt x="131" y="54"/>
                    <a:pt x="127" y="52"/>
                  </a:cubicBezTo>
                  <a:cubicBezTo>
                    <a:pt x="123" y="49"/>
                    <a:pt x="119" y="47"/>
                    <a:pt x="115" y="45"/>
                  </a:cubicBezTo>
                  <a:cubicBezTo>
                    <a:pt x="111" y="43"/>
                    <a:pt x="107" y="41"/>
                    <a:pt x="103" y="39"/>
                  </a:cubicBezTo>
                  <a:cubicBezTo>
                    <a:pt x="87" y="30"/>
                    <a:pt x="70" y="23"/>
                    <a:pt x="53" y="16"/>
                  </a:cubicBezTo>
                  <a:cubicBezTo>
                    <a:pt x="36" y="9"/>
                    <a:pt x="18" y="4"/>
                    <a:pt x="0" y="0"/>
                  </a:cubicBezTo>
                  <a:cubicBezTo>
                    <a:pt x="4" y="1"/>
                    <a:pt x="9" y="3"/>
                    <a:pt x="13" y="4"/>
                  </a:cubicBezTo>
                  <a:cubicBezTo>
                    <a:pt x="15" y="5"/>
                    <a:pt x="17" y="6"/>
                    <a:pt x="20" y="6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0" y="11"/>
                    <a:pt x="35" y="12"/>
                    <a:pt x="39" y="1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6" y="21"/>
                    <a:pt x="60" y="23"/>
                    <a:pt x="64" y="25"/>
                  </a:cubicBezTo>
                  <a:cubicBezTo>
                    <a:pt x="68" y="27"/>
                    <a:pt x="72" y="28"/>
                    <a:pt x="76" y="30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3" y="38"/>
                    <a:pt x="97" y="40"/>
                    <a:pt x="101" y="43"/>
                  </a:cubicBezTo>
                  <a:cubicBezTo>
                    <a:pt x="105" y="45"/>
                    <a:pt x="109" y="47"/>
                    <a:pt x="113" y="49"/>
                  </a:cubicBezTo>
                  <a:cubicBezTo>
                    <a:pt x="117" y="51"/>
                    <a:pt x="121" y="53"/>
                    <a:pt x="125" y="55"/>
                  </a:cubicBezTo>
                  <a:cubicBezTo>
                    <a:pt x="129" y="58"/>
                    <a:pt x="133" y="60"/>
                    <a:pt x="137" y="62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5" y="78"/>
                    <a:pt x="169" y="81"/>
                    <a:pt x="173" y="83"/>
                  </a:cubicBezTo>
                  <a:cubicBezTo>
                    <a:pt x="181" y="88"/>
                    <a:pt x="188" y="93"/>
                    <a:pt x="196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0" name="Google Shape;2518;p12"/>
            <p:cNvSpPr/>
            <p:nvPr/>
          </p:nvSpPr>
          <p:spPr>
            <a:xfrm>
              <a:off x="4109" y="2512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8" y="62"/>
                    <a:pt x="43" y="54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30"/>
                    <a:pt x="23" y="26"/>
                    <a:pt x="20" y="22"/>
                  </a:cubicBezTo>
                  <a:cubicBezTo>
                    <a:pt x="17" y="18"/>
                    <a:pt x="14" y="14"/>
                    <a:pt x="10" y="11"/>
                  </a:cubicBezTo>
                  <a:cubicBezTo>
                    <a:pt x="7" y="7"/>
                    <a:pt x="4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1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8" y="57"/>
                    <a:pt x="43" y="65"/>
                    <a:pt x="48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1" name="Google Shape;2519;p12"/>
            <p:cNvSpPr/>
            <p:nvPr/>
          </p:nvSpPr>
          <p:spPr>
            <a:xfrm>
              <a:off x="4002" y="2770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4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1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4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2" name="Google Shape;2520;p12"/>
            <p:cNvSpPr/>
            <p:nvPr/>
          </p:nvSpPr>
          <p:spPr>
            <a:xfrm>
              <a:off x="3975" y="2753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5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5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3" name="Google Shape;2521;p12"/>
            <p:cNvSpPr/>
            <p:nvPr/>
          </p:nvSpPr>
          <p:spPr>
            <a:xfrm>
              <a:off x="3947" y="2733"/>
              <a:ext cx="289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9" y="3"/>
                    <a:pt x="4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4" name="Google Shape;2522;p12"/>
            <p:cNvSpPr/>
            <p:nvPr/>
          </p:nvSpPr>
          <p:spPr>
            <a:xfrm>
              <a:off x="3910" y="2713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6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5" name="Google Shape;2523;p12"/>
            <p:cNvSpPr/>
            <p:nvPr/>
          </p:nvSpPr>
          <p:spPr>
            <a:xfrm>
              <a:off x="3875" y="2696"/>
              <a:ext cx="288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9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6" name="Google Shape;2524;p12"/>
            <p:cNvSpPr/>
            <p:nvPr/>
          </p:nvSpPr>
          <p:spPr>
            <a:xfrm>
              <a:off x="3835" y="2668"/>
              <a:ext cx="289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7" name="Google Shape;2525;p12"/>
            <p:cNvSpPr/>
            <p:nvPr/>
          </p:nvSpPr>
          <p:spPr>
            <a:xfrm>
              <a:off x="3806" y="2651"/>
              <a:ext cx="288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3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6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8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6" y="3"/>
                    <a:pt x="14" y="3"/>
                  </a:cubicBezTo>
                  <a:cubicBezTo>
                    <a:pt x="9" y="3"/>
                    <a:pt x="4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8" name="Google Shape;2526;p12"/>
            <p:cNvSpPr/>
            <p:nvPr/>
          </p:nvSpPr>
          <p:spPr>
            <a:xfrm>
              <a:off x="3768" y="2629"/>
              <a:ext cx="289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5" y="4"/>
                    <a:pt x="10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9" y="8"/>
                    <a:pt x="49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8" y="6"/>
                    <a:pt x="83" y="6"/>
                    <a:pt x="87" y="5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1" y="1"/>
                    <a:pt x="116" y="0"/>
                  </a:cubicBezTo>
                  <a:cubicBezTo>
                    <a:pt x="111" y="0"/>
                    <a:pt x="106" y="0"/>
                    <a:pt x="102" y="0"/>
                  </a:cubicBezTo>
                  <a:cubicBezTo>
                    <a:pt x="97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9" name="Google Shape;2527;p12"/>
            <p:cNvSpPr/>
            <p:nvPr/>
          </p:nvSpPr>
          <p:spPr>
            <a:xfrm>
              <a:off x="3734" y="261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3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2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0" name="Google Shape;2528;p12"/>
            <p:cNvSpPr/>
            <p:nvPr/>
          </p:nvSpPr>
          <p:spPr>
            <a:xfrm>
              <a:off x="3684" y="259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1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1" name="Google Shape;2529;p12"/>
            <p:cNvSpPr/>
            <p:nvPr/>
          </p:nvSpPr>
          <p:spPr>
            <a:xfrm>
              <a:off x="3647" y="257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7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2" name="Google Shape;2530;p12"/>
            <p:cNvSpPr/>
            <p:nvPr/>
          </p:nvSpPr>
          <p:spPr>
            <a:xfrm>
              <a:off x="3607" y="2557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4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3" name="Google Shape;2531;p12"/>
            <p:cNvSpPr/>
            <p:nvPr/>
          </p:nvSpPr>
          <p:spPr>
            <a:xfrm>
              <a:off x="3555" y="2539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4" name="Google Shape;2532;p12"/>
            <p:cNvSpPr/>
            <p:nvPr/>
          </p:nvSpPr>
          <p:spPr>
            <a:xfrm>
              <a:off x="4079" y="2497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4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5" name="Google Shape;2533;p12"/>
            <p:cNvSpPr/>
            <p:nvPr/>
          </p:nvSpPr>
          <p:spPr>
            <a:xfrm>
              <a:off x="4047" y="2475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1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5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6" name="Google Shape;2534;p12"/>
            <p:cNvSpPr/>
            <p:nvPr/>
          </p:nvSpPr>
          <p:spPr>
            <a:xfrm>
              <a:off x="4014" y="2452"/>
              <a:ext cx="154" cy="244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7" y="62"/>
                    <a:pt x="42" y="53"/>
                    <a:pt x="37" y="45"/>
                  </a:cubicBezTo>
                  <a:cubicBezTo>
                    <a:pt x="34" y="41"/>
                    <a:pt x="31" y="37"/>
                    <a:pt x="28" y="33"/>
                  </a:cubicBezTo>
                  <a:cubicBezTo>
                    <a:pt x="25" y="30"/>
                    <a:pt x="23" y="26"/>
                    <a:pt x="19" y="22"/>
                  </a:cubicBezTo>
                  <a:cubicBezTo>
                    <a:pt x="16" y="18"/>
                    <a:pt x="13" y="14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4"/>
                    <a:pt x="5" y="8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7" name="Google Shape;2535;p12"/>
            <p:cNvSpPr/>
            <p:nvPr/>
          </p:nvSpPr>
          <p:spPr>
            <a:xfrm>
              <a:off x="3975" y="2433"/>
              <a:ext cx="156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9" y="84"/>
                  </a:cubicBezTo>
                  <a:cubicBezTo>
                    <a:pt x="57" y="79"/>
                    <a:pt x="55" y="75"/>
                    <a:pt x="52" y="70"/>
                  </a:cubicBezTo>
                  <a:cubicBezTo>
                    <a:pt x="48" y="62"/>
                    <a:pt x="43" y="53"/>
                    <a:pt x="38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4" y="14"/>
                    <a:pt x="11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6" y="8"/>
                    <a:pt x="8" y="12"/>
                  </a:cubicBezTo>
                  <a:cubicBezTo>
                    <a:pt x="11" y="16"/>
                    <a:pt x="14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9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4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8" name="Google Shape;2536;p12"/>
            <p:cNvSpPr/>
            <p:nvPr/>
          </p:nvSpPr>
          <p:spPr>
            <a:xfrm>
              <a:off x="3942" y="240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59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1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6" y="7"/>
                    <a:pt x="3" y="4"/>
                    <a:pt x="0" y="0"/>
                  </a:cubicBezTo>
                  <a:cubicBezTo>
                    <a:pt x="2" y="5"/>
                    <a:pt x="5" y="9"/>
                    <a:pt x="7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1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9" name="Google Shape;2537;p12"/>
            <p:cNvSpPr/>
            <p:nvPr/>
          </p:nvSpPr>
          <p:spPr>
            <a:xfrm>
              <a:off x="3905" y="238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4"/>
                    <a:pt x="60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2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5"/>
                    <a:pt x="5" y="9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6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0" name="Google Shape;2538;p12"/>
            <p:cNvSpPr/>
            <p:nvPr/>
          </p:nvSpPr>
          <p:spPr>
            <a:xfrm>
              <a:off x="3875" y="2378"/>
              <a:ext cx="157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8" y="83"/>
                  </a:cubicBezTo>
                  <a:cubicBezTo>
                    <a:pt x="57" y="79"/>
                    <a:pt x="55" y="74"/>
                    <a:pt x="52" y="70"/>
                  </a:cubicBezTo>
                  <a:cubicBezTo>
                    <a:pt x="48" y="61"/>
                    <a:pt x="43" y="53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1"/>
                  </a:cubicBezTo>
                  <a:cubicBezTo>
                    <a:pt x="17" y="18"/>
                    <a:pt x="14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8" y="72"/>
                  </a:cubicBezTo>
                  <a:cubicBezTo>
                    <a:pt x="50" y="74"/>
                    <a:pt x="51" y="76"/>
                    <a:pt x="52" y="78"/>
                  </a:cubicBezTo>
                  <a:cubicBezTo>
                    <a:pt x="53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1" name="Google Shape;2539;p12"/>
            <p:cNvSpPr/>
            <p:nvPr/>
          </p:nvSpPr>
          <p:spPr>
            <a:xfrm>
              <a:off x="3835" y="2373"/>
              <a:ext cx="172" cy="231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69" y="93"/>
                  </a:moveTo>
                  <a:cubicBezTo>
                    <a:pt x="68" y="88"/>
                    <a:pt x="66" y="84"/>
                    <a:pt x="64" y="79"/>
                  </a:cubicBezTo>
                  <a:cubicBezTo>
                    <a:pt x="62" y="75"/>
                    <a:pt x="59" y="70"/>
                    <a:pt x="57" y="66"/>
                  </a:cubicBezTo>
                  <a:cubicBezTo>
                    <a:pt x="52" y="58"/>
                    <a:pt x="46" y="50"/>
                    <a:pt x="40" y="42"/>
                  </a:cubicBezTo>
                  <a:cubicBezTo>
                    <a:pt x="37" y="38"/>
                    <a:pt x="34" y="35"/>
                    <a:pt x="31" y="31"/>
                  </a:cubicBezTo>
                  <a:cubicBezTo>
                    <a:pt x="28" y="27"/>
                    <a:pt x="25" y="23"/>
                    <a:pt x="21" y="20"/>
                  </a:cubicBezTo>
                  <a:cubicBezTo>
                    <a:pt x="18" y="16"/>
                    <a:pt x="15" y="13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ubicBezTo>
                    <a:pt x="3" y="4"/>
                    <a:pt x="6" y="7"/>
                    <a:pt x="9" y="11"/>
                  </a:cubicBezTo>
                  <a:cubicBezTo>
                    <a:pt x="12" y="15"/>
                    <a:pt x="15" y="19"/>
                    <a:pt x="18" y="23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2" y="53"/>
                    <a:pt x="47" y="61"/>
                    <a:pt x="53" y="69"/>
                  </a:cubicBezTo>
                  <a:cubicBezTo>
                    <a:pt x="55" y="71"/>
                    <a:pt x="56" y="73"/>
                    <a:pt x="57" y="75"/>
                  </a:cubicBezTo>
                  <a:cubicBezTo>
                    <a:pt x="59" y="77"/>
                    <a:pt x="60" y="79"/>
                    <a:pt x="61" y="81"/>
                  </a:cubicBezTo>
                  <a:cubicBezTo>
                    <a:pt x="64" y="85"/>
                    <a:pt x="67" y="89"/>
                    <a:pt x="69" y="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2" name="Google Shape;2540;p12"/>
            <p:cNvSpPr/>
            <p:nvPr/>
          </p:nvSpPr>
          <p:spPr>
            <a:xfrm>
              <a:off x="3806" y="2366"/>
              <a:ext cx="174" cy="22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70" y="92"/>
                  </a:moveTo>
                  <a:cubicBezTo>
                    <a:pt x="69" y="87"/>
                    <a:pt x="67" y="83"/>
                    <a:pt x="65" y="78"/>
                  </a:cubicBezTo>
                  <a:cubicBezTo>
                    <a:pt x="62" y="74"/>
                    <a:pt x="60" y="70"/>
                    <a:pt x="57" y="66"/>
                  </a:cubicBezTo>
                  <a:cubicBezTo>
                    <a:pt x="52" y="57"/>
                    <a:pt x="47" y="49"/>
                    <a:pt x="40" y="42"/>
                  </a:cubicBezTo>
                  <a:cubicBezTo>
                    <a:pt x="37" y="38"/>
                    <a:pt x="34" y="34"/>
                    <a:pt x="31" y="31"/>
                  </a:cubicBezTo>
                  <a:cubicBezTo>
                    <a:pt x="28" y="27"/>
                    <a:pt x="24" y="23"/>
                    <a:pt x="21" y="20"/>
                  </a:cubicBezTo>
                  <a:cubicBezTo>
                    <a:pt x="18" y="16"/>
                    <a:pt x="14" y="13"/>
                    <a:pt x="11" y="10"/>
                  </a:cubicBezTo>
                  <a:cubicBezTo>
                    <a:pt x="7" y="6"/>
                    <a:pt x="3" y="3"/>
                    <a:pt x="0" y="0"/>
                  </a:cubicBezTo>
                  <a:cubicBezTo>
                    <a:pt x="2" y="4"/>
                    <a:pt x="5" y="8"/>
                    <a:pt x="8" y="12"/>
                  </a:cubicBezTo>
                  <a:cubicBezTo>
                    <a:pt x="11" y="15"/>
                    <a:pt x="14" y="19"/>
                    <a:pt x="18" y="2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2" y="53"/>
                    <a:pt x="48" y="60"/>
                    <a:pt x="54" y="68"/>
                  </a:cubicBezTo>
                  <a:cubicBezTo>
                    <a:pt x="55" y="70"/>
                    <a:pt x="57" y="72"/>
                    <a:pt x="58" y="74"/>
                  </a:cubicBezTo>
                  <a:cubicBezTo>
                    <a:pt x="59" y="76"/>
                    <a:pt x="61" y="78"/>
                    <a:pt x="62" y="80"/>
                  </a:cubicBezTo>
                  <a:cubicBezTo>
                    <a:pt x="65" y="84"/>
                    <a:pt x="68" y="88"/>
                    <a:pt x="70" y="9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3" name="Google Shape;2541;p12"/>
            <p:cNvSpPr/>
            <p:nvPr/>
          </p:nvSpPr>
          <p:spPr>
            <a:xfrm>
              <a:off x="3768" y="2366"/>
              <a:ext cx="189" cy="21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76" y="88"/>
                  </a:moveTo>
                  <a:cubicBezTo>
                    <a:pt x="74" y="83"/>
                    <a:pt x="72" y="79"/>
                    <a:pt x="69" y="75"/>
                  </a:cubicBezTo>
                  <a:cubicBezTo>
                    <a:pt x="67" y="71"/>
                    <a:pt x="64" y="66"/>
                    <a:pt x="61" y="62"/>
                  </a:cubicBezTo>
                  <a:cubicBezTo>
                    <a:pt x="56" y="54"/>
                    <a:pt x="50" y="47"/>
                    <a:pt x="43" y="40"/>
                  </a:cubicBezTo>
                  <a:cubicBezTo>
                    <a:pt x="40" y="36"/>
                    <a:pt x="36" y="33"/>
                    <a:pt x="33" y="29"/>
                  </a:cubicBezTo>
                  <a:cubicBezTo>
                    <a:pt x="29" y="26"/>
                    <a:pt x="26" y="22"/>
                    <a:pt x="22" y="19"/>
                  </a:cubicBezTo>
                  <a:cubicBezTo>
                    <a:pt x="19" y="16"/>
                    <a:pt x="15" y="12"/>
                    <a:pt x="11" y="9"/>
                  </a:cubicBezTo>
                  <a:cubicBezTo>
                    <a:pt x="7" y="6"/>
                    <a:pt x="4" y="3"/>
                    <a:pt x="0" y="0"/>
                  </a:cubicBezTo>
                  <a:cubicBezTo>
                    <a:pt x="3" y="4"/>
                    <a:pt x="6" y="8"/>
                    <a:pt x="9" y="11"/>
                  </a:cubicBezTo>
                  <a:cubicBezTo>
                    <a:pt x="13" y="15"/>
                    <a:pt x="16" y="19"/>
                    <a:pt x="19" y="2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5" y="51"/>
                    <a:pt x="52" y="58"/>
                    <a:pt x="58" y="65"/>
                  </a:cubicBezTo>
                  <a:cubicBezTo>
                    <a:pt x="59" y="67"/>
                    <a:pt x="61" y="69"/>
                    <a:pt x="63" y="71"/>
                  </a:cubicBezTo>
                  <a:cubicBezTo>
                    <a:pt x="64" y="73"/>
                    <a:pt x="66" y="74"/>
                    <a:pt x="67" y="76"/>
                  </a:cubicBezTo>
                  <a:cubicBezTo>
                    <a:pt x="70" y="80"/>
                    <a:pt x="73" y="84"/>
                    <a:pt x="76" y="8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4" name="Google Shape;2542;p12"/>
            <p:cNvSpPr/>
            <p:nvPr/>
          </p:nvSpPr>
          <p:spPr>
            <a:xfrm>
              <a:off x="3721" y="2373"/>
              <a:ext cx="209" cy="198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84" y="80"/>
                  </a:moveTo>
                  <a:cubicBezTo>
                    <a:pt x="82" y="75"/>
                    <a:pt x="80" y="71"/>
                    <a:pt x="77" y="67"/>
                  </a:cubicBezTo>
                  <a:cubicBezTo>
                    <a:pt x="74" y="63"/>
                    <a:pt x="71" y="59"/>
                    <a:pt x="68" y="56"/>
                  </a:cubicBezTo>
                  <a:cubicBezTo>
                    <a:pt x="61" y="48"/>
                    <a:pt x="54" y="41"/>
                    <a:pt x="47" y="35"/>
                  </a:cubicBezTo>
                  <a:cubicBezTo>
                    <a:pt x="43" y="32"/>
                    <a:pt x="40" y="28"/>
                    <a:pt x="36" y="25"/>
                  </a:cubicBezTo>
                  <a:cubicBezTo>
                    <a:pt x="32" y="22"/>
                    <a:pt x="28" y="19"/>
                    <a:pt x="24" y="16"/>
                  </a:cubicBezTo>
                  <a:cubicBezTo>
                    <a:pt x="20" y="13"/>
                    <a:pt x="16" y="11"/>
                    <a:pt x="12" y="8"/>
                  </a:cubicBezTo>
                  <a:cubicBezTo>
                    <a:pt x="8" y="5"/>
                    <a:pt x="4" y="2"/>
                    <a:pt x="0" y="0"/>
                  </a:cubicBezTo>
                  <a:cubicBezTo>
                    <a:pt x="3" y="4"/>
                    <a:pt x="7" y="7"/>
                    <a:pt x="11" y="10"/>
                  </a:cubicBezTo>
                  <a:cubicBezTo>
                    <a:pt x="14" y="13"/>
                    <a:pt x="18" y="17"/>
                    <a:pt x="21" y="20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50" y="46"/>
                    <a:pt x="57" y="52"/>
                    <a:pt x="64" y="59"/>
                  </a:cubicBezTo>
                  <a:cubicBezTo>
                    <a:pt x="66" y="60"/>
                    <a:pt x="68" y="62"/>
                    <a:pt x="69" y="64"/>
                  </a:cubicBezTo>
                  <a:cubicBezTo>
                    <a:pt x="71" y="66"/>
                    <a:pt x="73" y="67"/>
                    <a:pt x="75" y="69"/>
                  </a:cubicBezTo>
                  <a:cubicBezTo>
                    <a:pt x="78" y="72"/>
                    <a:pt x="81" y="76"/>
                    <a:pt x="84" y="8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5" name="Google Shape;2543;p12"/>
            <p:cNvSpPr/>
            <p:nvPr/>
          </p:nvSpPr>
          <p:spPr>
            <a:xfrm>
              <a:off x="3679" y="2373"/>
              <a:ext cx="219" cy="189"/>
            </a:xfrm>
            <a:custGeom>
              <a:avLst/>
              <a:gdLst/>
              <a:ahLst/>
              <a:cxnLst/>
              <a:rect l="l" t="t" r="r" b="b"/>
              <a:pathLst>
                <a:path w="88" h="76" extrusionOk="0">
                  <a:moveTo>
                    <a:pt x="88" y="76"/>
                  </a:moveTo>
                  <a:cubicBezTo>
                    <a:pt x="86" y="71"/>
                    <a:pt x="83" y="67"/>
                    <a:pt x="80" y="63"/>
                  </a:cubicBezTo>
                  <a:cubicBezTo>
                    <a:pt x="77" y="59"/>
                    <a:pt x="74" y="56"/>
                    <a:pt x="70" y="52"/>
                  </a:cubicBezTo>
                  <a:cubicBezTo>
                    <a:pt x="64" y="45"/>
                    <a:pt x="56" y="38"/>
                    <a:pt x="49" y="32"/>
                  </a:cubicBezTo>
                  <a:cubicBezTo>
                    <a:pt x="45" y="29"/>
                    <a:pt x="41" y="26"/>
                    <a:pt x="37" y="23"/>
                  </a:cubicBezTo>
                  <a:cubicBezTo>
                    <a:pt x="33" y="20"/>
                    <a:pt x="29" y="18"/>
                    <a:pt x="25" y="15"/>
                  </a:cubicBezTo>
                  <a:cubicBezTo>
                    <a:pt x="21" y="12"/>
                    <a:pt x="17" y="10"/>
                    <a:pt x="13" y="7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6"/>
                    <a:pt x="11" y="9"/>
                  </a:cubicBezTo>
                  <a:cubicBezTo>
                    <a:pt x="15" y="12"/>
                    <a:pt x="19" y="16"/>
                    <a:pt x="23" y="19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53" y="43"/>
                    <a:pt x="60" y="49"/>
                    <a:pt x="67" y="55"/>
                  </a:cubicBezTo>
                  <a:cubicBezTo>
                    <a:pt x="69" y="57"/>
                    <a:pt x="71" y="59"/>
                    <a:pt x="73" y="60"/>
                  </a:cubicBezTo>
                  <a:cubicBezTo>
                    <a:pt x="74" y="62"/>
                    <a:pt x="76" y="63"/>
                    <a:pt x="78" y="65"/>
                  </a:cubicBezTo>
                  <a:cubicBezTo>
                    <a:pt x="81" y="68"/>
                    <a:pt x="85" y="72"/>
                    <a:pt x="88" y="7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6" name="Google Shape;2544;p12"/>
            <p:cNvSpPr/>
            <p:nvPr/>
          </p:nvSpPr>
          <p:spPr>
            <a:xfrm>
              <a:off x="3637" y="2376"/>
              <a:ext cx="231" cy="173"/>
            </a:xfrm>
            <a:custGeom>
              <a:avLst/>
              <a:gdLst/>
              <a:ahLst/>
              <a:cxnLst/>
              <a:rect l="l" t="t" r="r" b="b"/>
              <a:pathLst>
                <a:path w="93" h="70" extrusionOk="0">
                  <a:moveTo>
                    <a:pt x="93" y="70"/>
                  </a:moveTo>
                  <a:cubicBezTo>
                    <a:pt x="91" y="65"/>
                    <a:pt x="87" y="62"/>
                    <a:pt x="84" y="58"/>
                  </a:cubicBezTo>
                  <a:cubicBezTo>
                    <a:pt x="81" y="54"/>
                    <a:pt x="77" y="51"/>
                    <a:pt x="74" y="48"/>
                  </a:cubicBezTo>
                  <a:cubicBezTo>
                    <a:pt x="66" y="41"/>
                    <a:pt x="59" y="35"/>
                    <a:pt x="51" y="29"/>
                  </a:cubicBezTo>
                  <a:cubicBezTo>
                    <a:pt x="47" y="26"/>
                    <a:pt x="43" y="24"/>
                    <a:pt x="39" y="21"/>
                  </a:cubicBezTo>
                  <a:cubicBezTo>
                    <a:pt x="34" y="19"/>
                    <a:pt x="30" y="16"/>
                    <a:pt x="26" y="14"/>
                  </a:cubicBezTo>
                  <a:cubicBezTo>
                    <a:pt x="22" y="11"/>
                    <a:pt x="18" y="9"/>
                    <a:pt x="13" y="7"/>
                  </a:cubicBezTo>
                  <a:cubicBezTo>
                    <a:pt x="9" y="4"/>
                    <a:pt x="4" y="2"/>
                    <a:pt x="0" y="0"/>
                  </a:cubicBezTo>
                  <a:cubicBezTo>
                    <a:pt x="4" y="3"/>
                    <a:pt x="8" y="6"/>
                    <a:pt x="12" y="9"/>
                  </a:cubicBezTo>
                  <a:cubicBezTo>
                    <a:pt x="16" y="12"/>
                    <a:pt x="20" y="15"/>
                    <a:pt x="24" y="1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55" y="40"/>
                    <a:pt x="63" y="45"/>
                    <a:pt x="71" y="51"/>
                  </a:cubicBezTo>
                  <a:cubicBezTo>
                    <a:pt x="73" y="52"/>
                    <a:pt x="75" y="54"/>
                    <a:pt x="76" y="55"/>
                  </a:cubicBezTo>
                  <a:cubicBezTo>
                    <a:pt x="78" y="57"/>
                    <a:pt x="80" y="58"/>
                    <a:pt x="82" y="60"/>
                  </a:cubicBezTo>
                  <a:cubicBezTo>
                    <a:pt x="86" y="63"/>
                    <a:pt x="90" y="66"/>
                    <a:pt x="93" y="7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7" name="Google Shape;2545;p12"/>
            <p:cNvSpPr/>
            <p:nvPr/>
          </p:nvSpPr>
          <p:spPr>
            <a:xfrm>
              <a:off x="3589" y="2388"/>
              <a:ext cx="246" cy="151"/>
            </a:xfrm>
            <a:custGeom>
              <a:avLst/>
              <a:gdLst/>
              <a:ahLst/>
              <a:cxnLst/>
              <a:rect l="l" t="t" r="r" b="b"/>
              <a:pathLst>
                <a:path w="99" h="61" extrusionOk="0">
                  <a:moveTo>
                    <a:pt x="99" y="61"/>
                  </a:moveTo>
                  <a:cubicBezTo>
                    <a:pt x="96" y="57"/>
                    <a:pt x="93" y="53"/>
                    <a:pt x="89" y="50"/>
                  </a:cubicBezTo>
                  <a:cubicBezTo>
                    <a:pt x="86" y="47"/>
                    <a:pt x="82" y="43"/>
                    <a:pt x="78" y="41"/>
                  </a:cubicBezTo>
                  <a:cubicBezTo>
                    <a:pt x="70" y="35"/>
                    <a:pt x="62" y="29"/>
                    <a:pt x="53" y="24"/>
                  </a:cubicBezTo>
                  <a:cubicBezTo>
                    <a:pt x="49" y="22"/>
                    <a:pt x="45" y="20"/>
                    <a:pt x="40" y="17"/>
                  </a:cubicBezTo>
                  <a:cubicBezTo>
                    <a:pt x="36" y="15"/>
                    <a:pt x="32" y="13"/>
                    <a:pt x="27" y="11"/>
                  </a:cubicBezTo>
                  <a:cubicBezTo>
                    <a:pt x="23" y="9"/>
                    <a:pt x="18" y="7"/>
                    <a:pt x="14" y="5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5"/>
                    <a:pt x="13" y="8"/>
                  </a:cubicBezTo>
                  <a:cubicBezTo>
                    <a:pt x="17" y="10"/>
                    <a:pt x="21" y="13"/>
                    <a:pt x="25" y="15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9" y="34"/>
                    <a:pt x="67" y="39"/>
                    <a:pt x="75" y="44"/>
                  </a:cubicBezTo>
                  <a:cubicBezTo>
                    <a:pt x="77" y="46"/>
                    <a:pt x="79" y="47"/>
                    <a:pt x="81" y="48"/>
                  </a:cubicBezTo>
                  <a:cubicBezTo>
                    <a:pt x="83" y="49"/>
                    <a:pt x="85" y="51"/>
                    <a:pt x="87" y="52"/>
                  </a:cubicBezTo>
                  <a:cubicBezTo>
                    <a:pt x="91" y="55"/>
                    <a:pt x="95" y="58"/>
                    <a:pt x="99" y="61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8" name="Google Shape;2546;p12"/>
            <p:cNvSpPr/>
            <p:nvPr/>
          </p:nvSpPr>
          <p:spPr>
            <a:xfrm>
              <a:off x="3532" y="2435"/>
              <a:ext cx="274" cy="94"/>
            </a:xfrm>
            <a:custGeom>
              <a:avLst/>
              <a:gdLst/>
              <a:ahLst/>
              <a:cxnLst/>
              <a:rect l="l" t="t" r="r" b="b"/>
              <a:pathLst>
                <a:path w="110" h="38" extrusionOk="0">
                  <a:moveTo>
                    <a:pt x="110" y="38"/>
                  </a:moveTo>
                  <a:cubicBezTo>
                    <a:pt x="106" y="34"/>
                    <a:pt x="102" y="32"/>
                    <a:pt x="98" y="29"/>
                  </a:cubicBezTo>
                  <a:cubicBezTo>
                    <a:pt x="94" y="27"/>
                    <a:pt x="89" y="25"/>
                    <a:pt x="85" y="23"/>
                  </a:cubicBezTo>
                  <a:cubicBezTo>
                    <a:pt x="76" y="18"/>
                    <a:pt x="67" y="15"/>
                    <a:pt x="57" y="12"/>
                  </a:cubicBezTo>
                  <a:cubicBezTo>
                    <a:pt x="53" y="11"/>
                    <a:pt x="48" y="9"/>
                    <a:pt x="43" y="8"/>
                  </a:cubicBezTo>
                  <a:cubicBezTo>
                    <a:pt x="39" y="7"/>
                    <a:pt x="34" y="6"/>
                    <a:pt x="29" y="5"/>
                  </a:cubicBezTo>
                  <a:cubicBezTo>
                    <a:pt x="24" y="4"/>
                    <a:pt x="20" y="3"/>
                    <a:pt x="15" y="2"/>
                  </a:cubicBezTo>
                  <a:cubicBezTo>
                    <a:pt x="10" y="1"/>
                    <a:pt x="5" y="0"/>
                    <a:pt x="0" y="0"/>
                  </a:cubicBezTo>
                  <a:cubicBezTo>
                    <a:pt x="5" y="2"/>
                    <a:pt x="10" y="3"/>
                    <a:pt x="14" y="5"/>
                  </a:cubicBezTo>
                  <a:cubicBezTo>
                    <a:pt x="19" y="6"/>
                    <a:pt x="23" y="8"/>
                    <a:pt x="28" y="9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65" y="21"/>
                    <a:pt x="74" y="24"/>
                    <a:pt x="83" y="27"/>
                  </a:cubicBezTo>
                  <a:cubicBezTo>
                    <a:pt x="85" y="28"/>
                    <a:pt x="88" y="28"/>
                    <a:pt x="90" y="29"/>
                  </a:cubicBezTo>
                  <a:cubicBezTo>
                    <a:pt x="92" y="30"/>
                    <a:pt x="94" y="31"/>
                    <a:pt x="97" y="32"/>
                  </a:cubicBezTo>
                  <a:cubicBezTo>
                    <a:pt x="101" y="34"/>
                    <a:pt x="106" y="35"/>
                    <a:pt x="110" y="3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9" name="Google Shape;2547;p12"/>
            <p:cNvSpPr/>
            <p:nvPr/>
          </p:nvSpPr>
          <p:spPr>
            <a:xfrm>
              <a:off x="3525" y="2497"/>
              <a:ext cx="286" cy="40"/>
            </a:xfrm>
            <a:custGeom>
              <a:avLst/>
              <a:gdLst/>
              <a:ahLst/>
              <a:cxnLst/>
              <a:rect l="l" t="t" r="r" b="b"/>
              <a:pathLst>
                <a:path w="115" h="16" extrusionOk="0">
                  <a:moveTo>
                    <a:pt x="115" y="16"/>
                  </a:moveTo>
                  <a:cubicBezTo>
                    <a:pt x="111" y="13"/>
                    <a:pt x="106" y="11"/>
                    <a:pt x="102" y="10"/>
                  </a:cubicBezTo>
                  <a:cubicBezTo>
                    <a:pt x="97" y="8"/>
                    <a:pt x="92" y="7"/>
                    <a:pt x="87" y="6"/>
                  </a:cubicBezTo>
                  <a:cubicBezTo>
                    <a:pt x="78" y="4"/>
                    <a:pt x="68" y="2"/>
                    <a:pt x="58" y="1"/>
                  </a:cubicBezTo>
                  <a:cubicBezTo>
                    <a:pt x="53" y="1"/>
                    <a:pt x="49" y="1"/>
                    <a:pt x="44" y="0"/>
                  </a:cubicBezTo>
                  <a:cubicBezTo>
                    <a:pt x="39" y="0"/>
                    <a:pt x="34" y="0"/>
                    <a:pt x="29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10" y="0"/>
                    <a:pt x="5" y="1"/>
                    <a:pt x="0" y="1"/>
                  </a:cubicBezTo>
                  <a:cubicBezTo>
                    <a:pt x="5" y="2"/>
                    <a:pt x="10" y="2"/>
                    <a:pt x="14" y="3"/>
                  </a:cubicBezTo>
                  <a:cubicBezTo>
                    <a:pt x="19" y="3"/>
                    <a:pt x="24" y="4"/>
                    <a:pt x="29" y="4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7" y="8"/>
                    <a:pt x="77" y="9"/>
                    <a:pt x="87" y="10"/>
                  </a:cubicBezTo>
                  <a:cubicBezTo>
                    <a:pt x="89" y="11"/>
                    <a:pt x="91" y="11"/>
                    <a:pt x="94" y="11"/>
                  </a:cubicBezTo>
                  <a:cubicBezTo>
                    <a:pt x="96" y="12"/>
                    <a:pt x="98" y="12"/>
                    <a:pt x="101" y="12"/>
                  </a:cubicBezTo>
                  <a:cubicBezTo>
                    <a:pt x="106" y="13"/>
                    <a:pt x="110" y="14"/>
                    <a:pt x="115" y="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0" name="Google Shape;2548;p12"/>
            <p:cNvSpPr/>
            <p:nvPr/>
          </p:nvSpPr>
          <p:spPr>
            <a:xfrm>
              <a:off x="3475" y="2487"/>
              <a:ext cx="1914" cy="1471"/>
            </a:xfrm>
            <a:custGeom>
              <a:avLst/>
              <a:gdLst/>
              <a:ahLst/>
              <a:cxnLst/>
              <a:rect l="l" t="t" r="r" b="b"/>
              <a:pathLst>
                <a:path w="770" h="593" extrusionOk="0">
                  <a:moveTo>
                    <a:pt x="126" y="391"/>
                  </a:moveTo>
                  <a:cubicBezTo>
                    <a:pt x="126" y="391"/>
                    <a:pt x="179" y="435"/>
                    <a:pt x="216" y="498"/>
                  </a:cubicBezTo>
                  <a:cubicBezTo>
                    <a:pt x="253" y="560"/>
                    <a:pt x="347" y="593"/>
                    <a:pt x="423" y="518"/>
                  </a:cubicBezTo>
                  <a:cubicBezTo>
                    <a:pt x="500" y="443"/>
                    <a:pt x="655" y="486"/>
                    <a:pt x="712" y="367"/>
                  </a:cubicBezTo>
                  <a:cubicBezTo>
                    <a:pt x="770" y="248"/>
                    <a:pt x="698" y="118"/>
                    <a:pt x="593" y="117"/>
                  </a:cubicBezTo>
                  <a:cubicBezTo>
                    <a:pt x="488" y="116"/>
                    <a:pt x="419" y="65"/>
                    <a:pt x="344" y="32"/>
                  </a:cubicBezTo>
                  <a:cubicBezTo>
                    <a:pt x="270" y="0"/>
                    <a:pt x="90" y="10"/>
                    <a:pt x="45" y="162"/>
                  </a:cubicBezTo>
                  <a:cubicBezTo>
                    <a:pt x="0" y="315"/>
                    <a:pt x="126" y="391"/>
                    <a:pt x="126" y="391"/>
                  </a:cubicBezTo>
                  <a:close/>
                </a:path>
              </a:pathLst>
            </a:custGeom>
            <a:solidFill>
              <a:srgbClr val="65D2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1" name="Google Shape;2549;p12"/>
            <p:cNvSpPr/>
            <p:nvPr/>
          </p:nvSpPr>
          <p:spPr>
            <a:xfrm>
              <a:off x="3430" y="2462"/>
              <a:ext cx="1839" cy="1402"/>
            </a:xfrm>
            <a:custGeom>
              <a:avLst/>
              <a:gdLst/>
              <a:ahLst/>
              <a:cxnLst/>
              <a:rect l="l" t="t" r="r" b="b"/>
              <a:pathLst>
                <a:path w="740" h="565" extrusionOk="0">
                  <a:moveTo>
                    <a:pt x="601" y="153"/>
                  </a:moveTo>
                  <a:cubicBezTo>
                    <a:pt x="601" y="153"/>
                    <a:pt x="541" y="120"/>
                    <a:pt x="491" y="66"/>
                  </a:cubicBezTo>
                  <a:cubicBezTo>
                    <a:pt x="442" y="13"/>
                    <a:pt x="344" y="0"/>
                    <a:pt x="284" y="89"/>
                  </a:cubicBezTo>
                  <a:cubicBezTo>
                    <a:pt x="225" y="178"/>
                    <a:pt x="64" y="168"/>
                    <a:pt x="32" y="296"/>
                  </a:cubicBezTo>
                  <a:cubicBezTo>
                    <a:pt x="0" y="424"/>
                    <a:pt x="97" y="536"/>
                    <a:pt x="200" y="516"/>
                  </a:cubicBezTo>
                  <a:cubicBezTo>
                    <a:pt x="303" y="495"/>
                    <a:pt x="381" y="531"/>
                    <a:pt x="461" y="548"/>
                  </a:cubicBezTo>
                  <a:cubicBezTo>
                    <a:pt x="541" y="565"/>
                    <a:pt x="714" y="518"/>
                    <a:pt x="727" y="360"/>
                  </a:cubicBezTo>
                  <a:cubicBezTo>
                    <a:pt x="740" y="201"/>
                    <a:pt x="601" y="153"/>
                    <a:pt x="601" y="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2" name="Google Shape;2550;p12"/>
            <p:cNvSpPr/>
            <p:nvPr/>
          </p:nvSpPr>
          <p:spPr>
            <a:xfrm>
              <a:off x="4772" y="3398"/>
              <a:ext cx="410" cy="459"/>
            </a:xfrm>
            <a:custGeom>
              <a:avLst/>
              <a:gdLst/>
              <a:ahLst/>
              <a:cxnLst/>
              <a:rect l="l" t="t" r="r" b="b"/>
              <a:pathLst>
                <a:path w="165" h="185" extrusionOk="0">
                  <a:moveTo>
                    <a:pt x="60" y="23"/>
                  </a:moveTo>
                  <a:cubicBezTo>
                    <a:pt x="60" y="23"/>
                    <a:pt x="24" y="0"/>
                    <a:pt x="12" y="27"/>
                  </a:cubicBezTo>
                  <a:cubicBezTo>
                    <a:pt x="0" y="53"/>
                    <a:pt x="45" y="162"/>
                    <a:pt x="55" y="174"/>
                  </a:cubicBezTo>
                  <a:cubicBezTo>
                    <a:pt x="66" y="185"/>
                    <a:pt x="73" y="170"/>
                    <a:pt x="79" y="164"/>
                  </a:cubicBezTo>
                  <a:cubicBezTo>
                    <a:pt x="85" y="155"/>
                    <a:pt x="100" y="172"/>
                    <a:pt x="114" y="161"/>
                  </a:cubicBezTo>
                  <a:cubicBezTo>
                    <a:pt x="124" y="154"/>
                    <a:pt x="123" y="146"/>
                    <a:pt x="123" y="139"/>
                  </a:cubicBezTo>
                  <a:cubicBezTo>
                    <a:pt x="124" y="133"/>
                    <a:pt x="130" y="129"/>
                    <a:pt x="136" y="130"/>
                  </a:cubicBezTo>
                  <a:cubicBezTo>
                    <a:pt x="142" y="132"/>
                    <a:pt x="153" y="132"/>
                    <a:pt x="157" y="123"/>
                  </a:cubicBezTo>
                  <a:cubicBezTo>
                    <a:pt x="165" y="104"/>
                    <a:pt x="92" y="44"/>
                    <a:pt x="60" y="2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3" name="Google Shape;2551;p12"/>
            <p:cNvSpPr/>
            <p:nvPr/>
          </p:nvSpPr>
          <p:spPr>
            <a:xfrm>
              <a:off x="4827" y="3460"/>
              <a:ext cx="169" cy="206"/>
            </a:xfrm>
            <a:custGeom>
              <a:avLst/>
              <a:gdLst/>
              <a:ahLst/>
              <a:cxnLst/>
              <a:rect l="l" t="t" r="r" b="b"/>
              <a:pathLst>
                <a:path w="68" h="83" extrusionOk="0">
                  <a:moveTo>
                    <a:pt x="23" y="4"/>
                  </a:moveTo>
                  <a:cubicBezTo>
                    <a:pt x="17" y="0"/>
                    <a:pt x="10" y="0"/>
                    <a:pt x="5" y="4"/>
                  </a:cubicBezTo>
                  <a:cubicBezTo>
                    <a:pt x="2" y="6"/>
                    <a:pt x="0" y="10"/>
                    <a:pt x="0" y="16"/>
                  </a:cubicBezTo>
                  <a:cubicBezTo>
                    <a:pt x="1" y="31"/>
                    <a:pt x="11" y="69"/>
                    <a:pt x="21" y="76"/>
                  </a:cubicBezTo>
                  <a:cubicBezTo>
                    <a:pt x="30" y="83"/>
                    <a:pt x="64" y="74"/>
                    <a:pt x="68" y="44"/>
                  </a:cubicBezTo>
                  <a:cubicBezTo>
                    <a:pt x="68" y="37"/>
                    <a:pt x="36" y="13"/>
                    <a:pt x="23" y="4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4" name="Google Shape;2552;p12"/>
            <p:cNvSpPr/>
            <p:nvPr/>
          </p:nvSpPr>
          <p:spPr>
            <a:xfrm>
              <a:off x="4849" y="3489"/>
              <a:ext cx="67" cy="82"/>
            </a:xfrm>
            <a:custGeom>
              <a:avLst/>
              <a:gdLst/>
              <a:ahLst/>
              <a:cxnLst/>
              <a:rect l="l" t="t" r="r" b="b"/>
              <a:pathLst>
                <a:path w="27" h="33" extrusionOk="0">
                  <a:moveTo>
                    <a:pt x="5" y="22"/>
                  </a:moveTo>
                  <a:cubicBezTo>
                    <a:pt x="0" y="14"/>
                    <a:pt x="0" y="6"/>
                    <a:pt x="4" y="3"/>
                  </a:cubicBezTo>
                  <a:cubicBezTo>
                    <a:pt x="9" y="0"/>
                    <a:pt x="17" y="3"/>
                    <a:pt x="22" y="11"/>
                  </a:cubicBezTo>
                  <a:cubicBezTo>
                    <a:pt x="26" y="18"/>
                    <a:pt x="27" y="26"/>
                    <a:pt x="22" y="29"/>
                  </a:cubicBezTo>
                  <a:cubicBezTo>
                    <a:pt x="17" y="33"/>
                    <a:pt x="9" y="29"/>
                    <a:pt x="5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5" name="Google Shape;2553;p12"/>
            <p:cNvSpPr/>
            <p:nvPr/>
          </p:nvSpPr>
          <p:spPr>
            <a:xfrm>
              <a:off x="4889" y="3236"/>
              <a:ext cx="457" cy="313"/>
            </a:xfrm>
            <a:custGeom>
              <a:avLst/>
              <a:gdLst/>
              <a:ahLst/>
              <a:cxnLst/>
              <a:rect l="l" t="t" r="r" b="b"/>
              <a:pathLst>
                <a:path w="184" h="126" extrusionOk="0">
                  <a:moveTo>
                    <a:pt x="43" y="7"/>
                  </a:moveTo>
                  <a:cubicBezTo>
                    <a:pt x="43" y="7"/>
                    <a:pt x="0" y="14"/>
                    <a:pt x="9" y="42"/>
                  </a:cubicBezTo>
                  <a:cubicBezTo>
                    <a:pt x="17" y="70"/>
                    <a:pt x="122" y="123"/>
                    <a:pt x="137" y="125"/>
                  </a:cubicBezTo>
                  <a:cubicBezTo>
                    <a:pt x="153" y="126"/>
                    <a:pt x="149" y="111"/>
                    <a:pt x="148" y="102"/>
                  </a:cubicBezTo>
                  <a:cubicBezTo>
                    <a:pt x="148" y="91"/>
                    <a:pt x="170" y="94"/>
                    <a:pt x="174" y="76"/>
                  </a:cubicBezTo>
                  <a:cubicBezTo>
                    <a:pt x="176" y="65"/>
                    <a:pt x="171" y="59"/>
                    <a:pt x="167" y="54"/>
                  </a:cubicBezTo>
                  <a:cubicBezTo>
                    <a:pt x="163" y="49"/>
                    <a:pt x="165" y="42"/>
                    <a:pt x="170" y="39"/>
                  </a:cubicBezTo>
                  <a:cubicBezTo>
                    <a:pt x="176" y="36"/>
                    <a:pt x="184" y="29"/>
                    <a:pt x="181" y="20"/>
                  </a:cubicBezTo>
                  <a:cubicBezTo>
                    <a:pt x="175" y="0"/>
                    <a:pt x="80" y="3"/>
                    <a:pt x="43" y="7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6" name="Google Shape;2554;p12"/>
            <p:cNvSpPr/>
            <p:nvPr/>
          </p:nvSpPr>
          <p:spPr>
            <a:xfrm>
              <a:off x="4941" y="3279"/>
              <a:ext cx="226" cy="153"/>
            </a:xfrm>
            <a:custGeom>
              <a:avLst/>
              <a:gdLst/>
              <a:ahLst/>
              <a:cxnLst/>
              <a:rect l="l" t="t" r="r" b="b"/>
              <a:pathLst>
                <a:path w="91" h="62" extrusionOk="0">
                  <a:moveTo>
                    <a:pt x="14" y="5"/>
                  </a:moveTo>
                  <a:cubicBezTo>
                    <a:pt x="7" y="6"/>
                    <a:pt x="2" y="10"/>
                    <a:pt x="0" y="17"/>
                  </a:cubicBezTo>
                  <a:cubicBezTo>
                    <a:pt x="0" y="20"/>
                    <a:pt x="0" y="25"/>
                    <a:pt x="4" y="29"/>
                  </a:cubicBezTo>
                  <a:cubicBezTo>
                    <a:pt x="15" y="40"/>
                    <a:pt x="47" y="62"/>
                    <a:pt x="59" y="61"/>
                  </a:cubicBezTo>
                  <a:cubicBezTo>
                    <a:pt x="71" y="60"/>
                    <a:pt x="91" y="31"/>
                    <a:pt x="75" y="6"/>
                  </a:cubicBezTo>
                  <a:cubicBezTo>
                    <a:pt x="70" y="0"/>
                    <a:pt x="30" y="3"/>
                    <a:pt x="14" y="5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7" name="Google Shape;2555;p12"/>
            <p:cNvSpPr/>
            <p:nvPr/>
          </p:nvSpPr>
          <p:spPr>
            <a:xfrm>
              <a:off x="4971" y="3308"/>
              <a:ext cx="85" cy="60"/>
            </a:xfrm>
            <a:custGeom>
              <a:avLst/>
              <a:gdLst/>
              <a:ahLst/>
              <a:cxnLst/>
              <a:rect l="l" t="t" r="r" b="b"/>
              <a:pathLst>
                <a:path w="34" h="24" extrusionOk="0">
                  <a:moveTo>
                    <a:pt x="14" y="22"/>
                  </a:moveTo>
                  <a:cubicBezTo>
                    <a:pt x="6" y="19"/>
                    <a:pt x="0" y="13"/>
                    <a:pt x="2" y="7"/>
                  </a:cubicBezTo>
                  <a:cubicBezTo>
                    <a:pt x="3" y="2"/>
                    <a:pt x="11" y="0"/>
                    <a:pt x="20" y="2"/>
                  </a:cubicBezTo>
                  <a:cubicBezTo>
                    <a:pt x="28" y="4"/>
                    <a:pt x="34" y="11"/>
                    <a:pt x="32" y="16"/>
                  </a:cubicBezTo>
                  <a:cubicBezTo>
                    <a:pt x="31" y="22"/>
                    <a:pt x="23" y="24"/>
                    <a:pt x="14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8" name="Google Shape;2556;p12"/>
            <p:cNvSpPr/>
            <p:nvPr/>
          </p:nvSpPr>
          <p:spPr>
            <a:xfrm>
              <a:off x="4752" y="2524"/>
              <a:ext cx="169" cy="16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9" name="Google Shape;2557;p12"/>
            <p:cNvSpPr/>
            <p:nvPr/>
          </p:nvSpPr>
          <p:spPr>
            <a:xfrm>
              <a:off x="3813" y="3829"/>
              <a:ext cx="107" cy="10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0" name="Google Shape;2558;p12"/>
            <p:cNvSpPr/>
            <p:nvPr/>
          </p:nvSpPr>
          <p:spPr>
            <a:xfrm>
              <a:off x="3699" y="3172"/>
              <a:ext cx="64" cy="6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1" name="Google Shape;2559;p12"/>
            <p:cNvSpPr/>
            <p:nvPr/>
          </p:nvSpPr>
          <p:spPr>
            <a:xfrm>
              <a:off x="4367" y="2710"/>
              <a:ext cx="75" cy="75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2" name="Google Shape;2560;p12"/>
            <p:cNvSpPr/>
            <p:nvPr/>
          </p:nvSpPr>
          <p:spPr>
            <a:xfrm>
              <a:off x="5033" y="3088"/>
              <a:ext cx="55" cy="5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3" name="Google Shape;2561;p12"/>
            <p:cNvSpPr/>
            <p:nvPr/>
          </p:nvSpPr>
          <p:spPr>
            <a:xfrm>
              <a:off x="3589" y="3400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4" y="8"/>
                    <a:pt x="0" y="18"/>
                    <a:pt x="6" y="26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29" y="60"/>
                  </a:cubicBezTo>
                  <a:cubicBezTo>
                    <a:pt x="35" y="69"/>
                    <a:pt x="49" y="59"/>
                    <a:pt x="55" y="67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4" name="Google Shape;2562;p12"/>
            <p:cNvSpPr/>
            <p:nvPr/>
          </p:nvSpPr>
          <p:spPr>
            <a:xfrm>
              <a:off x="3619" y="3378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5" y="8"/>
                    <a:pt x="0" y="18"/>
                    <a:pt x="6" y="27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30" y="60"/>
                  </a:cubicBezTo>
                  <a:cubicBezTo>
                    <a:pt x="35" y="69"/>
                    <a:pt x="50" y="59"/>
                    <a:pt x="55" y="68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5" name="Google Shape;2563;p12"/>
            <p:cNvSpPr/>
            <p:nvPr/>
          </p:nvSpPr>
          <p:spPr>
            <a:xfrm>
              <a:off x="4738" y="2869"/>
              <a:ext cx="211" cy="152"/>
            </a:xfrm>
            <a:custGeom>
              <a:avLst/>
              <a:gdLst/>
              <a:ahLst/>
              <a:cxnLst/>
              <a:rect l="l" t="t" r="r" b="b"/>
              <a:pathLst>
                <a:path w="85" h="61" extrusionOk="0">
                  <a:moveTo>
                    <a:pt x="0" y="0"/>
                  </a:moveTo>
                  <a:cubicBezTo>
                    <a:pt x="10" y="4"/>
                    <a:pt x="2" y="20"/>
                    <a:pt x="11" y="24"/>
                  </a:cubicBezTo>
                  <a:cubicBezTo>
                    <a:pt x="20" y="29"/>
                    <a:pt x="28" y="14"/>
                    <a:pt x="37" y="18"/>
                  </a:cubicBezTo>
                  <a:cubicBezTo>
                    <a:pt x="47" y="23"/>
                    <a:pt x="39" y="38"/>
                    <a:pt x="48" y="43"/>
                  </a:cubicBezTo>
                  <a:cubicBezTo>
                    <a:pt x="57" y="47"/>
                    <a:pt x="65" y="32"/>
                    <a:pt x="74" y="36"/>
                  </a:cubicBezTo>
                  <a:cubicBezTo>
                    <a:pt x="83" y="41"/>
                    <a:pt x="76" y="56"/>
                    <a:pt x="85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6" name="Google Shape;2564;p12"/>
            <p:cNvSpPr/>
            <p:nvPr/>
          </p:nvSpPr>
          <p:spPr>
            <a:xfrm>
              <a:off x="4755" y="2834"/>
              <a:ext cx="209" cy="152"/>
            </a:xfrm>
            <a:custGeom>
              <a:avLst/>
              <a:gdLst/>
              <a:ahLst/>
              <a:cxnLst/>
              <a:rect l="l" t="t" r="r" b="b"/>
              <a:pathLst>
                <a:path w="84" h="61" extrusionOk="0">
                  <a:moveTo>
                    <a:pt x="0" y="0"/>
                  </a:moveTo>
                  <a:cubicBezTo>
                    <a:pt x="9" y="5"/>
                    <a:pt x="1" y="20"/>
                    <a:pt x="11" y="25"/>
                  </a:cubicBezTo>
                  <a:cubicBezTo>
                    <a:pt x="20" y="29"/>
                    <a:pt x="27" y="14"/>
                    <a:pt x="37" y="19"/>
                  </a:cubicBezTo>
                  <a:cubicBezTo>
                    <a:pt x="46" y="23"/>
                    <a:pt x="38" y="39"/>
                    <a:pt x="47" y="43"/>
                  </a:cubicBezTo>
                  <a:cubicBezTo>
                    <a:pt x="57" y="48"/>
                    <a:pt x="64" y="32"/>
                    <a:pt x="74" y="37"/>
                  </a:cubicBezTo>
                  <a:cubicBezTo>
                    <a:pt x="83" y="41"/>
                    <a:pt x="75" y="57"/>
                    <a:pt x="84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8EAD392-4436-10F2-7D3D-3A5AA70A61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8081" y="1181807"/>
            <a:ext cx="2743438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4963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5223815" y="840209"/>
            <a:ext cx="6323751" cy="5042123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96A38B-7083-2F48-63F7-8887FE455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5769" y="1983736"/>
            <a:ext cx="463336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33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7" y="395641"/>
            <a:ext cx="7695413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Sắp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xếp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5 612; 6 521; 6 251; 5 216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theo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thứ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thự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bé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lớn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33875" y="3575638"/>
            <a:ext cx="511492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5 216; 5 612; 6 251; 6 521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7332970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Cho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biết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chữ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6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1 263 015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thuộc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nêu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giá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trị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chữ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6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đó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Thuộc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chục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giá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trị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60 000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0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0" y="446583"/>
            <a:ext cx="702682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8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triệu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3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chục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5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9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</a:t>
            </a:r>
            <a:r>
              <a:rPr lang="en-US" sz="36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 </a:t>
            </a:r>
            <a:r>
              <a:rPr lang="en-US" sz="3600" b="1" kern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 </a:t>
            </a:r>
            <a:r>
              <a:rPr lang="en-US" sz="3600" b="1" kern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đơn</a:t>
            </a:r>
            <a:r>
              <a:rPr lang="en-US" sz="36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vị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8 035 902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74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3470"/>
            <a:ext cx="16292052" cy="715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14" name="Google Shape;11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0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9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364951" y="2737262"/>
            <a:ext cx="5013353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</a:rPr>
              <a:t>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emo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96815A-DDB8-B4F8-C895-C4E88FF08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418" y="1304193"/>
            <a:ext cx="2676376" cy="1280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DA3C6-8D22-FDF4-C671-FE85B9457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1944" y="2416016"/>
            <a:ext cx="591363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78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4686300" y="840209"/>
            <a:ext cx="7410449" cy="5042123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12897" y="2096372"/>
            <a:ext cx="5286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emo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!! </a:t>
            </a:r>
          </a:p>
        </p:txBody>
      </p:sp>
    </p:spTree>
    <p:extLst>
      <p:ext uri="{BB962C8B-B14F-4D97-AF65-F5344CB8AC3E}">
        <p14:creationId xmlns:p14="http://schemas.microsoft.com/office/powerpoint/2010/main" val="1323695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48" y="803366"/>
            <a:ext cx="40386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4" y="2932610"/>
            <a:ext cx="4093029" cy="3069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2050" y="788165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4468" y="1744503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Destiny’s house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08" y="4291147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6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2.22222E-6 L -4.16667E-7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4.81481E-6 L 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184" y="572123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8879" y="588234"/>
            <a:ext cx="62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77" y="5091521"/>
            <a:ext cx="1403125" cy="1985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28AA75-541B-465F-BCB8-F80B262BBFBC}"/>
              </a:ext>
            </a:extLst>
          </p:cNvPr>
          <p:cNvSpPr txBox="1"/>
          <p:nvPr/>
        </p:nvSpPr>
        <p:spPr>
          <a:xfrm>
            <a:off x="1132113" y="2064922"/>
            <a:ext cx="1080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 Số sáu mươi tám nghìn ba trăm linh sáu viết là: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AB1F12-763C-4F54-A2F5-750D92514EC4}"/>
              </a:ext>
            </a:extLst>
          </p:cNvPr>
          <p:cNvSpPr txBox="1"/>
          <p:nvPr/>
        </p:nvSpPr>
        <p:spPr>
          <a:xfrm>
            <a:off x="1247776" y="2712622"/>
            <a:ext cx="995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60 836      B. 608 306      C. 6 836      D. 68 306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2810EE-DF67-6FF7-54C0-67DDF4C77509}"/>
              </a:ext>
            </a:extLst>
          </p:cNvPr>
          <p:cNvSpPr/>
          <p:nvPr/>
        </p:nvSpPr>
        <p:spPr>
          <a:xfrm>
            <a:off x="1173921" y="2764547"/>
            <a:ext cx="626304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FDC1ED-7A1C-47A2-0213-6FED0ADF8C08}"/>
              </a:ext>
            </a:extLst>
          </p:cNvPr>
          <p:cNvSpPr txBox="1"/>
          <p:nvPr/>
        </p:nvSpPr>
        <p:spPr>
          <a:xfrm>
            <a:off x="1113063" y="3560347"/>
            <a:ext cx="10802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Số gồm 9 triệu, 2 chục nghìn, 3 nghìn, 8 trăm và 7 đơn vị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2F665-3A66-3669-A293-FAB76DDADB92}"/>
              </a:ext>
            </a:extLst>
          </p:cNvPr>
          <p:cNvSpPr txBox="1"/>
          <p:nvPr/>
        </p:nvSpPr>
        <p:spPr>
          <a:xfrm>
            <a:off x="628650" y="4760497"/>
            <a:ext cx="1061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9 238 0007    B. 9 020 387     C. 9 203 807    D. 9 023 807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011707-88B6-F0A1-57E5-B4DAB0693AFC}"/>
              </a:ext>
            </a:extLst>
          </p:cNvPr>
          <p:cNvSpPr/>
          <p:nvPr/>
        </p:nvSpPr>
        <p:spPr>
          <a:xfrm>
            <a:off x="5848350" y="4783847"/>
            <a:ext cx="590549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270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5" grpId="0" animBg="1"/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956</Words>
  <Application>Microsoft Office PowerPoint</Application>
  <PresentationFormat>Widescreen</PresentationFormat>
  <Paragraphs>112</Paragraphs>
  <Slides>29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Love Ya Like A Sister</vt:lpstr>
      <vt:lpstr>Oi</vt:lpstr>
      <vt:lpstr>思源黑体 CN Medium</vt:lpstr>
      <vt:lpstr>#9Slide07 HoneyCream</vt:lpstr>
      <vt:lpstr>Arial</vt:lpstr>
      <vt:lpstr>Bebas Neue</vt:lpstr>
      <vt:lpstr>Calibri</vt:lpstr>
      <vt:lpstr>Calibri Light</vt:lpstr>
      <vt:lpstr>Cambria</vt:lpstr>
      <vt:lpstr>Karla</vt:lpstr>
      <vt:lpstr>Tahoma</vt:lpstr>
      <vt:lpstr>Times New Roman</vt:lpstr>
      <vt:lpstr>Wingdings</vt:lpstr>
      <vt:lpstr>Custom Design</vt:lpstr>
      <vt:lpstr>1_Office Theme</vt:lpstr>
      <vt:lpstr>1_Custom Design</vt:lpstr>
      <vt:lpstr>3_Custom Design</vt:lpstr>
      <vt:lpstr>2_Custom Design</vt:lpstr>
      <vt:lpstr>Printable Number Sense Activities for Pre-K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38</cp:revision>
  <dcterms:created xsi:type="dcterms:W3CDTF">2023-12-10T02:46:17Z</dcterms:created>
  <dcterms:modified xsi:type="dcterms:W3CDTF">2023-12-10T03:16:19Z</dcterms:modified>
</cp:coreProperties>
</file>