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93" r:id="rId2"/>
    <p:sldId id="289" r:id="rId3"/>
    <p:sldId id="290" r:id="rId4"/>
    <p:sldId id="291" r:id="rId5"/>
    <p:sldId id="292" r:id="rId6"/>
    <p:sldId id="268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056" y="-2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28800" y="987028"/>
            <a:ext cx="44958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18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0600" y="2782215"/>
            <a:ext cx="73562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400" dirty="0">
                <a:latin typeface="Calibri" pitchFamily="34" charset="0"/>
              </a:rPr>
              <a:t>  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gô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01969" y="3406837"/>
            <a:ext cx="701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36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ngừ</a:t>
            </a:r>
            <a:r>
              <a:rPr lang="vi-VN" altLang="en-US" sz="36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44062" y="1612839"/>
            <a:ext cx="72712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000" dirty="0">
                <a:latin typeface="Calibri" pitchFamily="34" charset="0"/>
              </a:rPr>
              <a:t>  </a:t>
            </a:r>
            <a:r>
              <a:rPr lang="en-US" altLang="en-US" sz="4000" dirty="0" smtClean="0">
                <a:latin typeface="Calibri" pitchFamily="34" charset="0"/>
              </a:rPr>
              <a:t>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gù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3565" y="2175544"/>
            <a:ext cx="76932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4000" dirty="0">
                <a:latin typeface="Calibri" pitchFamily="34" charset="0"/>
              </a:rPr>
              <a:t>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ghe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ghì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ngừ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9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2" y="404446"/>
            <a:ext cx="7901353" cy="413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8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2" y="413239"/>
            <a:ext cx="8030308" cy="416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54769" y="1929397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phe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09845" y="1917229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phê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71138" y="1908436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phơ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81754" y="2509690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Calibri" pitchFamily="34" charset="0"/>
              </a:rPr>
              <a:t>qua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54769" y="2509690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que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27785" y="2509690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quê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71138" y="2509690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quơ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40369" y="3149994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va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95445" y="3125965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ve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33292" y="3125965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vê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46983" y="3152341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vơ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87262" y="3695116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xa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60276" y="3695116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xe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33292" y="3706257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xê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658705" y="3706257"/>
            <a:ext cx="10550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xơ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5" y="360485"/>
            <a:ext cx="7959969" cy="427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6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2.Viết:</a:t>
            </a:r>
            <a:endParaRPr lang="vi-VN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hia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8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9" y="1063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607550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2" y="8354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6089"/>
            <a:ext cx="1612900" cy="72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5770" y="284671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" y="835487"/>
            <a:ext cx="7467600" cy="407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3477" y="266051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</TotalTime>
  <Words>61</Words>
  <Application>Microsoft Office PowerPoint</Application>
  <PresentationFormat>On-screen Show (16:9)</PresentationFormat>
  <Paragraphs>24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\</vt:lpstr>
      <vt:lpstr>PowerPoint Presentation</vt:lpstr>
      <vt:lpstr>PowerPoint Presentation</vt:lpstr>
      <vt:lpstr>PowerPoint Presentation</vt:lpstr>
      <vt:lpstr>2.Viết: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PC</cp:lastModifiedBy>
  <cp:revision>39</cp:revision>
  <dcterms:created xsi:type="dcterms:W3CDTF">2020-08-06T11:51:30Z</dcterms:created>
  <dcterms:modified xsi:type="dcterms:W3CDTF">2020-10-26T03:28:43Z</dcterms:modified>
</cp:coreProperties>
</file>