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83" r:id="rId4"/>
    <p:sldId id="264" r:id="rId5"/>
    <p:sldId id="265" r:id="rId6"/>
    <p:sldId id="267" r:id="rId7"/>
    <p:sldId id="268" r:id="rId8"/>
    <p:sldId id="280" r:id="rId9"/>
    <p:sldId id="277" r:id="rId10"/>
    <p:sldId id="281" r:id="rId11"/>
    <p:sldId id="27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7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6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7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5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11D77-9F56-4F8F-9477-09A6F6385A03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43AD-14BD-452C-860D-21F9336E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hyperlink" Target="../Nguyen%20Cong%20Sy/TT.m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1.wmf"/><Relationship Id="rId10" Type="http://schemas.openxmlformats.org/officeDocument/2006/relationships/image" Target="../media/image4.gif"/><Relationship Id="rId4" Type="http://schemas.openxmlformats.org/officeDocument/2006/relationships/oleObject" Target="../embeddings/oleObject1.bin"/><Relationship Id="rId9" Type="http://schemas.openxmlformats.org/officeDocument/2006/relationships/hyperlink" Target="../Nguyen%20Cong%20Sy/S02.WA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22710"/>
              </p:ext>
            </p:extLst>
          </p:nvPr>
        </p:nvGraphicFramePr>
        <p:xfrm>
          <a:off x="770709" y="381000"/>
          <a:ext cx="4725217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143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09" y="381000"/>
                        <a:ext cx="4725217" cy="449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 descr="Buom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876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5"/>
          <p:cNvGrpSpPr>
            <a:grpSpLocks/>
          </p:cNvGrpSpPr>
          <p:nvPr/>
        </p:nvGrpSpPr>
        <p:grpSpPr bwMode="auto">
          <a:xfrm>
            <a:off x="561703" y="115889"/>
            <a:ext cx="11286308" cy="6670675"/>
            <a:chOff x="20" y="73"/>
            <a:chExt cx="5720" cy="4202"/>
          </a:xfrm>
        </p:grpSpPr>
        <p:sp>
          <p:nvSpPr>
            <p:cNvPr id="1034" name="Freeform 6"/>
            <p:cNvSpPr>
              <a:spLocks/>
            </p:cNvSpPr>
            <p:nvPr/>
          </p:nvSpPr>
          <p:spPr bwMode="auto">
            <a:xfrm>
              <a:off x="802" y="331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35" name="Freeform 7"/>
            <p:cNvSpPr>
              <a:spLocks/>
            </p:cNvSpPr>
            <p:nvPr/>
          </p:nvSpPr>
          <p:spPr bwMode="auto">
            <a:xfrm>
              <a:off x="980" y="345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36" name="Freeform 8"/>
            <p:cNvSpPr>
              <a:spLocks/>
            </p:cNvSpPr>
            <p:nvPr/>
          </p:nvSpPr>
          <p:spPr bwMode="auto">
            <a:xfrm>
              <a:off x="772" y="3322"/>
              <a:ext cx="208" cy="141"/>
            </a:xfrm>
            <a:custGeom>
              <a:avLst/>
              <a:gdLst>
                <a:gd name="T0" fmla="*/ 0 w 208"/>
                <a:gd name="T1" fmla="*/ 0 h 141"/>
                <a:gd name="T2" fmla="*/ 10 w 208"/>
                <a:gd name="T3" fmla="*/ 0 h 141"/>
                <a:gd name="T4" fmla="*/ 20 w 208"/>
                <a:gd name="T5" fmla="*/ 5 h 141"/>
                <a:gd name="T6" fmla="*/ 30 w 208"/>
                <a:gd name="T7" fmla="*/ 11 h 141"/>
                <a:gd name="T8" fmla="*/ 49 w 208"/>
                <a:gd name="T9" fmla="*/ 22 h 141"/>
                <a:gd name="T10" fmla="*/ 59 w 208"/>
                <a:gd name="T11" fmla="*/ 28 h 141"/>
                <a:gd name="T12" fmla="*/ 69 w 208"/>
                <a:gd name="T13" fmla="*/ 39 h 141"/>
                <a:gd name="T14" fmla="*/ 89 w 208"/>
                <a:gd name="T15" fmla="*/ 51 h 141"/>
                <a:gd name="T16" fmla="*/ 99 w 208"/>
                <a:gd name="T17" fmla="*/ 56 h 141"/>
                <a:gd name="T18" fmla="*/ 119 w 208"/>
                <a:gd name="T19" fmla="*/ 67 h 141"/>
                <a:gd name="T20" fmla="*/ 139 w 208"/>
                <a:gd name="T21" fmla="*/ 79 h 141"/>
                <a:gd name="T22" fmla="*/ 148 w 208"/>
                <a:gd name="T23" fmla="*/ 90 h 141"/>
                <a:gd name="T24" fmla="*/ 158 w 208"/>
                <a:gd name="T25" fmla="*/ 101 h 141"/>
                <a:gd name="T26" fmla="*/ 178 w 208"/>
                <a:gd name="T27" fmla="*/ 107 h 141"/>
                <a:gd name="T28" fmla="*/ 188 w 208"/>
                <a:gd name="T29" fmla="*/ 118 h 141"/>
                <a:gd name="T30" fmla="*/ 198 w 208"/>
                <a:gd name="T31" fmla="*/ 129 h 141"/>
                <a:gd name="T32" fmla="*/ 208 w 208"/>
                <a:gd name="T33" fmla="*/ 135 h 141"/>
                <a:gd name="T34" fmla="*/ 208 w 208"/>
                <a:gd name="T35" fmla="*/ 141 h 141"/>
                <a:gd name="T36" fmla="*/ 198 w 208"/>
                <a:gd name="T37" fmla="*/ 129 h 141"/>
                <a:gd name="T38" fmla="*/ 188 w 208"/>
                <a:gd name="T39" fmla="*/ 124 h 141"/>
                <a:gd name="T40" fmla="*/ 168 w 208"/>
                <a:gd name="T41" fmla="*/ 113 h 141"/>
                <a:gd name="T42" fmla="*/ 158 w 208"/>
                <a:gd name="T43" fmla="*/ 107 h 141"/>
                <a:gd name="T44" fmla="*/ 148 w 208"/>
                <a:gd name="T45" fmla="*/ 96 h 141"/>
                <a:gd name="T46" fmla="*/ 129 w 208"/>
                <a:gd name="T47" fmla="*/ 84 h 141"/>
                <a:gd name="T48" fmla="*/ 119 w 208"/>
                <a:gd name="T49" fmla="*/ 73 h 141"/>
                <a:gd name="T50" fmla="*/ 99 w 208"/>
                <a:gd name="T51" fmla="*/ 62 h 141"/>
                <a:gd name="T52" fmla="*/ 89 w 208"/>
                <a:gd name="T53" fmla="*/ 56 h 141"/>
                <a:gd name="T54" fmla="*/ 69 w 208"/>
                <a:gd name="T55" fmla="*/ 45 h 141"/>
                <a:gd name="T56" fmla="*/ 49 w 208"/>
                <a:gd name="T57" fmla="*/ 34 h 141"/>
                <a:gd name="T58" fmla="*/ 40 w 208"/>
                <a:gd name="T59" fmla="*/ 28 h 141"/>
                <a:gd name="T60" fmla="*/ 30 w 208"/>
                <a:gd name="T61" fmla="*/ 17 h 141"/>
                <a:gd name="T62" fmla="*/ 20 w 208"/>
                <a:gd name="T63" fmla="*/ 11 h 141"/>
                <a:gd name="T64" fmla="*/ 10 w 208"/>
                <a:gd name="T65" fmla="*/ 11 h 141"/>
                <a:gd name="T66" fmla="*/ 0 w 208"/>
                <a:gd name="T67" fmla="*/ 5 h 141"/>
                <a:gd name="T68" fmla="*/ 0 w 208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41"/>
                <a:gd name="T107" fmla="*/ 208 w 208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37" name="Freeform 9"/>
            <p:cNvSpPr>
              <a:spLocks/>
            </p:cNvSpPr>
            <p:nvPr/>
          </p:nvSpPr>
          <p:spPr bwMode="auto">
            <a:xfrm>
              <a:off x="772" y="332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38" name="Freeform 10"/>
            <p:cNvSpPr>
              <a:spLocks/>
            </p:cNvSpPr>
            <p:nvPr/>
          </p:nvSpPr>
          <p:spPr bwMode="auto">
            <a:xfrm>
              <a:off x="1029" y="3508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6 h 11"/>
                <a:gd name="T4" fmla="*/ 10 w 10"/>
                <a:gd name="T5" fmla="*/ 6 h 11"/>
                <a:gd name="T6" fmla="*/ 1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39" name="Freeform 11"/>
            <p:cNvSpPr>
              <a:spLocks/>
            </p:cNvSpPr>
            <p:nvPr/>
          </p:nvSpPr>
          <p:spPr bwMode="auto">
            <a:xfrm>
              <a:off x="901" y="3412"/>
              <a:ext cx="138" cy="107"/>
            </a:xfrm>
            <a:custGeom>
              <a:avLst/>
              <a:gdLst>
                <a:gd name="T0" fmla="*/ 0 w 138"/>
                <a:gd name="T1" fmla="*/ 0 h 107"/>
                <a:gd name="T2" fmla="*/ 10 w 138"/>
                <a:gd name="T3" fmla="*/ 6 h 107"/>
                <a:gd name="T4" fmla="*/ 19 w 138"/>
                <a:gd name="T5" fmla="*/ 11 h 107"/>
                <a:gd name="T6" fmla="*/ 19 w 138"/>
                <a:gd name="T7" fmla="*/ 17 h 107"/>
                <a:gd name="T8" fmla="*/ 29 w 138"/>
                <a:gd name="T9" fmla="*/ 23 h 107"/>
                <a:gd name="T10" fmla="*/ 39 w 138"/>
                <a:gd name="T11" fmla="*/ 28 h 107"/>
                <a:gd name="T12" fmla="*/ 49 w 138"/>
                <a:gd name="T13" fmla="*/ 34 h 107"/>
                <a:gd name="T14" fmla="*/ 59 w 138"/>
                <a:gd name="T15" fmla="*/ 39 h 107"/>
                <a:gd name="T16" fmla="*/ 59 w 138"/>
                <a:gd name="T17" fmla="*/ 45 h 107"/>
                <a:gd name="T18" fmla="*/ 69 w 138"/>
                <a:gd name="T19" fmla="*/ 51 h 107"/>
                <a:gd name="T20" fmla="*/ 79 w 138"/>
                <a:gd name="T21" fmla="*/ 56 h 107"/>
                <a:gd name="T22" fmla="*/ 89 w 138"/>
                <a:gd name="T23" fmla="*/ 62 h 107"/>
                <a:gd name="T24" fmla="*/ 99 w 138"/>
                <a:gd name="T25" fmla="*/ 73 h 107"/>
                <a:gd name="T26" fmla="*/ 108 w 138"/>
                <a:gd name="T27" fmla="*/ 79 h 107"/>
                <a:gd name="T28" fmla="*/ 118 w 138"/>
                <a:gd name="T29" fmla="*/ 85 h 107"/>
                <a:gd name="T30" fmla="*/ 128 w 138"/>
                <a:gd name="T31" fmla="*/ 90 h 107"/>
                <a:gd name="T32" fmla="*/ 138 w 138"/>
                <a:gd name="T33" fmla="*/ 96 h 107"/>
                <a:gd name="T34" fmla="*/ 128 w 138"/>
                <a:gd name="T35" fmla="*/ 107 h 107"/>
                <a:gd name="T36" fmla="*/ 118 w 138"/>
                <a:gd name="T37" fmla="*/ 96 h 107"/>
                <a:gd name="T38" fmla="*/ 108 w 138"/>
                <a:gd name="T39" fmla="*/ 90 h 107"/>
                <a:gd name="T40" fmla="*/ 99 w 138"/>
                <a:gd name="T41" fmla="*/ 85 h 107"/>
                <a:gd name="T42" fmla="*/ 89 w 138"/>
                <a:gd name="T43" fmla="*/ 79 h 107"/>
                <a:gd name="T44" fmla="*/ 89 w 138"/>
                <a:gd name="T45" fmla="*/ 68 h 107"/>
                <a:gd name="T46" fmla="*/ 79 w 138"/>
                <a:gd name="T47" fmla="*/ 62 h 107"/>
                <a:gd name="T48" fmla="*/ 69 w 138"/>
                <a:gd name="T49" fmla="*/ 56 h 107"/>
                <a:gd name="T50" fmla="*/ 59 w 138"/>
                <a:gd name="T51" fmla="*/ 51 h 107"/>
                <a:gd name="T52" fmla="*/ 49 w 138"/>
                <a:gd name="T53" fmla="*/ 45 h 107"/>
                <a:gd name="T54" fmla="*/ 39 w 138"/>
                <a:gd name="T55" fmla="*/ 39 h 107"/>
                <a:gd name="T56" fmla="*/ 39 w 138"/>
                <a:gd name="T57" fmla="*/ 28 h 107"/>
                <a:gd name="T58" fmla="*/ 29 w 138"/>
                <a:gd name="T59" fmla="*/ 28 h 107"/>
                <a:gd name="T60" fmla="*/ 19 w 138"/>
                <a:gd name="T61" fmla="*/ 23 h 107"/>
                <a:gd name="T62" fmla="*/ 10 w 138"/>
                <a:gd name="T63" fmla="*/ 17 h 107"/>
                <a:gd name="T64" fmla="*/ 10 w 138"/>
                <a:gd name="T65" fmla="*/ 11 h 107"/>
                <a:gd name="T66" fmla="*/ 0 w 138"/>
                <a:gd name="T67" fmla="*/ 6 h 107"/>
                <a:gd name="T68" fmla="*/ 0 w 13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107"/>
                <a:gd name="T107" fmla="*/ 138 w 13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0" name="Freeform 12"/>
            <p:cNvSpPr>
              <a:spLocks/>
            </p:cNvSpPr>
            <p:nvPr/>
          </p:nvSpPr>
          <p:spPr bwMode="auto">
            <a:xfrm>
              <a:off x="901" y="341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1" name="Freeform 13"/>
            <p:cNvSpPr>
              <a:spLocks/>
            </p:cNvSpPr>
            <p:nvPr/>
          </p:nvSpPr>
          <p:spPr bwMode="auto">
            <a:xfrm>
              <a:off x="1069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2" name="Freeform 14"/>
            <p:cNvSpPr>
              <a:spLocks/>
            </p:cNvSpPr>
            <p:nvPr/>
          </p:nvSpPr>
          <p:spPr bwMode="auto">
            <a:xfrm>
              <a:off x="970" y="3474"/>
              <a:ext cx="99" cy="90"/>
            </a:xfrm>
            <a:custGeom>
              <a:avLst/>
              <a:gdLst>
                <a:gd name="T0" fmla="*/ 0 w 99"/>
                <a:gd name="T1" fmla="*/ 0 h 90"/>
                <a:gd name="T2" fmla="*/ 10 w 99"/>
                <a:gd name="T3" fmla="*/ 6 h 90"/>
                <a:gd name="T4" fmla="*/ 10 w 99"/>
                <a:gd name="T5" fmla="*/ 6 h 90"/>
                <a:gd name="T6" fmla="*/ 20 w 99"/>
                <a:gd name="T7" fmla="*/ 11 h 90"/>
                <a:gd name="T8" fmla="*/ 20 w 99"/>
                <a:gd name="T9" fmla="*/ 17 h 90"/>
                <a:gd name="T10" fmla="*/ 30 w 99"/>
                <a:gd name="T11" fmla="*/ 23 h 90"/>
                <a:gd name="T12" fmla="*/ 39 w 99"/>
                <a:gd name="T13" fmla="*/ 28 h 90"/>
                <a:gd name="T14" fmla="*/ 39 w 99"/>
                <a:gd name="T15" fmla="*/ 28 h 90"/>
                <a:gd name="T16" fmla="*/ 49 w 99"/>
                <a:gd name="T17" fmla="*/ 34 h 90"/>
                <a:gd name="T18" fmla="*/ 59 w 99"/>
                <a:gd name="T19" fmla="*/ 40 h 90"/>
                <a:gd name="T20" fmla="*/ 59 w 99"/>
                <a:gd name="T21" fmla="*/ 45 h 90"/>
                <a:gd name="T22" fmla="*/ 69 w 99"/>
                <a:gd name="T23" fmla="*/ 51 h 90"/>
                <a:gd name="T24" fmla="*/ 79 w 99"/>
                <a:gd name="T25" fmla="*/ 56 h 90"/>
                <a:gd name="T26" fmla="*/ 89 w 99"/>
                <a:gd name="T27" fmla="*/ 62 h 90"/>
                <a:gd name="T28" fmla="*/ 89 w 99"/>
                <a:gd name="T29" fmla="*/ 68 h 90"/>
                <a:gd name="T30" fmla="*/ 99 w 99"/>
                <a:gd name="T31" fmla="*/ 79 h 90"/>
                <a:gd name="T32" fmla="*/ 99 w 99"/>
                <a:gd name="T33" fmla="*/ 85 h 90"/>
                <a:gd name="T34" fmla="*/ 99 w 99"/>
                <a:gd name="T35" fmla="*/ 90 h 90"/>
                <a:gd name="T36" fmla="*/ 89 w 99"/>
                <a:gd name="T37" fmla="*/ 79 h 90"/>
                <a:gd name="T38" fmla="*/ 89 w 99"/>
                <a:gd name="T39" fmla="*/ 73 h 90"/>
                <a:gd name="T40" fmla="*/ 79 w 99"/>
                <a:gd name="T41" fmla="*/ 68 h 90"/>
                <a:gd name="T42" fmla="*/ 69 w 99"/>
                <a:gd name="T43" fmla="*/ 62 h 90"/>
                <a:gd name="T44" fmla="*/ 69 w 99"/>
                <a:gd name="T45" fmla="*/ 56 h 90"/>
                <a:gd name="T46" fmla="*/ 59 w 99"/>
                <a:gd name="T47" fmla="*/ 51 h 90"/>
                <a:gd name="T48" fmla="*/ 49 w 99"/>
                <a:gd name="T49" fmla="*/ 45 h 90"/>
                <a:gd name="T50" fmla="*/ 49 w 99"/>
                <a:gd name="T51" fmla="*/ 40 h 90"/>
                <a:gd name="T52" fmla="*/ 39 w 99"/>
                <a:gd name="T53" fmla="*/ 40 h 90"/>
                <a:gd name="T54" fmla="*/ 30 w 99"/>
                <a:gd name="T55" fmla="*/ 34 h 90"/>
                <a:gd name="T56" fmla="*/ 30 w 99"/>
                <a:gd name="T57" fmla="*/ 28 h 90"/>
                <a:gd name="T58" fmla="*/ 20 w 99"/>
                <a:gd name="T59" fmla="*/ 23 h 90"/>
                <a:gd name="T60" fmla="*/ 10 w 99"/>
                <a:gd name="T61" fmla="*/ 17 h 90"/>
                <a:gd name="T62" fmla="*/ 10 w 99"/>
                <a:gd name="T63" fmla="*/ 11 h 90"/>
                <a:gd name="T64" fmla="*/ 0 w 99"/>
                <a:gd name="T65" fmla="*/ 11 h 90"/>
                <a:gd name="T66" fmla="*/ 0 w 99"/>
                <a:gd name="T67" fmla="*/ 6 h 90"/>
                <a:gd name="T68" fmla="*/ 0 w 99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0"/>
                <a:gd name="T107" fmla="*/ 99 w 99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3" name="Freeform 15"/>
            <p:cNvSpPr>
              <a:spLocks/>
            </p:cNvSpPr>
            <p:nvPr/>
          </p:nvSpPr>
          <p:spPr bwMode="auto">
            <a:xfrm>
              <a:off x="960" y="347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4" name="Freeform 16"/>
            <p:cNvSpPr>
              <a:spLocks/>
            </p:cNvSpPr>
            <p:nvPr/>
          </p:nvSpPr>
          <p:spPr bwMode="auto">
            <a:xfrm>
              <a:off x="1099" y="3604"/>
              <a:ext cx="9" cy="5"/>
            </a:xfrm>
            <a:custGeom>
              <a:avLst/>
              <a:gdLst>
                <a:gd name="T0" fmla="*/ 9 w 9"/>
                <a:gd name="T1" fmla="*/ 0 h 5"/>
                <a:gd name="T2" fmla="*/ 9 w 9"/>
                <a:gd name="T3" fmla="*/ 5 h 5"/>
                <a:gd name="T4" fmla="*/ 9 w 9"/>
                <a:gd name="T5" fmla="*/ 5 h 5"/>
                <a:gd name="T6" fmla="*/ 9 w 9"/>
                <a:gd name="T7" fmla="*/ 5 h 5"/>
                <a:gd name="T8" fmla="*/ 0 w 9"/>
                <a:gd name="T9" fmla="*/ 5 h 5"/>
                <a:gd name="T10" fmla="*/ 9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5" name="Freeform 17"/>
            <p:cNvSpPr>
              <a:spLocks/>
            </p:cNvSpPr>
            <p:nvPr/>
          </p:nvSpPr>
          <p:spPr bwMode="auto">
            <a:xfrm>
              <a:off x="1009" y="3525"/>
              <a:ext cx="99" cy="84"/>
            </a:xfrm>
            <a:custGeom>
              <a:avLst/>
              <a:gdLst>
                <a:gd name="T0" fmla="*/ 10 w 99"/>
                <a:gd name="T1" fmla="*/ 0 h 84"/>
                <a:gd name="T2" fmla="*/ 10 w 99"/>
                <a:gd name="T3" fmla="*/ 5 h 84"/>
                <a:gd name="T4" fmla="*/ 20 w 99"/>
                <a:gd name="T5" fmla="*/ 5 h 84"/>
                <a:gd name="T6" fmla="*/ 20 w 99"/>
                <a:gd name="T7" fmla="*/ 11 h 84"/>
                <a:gd name="T8" fmla="*/ 30 w 99"/>
                <a:gd name="T9" fmla="*/ 17 h 84"/>
                <a:gd name="T10" fmla="*/ 30 w 99"/>
                <a:gd name="T11" fmla="*/ 22 h 84"/>
                <a:gd name="T12" fmla="*/ 40 w 99"/>
                <a:gd name="T13" fmla="*/ 22 h 84"/>
                <a:gd name="T14" fmla="*/ 40 w 99"/>
                <a:gd name="T15" fmla="*/ 28 h 84"/>
                <a:gd name="T16" fmla="*/ 50 w 99"/>
                <a:gd name="T17" fmla="*/ 34 h 84"/>
                <a:gd name="T18" fmla="*/ 60 w 99"/>
                <a:gd name="T19" fmla="*/ 39 h 84"/>
                <a:gd name="T20" fmla="*/ 60 w 99"/>
                <a:gd name="T21" fmla="*/ 45 h 84"/>
                <a:gd name="T22" fmla="*/ 70 w 99"/>
                <a:gd name="T23" fmla="*/ 51 h 84"/>
                <a:gd name="T24" fmla="*/ 80 w 99"/>
                <a:gd name="T25" fmla="*/ 56 h 84"/>
                <a:gd name="T26" fmla="*/ 80 w 99"/>
                <a:gd name="T27" fmla="*/ 62 h 84"/>
                <a:gd name="T28" fmla="*/ 90 w 99"/>
                <a:gd name="T29" fmla="*/ 67 h 84"/>
                <a:gd name="T30" fmla="*/ 90 w 99"/>
                <a:gd name="T31" fmla="*/ 73 h 84"/>
                <a:gd name="T32" fmla="*/ 99 w 99"/>
                <a:gd name="T33" fmla="*/ 79 h 84"/>
                <a:gd name="T34" fmla="*/ 90 w 99"/>
                <a:gd name="T35" fmla="*/ 84 h 84"/>
                <a:gd name="T36" fmla="*/ 90 w 99"/>
                <a:gd name="T37" fmla="*/ 79 h 84"/>
                <a:gd name="T38" fmla="*/ 80 w 99"/>
                <a:gd name="T39" fmla="*/ 73 h 84"/>
                <a:gd name="T40" fmla="*/ 80 w 99"/>
                <a:gd name="T41" fmla="*/ 67 h 84"/>
                <a:gd name="T42" fmla="*/ 70 w 99"/>
                <a:gd name="T43" fmla="*/ 62 h 84"/>
                <a:gd name="T44" fmla="*/ 60 w 99"/>
                <a:gd name="T45" fmla="*/ 56 h 84"/>
                <a:gd name="T46" fmla="*/ 60 w 99"/>
                <a:gd name="T47" fmla="*/ 51 h 84"/>
                <a:gd name="T48" fmla="*/ 50 w 99"/>
                <a:gd name="T49" fmla="*/ 45 h 84"/>
                <a:gd name="T50" fmla="*/ 40 w 99"/>
                <a:gd name="T51" fmla="*/ 39 h 84"/>
                <a:gd name="T52" fmla="*/ 40 w 99"/>
                <a:gd name="T53" fmla="*/ 34 h 84"/>
                <a:gd name="T54" fmla="*/ 30 w 99"/>
                <a:gd name="T55" fmla="*/ 28 h 84"/>
                <a:gd name="T56" fmla="*/ 30 w 99"/>
                <a:gd name="T57" fmla="*/ 28 h 84"/>
                <a:gd name="T58" fmla="*/ 20 w 99"/>
                <a:gd name="T59" fmla="*/ 22 h 84"/>
                <a:gd name="T60" fmla="*/ 20 w 99"/>
                <a:gd name="T61" fmla="*/ 17 h 84"/>
                <a:gd name="T62" fmla="*/ 10 w 99"/>
                <a:gd name="T63" fmla="*/ 11 h 84"/>
                <a:gd name="T64" fmla="*/ 10 w 99"/>
                <a:gd name="T65" fmla="*/ 11 h 84"/>
                <a:gd name="T66" fmla="*/ 0 w 99"/>
                <a:gd name="T67" fmla="*/ 5 h 84"/>
                <a:gd name="T68" fmla="*/ 10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6" name="Freeform 18"/>
            <p:cNvSpPr>
              <a:spLocks/>
            </p:cNvSpPr>
            <p:nvPr/>
          </p:nvSpPr>
          <p:spPr bwMode="auto">
            <a:xfrm>
              <a:off x="1009" y="3525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7" name="Freeform 19"/>
            <p:cNvSpPr>
              <a:spLocks/>
            </p:cNvSpPr>
            <p:nvPr/>
          </p:nvSpPr>
          <p:spPr bwMode="auto">
            <a:xfrm>
              <a:off x="1128" y="367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8" name="Freeform 20"/>
            <p:cNvSpPr>
              <a:spLocks/>
            </p:cNvSpPr>
            <p:nvPr/>
          </p:nvSpPr>
          <p:spPr bwMode="auto">
            <a:xfrm>
              <a:off x="1049" y="3592"/>
              <a:ext cx="79" cy="79"/>
            </a:xfrm>
            <a:custGeom>
              <a:avLst/>
              <a:gdLst>
                <a:gd name="T0" fmla="*/ 10 w 79"/>
                <a:gd name="T1" fmla="*/ 0 h 79"/>
                <a:gd name="T2" fmla="*/ 10 w 79"/>
                <a:gd name="T3" fmla="*/ 6 h 79"/>
                <a:gd name="T4" fmla="*/ 10 w 79"/>
                <a:gd name="T5" fmla="*/ 6 h 79"/>
                <a:gd name="T6" fmla="*/ 20 w 79"/>
                <a:gd name="T7" fmla="*/ 12 h 79"/>
                <a:gd name="T8" fmla="*/ 20 w 79"/>
                <a:gd name="T9" fmla="*/ 17 h 79"/>
                <a:gd name="T10" fmla="*/ 30 w 79"/>
                <a:gd name="T11" fmla="*/ 17 h 79"/>
                <a:gd name="T12" fmla="*/ 30 w 79"/>
                <a:gd name="T13" fmla="*/ 23 h 79"/>
                <a:gd name="T14" fmla="*/ 40 w 79"/>
                <a:gd name="T15" fmla="*/ 29 h 79"/>
                <a:gd name="T16" fmla="*/ 40 w 79"/>
                <a:gd name="T17" fmla="*/ 34 h 79"/>
                <a:gd name="T18" fmla="*/ 50 w 79"/>
                <a:gd name="T19" fmla="*/ 40 h 79"/>
                <a:gd name="T20" fmla="*/ 50 w 79"/>
                <a:gd name="T21" fmla="*/ 46 h 79"/>
                <a:gd name="T22" fmla="*/ 59 w 79"/>
                <a:gd name="T23" fmla="*/ 46 h 79"/>
                <a:gd name="T24" fmla="*/ 59 w 79"/>
                <a:gd name="T25" fmla="*/ 51 h 79"/>
                <a:gd name="T26" fmla="*/ 69 w 79"/>
                <a:gd name="T27" fmla="*/ 57 h 79"/>
                <a:gd name="T28" fmla="*/ 69 w 79"/>
                <a:gd name="T29" fmla="*/ 63 h 79"/>
                <a:gd name="T30" fmla="*/ 79 w 79"/>
                <a:gd name="T31" fmla="*/ 68 h 79"/>
                <a:gd name="T32" fmla="*/ 79 w 79"/>
                <a:gd name="T33" fmla="*/ 79 h 79"/>
                <a:gd name="T34" fmla="*/ 79 w 79"/>
                <a:gd name="T35" fmla="*/ 79 h 79"/>
                <a:gd name="T36" fmla="*/ 69 w 79"/>
                <a:gd name="T37" fmla="*/ 74 h 79"/>
                <a:gd name="T38" fmla="*/ 69 w 79"/>
                <a:gd name="T39" fmla="*/ 68 h 79"/>
                <a:gd name="T40" fmla="*/ 59 w 79"/>
                <a:gd name="T41" fmla="*/ 63 h 79"/>
                <a:gd name="T42" fmla="*/ 59 w 79"/>
                <a:gd name="T43" fmla="*/ 57 h 79"/>
                <a:gd name="T44" fmla="*/ 50 w 79"/>
                <a:gd name="T45" fmla="*/ 51 h 79"/>
                <a:gd name="T46" fmla="*/ 50 w 79"/>
                <a:gd name="T47" fmla="*/ 46 h 79"/>
                <a:gd name="T48" fmla="*/ 40 w 79"/>
                <a:gd name="T49" fmla="*/ 46 h 79"/>
                <a:gd name="T50" fmla="*/ 40 w 79"/>
                <a:gd name="T51" fmla="*/ 40 h 79"/>
                <a:gd name="T52" fmla="*/ 30 w 79"/>
                <a:gd name="T53" fmla="*/ 34 h 79"/>
                <a:gd name="T54" fmla="*/ 30 w 79"/>
                <a:gd name="T55" fmla="*/ 29 h 79"/>
                <a:gd name="T56" fmla="*/ 20 w 79"/>
                <a:gd name="T57" fmla="*/ 23 h 79"/>
                <a:gd name="T58" fmla="*/ 20 w 79"/>
                <a:gd name="T59" fmla="*/ 23 h 79"/>
                <a:gd name="T60" fmla="*/ 10 w 79"/>
                <a:gd name="T61" fmla="*/ 17 h 79"/>
                <a:gd name="T62" fmla="*/ 10 w 79"/>
                <a:gd name="T63" fmla="*/ 12 h 79"/>
                <a:gd name="T64" fmla="*/ 0 w 79"/>
                <a:gd name="T65" fmla="*/ 12 h 79"/>
                <a:gd name="T66" fmla="*/ 0 w 79"/>
                <a:gd name="T67" fmla="*/ 6 h 79"/>
                <a:gd name="T68" fmla="*/ 10 w 7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9"/>
                <a:gd name="T107" fmla="*/ 79 w 7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49" name="Freeform 21"/>
            <p:cNvSpPr>
              <a:spLocks/>
            </p:cNvSpPr>
            <p:nvPr/>
          </p:nvSpPr>
          <p:spPr bwMode="auto">
            <a:xfrm>
              <a:off x="1049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0" name="Freeform 22"/>
            <p:cNvSpPr>
              <a:spLocks/>
            </p:cNvSpPr>
            <p:nvPr/>
          </p:nvSpPr>
          <p:spPr bwMode="auto">
            <a:xfrm>
              <a:off x="1039" y="3621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1" name="Freeform 23"/>
            <p:cNvSpPr>
              <a:spLocks/>
            </p:cNvSpPr>
            <p:nvPr/>
          </p:nvSpPr>
          <p:spPr bwMode="auto">
            <a:xfrm>
              <a:off x="940" y="3547"/>
              <a:ext cx="109" cy="79"/>
            </a:xfrm>
            <a:custGeom>
              <a:avLst/>
              <a:gdLst>
                <a:gd name="T0" fmla="*/ 10 w 109"/>
                <a:gd name="T1" fmla="*/ 0 h 79"/>
                <a:gd name="T2" fmla="*/ 10 w 109"/>
                <a:gd name="T3" fmla="*/ 6 h 79"/>
                <a:gd name="T4" fmla="*/ 20 w 109"/>
                <a:gd name="T5" fmla="*/ 12 h 79"/>
                <a:gd name="T6" fmla="*/ 20 w 109"/>
                <a:gd name="T7" fmla="*/ 12 h 79"/>
                <a:gd name="T8" fmla="*/ 30 w 109"/>
                <a:gd name="T9" fmla="*/ 17 h 79"/>
                <a:gd name="T10" fmla="*/ 40 w 109"/>
                <a:gd name="T11" fmla="*/ 17 h 79"/>
                <a:gd name="T12" fmla="*/ 40 w 109"/>
                <a:gd name="T13" fmla="*/ 23 h 79"/>
                <a:gd name="T14" fmla="*/ 50 w 109"/>
                <a:gd name="T15" fmla="*/ 29 h 79"/>
                <a:gd name="T16" fmla="*/ 50 w 109"/>
                <a:gd name="T17" fmla="*/ 34 h 79"/>
                <a:gd name="T18" fmla="*/ 60 w 109"/>
                <a:gd name="T19" fmla="*/ 34 h 79"/>
                <a:gd name="T20" fmla="*/ 69 w 109"/>
                <a:gd name="T21" fmla="*/ 40 h 79"/>
                <a:gd name="T22" fmla="*/ 69 w 109"/>
                <a:gd name="T23" fmla="*/ 45 h 79"/>
                <a:gd name="T24" fmla="*/ 79 w 109"/>
                <a:gd name="T25" fmla="*/ 51 h 79"/>
                <a:gd name="T26" fmla="*/ 89 w 109"/>
                <a:gd name="T27" fmla="*/ 57 h 79"/>
                <a:gd name="T28" fmla="*/ 89 w 109"/>
                <a:gd name="T29" fmla="*/ 62 h 79"/>
                <a:gd name="T30" fmla="*/ 99 w 109"/>
                <a:gd name="T31" fmla="*/ 68 h 79"/>
                <a:gd name="T32" fmla="*/ 109 w 109"/>
                <a:gd name="T33" fmla="*/ 74 h 79"/>
                <a:gd name="T34" fmla="*/ 99 w 109"/>
                <a:gd name="T35" fmla="*/ 79 h 79"/>
                <a:gd name="T36" fmla="*/ 99 w 109"/>
                <a:gd name="T37" fmla="*/ 74 h 79"/>
                <a:gd name="T38" fmla="*/ 89 w 109"/>
                <a:gd name="T39" fmla="*/ 68 h 79"/>
                <a:gd name="T40" fmla="*/ 79 w 109"/>
                <a:gd name="T41" fmla="*/ 62 h 79"/>
                <a:gd name="T42" fmla="*/ 79 w 109"/>
                <a:gd name="T43" fmla="*/ 57 h 79"/>
                <a:gd name="T44" fmla="*/ 69 w 109"/>
                <a:gd name="T45" fmla="*/ 51 h 79"/>
                <a:gd name="T46" fmla="*/ 60 w 109"/>
                <a:gd name="T47" fmla="*/ 45 h 79"/>
                <a:gd name="T48" fmla="*/ 60 w 109"/>
                <a:gd name="T49" fmla="*/ 40 h 79"/>
                <a:gd name="T50" fmla="*/ 50 w 109"/>
                <a:gd name="T51" fmla="*/ 40 h 79"/>
                <a:gd name="T52" fmla="*/ 40 w 109"/>
                <a:gd name="T53" fmla="*/ 34 h 79"/>
                <a:gd name="T54" fmla="*/ 40 w 109"/>
                <a:gd name="T55" fmla="*/ 29 h 79"/>
                <a:gd name="T56" fmla="*/ 30 w 109"/>
                <a:gd name="T57" fmla="*/ 23 h 79"/>
                <a:gd name="T58" fmla="*/ 30 w 109"/>
                <a:gd name="T59" fmla="*/ 23 h 79"/>
                <a:gd name="T60" fmla="*/ 20 w 109"/>
                <a:gd name="T61" fmla="*/ 17 h 79"/>
                <a:gd name="T62" fmla="*/ 10 w 109"/>
                <a:gd name="T63" fmla="*/ 17 h 79"/>
                <a:gd name="T64" fmla="*/ 10 w 109"/>
                <a:gd name="T65" fmla="*/ 12 h 79"/>
                <a:gd name="T66" fmla="*/ 0 w 109"/>
                <a:gd name="T67" fmla="*/ 12 h 79"/>
                <a:gd name="T68" fmla="*/ 10 w 10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9"/>
                <a:gd name="T107" fmla="*/ 109 w 10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auto">
            <a:xfrm>
              <a:off x="940" y="3547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6 h 12"/>
                <a:gd name="T4" fmla="*/ 0 w 10"/>
                <a:gd name="T5" fmla="*/ 6 h 12"/>
                <a:gd name="T6" fmla="*/ 0 w 10"/>
                <a:gd name="T7" fmla="*/ 0 h 12"/>
                <a:gd name="T8" fmla="*/ 10 w 10"/>
                <a:gd name="T9" fmla="*/ 0 h 12"/>
                <a:gd name="T10" fmla="*/ 0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3" name="Freeform 25"/>
            <p:cNvSpPr>
              <a:spLocks/>
            </p:cNvSpPr>
            <p:nvPr/>
          </p:nvSpPr>
          <p:spPr bwMode="auto">
            <a:xfrm>
              <a:off x="901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4" name="Freeform 26"/>
            <p:cNvSpPr>
              <a:spLocks/>
            </p:cNvSpPr>
            <p:nvPr/>
          </p:nvSpPr>
          <p:spPr bwMode="auto">
            <a:xfrm>
              <a:off x="772" y="3519"/>
              <a:ext cx="129" cy="45"/>
            </a:xfrm>
            <a:custGeom>
              <a:avLst/>
              <a:gdLst>
                <a:gd name="T0" fmla="*/ 10 w 129"/>
                <a:gd name="T1" fmla="*/ 0 h 45"/>
                <a:gd name="T2" fmla="*/ 10 w 129"/>
                <a:gd name="T3" fmla="*/ 0 h 45"/>
                <a:gd name="T4" fmla="*/ 20 w 129"/>
                <a:gd name="T5" fmla="*/ 6 h 45"/>
                <a:gd name="T6" fmla="*/ 20 w 129"/>
                <a:gd name="T7" fmla="*/ 6 h 45"/>
                <a:gd name="T8" fmla="*/ 30 w 129"/>
                <a:gd name="T9" fmla="*/ 6 h 45"/>
                <a:gd name="T10" fmla="*/ 40 w 129"/>
                <a:gd name="T11" fmla="*/ 11 h 45"/>
                <a:gd name="T12" fmla="*/ 49 w 129"/>
                <a:gd name="T13" fmla="*/ 11 h 45"/>
                <a:gd name="T14" fmla="*/ 59 w 129"/>
                <a:gd name="T15" fmla="*/ 11 h 45"/>
                <a:gd name="T16" fmla="*/ 59 w 129"/>
                <a:gd name="T17" fmla="*/ 17 h 45"/>
                <a:gd name="T18" fmla="*/ 69 w 129"/>
                <a:gd name="T19" fmla="*/ 17 h 45"/>
                <a:gd name="T20" fmla="*/ 79 w 129"/>
                <a:gd name="T21" fmla="*/ 17 h 45"/>
                <a:gd name="T22" fmla="*/ 89 w 129"/>
                <a:gd name="T23" fmla="*/ 23 h 45"/>
                <a:gd name="T24" fmla="*/ 99 w 129"/>
                <a:gd name="T25" fmla="*/ 23 h 45"/>
                <a:gd name="T26" fmla="*/ 109 w 129"/>
                <a:gd name="T27" fmla="*/ 28 h 45"/>
                <a:gd name="T28" fmla="*/ 119 w 129"/>
                <a:gd name="T29" fmla="*/ 28 h 45"/>
                <a:gd name="T30" fmla="*/ 119 w 129"/>
                <a:gd name="T31" fmla="*/ 34 h 45"/>
                <a:gd name="T32" fmla="*/ 129 w 129"/>
                <a:gd name="T33" fmla="*/ 40 h 45"/>
                <a:gd name="T34" fmla="*/ 129 w 129"/>
                <a:gd name="T35" fmla="*/ 45 h 45"/>
                <a:gd name="T36" fmla="*/ 119 w 129"/>
                <a:gd name="T37" fmla="*/ 40 h 45"/>
                <a:gd name="T38" fmla="*/ 109 w 129"/>
                <a:gd name="T39" fmla="*/ 40 h 45"/>
                <a:gd name="T40" fmla="*/ 109 w 129"/>
                <a:gd name="T41" fmla="*/ 34 h 45"/>
                <a:gd name="T42" fmla="*/ 99 w 129"/>
                <a:gd name="T43" fmla="*/ 28 h 45"/>
                <a:gd name="T44" fmla="*/ 89 w 129"/>
                <a:gd name="T45" fmla="*/ 28 h 45"/>
                <a:gd name="T46" fmla="*/ 79 w 129"/>
                <a:gd name="T47" fmla="*/ 28 h 45"/>
                <a:gd name="T48" fmla="*/ 69 w 129"/>
                <a:gd name="T49" fmla="*/ 23 h 45"/>
                <a:gd name="T50" fmla="*/ 59 w 129"/>
                <a:gd name="T51" fmla="*/ 23 h 45"/>
                <a:gd name="T52" fmla="*/ 49 w 129"/>
                <a:gd name="T53" fmla="*/ 23 h 45"/>
                <a:gd name="T54" fmla="*/ 49 w 129"/>
                <a:gd name="T55" fmla="*/ 17 h 45"/>
                <a:gd name="T56" fmla="*/ 40 w 129"/>
                <a:gd name="T57" fmla="*/ 17 h 45"/>
                <a:gd name="T58" fmla="*/ 30 w 129"/>
                <a:gd name="T59" fmla="*/ 17 h 45"/>
                <a:gd name="T60" fmla="*/ 20 w 129"/>
                <a:gd name="T61" fmla="*/ 11 h 45"/>
                <a:gd name="T62" fmla="*/ 10 w 129"/>
                <a:gd name="T63" fmla="*/ 11 h 45"/>
                <a:gd name="T64" fmla="*/ 10 w 129"/>
                <a:gd name="T65" fmla="*/ 6 h 45"/>
                <a:gd name="T66" fmla="*/ 0 w 129"/>
                <a:gd name="T67" fmla="*/ 6 h 45"/>
                <a:gd name="T68" fmla="*/ 10 w 129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45"/>
                <a:gd name="T107" fmla="*/ 129 w 129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5" name="Freeform 27"/>
            <p:cNvSpPr>
              <a:spLocks/>
            </p:cNvSpPr>
            <p:nvPr/>
          </p:nvSpPr>
          <p:spPr bwMode="auto">
            <a:xfrm>
              <a:off x="772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6" name="Freeform 28"/>
            <p:cNvSpPr>
              <a:spLocks/>
            </p:cNvSpPr>
            <p:nvPr/>
          </p:nvSpPr>
          <p:spPr bwMode="auto">
            <a:xfrm>
              <a:off x="960" y="360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7" name="Freeform 29"/>
            <p:cNvSpPr>
              <a:spLocks/>
            </p:cNvSpPr>
            <p:nvPr/>
          </p:nvSpPr>
          <p:spPr bwMode="auto">
            <a:xfrm>
              <a:off x="841" y="3559"/>
              <a:ext cx="119" cy="56"/>
            </a:xfrm>
            <a:custGeom>
              <a:avLst/>
              <a:gdLst>
                <a:gd name="T0" fmla="*/ 0 w 119"/>
                <a:gd name="T1" fmla="*/ 0 h 56"/>
                <a:gd name="T2" fmla="*/ 10 w 119"/>
                <a:gd name="T3" fmla="*/ 0 h 56"/>
                <a:gd name="T4" fmla="*/ 10 w 119"/>
                <a:gd name="T5" fmla="*/ 5 h 56"/>
                <a:gd name="T6" fmla="*/ 20 w 119"/>
                <a:gd name="T7" fmla="*/ 5 h 56"/>
                <a:gd name="T8" fmla="*/ 30 w 119"/>
                <a:gd name="T9" fmla="*/ 11 h 56"/>
                <a:gd name="T10" fmla="*/ 30 w 119"/>
                <a:gd name="T11" fmla="*/ 11 h 56"/>
                <a:gd name="T12" fmla="*/ 40 w 119"/>
                <a:gd name="T13" fmla="*/ 11 h 56"/>
                <a:gd name="T14" fmla="*/ 50 w 119"/>
                <a:gd name="T15" fmla="*/ 17 h 56"/>
                <a:gd name="T16" fmla="*/ 60 w 119"/>
                <a:gd name="T17" fmla="*/ 17 h 56"/>
                <a:gd name="T18" fmla="*/ 70 w 119"/>
                <a:gd name="T19" fmla="*/ 22 h 56"/>
                <a:gd name="T20" fmla="*/ 70 w 119"/>
                <a:gd name="T21" fmla="*/ 22 h 56"/>
                <a:gd name="T22" fmla="*/ 79 w 119"/>
                <a:gd name="T23" fmla="*/ 28 h 56"/>
                <a:gd name="T24" fmla="*/ 89 w 119"/>
                <a:gd name="T25" fmla="*/ 28 h 56"/>
                <a:gd name="T26" fmla="*/ 99 w 119"/>
                <a:gd name="T27" fmla="*/ 33 h 56"/>
                <a:gd name="T28" fmla="*/ 109 w 119"/>
                <a:gd name="T29" fmla="*/ 39 h 56"/>
                <a:gd name="T30" fmla="*/ 109 w 119"/>
                <a:gd name="T31" fmla="*/ 45 h 56"/>
                <a:gd name="T32" fmla="*/ 119 w 119"/>
                <a:gd name="T33" fmla="*/ 50 h 56"/>
                <a:gd name="T34" fmla="*/ 119 w 119"/>
                <a:gd name="T35" fmla="*/ 56 h 56"/>
                <a:gd name="T36" fmla="*/ 109 w 119"/>
                <a:gd name="T37" fmla="*/ 50 h 56"/>
                <a:gd name="T38" fmla="*/ 99 w 119"/>
                <a:gd name="T39" fmla="*/ 45 h 56"/>
                <a:gd name="T40" fmla="*/ 89 w 119"/>
                <a:gd name="T41" fmla="*/ 39 h 56"/>
                <a:gd name="T42" fmla="*/ 89 w 119"/>
                <a:gd name="T43" fmla="*/ 33 h 56"/>
                <a:gd name="T44" fmla="*/ 79 w 119"/>
                <a:gd name="T45" fmla="*/ 33 h 56"/>
                <a:gd name="T46" fmla="*/ 70 w 119"/>
                <a:gd name="T47" fmla="*/ 28 h 56"/>
                <a:gd name="T48" fmla="*/ 60 w 119"/>
                <a:gd name="T49" fmla="*/ 28 h 56"/>
                <a:gd name="T50" fmla="*/ 60 w 119"/>
                <a:gd name="T51" fmla="*/ 22 h 56"/>
                <a:gd name="T52" fmla="*/ 50 w 119"/>
                <a:gd name="T53" fmla="*/ 22 h 56"/>
                <a:gd name="T54" fmla="*/ 40 w 119"/>
                <a:gd name="T55" fmla="*/ 22 h 56"/>
                <a:gd name="T56" fmla="*/ 30 w 119"/>
                <a:gd name="T57" fmla="*/ 17 h 56"/>
                <a:gd name="T58" fmla="*/ 20 w 119"/>
                <a:gd name="T59" fmla="*/ 17 h 56"/>
                <a:gd name="T60" fmla="*/ 20 w 119"/>
                <a:gd name="T61" fmla="*/ 11 h 56"/>
                <a:gd name="T62" fmla="*/ 10 w 119"/>
                <a:gd name="T63" fmla="*/ 11 h 56"/>
                <a:gd name="T64" fmla="*/ 0 w 119"/>
                <a:gd name="T65" fmla="*/ 5 h 56"/>
                <a:gd name="T66" fmla="*/ 0 w 119"/>
                <a:gd name="T67" fmla="*/ 5 h 56"/>
                <a:gd name="T68" fmla="*/ 0 w 119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56"/>
                <a:gd name="T107" fmla="*/ 119 w 11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8" name="Freeform 30"/>
            <p:cNvSpPr>
              <a:spLocks/>
            </p:cNvSpPr>
            <p:nvPr/>
          </p:nvSpPr>
          <p:spPr bwMode="auto">
            <a:xfrm>
              <a:off x="831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59" name="Freeform 31"/>
            <p:cNvSpPr>
              <a:spLocks/>
            </p:cNvSpPr>
            <p:nvPr/>
          </p:nvSpPr>
          <p:spPr bwMode="auto">
            <a:xfrm>
              <a:off x="1009" y="364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0" name="Freeform 32"/>
            <p:cNvSpPr>
              <a:spLocks/>
            </p:cNvSpPr>
            <p:nvPr/>
          </p:nvSpPr>
          <p:spPr bwMode="auto">
            <a:xfrm>
              <a:off x="891" y="3592"/>
              <a:ext cx="118" cy="63"/>
            </a:xfrm>
            <a:custGeom>
              <a:avLst/>
              <a:gdLst>
                <a:gd name="T0" fmla="*/ 0 w 118"/>
                <a:gd name="T1" fmla="*/ 0 h 63"/>
                <a:gd name="T2" fmla="*/ 10 w 118"/>
                <a:gd name="T3" fmla="*/ 6 h 63"/>
                <a:gd name="T4" fmla="*/ 20 w 118"/>
                <a:gd name="T5" fmla="*/ 6 h 63"/>
                <a:gd name="T6" fmla="*/ 20 w 118"/>
                <a:gd name="T7" fmla="*/ 12 h 63"/>
                <a:gd name="T8" fmla="*/ 29 w 118"/>
                <a:gd name="T9" fmla="*/ 12 h 63"/>
                <a:gd name="T10" fmla="*/ 39 w 118"/>
                <a:gd name="T11" fmla="*/ 17 h 63"/>
                <a:gd name="T12" fmla="*/ 39 w 118"/>
                <a:gd name="T13" fmla="*/ 17 h 63"/>
                <a:gd name="T14" fmla="*/ 49 w 118"/>
                <a:gd name="T15" fmla="*/ 23 h 63"/>
                <a:gd name="T16" fmla="*/ 59 w 118"/>
                <a:gd name="T17" fmla="*/ 23 h 63"/>
                <a:gd name="T18" fmla="*/ 69 w 118"/>
                <a:gd name="T19" fmla="*/ 29 h 63"/>
                <a:gd name="T20" fmla="*/ 79 w 118"/>
                <a:gd name="T21" fmla="*/ 29 h 63"/>
                <a:gd name="T22" fmla="*/ 89 w 118"/>
                <a:gd name="T23" fmla="*/ 34 h 63"/>
                <a:gd name="T24" fmla="*/ 89 w 118"/>
                <a:gd name="T25" fmla="*/ 40 h 63"/>
                <a:gd name="T26" fmla="*/ 99 w 118"/>
                <a:gd name="T27" fmla="*/ 40 h 63"/>
                <a:gd name="T28" fmla="*/ 109 w 118"/>
                <a:gd name="T29" fmla="*/ 46 h 63"/>
                <a:gd name="T30" fmla="*/ 118 w 118"/>
                <a:gd name="T31" fmla="*/ 51 h 63"/>
                <a:gd name="T32" fmla="*/ 118 w 118"/>
                <a:gd name="T33" fmla="*/ 57 h 63"/>
                <a:gd name="T34" fmla="*/ 118 w 118"/>
                <a:gd name="T35" fmla="*/ 63 h 63"/>
                <a:gd name="T36" fmla="*/ 109 w 118"/>
                <a:gd name="T37" fmla="*/ 57 h 63"/>
                <a:gd name="T38" fmla="*/ 109 w 118"/>
                <a:gd name="T39" fmla="*/ 51 h 63"/>
                <a:gd name="T40" fmla="*/ 99 w 118"/>
                <a:gd name="T41" fmla="*/ 46 h 63"/>
                <a:gd name="T42" fmla="*/ 89 w 118"/>
                <a:gd name="T43" fmla="*/ 46 h 63"/>
                <a:gd name="T44" fmla="*/ 79 w 118"/>
                <a:gd name="T45" fmla="*/ 40 h 63"/>
                <a:gd name="T46" fmla="*/ 69 w 118"/>
                <a:gd name="T47" fmla="*/ 34 h 63"/>
                <a:gd name="T48" fmla="*/ 69 w 118"/>
                <a:gd name="T49" fmla="*/ 34 h 63"/>
                <a:gd name="T50" fmla="*/ 59 w 118"/>
                <a:gd name="T51" fmla="*/ 29 h 63"/>
                <a:gd name="T52" fmla="*/ 49 w 118"/>
                <a:gd name="T53" fmla="*/ 29 h 63"/>
                <a:gd name="T54" fmla="*/ 39 w 118"/>
                <a:gd name="T55" fmla="*/ 23 h 63"/>
                <a:gd name="T56" fmla="*/ 29 w 118"/>
                <a:gd name="T57" fmla="*/ 23 h 63"/>
                <a:gd name="T58" fmla="*/ 29 w 118"/>
                <a:gd name="T59" fmla="*/ 17 h 63"/>
                <a:gd name="T60" fmla="*/ 20 w 118"/>
                <a:gd name="T61" fmla="*/ 17 h 63"/>
                <a:gd name="T62" fmla="*/ 10 w 118"/>
                <a:gd name="T63" fmla="*/ 12 h 63"/>
                <a:gd name="T64" fmla="*/ 10 w 118"/>
                <a:gd name="T65" fmla="*/ 12 h 63"/>
                <a:gd name="T66" fmla="*/ 0 w 118"/>
                <a:gd name="T67" fmla="*/ 6 h 63"/>
                <a:gd name="T68" fmla="*/ 0 w 118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3"/>
                <a:gd name="T107" fmla="*/ 118 w 118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1" name="Freeform 33"/>
            <p:cNvSpPr>
              <a:spLocks/>
            </p:cNvSpPr>
            <p:nvPr/>
          </p:nvSpPr>
          <p:spPr bwMode="auto">
            <a:xfrm>
              <a:off x="891" y="359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2" name="Freeform 34"/>
            <p:cNvSpPr>
              <a:spLocks/>
            </p:cNvSpPr>
            <p:nvPr/>
          </p:nvSpPr>
          <p:spPr bwMode="auto">
            <a:xfrm>
              <a:off x="1059" y="3705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3" name="Freeform 35"/>
            <p:cNvSpPr>
              <a:spLocks/>
            </p:cNvSpPr>
            <p:nvPr/>
          </p:nvSpPr>
          <p:spPr bwMode="auto">
            <a:xfrm>
              <a:off x="950" y="3638"/>
              <a:ext cx="119" cy="73"/>
            </a:xfrm>
            <a:custGeom>
              <a:avLst/>
              <a:gdLst>
                <a:gd name="T0" fmla="*/ 0 w 119"/>
                <a:gd name="T1" fmla="*/ 0 h 73"/>
                <a:gd name="T2" fmla="*/ 10 w 119"/>
                <a:gd name="T3" fmla="*/ 5 h 73"/>
                <a:gd name="T4" fmla="*/ 10 w 119"/>
                <a:gd name="T5" fmla="*/ 5 h 73"/>
                <a:gd name="T6" fmla="*/ 20 w 119"/>
                <a:gd name="T7" fmla="*/ 11 h 73"/>
                <a:gd name="T8" fmla="*/ 30 w 119"/>
                <a:gd name="T9" fmla="*/ 11 h 73"/>
                <a:gd name="T10" fmla="*/ 30 w 119"/>
                <a:gd name="T11" fmla="*/ 17 h 73"/>
                <a:gd name="T12" fmla="*/ 40 w 119"/>
                <a:gd name="T13" fmla="*/ 22 h 73"/>
                <a:gd name="T14" fmla="*/ 50 w 119"/>
                <a:gd name="T15" fmla="*/ 22 h 73"/>
                <a:gd name="T16" fmla="*/ 59 w 119"/>
                <a:gd name="T17" fmla="*/ 28 h 73"/>
                <a:gd name="T18" fmla="*/ 69 w 119"/>
                <a:gd name="T19" fmla="*/ 33 h 73"/>
                <a:gd name="T20" fmla="*/ 69 w 119"/>
                <a:gd name="T21" fmla="*/ 33 h 73"/>
                <a:gd name="T22" fmla="*/ 79 w 119"/>
                <a:gd name="T23" fmla="*/ 39 h 73"/>
                <a:gd name="T24" fmla="*/ 89 w 119"/>
                <a:gd name="T25" fmla="*/ 45 h 73"/>
                <a:gd name="T26" fmla="*/ 99 w 119"/>
                <a:gd name="T27" fmla="*/ 50 h 73"/>
                <a:gd name="T28" fmla="*/ 109 w 119"/>
                <a:gd name="T29" fmla="*/ 56 h 73"/>
                <a:gd name="T30" fmla="*/ 109 w 119"/>
                <a:gd name="T31" fmla="*/ 62 h 73"/>
                <a:gd name="T32" fmla="*/ 119 w 119"/>
                <a:gd name="T33" fmla="*/ 67 h 73"/>
                <a:gd name="T34" fmla="*/ 109 w 119"/>
                <a:gd name="T35" fmla="*/ 73 h 73"/>
                <a:gd name="T36" fmla="*/ 109 w 119"/>
                <a:gd name="T37" fmla="*/ 67 h 73"/>
                <a:gd name="T38" fmla="*/ 99 w 119"/>
                <a:gd name="T39" fmla="*/ 62 h 73"/>
                <a:gd name="T40" fmla="*/ 89 w 119"/>
                <a:gd name="T41" fmla="*/ 56 h 73"/>
                <a:gd name="T42" fmla="*/ 89 w 119"/>
                <a:gd name="T43" fmla="*/ 50 h 73"/>
                <a:gd name="T44" fmla="*/ 79 w 119"/>
                <a:gd name="T45" fmla="*/ 45 h 73"/>
                <a:gd name="T46" fmla="*/ 69 w 119"/>
                <a:gd name="T47" fmla="*/ 39 h 73"/>
                <a:gd name="T48" fmla="*/ 59 w 119"/>
                <a:gd name="T49" fmla="*/ 39 h 73"/>
                <a:gd name="T50" fmla="*/ 50 w 119"/>
                <a:gd name="T51" fmla="*/ 33 h 73"/>
                <a:gd name="T52" fmla="*/ 50 w 119"/>
                <a:gd name="T53" fmla="*/ 28 h 73"/>
                <a:gd name="T54" fmla="*/ 40 w 119"/>
                <a:gd name="T55" fmla="*/ 28 h 73"/>
                <a:gd name="T56" fmla="*/ 30 w 119"/>
                <a:gd name="T57" fmla="*/ 22 h 73"/>
                <a:gd name="T58" fmla="*/ 20 w 119"/>
                <a:gd name="T59" fmla="*/ 17 h 73"/>
                <a:gd name="T60" fmla="*/ 20 w 119"/>
                <a:gd name="T61" fmla="*/ 17 h 73"/>
                <a:gd name="T62" fmla="*/ 10 w 119"/>
                <a:gd name="T63" fmla="*/ 11 h 73"/>
                <a:gd name="T64" fmla="*/ 0 w 119"/>
                <a:gd name="T65" fmla="*/ 11 h 73"/>
                <a:gd name="T66" fmla="*/ 0 w 119"/>
                <a:gd name="T67" fmla="*/ 5 h 73"/>
                <a:gd name="T68" fmla="*/ 0 w 11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73"/>
                <a:gd name="T107" fmla="*/ 119 w 11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4" name="Freeform 36"/>
            <p:cNvSpPr>
              <a:spLocks/>
            </p:cNvSpPr>
            <p:nvPr/>
          </p:nvSpPr>
          <p:spPr bwMode="auto">
            <a:xfrm>
              <a:off x="950" y="363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5" name="Freeform 37"/>
            <p:cNvSpPr>
              <a:spLocks/>
            </p:cNvSpPr>
            <p:nvPr/>
          </p:nvSpPr>
          <p:spPr bwMode="auto">
            <a:xfrm>
              <a:off x="1108" y="3807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6" name="Freeform 38"/>
            <p:cNvSpPr>
              <a:spLocks/>
            </p:cNvSpPr>
            <p:nvPr/>
          </p:nvSpPr>
          <p:spPr bwMode="auto">
            <a:xfrm>
              <a:off x="1019" y="3711"/>
              <a:ext cx="99" cy="101"/>
            </a:xfrm>
            <a:custGeom>
              <a:avLst/>
              <a:gdLst>
                <a:gd name="T0" fmla="*/ 0 w 99"/>
                <a:gd name="T1" fmla="*/ 0 h 101"/>
                <a:gd name="T2" fmla="*/ 10 w 99"/>
                <a:gd name="T3" fmla="*/ 6 h 101"/>
                <a:gd name="T4" fmla="*/ 30 w 99"/>
                <a:gd name="T5" fmla="*/ 11 h 101"/>
                <a:gd name="T6" fmla="*/ 40 w 99"/>
                <a:gd name="T7" fmla="*/ 17 h 101"/>
                <a:gd name="T8" fmla="*/ 50 w 99"/>
                <a:gd name="T9" fmla="*/ 22 h 101"/>
                <a:gd name="T10" fmla="*/ 50 w 99"/>
                <a:gd name="T11" fmla="*/ 28 h 101"/>
                <a:gd name="T12" fmla="*/ 60 w 99"/>
                <a:gd name="T13" fmla="*/ 39 h 101"/>
                <a:gd name="T14" fmla="*/ 70 w 99"/>
                <a:gd name="T15" fmla="*/ 45 h 101"/>
                <a:gd name="T16" fmla="*/ 70 w 99"/>
                <a:gd name="T17" fmla="*/ 51 h 101"/>
                <a:gd name="T18" fmla="*/ 70 w 99"/>
                <a:gd name="T19" fmla="*/ 56 h 101"/>
                <a:gd name="T20" fmla="*/ 80 w 99"/>
                <a:gd name="T21" fmla="*/ 68 h 101"/>
                <a:gd name="T22" fmla="*/ 80 w 99"/>
                <a:gd name="T23" fmla="*/ 73 h 101"/>
                <a:gd name="T24" fmla="*/ 80 w 99"/>
                <a:gd name="T25" fmla="*/ 79 h 101"/>
                <a:gd name="T26" fmla="*/ 89 w 99"/>
                <a:gd name="T27" fmla="*/ 85 h 101"/>
                <a:gd name="T28" fmla="*/ 89 w 99"/>
                <a:gd name="T29" fmla="*/ 90 h 101"/>
                <a:gd name="T30" fmla="*/ 89 w 99"/>
                <a:gd name="T31" fmla="*/ 90 h 101"/>
                <a:gd name="T32" fmla="*/ 99 w 99"/>
                <a:gd name="T33" fmla="*/ 96 h 101"/>
                <a:gd name="T34" fmla="*/ 89 w 99"/>
                <a:gd name="T35" fmla="*/ 101 h 101"/>
                <a:gd name="T36" fmla="*/ 89 w 99"/>
                <a:gd name="T37" fmla="*/ 96 h 101"/>
                <a:gd name="T38" fmla="*/ 80 w 99"/>
                <a:gd name="T39" fmla="*/ 90 h 101"/>
                <a:gd name="T40" fmla="*/ 80 w 99"/>
                <a:gd name="T41" fmla="*/ 90 h 101"/>
                <a:gd name="T42" fmla="*/ 80 w 99"/>
                <a:gd name="T43" fmla="*/ 85 h 101"/>
                <a:gd name="T44" fmla="*/ 70 w 99"/>
                <a:gd name="T45" fmla="*/ 73 h 101"/>
                <a:gd name="T46" fmla="*/ 70 w 99"/>
                <a:gd name="T47" fmla="*/ 68 h 101"/>
                <a:gd name="T48" fmla="*/ 70 w 99"/>
                <a:gd name="T49" fmla="*/ 62 h 101"/>
                <a:gd name="T50" fmla="*/ 60 w 99"/>
                <a:gd name="T51" fmla="*/ 56 h 101"/>
                <a:gd name="T52" fmla="*/ 60 w 99"/>
                <a:gd name="T53" fmla="*/ 51 h 101"/>
                <a:gd name="T54" fmla="*/ 50 w 99"/>
                <a:gd name="T55" fmla="*/ 39 h 101"/>
                <a:gd name="T56" fmla="*/ 50 w 99"/>
                <a:gd name="T57" fmla="*/ 34 h 101"/>
                <a:gd name="T58" fmla="*/ 40 w 99"/>
                <a:gd name="T59" fmla="*/ 28 h 101"/>
                <a:gd name="T60" fmla="*/ 30 w 99"/>
                <a:gd name="T61" fmla="*/ 22 h 101"/>
                <a:gd name="T62" fmla="*/ 20 w 99"/>
                <a:gd name="T63" fmla="*/ 17 h 101"/>
                <a:gd name="T64" fmla="*/ 10 w 99"/>
                <a:gd name="T65" fmla="*/ 11 h 101"/>
                <a:gd name="T66" fmla="*/ 0 w 99"/>
                <a:gd name="T67" fmla="*/ 6 h 101"/>
                <a:gd name="T68" fmla="*/ 0 w 9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101"/>
                <a:gd name="T107" fmla="*/ 99 w 9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7" name="Freeform 39"/>
            <p:cNvSpPr>
              <a:spLocks/>
            </p:cNvSpPr>
            <p:nvPr/>
          </p:nvSpPr>
          <p:spPr bwMode="auto">
            <a:xfrm>
              <a:off x="1009" y="3711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8" name="Freeform 40"/>
            <p:cNvSpPr>
              <a:spLocks/>
            </p:cNvSpPr>
            <p:nvPr/>
          </p:nvSpPr>
          <p:spPr bwMode="auto">
            <a:xfrm>
              <a:off x="1118" y="3863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69" name="Freeform 41"/>
            <p:cNvSpPr>
              <a:spLocks/>
            </p:cNvSpPr>
            <p:nvPr/>
          </p:nvSpPr>
          <p:spPr bwMode="auto">
            <a:xfrm>
              <a:off x="1049" y="3750"/>
              <a:ext cx="69" cy="113"/>
            </a:xfrm>
            <a:custGeom>
              <a:avLst/>
              <a:gdLst>
                <a:gd name="T0" fmla="*/ 10 w 69"/>
                <a:gd name="T1" fmla="*/ 0 h 113"/>
                <a:gd name="T2" fmla="*/ 10 w 69"/>
                <a:gd name="T3" fmla="*/ 0 h 113"/>
                <a:gd name="T4" fmla="*/ 10 w 69"/>
                <a:gd name="T5" fmla="*/ 6 h 113"/>
                <a:gd name="T6" fmla="*/ 20 w 69"/>
                <a:gd name="T7" fmla="*/ 12 h 113"/>
                <a:gd name="T8" fmla="*/ 20 w 69"/>
                <a:gd name="T9" fmla="*/ 17 h 113"/>
                <a:gd name="T10" fmla="*/ 30 w 69"/>
                <a:gd name="T11" fmla="*/ 29 h 113"/>
                <a:gd name="T12" fmla="*/ 30 w 69"/>
                <a:gd name="T13" fmla="*/ 34 h 113"/>
                <a:gd name="T14" fmla="*/ 40 w 69"/>
                <a:gd name="T15" fmla="*/ 40 h 113"/>
                <a:gd name="T16" fmla="*/ 40 w 69"/>
                <a:gd name="T17" fmla="*/ 51 h 113"/>
                <a:gd name="T18" fmla="*/ 50 w 69"/>
                <a:gd name="T19" fmla="*/ 57 h 113"/>
                <a:gd name="T20" fmla="*/ 50 w 69"/>
                <a:gd name="T21" fmla="*/ 68 h 113"/>
                <a:gd name="T22" fmla="*/ 50 w 69"/>
                <a:gd name="T23" fmla="*/ 74 h 113"/>
                <a:gd name="T24" fmla="*/ 59 w 69"/>
                <a:gd name="T25" fmla="*/ 85 h 113"/>
                <a:gd name="T26" fmla="*/ 59 w 69"/>
                <a:gd name="T27" fmla="*/ 91 h 113"/>
                <a:gd name="T28" fmla="*/ 69 w 69"/>
                <a:gd name="T29" fmla="*/ 96 h 113"/>
                <a:gd name="T30" fmla="*/ 69 w 69"/>
                <a:gd name="T31" fmla="*/ 108 h 113"/>
                <a:gd name="T32" fmla="*/ 69 w 69"/>
                <a:gd name="T33" fmla="*/ 113 h 113"/>
                <a:gd name="T34" fmla="*/ 69 w 69"/>
                <a:gd name="T35" fmla="*/ 113 h 113"/>
                <a:gd name="T36" fmla="*/ 59 w 69"/>
                <a:gd name="T37" fmla="*/ 108 h 113"/>
                <a:gd name="T38" fmla="*/ 59 w 69"/>
                <a:gd name="T39" fmla="*/ 102 h 113"/>
                <a:gd name="T40" fmla="*/ 59 w 69"/>
                <a:gd name="T41" fmla="*/ 96 h 113"/>
                <a:gd name="T42" fmla="*/ 50 w 69"/>
                <a:gd name="T43" fmla="*/ 85 h 113"/>
                <a:gd name="T44" fmla="*/ 50 w 69"/>
                <a:gd name="T45" fmla="*/ 79 h 113"/>
                <a:gd name="T46" fmla="*/ 40 w 69"/>
                <a:gd name="T47" fmla="*/ 68 h 113"/>
                <a:gd name="T48" fmla="*/ 40 w 69"/>
                <a:gd name="T49" fmla="*/ 62 h 113"/>
                <a:gd name="T50" fmla="*/ 40 w 69"/>
                <a:gd name="T51" fmla="*/ 51 h 113"/>
                <a:gd name="T52" fmla="*/ 30 w 69"/>
                <a:gd name="T53" fmla="*/ 46 h 113"/>
                <a:gd name="T54" fmla="*/ 30 w 69"/>
                <a:gd name="T55" fmla="*/ 40 h 113"/>
                <a:gd name="T56" fmla="*/ 20 w 69"/>
                <a:gd name="T57" fmla="*/ 29 h 113"/>
                <a:gd name="T58" fmla="*/ 20 w 69"/>
                <a:gd name="T59" fmla="*/ 23 h 113"/>
                <a:gd name="T60" fmla="*/ 10 w 69"/>
                <a:gd name="T61" fmla="*/ 17 h 113"/>
                <a:gd name="T62" fmla="*/ 10 w 69"/>
                <a:gd name="T63" fmla="*/ 12 h 113"/>
                <a:gd name="T64" fmla="*/ 10 w 69"/>
                <a:gd name="T65" fmla="*/ 6 h 113"/>
                <a:gd name="T66" fmla="*/ 0 w 69"/>
                <a:gd name="T67" fmla="*/ 6 h 113"/>
                <a:gd name="T68" fmla="*/ 10 w 69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113"/>
                <a:gd name="T107" fmla="*/ 69 w 69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0" name="Freeform 42"/>
            <p:cNvSpPr>
              <a:spLocks/>
            </p:cNvSpPr>
            <p:nvPr/>
          </p:nvSpPr>
          <p:spPr bwMode="auto">
            <a:xfrm>
              <a:off x="1049" y="375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1" name="Freeform 43"/>
            <p:cNvSpPr>
              <a:spLocks/>
            </p:cNvSpPr>
            <p:nvPr/>
          </p:nvSpPr>
          <p:spPr bwMode="auto">
            <a:xfrm>
              <a:off x="1079" y="4004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2" name="Freeform 44"/>
            <p:cNvSpPr>
              <a:spLocks/>
            </p:cNvSpPr>
            <p:nvPr/>
          </p:nvSpPr>
          <p:spPr bwMode="auto">
            <a:xfrm>
              <a:off x="1079" y="3829"/>
              <a:ext cx="29" cy="175"/>
            </a:xfrm>
            <a:custGeom>
              <a:avLst/>
              <a:gdLst>
                <a:gd name="T0" fmla="*/ 10 w 29"/>
                <a:gd name="T1" fmla="*/ 0 h 175"/>
                <a:gd name="T2" fmla="*/ 20 w 29"/>
                <a:gd name="T3" fmla="*/ 17 h 175"/>
                <a:gd name="T4" fmla="*/ 20 w 29"/>
                <a:gd name="T5" fmla="*/ 29 h 175"/>
                <a:gd name="T6" fmla="*/ 20 w 29"/>
                <a:gd name="T7" fmla="*/ 45 h 175"/>
                <a:gd name="T8" fmla="*/ 29 w 29"/>
                <a:gd name="T9" fmla="*/ 57 h 175"/>
                <a:gd name="T10" fmla="*/ 29 w 29"/>
                <a:gd name="T11" fmla="*/ 68 h 175"/>
                <a:gd name="T12" fmla="*/ 29 w 29"/>
                <a:gd name="T13" fmla="*/ 79 h 175"/>
                <a:gd name="T14" fmla="*/ 29 w 29"/>
                <a:gd name="T15" fmla="*/ 91 h 175"/>
                <a:gd name="T16" fmla="*/ 20 w 29"/>
                <a:gd name="T17" fmla="*/ 108 h 175"/>
                <a:gd name="T18" fmla="*/ 20 w 29"/>
                <a:gd name="T19" fmla="*/ 113 h 175"/>
                <a:gd name="T20" fmla="*/ 20 w 29"/>
                <a:gd name="T21" fmla="*/ 124 h 175"/>
                <a:gd name="T22" fmla="*/ 20 w 29"/>
                <a:gd name="T23" fmla="*/ 136 h 175"/>
                <a:gd name="T24" fmla="*/ 10 w 29"/>
                <a:gd name="T25" fmla="*/ 147 h 175"/>
                <a:gd name="T26" fmla="*/ 10 w 29"/>
                <a:gd name="T27" fmla="*/ 153 h 175"/>
                <a:gd name="T28" fmla="*/ 10 w 29"/>
                <a:gd name="T29" fmla="*/ 158 h 175"/>
                <a:gd name="T30" fmla="*/ 10 w 29"/>
                <a:gd name="T31" fmla="*/ 170 h 175"/>
                <a:gd name="T32" fmla="*/ 10 w 29"/>
                <a:gd name="T33" fmla="*/ 175 h 175"/>
                <a:gd name="T34" fmla="*/ 0 w 29"/>
                <a:gd name="T35" fmla="*/ 175 h 175"/>
                <a:gd name="T36" fmla="*/ 0 w 29"/>
                <a:gd name="T37" fmla="*/ 170 h 175"/>
                <a:gd name="T38" fmla="*/ 0 w 29"/>
                <a:gd name="T39" fmla="*/ 158 h 175"/>
                <a:gd name="T40" fmla="*/ 10 w 29"/>
                <a:gd name="T41" fmla="*/ 153 h 175"/>
                <a:gd name="T42" fmla="*/ 10 w 29"/>
                <a:gd name="T43" fmla="*/ 141 h 175"/>
                <a:gd name="T44" fmla="*/ 10 w 29"/>
                <a:gd name="T45" fmla="*/ 136 h 175"/>
                <a:gd name="T46" fmla="*/ 10 w 29"/>
                <a:gd name="T47" fmla="*/ 124 h 175"/>
                <a:gd name="T48" fmla="*/ 20 w 29"/>
                <a:gd name="T49" fmla="*/ 113 h 175"/>
                <a:gd name="T50" fmla="*/ 20 w 29"/>
                <a:gd name="T51" fmla="*/ 102 h 175"/>
                <a:gd name="T52" fmla="*/ 20 w 29"/>
                <a:gd name="T53" fmla="*/ 91 h 175"/>
                <a:gd name="T54" fmla="*/ 20 w 29"/>
                <a:gd name="T55" fmla="*/ 79 h 175"/>
                <a:gd name="T56" fmla="*/ 20 w 29"/>
                <a:gd name="T57" fmla="*/ 68 h 175"/>
                <a:gd name="T58" fmla="*/ 20 w 29"/>
                <a:gd name="T59" fmla="*/ 57 h 175"/>
                <a:gd name="T60" fmla="*/ 20 w 29"/>
                <a:gd name="T61" fmla="*/ 45 h 175"/>
                <a:gd name="T62" fmla="*/ 10 w 29"/>
                <a:gd name="T63" fmla="*/ 34 h 175"/>
                <a:gd name="T64" fmla="*/ 10 w 29"/>
                <a:gd name="T65" fmla="*/ 17 h 175"/>
                <a:gd name="T66" fmla="*/ 0 w 29"/>
                <a:gd name="T67" fmla="*/ 6 h 175"/>
                <a:gd name="T68" fmla="*/ 10 w 29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175"/>
                <a:gd name="T107" fmla="*/ 29 w 29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3" name="Freeform 45"/>
            <p:cNvSpPr>
              <a:spLocks/>
            </p:cNvSpPr>
            <p:nvPr/>
          </p:nvSpPr>
          <p:spPr bwMode="auto">
            <a:xfrm>
              <a:off x="1079" y="382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4" name="Freeform 46"/>
            <p:cNvSpPr>
              <a:spLocks/>
            </p:cNvSpPr>
            <p:nvPr/>
          </p:nvSpPr>
          <p:spPr bwMode="auto">
            <a:xfrm>
              <a:off x="970" y="358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5" name="Freeform 47"/>
            <p:cNvSpPr>
              <a:spLocks/>
            </p:cNvSpPr>
            <p:nvPr/>
          </p:nvSpPr>
          <p:spPr bwMode="auto">
            <a:xfrm>
              <a:off x="851" y="3519"/>
              <a:ext cx="129" cy="68"/>
            </a:xfrm>
            <a:custGeom>
              <a:avLst/>
              <a:gdLst>
                <a:gd name="T0" fmla="*/ 10 w 129"/>
                <a:gd name="T1" fmla="*/ 0 h 68"/>
                <a:gd name="T2" fmla="*/ 10 w 129"/>
                <a:gd name="T3" fmla="*/ 0 h 68"/>
                <a:gd name="T4" fmla="*/ 20 w 129"/>
                <a:gd name="T5" fmla="*/ 6 h 68"/>
                <a:gd name="T6" fmla="*/ 30 w 129"/>
                <a:gd name="T7" fmla="*/ 6 h 68"/>
                <a:gd name="T8" fmla="*/ 30 w 129"/>
                <a:gd name="T9" fmla="*/ 11 h 68"/>
                <a:gd name="T10" fmla="*/ 40 w 129"/>
                <a:gd name="T11" fmla="*/ 11 h 68"/>
                <a:gd name="T12" fmla="*/ 50 w 129"/>
                <a:gd name="T13" fmla="*/ 17 h 68"/>
                <a:gd name="T14" fmla="*/ 60 w 129"/>
                <a:gd name="T15" fmla="*/ 23 h 68"/>
                <a:gd name="T16" fmla="*/ 60 w 129"/>
                <a:gd name="T17" fmla="*/ 28 h 68"/>
                <a:gd name="T18" fmla="*/ 69 w 129"/>
                <a:gd name="T19" fmla="*/ 28 h 68"/>
                <a:gd name="T20" fmla="*/ 79 w 129"/>
                <a:gd name="T21" fmla="*/ 34 h 68"/>
                <a:gd name="T22" fmla="*/ 89 w 129"/>
                <a:gd name="T23" fmla="*/ 40 h 68"/>
                <a:gd name="T24" fmla="*/ 89 w 129"/>
                <a:gd name="T25" fmla="*/ 45 h 68"/>
                <a:gd name="T26" fmla="*/ 99 w 129"/>
                <a:gd name="T27" fmla="*/ 45 h 68"/>
                <a:gd name="T28" fmla="*/ 109 w 129"/>
                <a:gd name="T29" fmla="*/ 51 h 68"/>
                <a:gd name="T30" fmla="*/ 119 w 129"/>
                <a:gd name="T31" fmla="*/ 57 h 68"/>
                <a:gd name="T32" fmla="*/ 129 w 129"/>
                <a:gd name="T33" fmla="*/ 62 h 68"/>
                <a:gd name="T34" fmla="*/ 119 w 129"/>
                <a:gd name="T35" fmla="*/ 68 h 68"/>
                <a:gd name="T36" fmla="*/ 109 w 129"/>
                <a:gd name="T37" fmla="*/ 62 h 68"/>
                <a:gd name="T38" fmla="*/ 109 w 129"/>
                <a:gd name="T39" fmla="*/ 57 h 68"/>
                <a:gd name="T40" fmla="*/ 99 w 129"/>
                <a:gd name="T41" fmla="*/ 51 h 68"/>
                <a:gd name="T42" fmla="*/ 89 w 129"/>
                <a:gd name="T43" fmla="*/ 51 h 68"/>
                <a:gd name="T44" fmla="*/ 79 w 129"/>
                <a:gd name="T45" fmla="*/ 45 h 68"/>
                <a:gd name="T46" fmla="*/ 69 w 129"/>
                <a:gd name="T47" fmla="*/ 40 h 68"/>
                <a:gd name="T48" fmla="*/ 69 w 129"/>
                <a:gd name="T49" fmla="*/ 34 h 68"/>
                <a:gd name="T50" fmla="*/ 60 w 129"/>
                <a:gd name="T51" fmla="*/ 34 h 68"/>
                <a:gd name="T52" fmla="*/ 50 w 129"/>
                <a:gd name="T53" fmla="*/ 28 h 68"/>
                <a:gd name="T54" fmla="*/ 50 w 129"/>
                <a:gd name="T55" fmla="*/ 23 h 68"/>
                <a:gd name="T56" fmla="*/ 40 w 129"/>
                <a:gd name="T57" fmla="*/ 23 h 68"/>
                <a:gd name="T58" fmla="*/ 30 w 129"/>
                <a:gd name="T59" fmla="*/ 17 h 68"/>
                <a:gd name="T60" fmla="*/ 20 w 129"/>
                <a:gd name="T61" fmla="*/ 11 h 68"/>
                <a:gd name="T62" fmla="*/ 20 w 129"/>
                <a:gd name="T63" fmla="*/ 11 h 68"/>
                <a:gd name="T64" fmla="*/ 10 w 129"/>
                <a:gd name="T65" fmla="*/ 6 h 68"/>
                <a:gd name="T66" fmla="*/ 0 w 129"/>
                <a:gd name="T67" fmla="*/ 6 h 68"/>
                <a:gd name="T68" fmla="*/ 10 w 129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68"/>
                <a:gd name="T107" fmla="*/ 129 w 129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6" name="Freeform 48"/>
            <p:cNvSpPr>
              <a:spLocks/>
            </p:cNvSpPr>
            <p:nvPr/>
          </p:nvSpPr>
          <p:spPr bwMode="auto">
            <a:xfrm>
              <a:off x="85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7" name="Freeform 49"/>
            <p:cNvSpPr>
              <a:spLocks/>
            </p:cNvSpPr>
            <p:nvPr/>
          </p:nvSpPr>
          <p:spPr bwMode="auto">
            <a:xfrm>
              <a:off x="1089" y="365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8" name="Freeform 50"/>
            <p:cNvSpPr>
              <a:spLocks/>
            </p:cNvSpPr>
            <p:nvPr/>
          </p:nvSpPr>
          <p:spPr bwMode="auto">
            <a:xfrm>
              <a:off x="1009" y="3576"/>
              <a:ext cx="90" cy="84"/>
            </a:xfrm>
            <a:custGeom>
              <a:avLst/>
              <a:gdLst>
                <a:gd name="T0" fmla="*/ 0 w 90"/>
                <a:gd name="T1" fmla="*/ 0 h 84"/>
                <a:gd name="T2" fmla="*/ 10 w 90"/>
                <a:gd name="T3" fmla="*/ 5 h 84"/>
                <a:gd name="T4" fmla="*/ 10 w 90"/>
                <a:gd name="T5" fmla="*/ 5 h 84"/>
                <a:gd name="T6" fmla="*/ 20 w 90"/>
                <a:gd name="T7" fmla="*/ 11 h 84"/>
                <a:gd name="T8" fmla="*/ 20 w 90"/>
                <a:gd name="T9" fmla="*/ 16 h 84"/>
                <a:gd name="T10" fmla="*/ 30 w 90"/>
                <a:gd name="T11" fmla="*/ 16 h 84"/>
                <a:gd name="T12" fmla="*/ 30 w 90"/>
                <a:gd name="T13" fmla="*/ 22 h 84"/>
                <a:gd name="T14" fmla="*/ 40 w 90"/>
                <a:gd name="T15" fmla="*/ 28 h 84"/>
                <a:gd name="T16" fmla="*/ 40 w 90"/>
                <a:gd name="T17" fmla="*/ 33 h 84"/>
                <a:gd name="T18" fmla="*/ 50 w 90"/>
                <a:gd name="T19" fmla="*/ 39 h 84"/>
                <a:gd name="T20" fmla="*/ 60 w 90"/>
                <a:gd name="T21" fmla="*/ 39 h 84"/>
                <a:gd name="T22" fmla="*/ 60 w 90"/>
                <a:gd name="T23" fmla="*/ 45 h 84"/>
                <a:gd name="T24" fmla="*/ 70 w 90"/>
                <a:gd name="T25" fmla="*/ 50 h 84"/>
                <a:gd name="T26" fmla="*/ 70 w 90"/>
                <a:gd name="T27" fmla="*/ 56 h 84"/>
                <a:gd name="T28" fmla="*/ 80 w 90"/>
                <a:gd name="T29" fmla="*/ 62 h 84"/>
                <a:gd name="T30" fmla="*/ 80 w 90"/>
                <a:gd name="T31" fmla="*/ 73 h 84"/>
                <a:gd name="T32" fmla="*/ 90 w 90"/>
                <a:gd name="T33" fmla="*/ 79 h 84"/>
                <a:gd name="T34" fmla="*/ 80 w 90"/>
                <a:gd name="T35" fmla="*/ 84 h 84"/>
                <a:gd name="T36" fmla="*/ 80 w 90"/>
                <a:gd name="T37" fmla="*/ 73 h 84"/>
                <a:gd name="T38" fmla="*/ 70 w 90"/>
                <a:gd name="T39" fmla="*/ 67 h 84"/>
                <a:gd name="T40" fmla="*/ 70 w 90"/>
                <a:gd name="T41" fmla="*/ 62 h 84"/>
                <a:gd name="T42" fmla="*/ 60 w 90"/>
                <a:gd name="T43" fmla="*/ 56 h 84"/>
                <a:gd name="T44" fmla="*/ 60 w 90"/>
                <a:gd name="T45" fmla="*/ 50 h 84"/>
                <a:gd name="T46" fmla="*/ 50 w 90"/>
                <a:gd name="T47" fmla="*/ 45 h 84"/>
                <a:gd name="T48" fmla="*/ 50 w 90"/>
                <a:gd name="T49" fmla="*/ 39 h 84"/>
                <a:gd name="T50" fmla="*/ 40 w 90"/>
                <a:gd name="T51" fmla="*/ 39 h 84"/>
                <a:gd name="T52" fmla="*/ 30 w 90"/>
                <a:gd name="T53" fmla="*/ 33 h 84"/>
                <a:gd name="T54" fmla="*/ 30 w 90"/>
                <a:gd name="T55" fmla="*/ 28 h 84"/>
                <a:gd name="T56" fmla="*/ 20 w 90"/>
                <a:gd name="T57" fmla="*/ 22 h 84"/>
                <a:gd name="T58" fmla="*/ 20 w 90"/>
                <a:gd name="T59" fmla="*/ 22 h 84"/>
                <a:gd name="T60" fmla="*/ 10 w 90"/>
                <a:gd name="T61" fmla="*/ 16 h 84"/>
                <a:gd name="T62" fmla="*/ 10 w 90"/>
                <a:gd name="T63" fmla="*/ 11 h 84"/>
                <a:gd name="T64" fmla="*/ 0 w 90"/>
                <a:gd name="T65" fmla="*/ 11 h 84"/>
                <a:gd name="T66" fmla="*/ 0 w 90"/>
                <a:gd name="T67" fmla="*/ 5 h 84"/>
                <a:gd name="T68" fmla="*/ 0 w 90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84"/>
                <a:gd name="T107" fmla="*/ 90 w 9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79" name="Freeform 51"/>
            <p:cNvSpPr>
              <a:spLocks/>
            </p:cNvSpPr>
            <p:nvPr/>
          </p:nvSpPr>
          <p:spPr bwMode="auto">
            <a:xfrm>
              <a:off x="1009" y="357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0" name="Freeform 52"/>
            <p:cNvSpPr>
              <a:spLocks/>
            </p:cNvSpPr>
            <p:nvPr/>
          </p:nvSpPr>
          <p:spPr bwMode="auto">
            <a:xfrm>
              <a:off x="1128" y="3666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1" name="Freeform 53"/>
            <p:cNvSpPr>
              <a:spLocks/>
            </p:cNvSpPr>
            <p:nvPr/>
          </p:nvSpPr>
          <p:spPr bwMode="auto">
            <a:xfrm>
              <a:off x="1049" y="3570"/>
              <a:ext cx="89" cy="101"/>
            </a:xfrm>
            <a:custGeom>
              <a:avLst/>
              <a:gdLst>
                <a:gd name="T0" fmla="*/ 0 w 89"/>
                <a:gd name="T1" fmla="*/ 0 h 101"/>
                <a:gd name="T2" fmla="*/ 0 w 89"/>
                <a:gd name="T3" fmla="*/ 6 h 101"/>
                <a:gd name="T4" fmla="*/ 10 w 89"/>
                <a:gd name="T5" fmla="*/ 11 h 101"/>
                <a:gd name="T6" fmla="*/ 10 w 89"/>
                <a:gd name="T7" fmla="*/ 11 h 101"/>
                <a:gd name="T8" fmla="*/ 20 w 89"/>
                <a:gd name="T9" fmla="*/ 17 h 101"/>
                <a:gd name="T10" fmla="*/ 20 w 89"/>
                <a:gd name="T11" fmla="*/ 22 h 101"/>
                <a:gd name="T12" fmla="*/ 30 w 89"/>
                <a:gd name="T13" fmla="*/ 28 h 101"/>
                <a:gd name="T14" fmla="*/ 40 w 89"/>
                <a:gd name="T15" fmla="*/ 34 h 101"/>
                <a:gd name="T16" fmla="*/ 40 w 89"/>
                <a:gd name="T17" fmla="*/ 39 h 101"/>
                <a:gd name="T18" fmla="*/ 50 w 89"/>
                <a:gd name="T19" fmla="*/ 45 h 101"/>
                <a:gd name="T20" fmla="*/ 50 w 89"/>
                <a:gd name="T21" fmla="*/ 56 h 101"/>
                <a:gd name="T22" fmla="*/ 59 w 89"/>
                <a:gd name="T23" fmla="*/ 62 h 101"/>
                <a:gd name="T24" fmla="*/ 59 w 89"/>
                <a:gd name="T25" fmla="*/ 68 h 101"/>
                <a:gd name="T26" fmla="*/ 69 w 89"/>
                <a:gd name="T27" fmla="*/ 73 h 101"/>
                <a:gd name="T28" fmla="*/ 69 w 89"/>
                <a:gd name="T29" fmla="*/ 79 h 101"/>
                <a:gd name="T30" fmla="*/ 79 w 89"/>
                <a:gd name="T31" fmla="*/ 85 h 101"/>
                <a:gd name="T32" fmla="*/ 89 w 89"/>
                <a:gd name="T33" fmla="*/ 96 h 101"/>
                <a:gd name="T34" fmla="*/ 79 w 89"/>
                <a:gd name="T35" fmla="*/ 101 h 101"/>
                <a:gd name="T36" fmla="*/ 69 w 89"/>
                <a:gd name="T37" fmla="*/ 90 h 101"/>
                <a:gd name="T38" fmla="*/ 69 w 89"/>
                <a:gd name="T39" fmla="*/ 85 h 101"/>
                <a:gd name="T40" fmla="*/ 59 w 89"/>
                <a:gd name="T41" fmla="*/ 79 h 101"/>
                <a:gd name="T42" fmla="*/ 59 w 89"/>
                <a:gd name="T43" fmla="*/ 73 h 101"/>
                <a:gd name="T44" fmla="*/ 50 w 89"/>
                <a:gd name="T45" fmla="*/ 68 h 101"/>
                <a:gd name="T46" fmla="*/ 50 w 89"/>
                <a:gd name="T47" fmla="*/ 56 h 101"/>
                <a:gd name="T48" fmla="*/ 40 w 89"/>
                <a:gd name="T49" fmla="*/ 51 h 101"/>
                <a:gd name="T50" fmla="*/ 40 w 89"/>
                <a:gd name="T51" fmla="*/ 45 h 101"/>
                <a:gd name="T52" fmla="*/ 30 w 89"/>
                <a:gd name="T53" fmla="*/ 39 h 101"/>
                <a:gd name="T54" fmla="*/ 20 w 89"/>
                <a:gd name="T55" fmla="*/ 34 h 101"/>
                <a:gd name="T56" fmla="*/ 20 w 89"/>
                <a:gd name="T57" fmla="*/ 28 h 101"/>
                <a:gd name="T58" fmla="*/ 10 w 89"/>
                <a:gd name="T59" fmla="*/ 22 h 101"/>
                <a:gd name="T60" fmla="*/ 10 w 89"/>
                <a:gd name="T61" fmla="*/ 17 h 101"/>
                <a:gd name="T62" fmla="*/ 0 w 89"/>
                <a:gd name="T63" fmla="*/ 11 h 101"/>
                <a:gd name="T64" fmla="*/ 0 w 89"/>
                <a:gd name="T65" fmla="*/ 11 h 101"/>
                <a:gd name="T66" fmla="*/ 0 w 89"/>
                <a:gd name="T67" fmla="*/ 6 h 101"/>
                <a:gd name="T68" fmla="*/ 0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2" name="Freeform 54"/>
            <p:cNvSpPr>
              <a:spLocks/>
            </p:cNvSpPr>
            <p:nvPr/>
          </p:nvSpPr>
          <p:spPr bwMode="auto">
            <a:xfrm>
              <a:off x="1039" y="3570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3" name="Freeform 55"/>
            <p:cNvSpPr>
              <a:spLocks/>
            </p:cNvSpPr>
            <p:nvPr/>
          </p:nvSpPr>
          <p:spPr bwMode="auto">
            <a:xfrm>
              <a:off x="901" y="337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4" name="Freeform 56"/>
            <p:cNvSpPr>
              <a:spLocks/>
            </p:cNvSpPr>
            <p:nvPr/>
          </p:nvSpPr>
          <p:spPr bwMode="auto">
            <a:xfrm>
              <a:off x="713" y="3277"/>
              <a:ext cx="188" cy="107"/>
            </a:xfrm>
            <a:custGeom>
              <a:avLst/>
              <a:gdLst>
                <a:gd name="T0" fmla="*/ 0 w 188"/>
                <a:gd name="T1" fmla="*/ 0 h 107"/>
                <a:gd name="T2" fmla="*/ 9 w 188"/>
                <a:gd name="T3" fmla="*/ 5 h 107"/>
                <a:gd name="T4" fmla="*/ 19 w 188"/>
                <a:gd name="T5" fmla="*/ 11 h 107"/>
                <a:gd name="T6" fmla="*/ 29 w 188"/>
                <a:gd name="T7" fmla="*/ 17 h 107"/>
                <a:gd name="T8" fmla="*/ 49 w 188"/>
                <a:gd name="T9" fmla="*/ 22 h 107"/>
                <a:gd name="T10" fmla="*/ 59 w 188"/>
                <a:gd name="T11" fmla="*/ 28 h 107"/>
                <a:gd name="T12" fmla="*/ 69 w 188"/>
                <a:gd name="T13" fmla="*/ 39 h 107"/>
                <a:gd name="T14" fmla="*/ 89 w 188"/>
                <a:gd name="T15" fmla="*/ 45 h 107"/>
                <a:gd name="T16" fmla="*/ 99 w 188"/>
                <a:gd name="T17" fmla="*/ 56 h 107"/>
                <a:gd name="T18" fmla="*/ 118 w 188"/>
                <a:gd name="T19" fmla="*/ 62 h 107"/>
                <a:gd name="T20" fmla="*/ 128 w 188"/>
                <a:gd name="T21" fmla="*/ 73 h 107"/>
                <a:gd name="T22" fmla="*/ 148 w 188"/>
                <a:gd name="T23" fmla="*/ 79 h 107"/>
                <a:gd name="T24" fmla="*/ 158 w 188"/>
                <a:gd name="T25" fmla="*/ 84 h 107"/>
                <a:gd name="T26" fmla="*/ 168 w 188"/>
                <a:gd name="T27" fmla="*/ 90 h 107"/>
                <a:gd name="T28" fmla="*/ 178 w 188"/>
                <a:gd name="T29" fmla="*/ 96 h 107"/>
                <a:gd name="T30" fmla="*/ 188 w 188"/>
                <a:gd name="T31" fmla="*/ 101 h 107"/>
                <a:gd name="T32" fmla="*/ 188 w 188"/>
                <a:gd name="T33" fmla="*/ 101 h 107"/>
                <a:gd name="T34" fmla="*/ 188 w 188"/>
                <a:gd name="T35" fmla="*/ 107 h 107"/>
                <a:gd name="T36" fmla="*/ 178 w 188"/>
                <a:gd name="T37" fmla="*/ 107 h 107"/>
                <a:gd name="T38" fmla="*/ 178 w 188"/>
                <a:gd name="T39" fmla="*/ 101 h 107"/>
                <a:gd name="T40" fmla="*/ 168 w 188"/>
                <a:gd name="T41" fmla="*/ 96 h 107"/>
                <a:gd name="T42" fmla="*/ 148 w 188"/>
                <a:gd name="T43" fmla="*/ 90 h 107"/>
                <a:gd name="T44" fmla="*/ 138 w 188"/>
                <a:gd name="T45" fmla="*/ 84 h 107"/>
                <a:gd name="T46" fmla="*/ 128 w 188"/>
                <a:gd name="T47" fmla="*/ 79 h 107"/>
                <a:gd name="T48" fmla="*/ 108 w 188"/>
                <a:gd name="T49" fmla="*/ 67 h 107"/>
                <a:gd name="T50" fmla="*/ 99 w 188"/>
                <a:gd name="T51" fmla="*/ 62 h 107"/>
                <a:gd name="T52" fmla="*/ 89 w 188"/>
                <a:gd name="T53" fmla="*/ 50 h 107"/>
                <a:gd name="T54" fmla="*/ 69 w 188"/>
                <a:gd name="T55" fmla="*/ 45 h 107"/>
                <a:gd name="T56" fmla="*/ 59 w 188"/>
                <a:gd name="T57" fmla="*/ 33 h 107"/>
                <a:gd name="T58" fmla="*/ 39 w 188"/>
                <a:gd name="T59" fmla="*/ 28 h 107"/>
                <a:gd name="T60" fmla="*/ 29 w 188"/>
                <a:gd name="T61" fmla="*/ 22 h 107"/>
                <a:gd name="T62" fmla="*/ 19 w 188"/>
                <a:gd name="T63" fmla="*/ 17 h 107"/>
                <a:gd name="T64" fmla="*/ 9 w 188"/>
                <a:gd name="T65" fmla="*/ 11 h 107"/>
                <a:gd name="T66" fmla="*/ 0 w 188"/>
                <a:gd name="T67" fmla="*/ 5 h 107"/>
                <a:gd name="T68" fmla="*/ 0 w 18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107"/>
                <a:gd name="T107" fmla="*/ 188 w 18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5" name="Freeform 57"/>
            <p:cNvSpPr>
              <a:spLocks/>
            </p:cNvSpPr>
            <p:nvPr/>
          </p:nvSpPr>
          <p:spPr bwMode="auto">
            <a:xfrm>
              <a:off x="713" y="327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6" name="Freeform 58"/>
            <p:cNvSpPr>
              <a:spLocks/>
            </p:cNvSpPr>
            <p:nvPr/>
          </p:nvSpPr>
          <p:spPr bwMode="auto">
            <a:xfrm>
              <a:off x="4513" y="3970"/>
              <a:ext cx="49" cy="17"/>
            </a:xfrm>
            <a:custGeom>
              <a:avLst/>
              <a:gdLst>
                <a:gd name="T0" fmla="*/ 0 w 49"/>
                <a:gd name="T1" fmla="*/ 6 h 17"/>
                <a:gd name="T2" fmla="*/ 0 w 49"/>
                <a:gd name="T3" fmla="*/ 6 h 17"/>
                <a:gd name="T4" fmla="*/ 0 w 49"/>
                <a:gd name="T5" fmla="*/ 0 h 17"/>
                <a:gd name="T6" fmla="*/ 10 w 49"/>
                <a:gd name="T7" fmla="*/ 0 h 17"/>
                <a:gd name="T8" fmla="*/ 10 w 49"/>
                <a:gd name="T9" fmla="*/ 0 h 17"/>
                <a:gd name="T10" fmla="*/ 20 w 49"/>
                <a:gd name="T11" fmla="*/ 0 h 17"/>
                <a:gd name="T12" fmla="*/ 20 w 49"/>
                <a:gd name="T13" fmla="*/ 6 h 17"/>
                <a:gd name="T14" fmla="*/ 30 w 49"/>
                <a:gd name="T15" fmla="*/ 6 h 17"/>
                <a:gd name="T16" fmla="*/ 40 w 49"/>
                <a:gd name="T17" fmla="*/ 17 h 17"/>
                <a:gd name="T18" fmla="*/ 49 w 49"/>
                <a:gd name="T19" fmla="*/ 17 h 17"/>
                <a:gd name="T20" fmla="*/ 40 w 49"/>
                <a:gd name="T21" fmla="*/ 17 h 17"/>
                <a:gd name="T22" fmla="*/ 30 w 49"/>
                <a:gd name="T23" fmla="*/ 12 h 17"/>
                <a:gd name="T24" fmla="*/ 30 w 49"/>
                <a:gd name="T25" fmla="*/ 12 h 17"/>
                <a:gd name="T26" fmla="*/ 30 w 49"/>
                <a:gd name="T27" fmla="*/ 6 h 17"/>
                <a:gd name="T28" fmla="*/ 20 w 49"/>
                <a:gd name="T29" fmla="*/ 6 h 17"/>
                <a:gd name="T30" fmla="*/ 20 w 49"/>
                <a:gd name="T31" fmla="*/ 6 h 17"/>
                <a:gd name="T32" fmla="*/ 10 w 49"/>
                <a:gd name="T33" fmla="*/ 6 h 17"/>
                <a:gd name="T34" fmla="*/ 10 w 49"/>
                <a:gd name="T35" fmla="*/ 6 h 17"/>
                <a:gd name="T36" fmla="*/ 10 w 49"/>
                <a:gd name="T37" fmla="*/ 12 h 17"/>
                <a:gd name="T38" fmla="*/ 10 w 49"/>
                <a:gd name="T39" fmla="*/ 12 h 17"/>
                <a:gd name="T40" fmla="*/ 0 w 49"/>
                <a:gd name="T41" fmla="*/ 6 h 17"/>
                <a:gd name="T42" fmla="*/ 0 w 49"/>
                <a:gd name="T43" fmla="*/ 6 h 17"/>
                <a:gd name="T44" fmla="*/ 0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7" name="Freeform 59"/>
            <p:cNvSpPr>
              <a:spLocks/>
            </p:cNvSpPr>
            <p:nvPr/>
          </p:nvSpPr>
          <p:spPr bwMode="auto">
            <a:xfrm>
              <a:off x="4513" y="3976"/>
              <a:ext cx="515" cy="226"/>
            </a:xfrm>
            <a:custGeom>
              <a:avLst/>
              <a:gdLst>
                <a:gd name="T0" fmla="*/ 505 w 515"/>
                <a:gd name="T1" fmla="*/ 197 h 226"/>
                <a:gd name="T2" fmla="*/ 515 w 515"/>
                <a:gd name="T3" fmla="*/ 214 h 226"/>
                <a:gd name="T4" fmla="*/ 495 w 515"/>
                <a:gd name="T5" fmla="*/ 220 h 226"/>
                <a:gd name="T6" fmla="*/ 485 w 515"/>
                <a:gd name="T7" fmla="*/ 226 h 226"/>
                <a:gd name="T8" fmla="*/ 455 w 515"/>
                <a:gd name="T9" fmla="*/ 226 h 226"/>
                <a:gd name="T10" fmla="*/ 426 w 515"/>
                <a:gd name="T11" fmla="*/ 220 h 226"/>
                <a:gd name="T12" fmla="*/ 386 w 515"/>
                <a:gd name="T13" fmla="*/ 214 h 226"/>
                <a:gd name="T14" fmla="*/ 336 w 515"/>
                <a:gd name="T15" fmla="*/ 197 h 226"/>
                <a:gd name="T16" fmla="*/ 297 w 515"/>
                <a:gd name="T17" fmla="*/ 186 h 226"/>
                <a:gd name="T18" fmla="*/ 247 w 515"/>
                <a:gd name="T19" fmla="*/ 164 h 226"/>
                <a:gd name="T20" fmla="*/ 208 w 515"/>
                <a:gd name="T21" fmla="*/ 147 h 226"/>
                <a:gd name="T22" fmla="*/ 158 w 515"/>
                <a:gd name="T23" fmla="*/ 124 h 226"/>
                <a:gd name="T24" fmla="*/ 119 w 515"/>
                <a:gd name="T25" fmla="*/ 96 h 226"/>
                <a:gd name="T26" fmla="*/ 79 w 515"/>
                <a:gd name="T27" fmla="*/ 73 h 226"/>
                <a:gd name="T28" fmla="*/ 40 w 515"/>
                <a:gd name="T29" fmla="*/ 45 h 226"/>
                <a:gd name="T30" fmla="*/ 20 w 515"/>
                <a:gd name="T31" fmla="*/ 23 h 226"/>
                <a:gd name="T32" fmla="*/ 0 w 515"/>
                <a:gd name="T33" fmla="*/ 0 h 226"/>
                <a:gd name="T34" fmla="*/ 20 w 515"/>
                <a:gd name="T35" fmla="*/ 17 h 226"/>
                <a:gd name="T36" fmla="*/ 40 w 515"/>
                <a:gd name="T37" fmla="*/ 39 h 226"/>
                <a:gd name="T38" fmla="*/ 69 w 515"/>
                <a:gd name="T39" fmla="*/ 62 h 226"/>
                <a:gd name="T40" fmla="*/ 99 w 515"/>
                <a:gd name="T41" fmla="*/ 85 h 226"/>
                <a:gd name="T42" fmla="*/ 139 w 515"/>
                <a:gd name="T43" fmla="*/ 107 h 226"/>
                <a:gd name="T44" fmla="*/ 178 w 515"/>
                <a:gd name="T45" fmla="*/ 130 h 226"/>
                <a:gd name="T46" fmla="*/ 218 w 515"/>
                <a:gd name="T47" fmla="*/ 152 h 226"/>
                <a:gd name="T48" fmla="*/ 267 w 515"/>
                <a:gd name="T49" fmla="*/ 169 h 226"/>
                <a:gd name="T50" fmla="*/ 317 w 515"/>
                <a:gd name="T51" fmla="*/ 186 h 226"/>
                <a:gd name="T52" fmla="*/ 356 w 515"/>
                <a:gd name="T53" fmla="*/ 203 h 226"/>
                <a:gd name="T54" fmla="*/ 396 w 515"/>
                <a:gd name="T55" fmla="*/ 214 h 226"/>
                <a:gd name="T56" fmla="*/ 435 w 515"/>
                <a:gd name="T57" fmla="*/ 220 h 226"/>
                <a:gd name="T58" fmla="*/ 465 w 515"/>
                <a:gd name="T59" fmla="*/ 220 h 226"/>
                <a:gd name="T60" fmla="*/ 485 w 515"/>
                <a:gd name="T61" fmla="*/ 220 h 226"/>
                <a:gd name="T62" fmla="*/ 495 w 515"/>
                <a:gd name="T63" fmla="*/ 214 h 226"/>
                <a:gd name="T64" fmla="*/ 505 w 515"/>
                <a:gd name="T65" fmla="*/ 203 h 226"/>
                <a:gd name="T66" fmla="*/ 495 w 515"/>
                <a:gd name="T67" fmla="*/ 192 h 226"/>
                <a:gd name="T68" fmla="*/ 495 w 515"/>
                <a:gd name="T69" fmla="*/ 192 h 226"/>
                <a:gd name="T70" fmla="*/ 505 w 515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5"/>
                <a:gd name="T109" fmla="*/ 0 h 226"/>
                <a:gd name="T110" fmla="*/ 515 w 51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8" name="Freeform 60"/>
            <p:cNvSpPr>
              <a:spLocks/>
            </p:cNvSpPr>
            <p:nvPr/>
          </p:nvSpPr>
          <p:spPr bwMode="auto">
            <a:xfrm>
              <a:off x="5008" y="4140"/>
              <a:ext cx="79" cy="33"/>
            </a:xfrm>
            <a:custGeom>
              <a:avLst/>
              <a:gdLst>
                <a:gd name="T0" fmla="*/ 79 w 79"/>
                <a:gd name="T1" fmla="*/ 11 h 33"/>
                <a:gd name="T2" fmla="*/ 69 w 79"/>
                <a:gd name="T3" fmla="*/ 11 h 33"/>
                <a:gd name="T4" fmla="*/ 59 w 79"/>
                <a:gd name="T5" fmla="*/ 5 h 33"/>
                <a:gd name="T6" fmla="*/ 49 w 79"/>
                <a:gd name="T7" fmla="*/ 0 h 33"/>
                <a:gd name="T8" fmla="*/ 39 w 79"/>
                <a:gd name="T9" fmla="*/ 0 h 33"/>
                <a:gd name="T10" fmla="*/ 30 w 79"/>
                <a:gd name="T11" fmla="*/ 5 h 33"/>
                <a:gd name="T12" fmla="*/ 20 w 79"/>
                <a:gd name="T13" fmla="*/ 11 h 33"/>
                <a:gd name="T14" fmla="*/ 10 w 79"/>
                <a:gd name="T15" fmla="*/ 16 h 33"/>
                <a:gd name="T16" fmla="*/ 10 w 79"/>
                <a:gd name="T17" fmla="*/ 33 h 33"/>
                <a:gd name="T18" fmla="*/ 0 w 79"/>
                <a:gd name="T19" fmla="*/ 28 h 33"/>
                <a:gd name="T20" fmla="*/ 10 w 79"/>
                <a:gd name="T21" fmla="*/ 16 h 33"/>
                <a:gd name="T22" fmla="*/ 10 w 79"/>
                <a:gd name="T23" fmla="*/ 5 h 33"/>
                <a:gd name="T24" fmla="*/ 20 w 79"/>
                <a:gd name="T25" fmla="*/ 0 h 33"/>
                <a:gd name="T26" fmla="*/ 30 w 79"/>
                <a:gd name="T27" fmla="*/ 0 h 33"/>
                <a:gd name="T28" fmla="*/ 39 w 79"/>
                <a:gd name="T29" fmla="*/ 0 h 33"/>
                <a:gd name="T30" fmla="*/ 49 w 79"/>
                <a:gd name="T31" fmla="*/ 0 h 33"/>
                <a:gd name="T32" fmla="*/ 69 w 79"/>
                <a:gd name="T33" fmla="*/ 5 h 33"/>
                <a:gd name="T34" fmla="*/ 79 w 79"/>
                <a:gd name="T35" fmla="*/ 11 h 33"/>
                <a:gd name="T36" fmla="*/ 79 w 79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3"/>
                <a:gd name="T59" fmla="*/ 79 w 79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89" name="Freeform 61"/>
            <p:cNvSpPr>
              <a:spLocks/>
            </p:cNvSpPr>
            <p:nvPr/>
          </p:nvSpPr>
          <p:spPr bwMode="auto">
            <a:xfrm>
              <a:off x="4622" y="4021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0" name="Freeform 62"/>
            <p:cNvSpPr>
              <a:spLocks/>
            </p:cNvSpPr>
            <p:nvPr/>
          </p:nvSpPr>
          <p:spPr bwMode="auto">
            <a:xfrm>
              <a:off x="4602" y="4015"/>
              <a:ext cx="30" cy="12"/>
            </a:xfrm>
            <a:custGeom>
              <a:avLst/>
              <a:gdLst>
                <a:gd name="T0" fmla="*/ 0 w 30"/>
                <a:gd name="T1" fmla="*/ 6 h 12"/>
                <a:gd name="T2" fmla="*/ 0 w 30"/>
                <a:gd name="T3" fmla="*/ 6 h 12"/>
                <a:gd name="T4" fmla="*/ 0 w 30"/>
                <a:gd name="T5" fmla="*/ 6 h 12"/>
                <a:gd name="T6" fmla="*/ 10 w 30"/>
                <a:gd name="T7" fmla="*/ 0 h 12"/>
                <a:gd name="T8" fmla="*/ 10 w 30"/>
                <a:gd name="T9" fmla="*/ 6 h 12"/>
                <a:gd name="T10" fmla="*/ 20 w 30"/>
                <a:gd name="T11" fmla="*/ 6 h 12"/>
                <a:gd name="T12" fmla="*/ 30 w 30"/>
                <a:gd name="T13" fmla="*/ 12 h 12"/>
                <a:gd name="T14" fmla="*/ 20 w 30"/>
                <a:gd name="T15" fmla="*/ 6 h 12"/>
                <a:gd name="T16" fmla="*/ 10 w 30"/>
                <a:gd name="T17" fmla="*/ 6 h 12"/>
                <a:gd name="T18" fmla="*/ 10 w 30"/>
                <a:gd name="T19" fmla="*/ 6 h 12"/>
                <a:gd name="T20" fmla="*/ 10 w 30"/>
                <a:gd name="T21" fmla="*/ 6 h 12"/>
                <a:gd name="T22" fmla="*/ 10 w 30"/>
                <a:gd name="T23" fmla="*/ 6 h 12"/>
                <a:gd name="T24" fmla="*/ 0 w 30"/>
                <a:gd name="T25" fmla="*/ 6 h 12"/>
                <a:gd name="T26" fmla="*/ 0 w 30"/>
                <a:gd name="T27" fmla="*/ 6 h 12"/>
                <a:gd name="T28" fmla="*/ 0 w 30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12"/>
                <a:gd name="T47" fmla="*/ 30 w 3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1" name="Freeform 63"/>
            <p:cNvSpPr>
              <a:spLocks/>
            </p:cNvSpPr>
            <p:nvPr/>
          </p:nvSpPr>
          <p:spPr bwMode="auto">
            <a:xfrm>
              <a:off x="4602" y="4021"/>
              <a:ext cx="426" cy="175"/>
            </a:xfrm>
            <a:custGeom>
              <a:avLst/>
              <a:gdLst>
                <a:gd name="T0" fmla="*/ 426 w 426"/>
                <a:gd name="T1" fmla="*/ 147 h 175"/>
                <a:gd name="T2" fmla="*/ 426 w 426"/>
                <a:gd name="T3" fmla="*/ 164 h 175"/>
                <a:gd name="T4" fmla="*/ 416 w 426"/>
                <a:gd name="T5" fmla="*/ 169 h 175"/>
                <a:gd name="T6" fmla="*/ 396 w 426"/>
                <a:gd name="T7" fmla="*/ 175 h 175"/>
                <a:gd name="T8" fmla="*/ 376 w 426"/>
                <a:gd name="T9" fmla="*/ 175 h 175"/>
                <a:gd name="T10" fmla="*/ 346 w 426"/>
                <a:gd name="T11" fmla="*/ 169 h 175"/>
                <a:gd name="T12" fmla="*/ 317 w 426"/>
                <a:gd name="T13" fmla="*/ 158 h 175"/>
                <a:gd name="T14" fmla="*/ 287 w 426"/>
                <a:gd name="T15" fmla="*/ 152 h 175"/>
                <a:gd name="T16" fmla="*/ 247 w 426"/>
                <a:gd name="T17" fmla="*/ 135 h 175"/>
                <a:gd name="T18" fmla="*/ 208 w 426"/>
                <a:gd name="T19" fmla="*/ 124 h 175"/>
                <a:gd name="T20" fmla="*/ 168 w 426"/>
                <a:gd name="T21" fmla="*/ 107 h 175"/>
                <a:gd name="T22" fmla="*/ 129 w 426"/>
                <a:gd name="T23" fmla="*/ 90 h 175"/>
                <a:gd name="T24" fmla="*/ 99 w 426"/>
                <a:gd name="T25" fmla="*/ 68 h 175"/>
                <a:gd name="T26" fmla="*/ 59 w 426"/>
                <a:gd name="T27" fmla="*/ 51 h 175"/>
                <a:gd name="T28" fmla="*/ 40 w 426"/>
                <a:gd name="T29" fmla="*/ 34 h 175"/>
                <a:gd name="T30" fmla="*/ 20 w 426"/>
                <a:gd name="T31" fmla="*/ 17 h 175"/>
                <a:gd name="T32" fmla="*/ 0 w 426"/>
                <a:gd name="T33" fmla="*/ 0 h 175"/>
                <a:gd name="T34" fmla="*/ 20 w 426"/>
                <a:gd name="T35" fmla="*/ 11 h 175"/>
                <a:gd name="T36" fmla="*/ 30 w 426"/>
                <a:gd name="T37" fmla="*/ 28 h 175"/>
                <a:gd name="T38" fmla="*/ 50 w 426"/>
                <a:gd name="T39" fmla="*/ 45 h 175"/>
                <a:gd name="T40" fmla="*/ 79 w 426"/>
                <a:gd name="T41" fmla="*/ 62 h 175"/>
                <a:gd name="T42" fmla="*/ 109 w 426"/>
                <a:gd name="T43" fmla="*/ 79 h 175"/>
                <a:gd name="T44" fmla="*/ 149 w 426"/>
                <a:gd name="T45" fmla="*/ 96 h 175"/>
                <a:gd name="T46" fmla="*/ 188 w 426"/>
                <a:gd name="T47" fmla="*/ 113 h 175"/>
                <a:gd name="T48" fmla="*/ 218 w 426"/>
                <a:gd name="T49" fmla="*/ 124 h 175"/>
                <a:gd name="T50" fmla="*/ 257 w 426"/>
                <a:gd name="T51" fmla="*/ 141 h 175"/>
                <a:gd name="T52" fmla="*/ 297 w 426"/>
                <a:gd name="T53" fmla="*/ 152 h 175"/>
                <a:gd name="T54" fmla="*/ 327 w 426"/>
                <a:gd name="T55" fmla="*/ 158 h 175"/>
                <a:gd name="T56" fmla="*/ 356 w 426"/>
                <a:gd name="T57" fmla="*/ 164 h 175"/>
                <a:gd name="T58" fmla="*/ 386 w 426"/>
                <a:gd name="T59" fmla="*/ 169 h 175"/>
                <a:gd name="T60" fmla="*/ 406 w 426"/>
                <a:gd name="T61" fmla="*/ 169 h 175"/>
                <a:gd name="T62" fmla="*/ 416 w 426"/>
                <a:gd name="T63" fmla="*/ 164 h 175"/>
                <a:gd name="T64" fmla="*/ 416 w 426"/>
                <a:gd name="T65" fmla="*/ 152 h 175"/>
                <a:gd name="T66" fmla="*/ 416 w 426"/>
                <a:gd name="T67" fmla="*/ 147 h 175"/>
                <a:gd name="T68" fmla="*/ 416 w 426"/>
                <a:gd name="T69" fmla="*/ 147 h 175"/>
                <a:gd name="T70" fmla="*/ 426 w 426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175"/>
                <a:gd name="T110" fmla="*/ 426 w 42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2" name="Freeform 64"/>
            <p:cNvSpPr>
              <a:spLocks/>
            </p:cNvSpPr>
            <p:nvPr/>
          </p:nvSpPr>
          <p:spPr bwMode="auto">
            <a:xfrm>
              <a:off x="5018" y="4140"/>
              <a:ext cx="69" cy="28"/>
            </a:xfrm>
            <a:custGeom>
              <a:avLst/>
              <a:gdLst>
                <a:gd name="T0" fmla="*/ 69 w 69"/>
                <a:gd name="T1" fmla="*/ 11 h 28"/>
                <a:gd name="T2" fmla="*/ 59 w 69"/>
                <a:gd name="T3" fmla="*/ 11 h 28"/>
                <a:gd name="T4" fmla="*/ 49 w 69"/>
                <a:gd name="T5" fmla="*/ 5 h 28"/>
                <a:gd name="T6" fmla="*/ 39 w 69"/>
                <a:gd name="T7" fmla="*/ 0 h 28"/>
                <a:gd name="T8" fmla="*/ 29 w 69"/>
                <a:gd name="T9" fmla="*/ 0 h 28"/>
                <a:gd name="T10" fmla="*/ 20 w 69"/>
                <a:gd name="T11" fmla="*/ 5 h 28"/>
                <a:gd name="T12" fmla="*/ 10 w 69"/>
                <a:gd name="T13" fmla="*/ 11 h 28"/>
                <a:gd name="T14" fmla="*/ 10 w 69"/>
                <a:gd name="T15" fmla="*/ 16 h 28"/>
                <a:gd name="T16" fmla="*/ 10 w 69"/>
                <a:gd name="T17" fmla="*/ 28 h 28"/>
                <a:gd name="T18" fmla="*/ 0 w 69"/>
                <a:gd name="T19" fmla="*/ 28 h 28"/>
                <a:gd name="T20" fmla="*/ 0 w 69"/>
                <a:gd name="T21" fmla="*/ 11 h 28"/>
                <a:gd name="T22" fmla="*/ 10 w 69"/>
                <a:gd name="T23" fmla="*/ 5 h 28"/>
                <a:gd name="T24" fmla="*/ 10 w 69"/>
                <a:gd name="T25" fmla="*/ 0 h 28"/>
                <a:gd name="T26" fmla="*/ 20 w 69"/>
                <a:gd name="T27" fmla="*/ 0 h 28"/>
                <a:gd name="T28" fmla="*/ 29 w 69"/>
                <a:gd name="T29" fmla="*/ 0 h 28"/>
                <a:gd name="T30" fmla="*/ 39 w 69"/>
                <a:gd name="T31" fmla="*/ 0 h 28"/>
                <a:gd name="T32" fmla="*/ 59 w 69"/>
                <a:gd name="T33" fmla="*/ 5 h 28"/>
                <a:gd name="T34" fmla="*/ 69 w 69"/>
                <a:gd name="T35" fmla="*/ 11 h 28"/>
                <a:gd name="T36" fmla="*/ 69 w 69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28"/>
                <a:gd name="T59" fmla="*/ 69 w 6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3" name="Freeform 65"/>
            <p:cNvSpPr>
              <a:spLocks/>
            </p:cNvSpPr>
            <p:nvPr/>
          </p:nvSpPr>
          <p:spPr bwMode="auto">
            <a:xfrm>
              <a:off x="5087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4" name="Freeform 66"/>
            <p:cNvSpPr>
              <a:spLocks/>
            </p:cNvSpPr>
            <p:nvPr/>
          </p:nvSpPr>
          <p:spPr bwMode="auto">
            <a:xfrm>
              <a:off x="4701" y="4061"/>
              <a:ext cx="386" cy="124"/>
            </a:xfrm>
            <a:custGeom>
              <a:avLst/>
              <a:gdLst>
                <a:gd name="T0" fmla="*/ 0 w 386"/>
                <a:gd name="T1" fmla="*/ 0 h 124"/>
                <a:gd name="T2" fmla="*/ 0 w 386"/>
                <a:gd name="T3" fmla="*/ 0 h 124"/>
                <a:gd name="T4" fmla="*/ 20 w 386"/>
                <a:gd name="T5" fmla="*/ 16 h 124"/>
                <a:gd name="T6" fmla="*/ 30 w 386"/>
                <a:gd name="T7" fmla="*/ 28 h 124"/>
                <a:gd name="T8" fmla="*/ 59 w 386"/>
                <a:gd name="T9" fmla="*/ 45 h 124"/>
                <a:gd name="T10" fmla="*/ 79 w 386"/>
                <a:gd name="T11" fmla="*/ 56 h 124"/>
                <a:gd name="T12" fmla="*/ 109 w 386"/>
                <a:gd name="T13" fmla="*/ 67 h 124"/>
                <a:gd name="T14" fmla="*/ 139 w 386"/>
                <a:gd name="T15" fmla="*/ 79 h 124"/>
                <a:gd name="T16" fmla="*/ 168 w 386"/>
                <a:gd name="T17" fmla="*/ 90 h 124"/>
                <a:gd name="T18" fmla="*/ 188 w 386"/>
                <a:gd name="T19" fmla="*/ 101 h 124"/>
                <a:gd name="T20" fmla="*/ 218 w 386"/>
                <a:gd name="T21" fmla="*/ 112 h 124"/>
                <a:gd name="T22" fmla="*/ 247 w 386"/>
                <a:gd name="T23" fmla="*/ 118 h 124"/>
                <a:gd name="T24" fmla="*/ 267 w 386"/>
                <a:gd name="T25" fmla="*/ 118 h 124"/>
                <a:gd name="T26" fmla="*/ 287 w 386"/>
                <a:gd name="T27" fmla="*/ 124 h 124"/>
                <a:gd name="T28" fmla="*/ 307 w 386"/>
                <a:gd name="T29" fmla="*/ 118 h 124"/>
                <a:gd name="T30" fmla="*/ 317 w 386"/>
                <a:gd name="T31" fmla="*/ 118 h 124"/>
                <a:gd name="T32" fmla="*/ 317 w 386"/>
                <a:gd name="T33" fmla="*/ 107 h 124"/>
                <a:gd name="T34" fmla="*/ 317 w 386"/>
                <a:gd name="T35" fmla="*/ 101 h 124"/>
                <a:gd name="T36" fmla="*/ 317 w 386"/>
                <a:gd name="T37" fmla="*/ 101 h 124"/>
                <a:gd name="T38" fmla="*/ 317 w 386"/>
                <a:gd name="T39" fmla="*/ 90 h 124"/>
                <a:gd name="T40" fmla="*/ 327 w 386"/>
                <a:gd name="T41" fmla="*/ 79 h 124"/>
                <a:gd name="T42" fmla="*/ 327 w 386"/>
                <a:gd name="T43" fmla="*/ 79 h 124"/>
                <a:gd name="T44" fmla="*/ 337 w 386"/>
                <a:gd name="T45" fmla="*/ 79 h 124"/>
                <a:gd name="T46" fmla="*/ 346 w 386"/>
                <a:gd name="T47" fmla="*/ 79 h 124"/>
                <a:gd name="T48" fmla="*/ 366 w 386"/>
                <a:gd name="T49" fmla="*/ 79 h 124"/>
                <a:gd name="T50" fmla="*/ 376 w 386"/>
                <a:gd name="T51" fmla="*/ 84 h 124"/>
                <a:gd name="T52" fmla="*/ 386 w 386"/>
                <a:gd name="T53" fmla="*/ 90 h 124"/>
                <a:gd name="T54" fmla="*/ 0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5" name="Freeform 67"/>
            <p:cNvSpPr>
              <a:spLocks/>
            </p:cNvSpPr>
            <p:nvPr/>
          </p:nvSpPr>
          <p:spPr bwMode="auto">
            <a:xfrm>
              <a:off x="1257" y="3970"/>
              <a:ext cx="49" cy="17"/>
            </a:xfrm>
            <a:custGeom>
              <a:avLst/>
              <a:gdLst>
                <a:gd name="T0" fmla="*/ 49 w 49"/>
                <a:gd name="T1" fmla="*/ 6 h 17"/>
                <a:gd name="T2" fmla="*/ 49 w 49"/>
                <a:gd name="T3" fmla="*/ 6 h 17"/>
                <a:gd name="T4" fmla="*/ 49 w 49"/>
                <a:gd name="T5" fmla="*/ 0 h 17"/>
                <a:gd name="T6" fmla="*/ 39 w 49"/>
                <a:gd name="T7" fmla="*/ 0 h 17"/>
                <a:gd name="T8" fmla="*/ 39 w 49"/>
                <a:gd name="T9" fmla="*/ 0 h 17"/>
                <a:gd name="T10" fmla="*/ 30 w 49"/>
                <a:gd name="T11" fmla="*/ 0 h 17"/>
                <a:gd name="T12" fmla="*/ 30 w 49"/>
                <a:gd name="T13" fmla="*/ 6 h 17"/>
                <a:gd name="T14" fmla="*/ 20 w 49"/>
                <a:gd name="T15" fmla="*/ 6 h 17"/>
                <a:gd name="T16" fmla="*/ 10 w 49"/>
                <a:gd name="T17" fmla="*/ 17 h 17"/>
                <a:gd name="T18" fmla="*/ 0 w 49"/>
                <a:gd name="T19" fmla="*/ 17 h 17"/>
                <a:gd name="T20" fmla="*/ 10 w 49"/>
                <a:gd name="T21" fmla="*/ 17 h 17"/>
                <a:gd name="T22" fmla="*/ 20 w 49"/>
                <a:gd name="T23" fmla="*/ 12 h 17"/>
                <a:gd name="T24" fmla="*/ 20 w 49"/>
                <a:gd name="T25" fmla="*/ 12 h 17"/>
                <a:gd name="T26" fmla="*/ 20 w 49"/>
                <a:gd name="T27" fmla="*/ 6 h 17"/>
                <a:gd name="T28" fmla="*/ 30 w 49"/>
                <a:gd name="T29" fmla="*/ 6 h 17"/>
                <a:gd name="T30" fmla="*/ 30 w 49"/>
                <a:gd name="T31" fmla="*/ 6 h 17"/>
                <a:gd name="T32" fmla="*/ 39 w 49"/>
                <a:gd name="T33" fmla="*/ 6 h 17"/>
                <a:gd name="T34" fmla="*/ 39 w 49"/>
                <a:gd name="T35" fmla="*/ 6 h 17"/>
                <a:gd name="T36" fmla="*/ 39 w 49"/>
                <a:gd name="T37" fmla="*/ 12 h 17"/>
                <a:gd name="T38" fmla="*/ 39 w 49"/>
                <a:gd name="T39" fmla="*/ 12 h 17"/>
                <a:gd name="T40" fmla="*/ 49 w 49"/>
                <a:gd name="T41" fmla="*/ 6 h 17"/>
                <a:gd name="T42" fmla="*/ 49 w 49"/>
                <a:gd name="T43" fmla="*/ 6 h 17"/>
                <a:gd name="T44" fmla="*/ 49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6" name="Freeform 68"/>
            <p:cNvSpPr>
              <a:spLocks/>
            </p:cNvSpPr>
            <p:nvPr/>
          </p:nvSpPr>
          <p:spPr bwMode="auto">
            <a:xfrm>
              <a:off x="792" y="3976"/>
              <a:ext cx="514" cy="226"/>
            </a:xfrm>
            <a:custGeom>
              <a:avLst/>
              <a:gdLst>
                <a:gd name="T0" fmla="*/ 10 w 514"/>
                <a:gd name="T1" fmla="*/ 197 h 226"/>
                <a:gd name="T2" fmla="*/ 10 w 514"/>
                <a:gd name="T3" fmla="*/ 214 h 226"/>
                <a:gd name="T4" fmla="*/ 10 w 514"/>
                <a:gd name="T5" fmla="*/ 220 h 226"/>
                <a:gd name="T6" fmla="*/ 29 w 514"/>
                <a:gd name="T7" fmla="*/ 226 h 226"/>
                <a:gd name="T8" fmla="*/ 59 w 514"/>
                <a:gd name="T9" fmla="*/ 226 h 226"/>
                <a:gd name="T10" fmla="*/ 89 w 514"/>
                <a:gd name="T11" fmla="*/ 220 h 226"/>
                <a:gd name="T12" fmla="*/ 128 w 514"/>
                <a:gd name="T13" fmla="*/ 214 h 226"/>
                <a:gd name="T14" fmla="*/ 178 w 514"/>
                <a:gd name="T15" fmla="*/ 197 h 226"/>
                <a:gd name="T16" fmla="*/ 217 w 514"/>
                <a:gd name="T17" fmla="*/ 186 h 226"/>
                <a:gd name="T18" fmla="*/ 267 w 514"/>
                <a:gd name="T19" fmla="*/ 164 h 226"/>
                <a:gd name="T20" fmla="*/ 307 w 514"/>
                <a:gd name="T21" fmla="*/ 147 h 226"/>
                <a:gd name="T22" fmla="*/ 356 w 514"/>
                <a:gd name="T23" fmla="*/ 124 h 226"/>
                <a:gd name="T24" fmla="*/ 396 w 514"/>
                <a:gd name="T25" fmla="*/ 96 h 226"/>
                <a:gd name="T26" fmla="*/ 435 w 514"/>
                <a:gd name="T27" fmla="*/ 73 h 226"/>
                <a:gd name="T28" fmla="*/ 475 w 514"/>
                <a:gd name="T29" fmla="*/ 45 h 226"/>
                <a:gd name="T30" fmla="*/ 495 w 514"/>
                <a:gd name="T31" fmla="*/ 23 h 226"/>
                <a:gd name="T32" fmla="*/ 514 w 514"/>
                <a:gd name="T33" fmla="*/ 0 h 226"/>
                <a:gd name="T34" fmla="*/ 495 w 514"/>
                <a:gd name="T35" fmla="*/ 17 h 226"/>
                <a:gd name="T36" fmla="*/ 475 w 514"/>
                <a:gd name="T37" fmla="*/ 39 h 226"/>
                <a:gd name="T38" fmla="*/ 445 w 514"/>
                <a:gd name="T39" fmla="*/ 62 h 226"/>
                <a:gd name="T40" fmla="*/ 415 w 514"/>
                <a:gd name="T41" fmla="*/ 85 h 226"/>
                <a:gd name="T42" fmla="*/ 376 w 514"/>
                <a:gd name="T43" fmla="*/ 107 h 226"/>
                <a:gd name="T44" fmla="*/ 336 w 514"/>
                <a:gd name="T45" fmla="*/ 130 h 226"/>
                <a:gd name="T46" fmla="*/ 297 w 514"/>
                <a:gd name="T47" fmla="*/ 152 h 226"/>
                <a:gd name="T48" fmla="*/ 247 w 514"/>
                <a:gd name="T49" fmla="*/ 169 h 226"/>
                <a:gd name="T50" fmla="*/ 208 w 514"/>
                <a:gd name="T51" fmla="*/ 186 h 226"/>
                <a:gd name="T52" fmla="*/ 158 w 514"/>
                <a:gd name="T53" fmla="*/ 203 h 226"/>
                <a:gd name="T54" fmla="*/ 119 w 514"/>
                <a:gd name="T55" fmla="*/ 214 h 226"/>
                <a:gd name="T56" fmla="*/ 89 w 514"/>
                <a:gd name="T57" fmla="*/ 220 h 226"/>
                <a:gd name="T58" fmla="*/ 49 w 514"/>
                <a:gd name="T59" fmla="*/ 220 h 226"/>
                <a:gd name="T60" fmla="*/ 29 w 514"/>
                <a:gd name="T61" fmla="*/ 220 h 226"/>
                <a:gd name="T62" fmla="*/ 20 w 514"/>
                <a:gd name="T63" fmla="*/ 214 h 226"/>
                <a:gd name="T64" fmla="*/ 10 w 514"/>
                <a:gd name="T65" fmla="*/ 203 h 226"/>
                <a:gd name="T66" fmla="*/ 10 w 514"/>
                <a:gd name="T67" fmla="*/ 192 h 226"/>
                <a:gd name="T68" fmla="*/ 10 w 514"/>
                <a:gd name="T69" fmla="*/ 192 h 226"/>
                <a:gd name="T70" fmla="*/ 10 w 514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4"/>
                <a:gd name="T109" fmla="*/ 0 h 226"/>
                <a:gd name="T110" fmla="*/ 514 w 514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7" name="Freeform 69"/>
            <p:cNvSpPr>
              <a:spLocks/>
            </p:cNvSpPr>
            <p:nvPr/>
          </p:nvSpPr>
          <p:spPr bwMode="auto">
            <a:xfrm>
              <a:off x="732" y="4140"/>
              <a:ext cx="70" cy="33"/>
            </a:xfrm>
            <a:custGeom>
              <a:avLst/>
              <a:gdLst>
                <a:gd name="T0" fmla="*/ 0 w 70"/>
                <a:gd name="T1" fmla="*/ 11 h 33"/>
                <a:gd name="T2" fmla="*/ 10 w 70"/>
                <a:gd name="T3" fmla="*/ 11 h 33"/>
                <a:gd name="T4" fmla="*/ 20 w 70"/>
                <a:gd name="T5" fmla="*/ 5 h 33"/>
                <a:gd name="T6" fmla="*/ 30 w 70"/>
                <a:gd name="T7" fmla="*/ 0 h 33"/>
                <a:gd name="T8" fmla="*/ 40 w 70"/>
                <a:gd name="T9" fmla="*/ 0 h 33"/>
                <a:gd name="T10" fmla="*/ 50 w 70"/>
                <a:gd name="T11" fmla="*/ 5 h 33"/>
                <a:gd name="T12" fmla="*/ 60 w 70"/>
                <a:gd name="T13" fmla="*/ 11 h 33"/>
                <a:gd name="T14" fmla="*/ 70 w 70"/>
                <a:gd name="T15" fmla="*/ 16 h 33"/>
                <a:gd name="T16" fmla="*/ 70 w 70"/>
                <a:gd name="T17" fmla="*/ 33 h 33"/>
                <a:gd name="T18" fmla="*/ 70 w 70"/>
                <a:gd name="T19" fmla="*/ 28 h 33"/>
                <a:gd name="T20" fmla="*/ 70 w 70"/>
                <a:gd name="T21" fmla="*/ 16 h 33"/>
                <a:gd name="T22" fmla="*/ 70 w 70"/>
                <a:gd name="T23" fmla="*/ 5 h 33"/>
                <a:gd name="T24" fmla="*/ 60 w 70"/>
                <a:gd name="T25" fmla="*/ 0 h 33"/>
                <a:gd name="T26" fmla="*/ 50 w 70"/>
                <a:gd name="T27" fmla="*/ 0 h 33"/>
                <a:gd name="T28" fmla="*/ 40 w 70"/>
                <a:gd name="T29" fmla="*/ 0 h 33"/>
                <a:gd name="T30" fmla="*/ 30 w 70"/>
                <a:gd name="T31" fmla="*/ 0 h 33"/>
                <a:gd name="T32" fmla="*/ 10 w 70"/>
                <a:gd name="T33" fmla="*/ 5 h 33"/>
                <a:gd name="T34" fmla="*/ 0 w 70"/>
                <a:gd name="T35" fmla="*/ 11 h 33"/>
                <a:gd name="T36" fmla="*/ 0 w 70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33"/>
                <a:gd name="T59" fmla="*/ 70 w 70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8" name="Freeform 70"/>
            <p:cNvSpPr>
              <a:spLocks/>
            </p:cNvSpPr>
            <p:nvPr/>
          </p:nvSpPr>
          <p:spPr bwMode="auto">
            <a:xfrm>
              <a:off x="1188" y="402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099" name="Freeform 71"/>
            <p:cNvSpPr>
              <a:spLocks/>
            </p:cNvSpPr>
            <p:nvPr/>
          </p:nvSpPr>
          <p:spPr bwMode="auto">
            <a:xfrm>
              <a:off x="1188" y="4015"/>
              <a:ext cx="29" cy="12"/>
            </a:xfrm>
            <a:custGeom>
              <a:avLst/>
              <a:gdLst>
                <a:gd name="T0" fmla="*/ 29 w 29"/>
                <a:gd name="T1" fmla="*/ 6 h 12"/>
                <a:gd name="T2" fmla="*/ 29 w 29"/>
                <a:gd name="T3" fmla="*/ 6 h 12"/>
                <a:gd name="T4" fmla="*/ 29 w 29"/>
                <a:gd name="T5" fmla="*/ 6 h 12"/>
                <a:gd name="T6" fmla="*/ 19 w 29"/>
                <a:gd name="T7" fmla="*/ 0 h 12"/>
                <a:gd name="T8" fmla="*/ 19 w 29"/>
                <a:gd name="T9" fmla="*/ 6 h 12"/>
                <a:gd name="T10" fmla="*/ 10 w 29"/>
                <a:gd name="T11" fmla="*/ 6 h 12"/>
                <a:gd name="T12" fmla="*/ 0 w 29"/>
                <a:gd name="T13" fmla="*/ 12 h 12"/>
                <a:gd name="T14" fmla="*/ 10 w 29"/>
                <a:gd name="T15" fmla="*/ 6 h 12"/>
                <a:gd name="T16" fmla="*/ 19 w 29"/>
                <a:gd name="T17" fmla="*/ 6 h 12"/>
                <a:gd name="T18" fmla="*/ 19 w 29"/>
                <a:gd name="T19" fmla="*/ 6 h 12"/>
                <a:gd name="T20" fmla="*/ 19 w 29"/>
                <a:gd name="T21" fmla="*/ 6 h 12"/>
                <a:gd name="T22" fmla="*/ 19 w 29"/>
                <a:gd name="T23" fmla="*/ 6 h 12"/>
                <a:gd name="T24" fmla="*/ 29 w 29"/>
                <a:gd name="T25" fmla="*/ 6 h 12"/>
                <a:gd name="T26" fmla="*/ 29 w 29"/>
                <a:gd name="T27" fmla="*/ 6 h 12"/>
                <a:gd name="T28" fmla="*/ 29 w 29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2"/>
                <a:gd name="T47" fmla="*/ 29 w 29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0" name="Freeform 72"/>
            <p:cNvSpPr>
              <a:spLocks/>
            </p:cNvSpPr>
            <p:nvPr/>
          </p:nvSpPr>
          <p:spPr bwMode="auto">
            <a:xfrm>
              <a:off x="792" y="4021"/>
              <a:ext cx="425" cy="175"/>
            </a:xfrm>
            <a:custGeom>
              <a:avLst/>
              <a:gdLst>
                <a:gd name="T0" fmla="*/ 0 w 425"/>
                <a:gd name="T1" fmla="*/ 147 h 175"/>
                <a:gd name="T2" fmla="*/ 0 w 425"/>
                <a:gd name="T3" fmla="*/ 164 h 175"/>
                <a:gd name="T4" fmla="*/ 10 w 425"/>
                <a:gd name="T5" fmla="*/ 169 h 175"/>
                <a:gd name="T6" fmla="*/ 29 w 425"/>
                <a:gd name="T7" fmla="*/ 175 h 175"/>
                <a:gd name="T8" fmla="*/ 49 w 425"/>
                <a:gd name="T9" fmla="*/ 175 h 175"/>
                <a:gd name="T10" fmla="*/ 79 w 425"/>
                <a:gd name="T11" fmla="*/ 169 h 175"/>
                <a:gd name="T12" fmla="*/ 109 w 425"/>
                <a:gd name="T13" fmla="*/ 158 h 175"/>
                <a:gd name="T14" fmla="*/ 138 w 425"/>
                <a:gd name="T15" fmla="*/ 152 h 175"/>
                <a:gd name="T16" fmla="*/ 178 w 425"/>
                <a:gd name="T17" fmla="*/ 135 h 175"/>
                <a:gd name="T18" fmla="*/ 217 w 425"/>
                <a:gd name="T19" fmla="*/ 124 h 175"/>
                <a:gd name="T20" fmla="*/ 257 w 425"/>
                <a:gd name="T21" fmla="*/ 107 h 175"/>
                <a:gd name="T22" fmla="*/ 297 w 425"/>
                <a:gd name="T23" fmla="*/ 90 h 175"/>
                <a:gd name="T24" fmla="*/ 326 w 425"/>
                <a:gd name="T25" fmla="*/ 68 h 175"/>
                <a:gd name="T26" fmla="*/ 366 w 425"/>
                <a:gd name="T27" fmla="*/ 51 h 175"/>
                <a:gd name="T28" fmla="*/ 386 w 425"/>
                <a:gd name="T29" fmla="*/ 34 h 175"/>
                <a:gd name="T30" fmla="*/ 406 w 425"/>
                <a:gd name="T31" fmla="*/ 17 h 175"/>
                <a:gd name="T32" fmla="*/ 425 w 425"/>
                <a:gd name="T33" fmla="*/ 0 h 175"/>
                <a:gd name="T34" fmla="*/ 415 w 425"/>
                <a:gd name="T35" fmla="*/ 11 h 175"/>
                <a:gd name="T36" fmla="*/ 396 w 425"/>
                <a:gd name="T37" fmla="*/ 28 h 175"/>
                <a:gd name="T38" fmla="*/ 376 w 425"/>
                <a:gd name="T39" fmla="*/ 45 h 175"/>
                <a:gd name="T40" fmla="*/ 346 w 425"/>
                <a:gd name="T41" fmla="*/ 62 h 175"/>
                <a:gd name="T42" fmla="*/ 316 w 425"/>
                <a:gd name="T43" fmla="*/ 79 h 175"/>
                <a:gd name="T44" fmla="*/ 277 w 425"/>
                <a:gd name="T45" fmla="*/ 96 h 175"/>
                <a:gd name="T46" fmla="*/ 247 w 425"/>
                <a:gd name="T47" fmla="*/ 113 h 175"/>
                <a:gd name="T48" fmla="*/ 208 w 425"/>
                <a:gd name="T49" fmla="*/ 124 h 175"/>
                <a:gd name="T50" fmla="*/ 168 w 425"/>
                <a:gd name="T51" fmla="*/ 141 h 175"/>
                <a:gd name="T52" fmla="*/ 128 w 425"/>
                <a:gd name="T53" fmla="*/ 152 h 175"/>
                <a:gd name="T54" fmla="*/ 99 w 425"/>
                <a:gd name="T55" fmla="*/ 158 h 175"/>
                <a:gd name="T56" fmla="*/ 69 w 425"/>
                <a:gd name="T57" fmla="*/ 164 h 175"/>
                <a:gd name="T58" fmla="*/ 39 w 425"/>
                <a:gd name="T59" fmla="*/ 169 h 175"/>
                <a:gd name="T60" fmla="*/ 20 w 425"/>
                <a:gd name="T61" fmla="*/ 169 h 175"/>
                <a:gd name="T62" fmla="*/ 10 w 425"/>
                <a:gd name="T63" fmla="*/ 164 h 175"/>
                <a:gd name="T64" fmla="*/ 10 w 425"/>
                <a:gd name="T65" fmla="*/ 152 h 175"/>
                <a:gd name="T66" fmla="*/ 10 w 425"/>
                <a:gd name="T67" fmla="*/ 147 h 175"/>
                <a:gd name="T68" fmla="*/ 10 w 425"/>
                <a:gd name="T69" fmla="*/ 147 h 175"/>
                <a:gd name="T70" fmla="*/ 0 w 425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5"/>
                <a:gd name="T109" fmla="*/ 0 h 175"/>
                <a:gd name="T110" fmla="*/ 425 w 425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1" name="Freeform 73"/>
            <p:cNvSpPr>
              <a:spLocks/>
            </p:cNvSpPr>
            <p:nvPr/>
          </p:nvSpPr>
          <p:spPr bwMode="auto">
            <a:xfrm>
              <a:off x="732" y="4140"/>
              <a:ext cx="70" cy="28"/>
            </a:xfrm>
            <a:custGeom>
              <a:avLst/>
              <a:gdLst>
                <a:gd name="T0" fmla="*/ 0 w 70"/>
                <a:gd name="T1" fmla="*/ 11 h 28"/>
                <a:gd name="T2" fmla="*/ 10 w 70"/>
                <a:gd name="T3" fmla="*/ 11 h 28"/>
                <a:gd name="T4" fmla="*/ 20 w 70"/>
                <a:gd name="T5" fmla="*/ 5 h 28"/>
                <a:gd name="T6" fmla="*/ 30 w 70"/>
                <a:gd name="T7" fmla="*/ 0 h 28"/>
                <a:gd name="T8" fmla="*/ 40 w 70"/>
                <a:gd name="T9" fmla="*/ 0 h 28"/>
                <a:gd name="T10" fmla="*/ 50 w 70"/>
                <a:gd name="T11" fmla="*/ 5 h 28"/>
                <a:gd name="T12" fmla="*/ 60 w 70"/>
                <a:gd name="T13" fmla="*/ 11 h 28"/>
                <a:gd name="T14" fmla="*/ 60 w 70"/>
                <a:gd name="T15" fmla="*/ 16 h 28"/>
                <a:gd name="T16" fmla="*/ 60 w 70"/>
                <a:gd name="T17" fmla="*/ 28 h 28"/>
                <a:gd name="T18" fmla="*/ 70 w 70"/>
                <a:gd name="T19" fmla="*/ 28 h 28"/>
                <a:gd name="T20" fmla="*/ 70 w 70"/>
                <a:gd name="T21" fmla="*/ 11 h 28"/>
                <a:gd name="T22" fmla="*/ 60 w 70"/>
                <a:gd name="T23" fmla="*/ 5 h 28"/>
                <a:gd name="T24" fmla="*/ 60 w 70"/>
                <a:gd name="T25" fmla="*/ 0 h 28"/>
                <a:gd name="T26" fmla="*/ 50 w 70"/>
                <a:gd name="T27" fmla="*/ 0 h 28"/>
                <a:gd name="T28" fmla="*/ 40 w 70"/>
                <a:gd name="T29" fmla="*/ 0 h 28"/>
                <a:gd name="T30" fmla="*/ 30 w 70"/>
                <a:gd name="T31" fmla="*/ 0 h 28"/>
                <a:gd name="T32" fmla="*/ 10 w 70"/>
                <a:gd name="T33" fmla="*/ 5 h 28"/>
                <a:gd name="T34" fmla="*/ 0 w 70"/>
                <a:gd name="T35" fmla="*/ 11 h 28"/>
                <a:gd name="T36" fmla="*/ 0 w 70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28"/>
                <a:gd name="T59" fmla="*/ 70 w 70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2" name="Freeform 74"/>
            <p:cNvSpPr>
              <a:spLocks/>
            </p:cNvSpPr>
            <p:nvPr/>
          </p:nvSpPr>
          <p:spPr bwMode="auto">
            <a:xfrm>
              <a:off x="732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3" name="Freeform 75"/>
            <p:cNvSpPr>
              <a:spLocks/>
            </p:cNvSpPr>
            <p:nvPr/>
          </p:nvSpPr>
          <p:spPr bwMode="auto">
            <a:xfrm>
              <a:off x="732" y="4061"/>
              <a:ext cx="386" cy="124"/>
            </a:xfrm>
            <a:custGeom>
              <a:avLst/>
              <a:gdLst>
                <a:gd name="T0" fmla="*/ 386 w 386"/>
                <a:gd name="T1" fmla="*/ 0 h 124"/>
                <a:gd name="T2" fmla="*/ 386 w 386"/>
                <a:gd name="T3" fmla="*/ 0 h 124"/>
                <a:gd name="T4" fmla="*/ 367 w 386"/>
                <a:gd name="T5" fmla="*/ 16 h 124"/>
                <a:gd name="T6" fmla="*/ 357 w 386"/>
                <a:gd name="T7" fmla="*/ 28 h 124"/>
                <a:gd name="T8" fmla="*/ 327 w 386"/>
                <a:gd name="T9" fmla="*/ 45 h 124"/>
                <a:gd name="T10" fmla="*/ 307 w 386"/>
                <a:gd name="T11" fmla="*/ 56 h 124"/>
                <a:gd name="T12" fmla="*/ 277 w 386"/>
                <a:gd name="T13" fmla="*/ 67 h 124"/>
                <a:gd name="T14" fmla="*/ 248 w 386"/>
                <a:gd name="T15" fmla="*/ 79 h 124"/>
                <a:gd name="T16" fmla="*/ 228 w 386"/>
                <a:gd name="T17" fmla="*/ 90 h 124"/>
                <a:gd name="T18" fmla="*/ 198 w 386"/>
                <a:gd name="T19" fmla="*/ 101 h 124"/>
                <a:gd name="T20" fmla="*/ 169 w 386"/>
                <a:gd name="T21" fmla="*/ 112 h 124"/>
                <a:gd name="T22" fmla="*/ 139 w 386"/>
                <a:gd name="T23" fmla="*/ 118 h 124"/>
                <a:gd name="T24" fmla="*/ 119 w 386"/>
                <a:gd name="T25" fmla="*/ 118 h 124"/>
                <a:gd name="T26" fmla="*/ 99 w 386"/>
                <a:gd name="T27" fmla="*/ 124 h 124"/>
                <a:gd name="T28" fmla="*/ 80 w 386"/>
                <a:gd name="T29" fmla="*/ 118 h 124"/>
                <a:gd name="T30" fmla="*/ 70 w 386"/>
                <a:gd name="T31" fmla="*/ 118 h 124"/>
                <a:gd name="T32" fmla="*/ 70 w 386"/>
                <a:gd name="T33" fmla="*/ 107 h 124"/>
                <a:gd name="T34" fmla="*/ 70 w 386"/>
                <a:gd name="T35" fmla="*/ 101 h 124"/>
                <a:gd name="T36" fmla="*/ 70 w 386"/>
                <a:gd name="T37" fmla="*/ 101 h 124"/>
                <a:gd name="T38" fmla="*/ 70 w 386"/>
                <a:gd name="T39" fmla="*/ 90 h 124"/>
                <a:gd name="T40" fmla="*/ 60 w 386"/>
                <a:gd name="T41" fmla="*/ 79 h 124"/>
                <a:gd name="T42" fmla="*/ 60 w 386"/>
                <a:gd name="T43" fmla="*/ 79 h 124"/>
                <a:gd name="T44" fmla="*/ 50 w 386"/>
                <a:gd name="T45" fmla="*/ 79 h 124"/>
                <a:gd name="T46" fmla="*/ 30 w 386"/>
                <a:gd name="T47" fmla="*/ 79 h 124"/>
                <a:gd name="T48" fmla="*/ 20 w 386"/>
                <a:gd name="T49" fmla="*/ 79 h 124"/>
                <a:gd name="T50" fmla="*/ 10 w 386"/>
                <a:gd name="T51" fmla="*/ 84 h 124"/>
                <a:gd name="T52" fmla="*/ 0 w 386"/>
                <a:gd name="T53" fmla="*/ 90 h 124"/>
                <a:gd name="T54" fmla="*/ 386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4" name="Freeform 76"/>
            <p:cNvSpPr>
              <a:spLocks/>
            </p:cNvSpPr>
            <p:nvPr/>
          </p:nvSpPr>
          <p:spPr bwMode="auto">
            <a:xfrm>
              <a:off x="2177" y="237"/>
              <a:ext cx="1416" cy="11"/>
            </a:xfrm>
            <a:custGeom>
              <a:avLst/>
              <a:gdLst>
                <a:gd name="T0" fmla="*/ 1416 w 1416"/>
                <a:gd name="T1" fmla="*/ 6 h 11"/>
                <a:gd name="T2" fmla="*/ 1416 w 1416"/>
                <a:gd name="T3" fmla="*/ 0 h 11"/>
                <a:gd name="T4" fmla="*/ 0 w 1416"/>
                <a:gd name="T5" fmla="*/ 0 h 11"/>
                <a:gd name="T6" fmla="*/ 0 w 1416"/>
                <a:gd name="T7" fmla="*/ 11 h 11"/>
                <a:gd name="T8" fmla="*/ 1416 w 1416"/>
                <a:gd name="T9" fmla="*/ 11 h 11"/>
                <a:gd name="T10" fmla="*/ 1416 w 141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1"/>
                <a:gd name="T20" fmla="*/ 1416 w 14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5" name="Freeform 77"/>
            <p:cNvSpPr>
              <a:spLocks/>
            </p:cNvSpPr>
            <p:nvPr/>
          </p:nvSpPr>
          <p:spPr bwMode="auto">
            <a:xfrm>
              <a:off x="2177" y="293"/>
              <a:ext cx="1416" cy="12"/>
            </a:xfrm>
            <a:custGeom>
              <a:avLst/>
              <a:gdLst>
                <a:gd name="T0" fmla="*/ 1416 w 1416"/>
                <a:gd name="T1" fmla="*/ 6 h 12"/>
                <a:gd name="T2" fmla="*/ 1416 w 1416"/>
                <a:gd name="T3" fmla="*/ 0 h 12"/>
                <a:gd name="T4" fmla="*/ 0 w 1416"/>
                <a:gd name="T5" fmla="*/ 0 h 12"/>
                <a:gd name="T6" fmla="*/ 0 w 1416"/>
                <a:gd name="T7" fmla="*/ 12 h 12"/>
                <a:gd name="T8" fmla="*/ 1416 w 1416"/>
                <a:gd name="T9" fmla="*/ 12 h 12"/>
                <a:gd name="T10" fmla="*/ 1416 w 1416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2"/>
                <a:gd name="T20" fmla="*/ 1416 w 14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6" name="Freeform 78"/>
            <p:cNvSpPr>
              <a:spLocks/>
            </p:cNvSpPr>
            <p:nvPr/>
          </p:nvSpPr>
          <p:spPr bwMode="auto">
            <a:xfrm>
              <a:off x="2336" y="316"/>
              <a:ext cx="1098" cy="11"/>
            </a:xfrm>
            <a:custGeom>
              <a:avLst/>
              <a:gdLst>
                <a:gd name="T0" fmla="*/ 1098 w 1098"/>
                <a:gd name="T1" fmla="*/ 5 h 11"/>
                <a:gd name="T2" fmla="*/ 1098 w 1098"/>
                <a:gd name="T3" fmla="*/ 0 h 11"/>
                <a:gd name="T4" fmla="*/ 0 w 1098"/>
                <a:gd name="T5" fmla="*/ 0 h 11"/>
                <a:gd name="T6" fmla="*/ 0 w 1098"/>
                <a:gd name="T7" fmla="*/ 11 h 11"/>
                <a:gd name="T8" fmla="*/ 1098 w 1098"/>
                <a:gd name="T9" fmla="*/ 11 h 11"/>
                <a:gd name="T10" fmla="*/ 1098 w 1098"/>
                <a:gd name="T11" fmla="*/ 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8"/>
                <a:gd name="T19" fmla="*/ 0 h 11"/>
                <a:gd name="T20" fmla="*/ 1098 w 10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7" name="Rectangle 79"/>
            <p:cNvSpPr>
              <a:spLocks noChangeArrowheads="1"/>
            </p:cNvSpPr>
            <p:nvPr/>
          </p:nvSpPr>
          <p:spPr bwMode="auto">
            <a:xfrm>
              <a:off x="1979" y="259"/>
              <a:ext cx="1802" cy="23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8" name="Freeform 80"/>
            <p:cNvSpPr>
              <a:spLocks/>
            </p:cNvSpPr>
            <p:nvPr/>
          </p:nvSpPr>
          <p:spPr bwMode="auto">
            <a:xfrm>
              <a:off x="1682" y="243"/>
              <a:ext cx="297" cy="50"/>
            </a:xfrm>
            <a:custGeom>
              <a:avLst/>
              <a:gdLst>
                <a:gd name="T0" fmla="*/ 297 w 297"/>
                <a:gd name="T1" fmla="*/ 16 h 50"/>
                <a:gd name="T2" fmla="*/ 287 w 297"/>
                <a:gd name="T3" fmla="*/ 16 h 50"/>
                <a:gd name="T4" fmla="*/ 268 w 297"/>
                <a:gd name="T5" fmla="*/ 16 h 50"/>
                <a:gd name="T6" fmla="*/ 258 w 297"/>
                <a:gd name="T7" fmla="*/ 16 h 50"/>
                <a:gd name="T8" fmla="*/ 248 w 297"/>
                <a:gd name="T9" fmla="*/ 11 h 50"/>
                <a:gd name="T10" fmla="*/ 228 w 297"/>
                <a:gd name="T11" fmla="*/ 11 h 50"/>
                <a:gd name="T12" fmla="*/ 218 w 297"/>
                <a:gd name="T13" fmla="*/ 5 h 50"/>
                <a:gd name="T14" fmla="*/ 208 w 297"/>
                <a:gd name="T15" fmla="*/ 5 h 50"/>
                <a:gd name="T16" fmla="*/ 198 w 297"/>
                <a:gd name="T17" fmla="*/ 0 h 50"/>
                <a:gd name="T18" fmla="*/ 189 w 297"/>
                <a:gd name="T19" fmla="*/ 5 h 50"/>
                <a:gd name="T20" fmla="*/ 169 w 297"/>
                <a:gd name="T21" fmla="*/ 5 h 50"/>
                <a:gd name="T22" fmla="*/ 139 w 297"/>
                <a:gd name="T23" fmla="*/ 11 h 50"/>
                <a:gd name="T24" fmla="*/ 119 w 297"/>
                <a:gd name="T25" fmla="*/ 16 h 50"/>
                <a:gd name="T26" fmla="*/ 90 w 297"/>
                <a:gd name="T27" fmla="*/ 16 h 50"/>
                <a:gd name="T28" fmla="*/ 60 w 297"/>
                <a:gd name="T29" fmla="*/ 22 h 50"/>
                <a:gd name="T30" fmla="*/ 30 w 297"/>
                <a:gd name="T31" fmla="*/ 22 h 50"/>
                <a:gd name="T32" fmla="*/ 0 w 297"/>
                <a:gd name="T33" fmla="*/ 28 h 50"/>
                <a:gd name="T34" fmla="*/ 30 w 297"/>
                <a:gd name="T35" fmla="*/ 28 h 50"/>
                <a:gd name="T36" fmla="*/ 60 w 297"/>
                <a:gd name="T37" fmla="*/ 33 h 50"/>
                <a:gd name="T38" fmla="*/ 90 w 297"/>
                <a:gd name="T39" fmla="*/ 33 h 50"/>
                <a:gd name="T40" fmla="*/ 119 w 297"/>
                <a:gd name="T41" fmla="*/ 39 h 50"/>
                <a:gd name="T42" fmla="*/ 139 w 297"/>
                <a:gd name="T43" fmla="*/ 39 h 50"/>
                <a:gd name="T44" fmla="*/ 159 w 297"/>
                <a:gd name="T45" fmla="*/ 45 h 50"/>
                <a:gd name="T46" fmla="*/ 179 w 297"/>
                <a:gd name="T47" fmla="*/ 50 h 50"/>
                <a:gd name="T48" fmla="*/ 198 w 297"/>
                <a:gd name="T49" fmla="*/ 50 h 50"/>
                <a:gd name="T50" fmla="*/ 208 w 297"/>
                <a:gd name="T51" fmla="*/ 50 h 50"/>
                <a:gd name="T52" fmla="*/ 218 w 297"/>
                <a:gd name="T53" fmla="*/ 45 h 50"/>
                <a:gd name="T54" fmla="*/ 228 w 297"/>
                <a:gd name="T55" fmla="*/ 45 h 50"/>
                <a:gd name="T56" fmla="*/ 248 w 297"/>
                <a:gd name="T57" fmla="*/ 39 h 50"/>
                <a:gd name="T58" fmla="*/ 258 w 297"/>
                <a:gd name="T59" fmla="*/ 39 h 50"/>
                <a:gd name="T60" fmla="*/ 268 w 297"/>
                <a:gd name="T61" fmla="*/ 39 h 50"/>
                <a:gd name="T62" fmla="*/ 287 w 297"/>
                <a:gd name="T63" fmla="*/ 39 h 50"/>
                <a:gd name="T64" fmla="*/ 297 w 297"/>
                <a:gd name="T65" fmla="*/ 39 h 50"/>
                <a:gd name="T66" fmla="*/ 297 w 297"/>
                <a:gd name="T67" fmla="*/ 33 h 50"/>
                <a:gd name="T68" fmla="*/ 297 w 297"/>
                <a:gd name="T69" fmla="*/ 33 h 50"/>
                <a:gd name="T70" fmla="*/ 297 w 297"/>
                <a:gd name="T71" fmla="*/ 33 h 50"/>
                <a:gd name="T72" fmla="*/ 297 w 297"/>
                <a:gd name="T73" fmla="*/ 28 h 50"/>
                <a:gd name="T74" fmla="*/ 297 w 297"/>
                <a:gd name="T75" fmla="*/ 22 h 50"/>
                <a:gd name="T76" fmla="*/ 297 w 297"/>
                <a:gd name="T77" fmla="*/ 22 h 50"/>
                <a:gd name="T78" fmla="*/ 297 w 297"/>
                <a:gd name="T79" fmla="*/ 22 h 50"/>
                <a:gd name="T80" fmla="*/ 297 w 297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50"/>
                <a:gd name="T125" fmla="*/ 297 w 297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09" name="Freeform 81"/>
            <p:cNvSpPr>
              <a:spLocks/>
            </p:cNvSpPr>
            <p:nvPr/>
          </p:nvSpPr>
          <p:spPr bwMode="auto">
            <a:xfrm>
              <a:off x="3781" y="243"/>
              <a:ext cx="306" cy="50"/>
            </a:xfrm>
            <a:custGeom>
              <a:avLst/>
              <a:gdLst>
                <a:gd name="T0" fmla="*/ 0 w 306"/>
                <a:gd name="T1" fmla="*/ 16 h 50"/>
                <a:gd name="T2" fmla="*/ 19 w 306"/>
                <a:gd name="T3" fmla="*/ 16 h 50"/>
                <a:gd name="T4" fmla="*/ 29 w 306"/>
                <a:gd name="T5" fmla="*/ 16 h 50"/>
                <a:gd name="T6" fmla="*/ 49 w 306"/>
                <a:gd name="T7" fmla="*/ 16 h 50"/>
                <a:gd name="T8" fmla="*/ 59 w 306"/>
                <a:gd name="T9" fmla="*/ 11 h 50"/>
                <a:gd name="T10" fmla="*/ 69 w 306"/>
                <a:gd name="T11" fmla="*/ 11 h 50"/>
                <a:gd name="T12" fmla="*/ 79 w 306"/>
                <a:gd name="T13" fmla="*/ 5 h 50"/>
                <a:gd name="T14" fmla="*/ 89 w 306"/>
                <a:gd name="T15" fmla="*/ 5 h 50"/>
                <a:gd name="T16" fmla="*/ 99 w 306"/>
                <a:gd name="T17" fmla="*/ 0 h 50"/>
                <a:gd name="T18" fmla="*/ 118 w 306"/>
                <a:gd name="T19" fmla="*/ 5 h 50"/>
                <a:gd name="T20" fmla="*/ 138 w 306"/>
                <a:gd name="T21" fmla="*/ 5 h 50"/>
                <a:gd name="T22" fmla="*/ 158 w 306"/>
                <a:gd name="T23" fmla="*/ 11 h 50"/>
                <a:gd name="T24" fmla="*/ 188 w 306"/>
                <a:gd name="T25" fmla="*/ 16 h 50"/>
                <a:gd name="T26" fmla="*/ 217 w 306"/>
                <a:gd name="T27" fmla="*/ 16 h 50"/>
                <a:gd name="T28" fmla="*/ 237 w 306"/>
                <a:gd name="T29" fmla="*/ 22 h 50"/>
                <a:gd name="T30" fmla="*/ 267 w 306"/>
                <a:gd name="T31" fmla="*/ 22 h 50"/>
                <a:gd name="T32" fmla="*/ 306 w 306"/>
                <a:gd name="T33" fmla="*/ 28 h 50"/>
                <a:gd name="T34" fmla="*/ 267 w 306"/>
                <a:gd name="T35" fmla="*/ 28 h 50"/>
                <a:gd name="T36" fmla="*/ 237 w 306"/>
                <a:gd name="T37" fmla="*/ 33 h 50"/>
                <a:gd name="T38" fmla="*/ 217 w 306"/>
                <a:gd name="T39" fmla="*/ 33 h 50"/>
                <a:gd name="T40" fmla="*/ 188 w 306"/>
                <a:gd name="T41" fmla="*/ 39 h 50"/>
                <a:gd name="T42" fmla="*/ 158 w 306"/>
                <a:gd name="T43" fmla="*/ 39 h 50"/>
                <a:gd name="T44" fmla="*/ 138 w 306"/>
                <a:gd name="T45" fmla="*/ 45 h 50"/>
                <a:gd name="T46" fmla="*/ 118 w 306"/>
                <a:gd name="T47" fmla="*/ 50 h 50"/>
                <a:gd name="T48" fmla="*/ 108 w 306"/>
                <a:gd name="T49" fmla="*/ 50 h 50"/>
                <a:gd name="T50" fmla="*/ 99 w 306"/>
                <a:gd name="T51" fmla="*/ 50 h 50"/>
                <a:gd name="T52" fmla="*/ 79 w 306"/>
                <a:gd name="T53" fmla="*/ 45 h 50"/>
                <a:gd name="T54" fmla="*/ 69 w 306"/>
                <a:gd name="T55" fmla="*/ 45 h 50"/>
                <a:gd name="T56" fmla="*/ 59 w 306"/>
                <a:gd name="T57" fmla="*/ 39 h 50"/>
                <a:gd name="T58" fmla="*/ 49 w 306"/>
                <a:gd name="T59" fmla="*/ 39 h 50"/>
                <a:gd name="T60" fmla="*/ 29 w 306"/>
                <a:gd name="T61" fmla="*/ 39 h 50"/>
                <a:gd name="T62" fmla="*/ 19 w 306"/>
                <a:gd name="T63" fmla="*/ 39 h 50"/>
                <a:gd name="T64" fmla="*/ 0 w 306"/>
                <a:gd name="T65" fmla="*/ 39 h 50"/>
                <a:gd name="T66" fmla="*/ 0 w 306"/>
                <a:gd name="T67" fmla="*/ 33 h 50"/>
                <a:gd name="T68" fmla="*/ 0 w 306"/>
                <a:gd name="T69" fmla="*/ 33 h 50"/>
                <a:gd name="T70" fmla="*/ 0 w 306"/>
                <a:gd name="T71" fmla="*/ 33 h 50"/>
                <a:gd name="T72" fmla="*/ 0 w 306"/>
                <a:gd name="T73" fmla="*/ 28 h 50"/>
                <a:gd name="T74" fmla="*/ 0 w 306"/>
                <a:gd name="T75" fmla="*/ 22 h 50"/>
                <a:gd name="T76" fmla="*/ 0 w 306"/>
                <a:gd name="T77" fmla="*/ 22 h 50"/>
                <a:gd name="T78" fmla="*/ 0 w 306"/>
                <a:gd name="T79" fmla="*/ 22 h 50"/>
                <a:gd name="T80" fmla="*/ 0 w 306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50"/>
                <a:gd name="T125" fmla="*/ 306 w 306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0" name="Freeform 82"/>
            <p:cNvSpPr>
              <a:spLocks/>
            </p:cNvSpPr>
            <p:nvPr/>
          </p:nvSpPr>
          <p:spPr bwMode="auto">
            <a:xfrm>
              <a:off x="2801" y="209"/>
              <a:ext cx="158" cy="124"/>
            </a:xfrm>
            <a:custGeom>
              <a:avLst/>
              <a:gdLst>
                <a:gd name="T0" fmla="*/ 0 w 158"/>
                <a:gd name="T1" fmla="*/ 62 h 124"/>
                <a:gd name="T2" fmla="*/ 79 w 158"/>
                <a:gd name="T3" fmla="*/ 0 h 124"/>
                <a:gd name="T4" fmla="*/ 158 w 158"/>
                <a:gd name="T5" fmla="*/ 62 h 124"/>
                <a:gd name="T6" fmla="*/ 79 w 158"/>
                <a:gd name="T7" fmla="*/ 124 h 124"/>
                <a:gd name="T8" fmla="*/ 0 w 158"/>
                <a:gd name="T9" fmla="*/ 62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1" name="Freeform 83"/>
            <p:cNvSpPr>
              <a:spLocks/>
            </p:cNvSpPr>
            <p:nvPr/>
          </p:nvSpPr>
          <p:spPr bwMode="auto">
            <a:xfrm>
              <a:off x="2801" y="203"/>
              <a:ext cx="89" cy="68"/>
            </a:xfrm>
            <a:custGeom>
              <a:avLst/>
              <a:gdLst>
                <a:gd name="T0" fmla="*/ 89 w 89"/>
                <a:gd name="T1" fmla="*/ 0 h 68"/>
                <a:gd name="T2" fmla="*/ 79 w 89"/>
                <a:gd name="T3" fmla="*/ 0 h 68"/>
                <a:gd name="T4" fmla="*/ 0 w 89"/>
                <a:gd name="T5" fmla="*/ 68 h 68"/>
                <a:gd name="T6" fmla="*/ 10 w 89"/>
                <a:gd name="T7" fmla="*/ 68 h 68"/>
                <a:gd name="T8" fmla="*/ 89 w 89"/>
                <a:gd name="T9" fmla="*/ 6 h 68"/>
                <a:gd name="T10" fmla="*/ 79 w 89"/>
                <a:gd name="T11" fmla="*/ 6 h 68"/>
                <a:gd name="T12" fmla="*/ 89 w 89"/>
                <a:gd name="T13" fmla="*/ 0 h 68"/>
                <a:gd name="T14" fmla="*/ 79 w 89"/>
                <a:gd name="T15" fmla="*/ 0 h 68"/>
                <a:gd name="T16" fmla="*/ 79 w 89"/>
                <a:gd name="T17" fmla="*/ 0 h 68"/>
                <a:gd name="T18" fmla="*/ 89 w 89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0"/>
                  </a:moveTo>
                  <a:lnTo>
                    <a:pt x="79" y="0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2" name="Freeform 84"/>
            <p:cNvSpPr>
              <a:spLocks/>
            </p:cNvSpPr>
            <p:nvPr/>
          </p:nvSpPr>
          <p:spPr bwMode="auto">
            <a:xfrm>
              <a:off x="2880" y="203"/>
              <a:ext cx="89" cy="68"/>
            </a:xfrm>
            <a:custGeom>
              <a:avLst/>
              <a:gdLst>
                <a:gd name="T0" fmla="*/ 89 w 89"/>
                <a:gd name="T1" fmla="*/ 68 h 68"/>
                <a:gd name="T2" fmla="*/ 89 w 89"/>
                <a:gd name="T3" fmla="*/ 68 h 68"/>
                <a:gd name="T4" fmla="*/ 10 w 89"/>
                <a:gd name="T5" fmla="*/ 0 h 68"/>
                <a:gd name="T6" fmla="*/ 0 w 89"/>
                <a:gd name="T7" fmla="*/ 6 h 68"/>
                <a:gd name="T8" fmla="*/ 79 w 89"/>
                <a:gd name="T9" fmla="*/ 68 h 68"/>
                <a:gd name="T10" fmla="*/ 79 w 89"/>
                <a:gd name="T11" fmla="*/ 68 h 68"/>
                <a:gd name="T12" fmla="*/ 89 w 89"/>
                <a:gd name="T13" fmla="*/ 68 h 68"/>
                <a:gd name="T14" fmla="*/ 89 w 89"/>
                <a:gd name="T15" fmla="*/ 68 h 68"/>
                <a:gd name="T16" fmla="*/ 89 w 89"/>
                <a:gd name="T17" fmla="*/ 68 h 68"/>
                <a:gd name="T18" fmla="*/ 89 w 89"/>
                <a:gd name="T19" fmla="*/ 68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68"/>
                  </a:moveTo>
                  <a:lnTo>
                    <a:pt x="89" y="68"/>
                  </a:lnTo>
                  <a:lnTo>
                    <a:pt x="10" y="0"/>
                  </a:lnTo>
                  <a:lnTo>
                    <a:pt x="0" y="6"/>
                  </a:lnTo>
                  <a:lnTo>
                    <a:pt x="7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3" name="Freeform 85"/>
            <p:cNvSpPr>
              <a:spLocks/>
            </p:cNvSpPr>
            <p:nvPr/>
          </p:nvSpPr>
          <p:spPr bwMode="auto">
            <a:xfrm>
              <a:off x="2880" y="271"/>
              <a:ext cx="89" cy="67"/>
            </a:xfrm>
            <a:custGeom>
              <a:avLst/>
              <a:gdLst>
                <a:gd name="T0" fmla="*/ 0 w 89"/>
                <a:gd name="T1" fmla="*/ 67 h 67"/>
                <a:gd name="T2" fmla="*/ 10 w 89"/>
                <a:gd name="T3" fmla="*/ 67 h 67"/>
                <a:gd name="T4" fmla="*/ 89 w 89"/>
                <a:gd name="T5" fmla="*/ 0 h 67"/>
                <a:gd name="T6" fmla="*/ 79 w 89"/>
                <a:gd name="T7" fmla="*/ 0 h 67"/>
                <a:gd name="T8" fmla="*/ 0 w 89"/>
                <a:gd name="T9" fmla="*/ 62 h 67"/>
                <a:gd name="T10" fmla="*/ 10 w 89"/>
                <a:gd name="T11" fmla="*/ 62 h 67"/>
                <a:gd name="T12" fmla="*/ 0 w 89"/>
                <a:gd name="T13" fmla="*/ 67 h 67"/>
                <a:gd name="T14" fmla="*/ 0 w 89"/>
                <a:gd name="T15" fmla="*/ 67 h 67"/>
                <a:gd name="T16" fmla="*/ 10 w 89"/>
                <a:gd name="T17" fmla="*/ 67 h 67"/>
                <a:gd name="T18" fmla="*/ 0 w 89"/>
                <a:gd name="T19" fmla="*/ 6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4" name="Freeform 86"/>
            <p:cNvSpPr>
              <a:spLocks/>
            </p:cNvSpPr>
            <p:nvPr/>
          </p:nvSpPr>
          <p:spPr bwMode="auto">
            <a:xfrm>
              <a:off x="2801" y="271"/>
              <a:ext cx="89" cy="67"/>
            </a:xfrm>
            <a:custGeom>
              <a:avLst/>
              <a:gdLst>
                <a:gd name="T0" fmla="*/ 0 w 89"/>
                <a:gd name="T1" fmla="*/ 0 h 67"/>
                <a:gd name="T2" fmla="*/ 0 w 89"/>
                <a:gd name="T3" fmla="*/ 0 h 67"/>
                <a:gd name="T4" fmla="*/ 79 w 89"/>
                <a:gd name="T5" fmla="*/ 67 h 67"/>
                <a:gd name="T6" fmla="*/ 89 w 89"/>
                <a:gd name="T7" fmla="*/ 62 h 67"/>
                <a:gd name="T8" fmla="*/ 10 w 89"/>
                <a:gd name="T9" fmla="*/ 0 h 67"/>
                <a:gd name="T10" fmla="*/ 10 w 89"/>
                <a:gd name="T11" fmla="*/ 0 h 67"/>
                <a:gd name="T12" fmla="*/ 0 w 89"/>
                <a:gd name="T13" fmla="*/ 0 h 67"/>
                <a:gd name="T14" fmla="*/ 0 w 89"/>
                <a:gd name="T15" fmla="*/ 0 h 67"/>
                <a:gd name="T16" fmla="*/ 0 w 89"/>
                <a:gd name="T17" fmla="*/ 0 h 67"/>
                <a:gd name="T18" fmla="*/ 0 w 89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0"/>
                  </a:moveTo>
                  <a:lnTo>
                    <a:pt x="0" y="0"/>
                  </a:lnTo>
                  <a:lnTo>
                    <a:pt x="79" y="67"/>
                  </a:lnTo>
                  <a:lnTo>
                    <a:pt x="89" y="62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5" name="Freeform 87"/>
            <p:cNvSpPr>
              <a:spLocks/>
            </p:cNvSpPr>
            <p:nvPr/>
          </p:nvSpPr>
          <p:spPr bwMode="auto">
            <a:xfrm>
              <a:off x="2840" y="237"/>
              <a:ext cx="80" cy="68"/>
            </a:xfrm>
            <a:custGeom>
              <a:avLst/>
              <a:gdLst>
                <a:gd name="T0" fmla="*/ 0 w 80"/>
                <a:gd name="T1" fmla="*/ 34 h 68"/>
                <a:gd name="T2" fmla="*/ 40 w 80"/>
                <a:gd name="T3" fmla="*/ 0 h 68"/>
                <a:gd name="T4" fmla="*/ 80 w 80"/>
                <a:gd name="T5" fmla="*/ 34 h 68"/>
                <a:gd name="T6" fmla="*/ 40 w 80"/>
                <a:gd name="T7" fmla="*/ 68 h 68"/>
                <a:gd name="T8" fmla="*/ 0 w 80"/>
                <a:gd name="T9" fmla="*/ 3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68"/>
                <a:gd name="T17" fmla="*/ 80 w 8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68">
                  <a:moveTo>
                    <a:pt x="0" y="34"/>
                  </a:moveTo>
                  <a:lnTo>
                    <a:pt x="40" y="0"/>
                  </a:lnTo>
                  <a:lnTo>
                    <a:pt x="80" y="34"/>
                  </a:lnTo>
                  <a:lnTo>
                    <a:pt x="40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6" name="Freeform 88"/>
            <p:cNvSpPr>
              <a:spLocks/>
            </p:cNvSpPr>
            <p:nvPr/>
          </p:nvSpPr>
          <p:spPr bwMode="auto">
            <a:xfrm>
              <a:off x="2840" y="226"/>
              <a:ext cx="50" cy="50"/>
            </a:xfrm>
            <a:custGeom>
              <a:avLst/>
              <a:gdLst>
                <a:gd name="T0" fmla="*/ 50 w 50"/>
                <a:gd name="T1" fmla="*/ 5 h 50"/>
                <a:gd name="T2" fmla="*/ 40 w 50"/>
                <a:gd name="T3" fmla="*/ 5 h 50"/>
                <a:gd name="T4" fmla="*/ 0 w 50"/>
                <a:gd name="T5" fmla="*/ 39 h 50"/>
                <a:gd name="T6" fmla="*/ 10 w 50"/>
                <a:gd name="T7" fmla="*/ 50 h 50"/>
                <a:gd name="T8" fmla="*/ 50 w 50"/>
                <a:gd name="T9" fmla="*/ 17 h 50"/>
                <a:gd name="T10" fmla="*/ 40 w 50"/>
                <a:gd name="T11" fmla="*/ 17 h 50"/>
                <a:gd name="T12" fmla="*/ 50 w 50"/>
                <a:gd name="T13" fmla="*/ 5 h 50"/>
                <a:gd name="T14" fmla="*/ 40 w 50"/>
                <a:gd name="T15" fmla="*/ 0 h 50"/>
                <a:gd name="T16" fmla="*/ 40 w 50"/>
                <a:gd name="T17" fmla="*/ 5 h 50"/>
                <a:gd name="T18" fmla="*/ 50 w 50"/>
                <a:gd name="T19" fmla="*/ 5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50"/>
                <a:gd name="T32" fmla="*/ 50 w 50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50">
                  <a:moveTo>
                    <a:pt x="50" y="5"/>
                  </a:moveTo>
                  <a:lnTo>
                    <a:pt x="40" y="5"/>
                  </a:lnTo>
                  <a:lnTo>
                    <a:pt x="0" y="39"/>
                  </a:lnTo>
                  <a:lnTo>
                    <a:pt x="10" y="50"/>
                  </a:lnTo>
                  <a:lnTo>
                    <a:pt x="50" y="17"/>
                  </a:lnTo>
                  <a:lnTo>
                    <a:pt x="40" y="17"/>
                  </a:lnTo>
                  <a:lnTo>
                    <a:pt x="50" y="5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7" name="Freeform 89"/>
            <p:cNvSpPr>
              <a:spLocks/>
            </p:cNvSpPr>
            <p:nvPr/>
          </p:nvSpPr>
          <p:spPr bwMode="auto">
            <a:xfrm>
              <a:off x="2880" y="231"/>
              <a:ext cx="59" cy="45"/>
            </a:xfrm>
            <a:custGeom>
              <a:avLst/>
              <a:gdLst>
                <a:gd name="T0" fmla="*/ 49 w 59"/>
                <a:gd name="T1" fmla="*/ 45 h 45"/>
                <a:gd name="T2" fmla="*/ 49 w 59"/>
                <a:gd name="T3" fmla="*/ 34 h 45"/>
                <a:gd name="T4" fmla="*/ 10 w 59"/>
                <a:gd name="T5" fmla="*/ 0 h 45"/>
                <a:gd name="T6" fmla="*/ 0 w 59"/>
                <a:gd name="T7" fmla="*/ 12 h 45"/>
                <a:gd name="T8" fmla="*/ 40 w 59"/>
                <a:gd name="T9" fmla="*/ 45 h 45"/>
                <a:gd name="T10" fmla="*/ 40 w 59"/>
                <a:gd name="T11" fmla="*/ 34 h 45"/>
                <a:gd name="T12" fmla="*/ 49 w 59"/>
                <a:gd name="T13" fmla="*/ 45 h 45"/>
                <a:gd name="T14" fmla="*/ 59 w 59"/>
                <a:gd name="T15" fmla="*/ 40 h 45"/>
                <a:gd name="T16" fmla="*/ 49 w 59"/>
                <a:gd name="T17" fmla="*/ 34 h 45"/>
                <a:gd name="T18" fmla="*/ 49 w 59"/>
                <a:gd name="T19" fmla="*/ 4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8" name="Freeform 90"/>
            <p:cNvSpPr>
              <a:spLocks/>
            </p:cNvSpPr>
            <p:nvPr/>
          </p:nvSpPr>
          <p:spPr bwMode="auto">
            <a:xfrm>
              <a:off x="2880" y="265"/>
              <a:ext cx="49" cy="51"/>
            </a:xfrm>
            <a:custGeom>
              <a:avLst/>
              <a:gdLst>
                <a:gd name="T0" fmla="*/ 0 w 49"/>
                <a:gd name="T1" fmla="*/ 45 h 51"/>
                <a:gd name="T2" fmla="*/ 10 w 49"/>
                <a:gd name="T3" fmla="*/ 45 h 51"/>
                <a:gd name="T4" fmla="*/ 49 w 49"/>
                <a:gd name="T5" fmla="*/ 11 h 51"/>
                <a:gd name="T6" fmla="*/ 40 w 49"/>
                <a:gd name="T7" fmla="*/ 0 h 51"/>
                <a:gd name="T8" fmla="*/ 0 w 49"/>
                <a:gd name="T9" fmla="*/ 34 h 51"/>
                <a:gd name="T10" fmla="*/ 10 w 49"/>
                <a:gd name="T11" fmla="*/ 34 h 51"/>
                <a:gd name="T12" fmla="*/ 0 w 49"/>
                <a:gd name="T13" fmla="*/ 45 h 51"/>
                <a:gd name="T14" fmla="*/ 0 w 49"/>
                <a:gd name="T15" fmla="*/ 51 h 51"/>
                <a:gd name="T16" fmla="*/ 10 w 49"/>
                <a:gd name="T17" fmla="*/ 45 h 51"/>
                <a:gd name="T18" fmla="*/ 0 w 49"/>
                <a:gd name="T19" fmla="*/ 45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1"/>
                <a:gd name="T32" fmla="*/ 49 w 49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1">
                  <a:moveTo>
                    <a:pt x="0" y="45"/>
                  </a:moveTo>
                  <a:lnTo>
                    <a:pt x="10" y="45"/>
                  </a:lnTo>
                  <a:lnTo>
                    <a:pt x="49" y="11"/>
                  </a:lnTo>
                  <a:lnTo>
                    <a:pt x="40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19" name="Freeform 91"/>
            <p:cNvSpPr>
              <a:spLocks/>
            </p:cNvSpPr>
            <p:nvPr/>
          </p:nvSpPr>
          <p:spPr bwMode="auto">
            <a:xfrm>
              <a:off x="2831" y="265"/>
              <a:ext cx="59" cy="45"/>
            </a:xfrm>
            <a:custGeom>
              <a:avLst/>
              <a:gdLst>
                <a:gd name="T0" fmla="*/ 9 w 59"/>
                <a:gd name="T1" fmla="*/ 0 h 45"/>
                <a:gd name="T2" fmla="*/ 9 w 59"/>
                <a:gd name="T3" fmla="*/ 11 h 45"/>
                <a:gd name="T4" fmla="*/ 49 w 59"/>
                <a:gd name="T5" fmla="*/ 45 h 45"/>
                <a:gd name="T6" fmla="*/ 59 w 59"/>
                <a:gd name="T7" fmla="*/ 34 h 45"/>
                <a:gd name="T8" fmla="*/ 19 w 59"/>
                <a:gd name="T9" fmla="*/ 0 h 45"/>
                <a:gd name="T10" fmla="*/ 19 w 59"/>
                <a:gd name="T11" fmla="*/ 11 h 45"/>
                <a:gd name="T12" fmla="*/ 9 w 59"/>
                <a:gd name="T13" fmla="*/ 0 h 45"/>
                <a:gd name="T14" fmla="*/ 0 w 59"/>
                <a:gd name="T15" fmla="*/ 6 h 45"/>
                <a:gd name="T16" fmla="*/ 9 w 59"/>
                <a:gd name="T17" fmla="*/ 11 h 45"/>
                <a:gd name="T18" fmla="*/ 9 w 59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9" y="0"/>
                  </a:moveTo>
                  <a:lnTo>
                    <a:pt x="9" y="11"/>
                  </a:lnTo>
                  <a:lnTo>
                    <a:pt x="49" y="45"/>
                  </a:lnTo>
                  <a:lnTo>
                    <a:pt x="59" y="34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9" y="0"/>
                  </a:lnTo>
                  <a:lnTo>
                    <a:pt x="0" y="6"/>
                  </a:lnTo>
                  <a:lnTo>
                    <a:pt x="9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0" name="Freeform 92"/>
            <p:cNvSpPr>
              <a:spLocks/>
            </p:cNvSpPr>
            <p:nvPr/>
          </p:nvSpPr>
          <p:spPr bwMode="auto">
            <a:xfrm>
              <a:off x="2544" y="4218"/>
              <a:ext cx="752" cy="6"/>
            </a:xfrm>
            <a:custGeom>
              <a:avLst/>
              <a:gdLst>
                <a:gd name="T0" fmla="*/ 752 w 752"/>
                <a:gd name="T1" fmla="*/ 6 h 6"/>
                <a:gd name="T2" fmla="*/ 752 w 752"/>
                <a:gd name="T3" fmla="*/ 0 h 6"/>
                <a:gd name="T4" fmla="*/ 0 w 752"/>
                <a:gd name="T5" fmla="*/ 0 h 6"/>
                <a:gd name="T6" fmla="*/ 0 w 752"/>
                <a:gd name="T7" fmla="*/ 6 h 6"/>
                <a:gd name="T8" fmla="*/ 752 w 752"/>
                <a:gd name="T9" fmla="*/ 6 h 6"/>
                <a:gd name="T10" fmla="*/ 752 w 75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6"/>
                <a:gd name="T20" fmla="*/ 752 w 75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1" name="Freeform 93"/>
            <p:cNvSpPr>
              <a:spLocks/>
            </p:cNvSpPr>
            <p:nvPr/>
          </p:nvSpPr>
          <p:spPr bwMode="auto">
            <a:xfrm>
              <a:off x="2544" y="4252"/>
              <a:ext cx="752" cy="1"/>
            </a:xfrm>
            <a:custGeom>
              <a:avLst/>
              <a:gdLst>
                <a:gd name="T0" fmla="*/ 752 w 752"/>
                <a:gd name="T1" fmla="*/ 0 h 1"/>
                <a:gd name="T2" fmla="*/ 752 w 752"/>
                <a:gd name="T3" fmla="*/ 0 h 1"/>
                <a:gd name="T4" fmla="*/ 0 w 752"/>
                <a:gd name="T5" fmla="*/ 0 h 1"/>
                <a:gd name="T6" fmla="*/ 0 w 752"/>
                <a:gd name="T7" fmla="*/ 0 h 1"/>
                <a:gd name="T8" fmla="*/ 752 w 752"/>
                <a:gd name="T9" fmla="*/ 0 h 1"/>
                <a:gd name="T10" fmla="*/ 752 w 75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1"/>
                <a:gd name="T20" fmla="*/ 752 w 75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2" name="Freeform 94"/>
            <p:cNvSpPr>
              <a:spLocks/>
            </p:cNvSpPr>
            <p:nvPr/>
          </p:nvSpPr>
          <p:spPr bwMode="auto">
            <a:xfrm>
              <a:off x="2623" y="4264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593 w 593"/>
                <a:gd name="T3" fmla="*/ 0 h 1"/>
                <a:gd name="T4" fmla="*/ 0 w 593"/>
                <a:gd name="T5" fmla="*/ 0 h 1"/>
                <a:gd name="T6" fmla="*/ 0 w 593"/>
                <a:gd name="T7" fmla="*/ 0 h 1"/>
                <a:gd name="T8" fmla="*/ 593 w 593"/>
                <a:gd name="T9" fmla="*/ 0 h 1"/>
                <a:gd name="T10" fmla="*/ 593 w 59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3"/>
                <a:gd name="T19" fmla="*/ 0 h 1"/>
                <a:gd name="T20" fmla="*/ 593 w 59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3" name="Rectangle 95"/>
            <p:cNvSpPr>
              <a:spLocks noChangeArrowheads="1"/>
            </p:cNvSpPr>
            <p:nvPr/>
          </p:nvSpPr>
          <p:spPr bwMode="auto"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4" name="Freeform 96"/>
            <p:cNvSpPr>
              <a:spLocks/>
            </p:cNvSpPr>
            <p:nvPr/>
          </p:nvSpPr>
          <p:spPr bwMode="auto">
            <a:xfrm>
              <a:off x="2880" y="4202"/>
              <a:ext cx="79" cy="67"/>
            </a:xfrm>
            <a:custGeom>
              <a:avLst/>
              <a:gdLst>
                <a:gd name="T0" fmla="*/ 0 w 79"/>
                <a:gd name="T1" fmla="*/ 33 h 67"/>
                <a:gd name="T2" fmla="*/ 40 w 79"/>
                <a:gd name="T3" fmla="*/ 0 h 67"/>
                <a:gd name="T4" fmla="*/ 79 w 79"/>
                <a:gd name="T5" fmla="*/ 33 h 67"/>
                <a:gd name="T6" fmla="*/ 40 w 79"/>
                <a:gd name="T7" fmla="*/ 67 h 67"/>
                <a:gd name="T8" fmla="*/ 0 w 79"/>
                <a:gd name="T9" fmla="*/ 3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67"/>
                <a:gd name="T17" fmla="*/ 79 w 7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5" name="Freeform 97"/>
            <p:cNvSpPr>
              <a:spLocks/>
            </p:cNvSpPr>
            <p:nvPr/>
          </p:nvSpPr>
          <p:spPr bwMode="auto">
            <a:xfrm>
              <a:off x="2880" y="4202"/>
              <a:ext cx="40" cy="39"/>
            </a:xfrm>
            <a:custGeom>
              <a:avLst/>
              <a:gdLst>
                <a:gd name="T0" fmla="*/ 40 w 40"/>
                <a:gd name="T1" fmla="*/ 0 h 39"/>
                <a:gd name="T2" fmla="*/ 40 w 40"/>
                <a:gd name="T3" fmla="*/ 0 h 39"/>
                <a:gd name="T4" fmla="*/ 0 w 40"/>
                <a:gd name="T5" fmla="*/ 33 h 39"/>
                <a:gd name="T6" fmla="*/ 0 w 40"/>
                <a:gd name="T7" fmla="*/ 39 h 39"/>
                <a:gd name="T8" fmla="*/ 40 w 40"/>
                <a:gd name="T9" fmla="*/ 5 h 39"/>
                <a:gd name="T10" fmla="*/ 40 w 40"/>
                <a:gd name="T11" fmla="*/ 5 h 39"/>
                <a:gd name="T12" fmla="*/ 40 w 40"/>
                <a:gd name="T13" fmla="*/ 0 h 39"/>
                <a:gd name="T14" fmla="*/ 40 w 40"/>
                <a:gd name="T15" fmla="*/ 0 h 39"/>
                <a:gd name="T16" fmla="*/ 40 w 40"/>
                <a:gd name="T17" fmla="*/ 0 h 39"/>
                <a:gd name="T18" fmla="*/ 40 w 4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9"/>
                <a:gd name="T32" fmla="*/ 40 w 40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6" name="Freeform 98"/>
            <p:cNvSpPr>
              <a:spLocks/>
            </p:cNvSpPr>
            <p:nvPr/>
          </p:nvSpPr>
          <p:spPr bwMode="auto">
            <a:xfrm>
              <a:off x="2920" y="4202"/>
              <a:ext cx="49" cy="39"/>
            </a:xfrm>
            <a:custGeom>
              <a:avLst/>
              <a:gdLst>
                <a:gd name="T0" fmla="*/ 49 w 49"/>
                <a:gd name="T1" fmla="*/ 39 h 39"/>
                <a:gd name="T2" fmla="*/ 49 w 49"/>
                <a:gd name="T3" fmla="*/ 33 h 39"/>
                <a:gd name="T4" fmla="*/ 0 w 49"/>
                <a:gd name="T5" fmla="*/ 0 h 39"/>
                <a:gd name="T6" fmla="*/ 0 w 49"/>
                <a:gd name="T7" fmla="*/ 5 h 39"/>
                <a:gd name="T8" fmla="*/ 39 w 49"/>
                <a:gd name="T9" fmla="*/ 39 h 39"/>
                <a:gd name="T10" fmla="*/ 39 w 49"/>
                <a:gd name="T11" fmla="*/ 33 h 39"/>
                <a:gd name="T12" fmla="*/ 49 w 49"/>
                <a:gd name="T13" fmla="*/ 39 h 39"/>
                <a:gd name="T14" fmla="*/ 49 w 49"/>
                <a:gd name="T15" fmla="*/ 33 h 39"/>
                <a:gd name="T16" fmla="*/ 49 w 49"/>
                <a:gd name="T17" fmla="*/ 33 h 39"/>
                <a:gd name="T18" fmla="*/ 49 w 49"/>
                <a:gd name="T19" fmla="*/ 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9"/>
                <a:gd name="T32" fmla="*/ 49 w 4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7" name="Freeform 99"/>
            <p:cNvSpPr>
              <a:spLocks/>
            </p:cNvSpPr>
            <p:nvPr/>
          </p:nvSpPr>
          <p:spPr bwMode="auto">
            <a:xfrm>
              <a:off x="2920" y="4235"/>
              <a:ext cx="49" cy="40"/>
            </a:xfrm>
            <a:custGeom>
              <a:avLst/>
              <a:gdLst>
                <a:gd name="T0" fmla="*/ 0 w 49"/>
                <a:gd name="T1" fmla="*/ 34 h 40"/>
                <a:gd name="T2" fmla="*/ 0 w 49"/>
                <a:gd name="T3" fmla="*/ 34 h 40"/>
                <a:gd name="T4" fmla="*/ 49 w 49"/>
                <a:gd name="T5" fmla="*/ 6 h 40"/>
                <a:gd name="T6" fmla="*/ 39 w 49"/>
                <a:gd name="T7" fmla="*/ 0 h 40"/>
                <a:gd name="T8" fmla="*/ 0 w 49"/>
                <a:gd name="T9" fmla="*/ 34 h 40"/>
                <a:gd name="T10" fmla="*/ 0 w 49"/>
                <a:gd name="T11" fmla="*/ 34 h 40"/>
                <a:gd name="T12" fmla="*/ 0 w 49"/>
                <a:gd name="T13" fmla="*/ 34 h 40"/>
                <a:gd name="T14" fmla="*/ 0 w 49"/>
                <a:gd name="T15" fmla="*/ 40 h 40"/>
                <a:gd name="T16" fmla="*/ 0 w 49"/>
                <a:gd name="T17" fmla="*/ 34 h 40"/>
                <a:gd name="T18" fmla="*/ 0 w 49"/>
                <a:gd name="T19" fmla="*/ 3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0"/>
                <a:gd name="T32" fmla="*/ 49 w 4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8" name="Freeform 100"/>
            <p:cNvSpPr>
              <a:spLocks/>
            </p:cNvSpPr>
            <p:nvPr/>
          </p:nvSpPr>
          <p:spPr bwMode="auto">
            <a:xfrm>
              <a:off x="2870" y="4235"/>
              <a:ext cx="50" cy="34"/>
            </a:xfrm>
            <a:custGeom>
              <a:avLst/>
              <a:gdLst>
                <a:gd name="T0" fmla="*/ 10 w 50"/>
                <a:gd name="T1" fmla="*/ 0 h 34"/>
                <a:gd name="T2" fmla="*/ 10 w 50"/>
                <a:gd name="T3" fmla="*/ 6 h 34"/>
                <a:gd name="T4" fmla="*/ 50 w 50"/>
                <a:gd name="T5" fmla="*/ 34 h 34"/>
                <a:gd name="T6" fmla="*/ 50 w 50"/>
                <a:gd name="T7" fmla="*/ 34 h 34"/>
                <a:gd name="T8" fmla="*/ 10 w 50"/>
                <a:gd name="T9" fmla="*/ 0 h 34"/>
                <a:gd name="T10" fmla="*/ 10 w 50"/>
                <a:gd name="T11" fmla="*/ 6 h 34"/>
                <a:gd name="T12" fmla="*/ 10 w 50"/>
                <a:gd name="T13" fmla="*/ 0 h 34"/>
                <a:gd name="T14" fmla="*/ 0 w 50"/>
                <a:gd name="T15" fmla="*/ 0 h 34"/>
                <a:gd name="T16" fmla="*/ 10 w 50"/>
                <a:gd name="T17" fmla="*/ 6 h 34"/>
                <a:gd name="T18" fmla="*/ 10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4"/>
                <a:gd name="T32" fmla="*/ 50 w 5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29" name="Freeform 101"/>
            <p:cNvSpPr>
              <a:spLocks/>
            </p:cNvSpPr>
            <p:nvPr/>
          </p:nvSpPr>
          <p:spPr bwMode="auto">
            <a:xfrm>
              <a:off x="2900" y="4218"/>
              <a:ext cx="39" cy="34"/>
            </a:xfrm>
            <a:custGeom>
              <a:avLst/>
              <a:gdLst>
                <a:gd name="T0" fmla="*/ 0 w 39"/>
                <a:gd name="T1" fmla="*/ 17 h 34"/>
                <a:gd name="T2" fmla="*/ 20 w 39"/>
                <a:gd name="T3" fmla="*/ 0 h 34"/>
                <a:gd name="T4" fmla="*/ 39 w 39"/>
                <a:gd name="T5" fmla="*/ 17 h 34"/>
                <a:gd name="T6" fmla="*/ 20 w 39"/>
                <a:gd name="T7" fmla="*/ 34 h 34"/>
                <a:gd name="T8" fmla="*/ 0 w 39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4"/>
                <a:gd name="T17" fmla="*/ 39 w 3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0" name="Freeform 102"/>
            <p:cNvSpPr>
              <a:spLocks/>
            </p:cNvSpPr>
            <p:nvPr/>
          </p:nvSpPr>
          <p:spPr bwMode="auto">
            <a:xfrm>
              <a:off x="2890" y="4213"/>
              <a:ext cx="30" cy="28"/>
            </a:xfrm>
            <a:custGeom>
              <a:avLst/>
              <a:gdLst>
                <a:gd name="T0" fmla="*/ 30 w 30"/>
                <a:gd name="T1" fmla="*/ 5 h 28"/>
                <a:gd name="T2" fmla="*/ 30 w 30"/>
                <a:gd name="T3" fmla="*/ 5 h 28"/>
                <a:gd name="T4" fmla="*/ 0 w 30"/>
                <a:gd name="T5" fmla="*/ 22 h 28"/>
                <a:gd name="T6" fmla="*/ 10 w 30"/>
                <a:gd name="T7" fmla="*/ 28 h 28"/>
                <a:gd name="T8" fmla="*/ 30 w 30"/>
                <a:gd name="T9" fmla="*/ 11 h 28"/>
                <a:gd name="T10" fmla="*/ 30 w 30"/>
                <a:gd name="T11" fmla="*/ 11 h 28"/>
                <a:gd name="T12" fmla="*/ 30 w 30"/>
                <a:gd name="T13" fmla="*/ 5 h 28"/>
                <a:gd name="T14" fmla="*/ 30 w 30"/>
                <a:gd name="T15" fmla="*/ 0 h 28"/>
                <a:gd name="T16" fmla="*/ 30 w 30"/>
                <a:gd name="T17" fmla="*/ 5 h 28"/>
                <a:gd name="T18" fmla="*/ 30 w 30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8"/>
                <a:gd name="T32" fmla="*/ 30 w 3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1" name="Freeform 103"/>
            <p:cNvSpPr>
              <a:spLocks/>
            </p:cNvSpPr>
            <p:nvPr/>
          </p:nvSpPr>
          <p:spPr bwMode="auto">
            <a:xfrm>
              <a:off x="2920" y="4218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17 h 23"/>
                <a:gd name="T4" fmla="*/ 0 w 29"/>
                <a:gd name="T5" fmla="*/ 0 h 23"/>
                <a:gd name="T6" fmla="*/ 0 w 29"/>
                <a:gd name="T7" fmla="*/ 6 h 23"/>
                <a:gd name="T8" fmla="*/ 19 w 29"/>
                <a:gd name="T9" fmla="*/ 23 h 23"/>
                <a:gd name="T10" fmla="*/ 19 w 29"/>
                <a:gd name="T11" fmla="*/ 17 h 23"/>
                <a:gd name="T12" fmla="*/ 29 w 29"/>
                <a:gd name="T13" fmla="*/ 23 h 23"/>
                <a:gd name="T14" fmla="*/ 29 w 29"/>
                <a:gd name="T15" fmla="*/ 17 h 23"/>
                <a:gd name="T16" fmla="*/ 29 w 29"/>
                <a:gd name="T17" fmla="*/ 17 h 23"/>
                <a:gd name="T18" fmla="*/ 29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2" name="Freeform 104"/>
            <p:cNvSpPr>
              <a:spLocks/>
            </p:cNvSpPr>
            <p:nvPr/>
          </p:nvSpPr>
          <p:spPr bwMode="auto">
            <a:xfrm>
              <a:off x="2920" y="4235"/>
              <a:ext cx="29" cy="23"/>
            </a:xfrm>
            <a:custGeom>
              <a:avLst/>
              <a:gdLst>
                <a:gd name="T0" fmla="*/ 0 w 29"/>
                <a:gd name="T1" fmla="*/ 23 h 23"/>
                <a:gd name="T2" fmla="*/ 0 w 29"/>
                <a:gd name="T3" fmla="*/ 23 h 23"/>
                <a:gd name="T4" fmla="*/ 29 w 29"/>
                <a:gd name="T5" fmla="*/ 6 h 23"/>
                <a:gd name="T6" fmla="*/ 19 w 29"/>
                <a:gd name="T7" fmla="*/ 0 h 23"/>
                <a:gd name="T8" fmla="*/ 0 w 29"/>
                <a:gd name="T9" fmla="*/ 17 h 23"/>
                <a:gd name="T10" fmla="*/ 0 w 29"/>
                <a:gd name="T11" fmla="*/ 17 h 23"/>
                <a:gd name="T12" fmla="*/ 0 w 29"/>
                <a:gd name="T13" fmla="*/ 23 h 23"/>
                <a:gd name="T14" fmla="*/ 0 w 29"/>
                <a:gd name="T15" fmla="*/ 23 h 23"/>
                <a:gd name="T16" fmla="*/ 0 w 29"/>
                <a:gd name="T17" fmla="*/ 23 h 23"/>
                <a:gd name="T18" fmla="*/ 0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3" name="Freeform 105"/>
            <p:cNvSpPr>
              <a:spLocks/>
            </p:cNvSpPr>
            <p:nvPr/>
          </p:nvSpPr>
          <p:spPr bwMode="auto">
            <a:xfrm>
              <a:off x="2890" y="4235"/>
              <a:ext cx="30" cy="23"/>
            </a:xfrm>
            <a:custGeom>
              <a:avLst/>
              <a:gdLst>
                <a:gd name="T0" fmla="*/ 0 w 30"/>
                <a:gd name="T1" fmla="*/ 0 h 23"/>
                <a:gd name="T2" fmla="*/ 0 w 30"/>
                <a:gd name="T3" fmla="*/ 6 h 23"/>
                <a:gd name="T4" fmla="*/ 30 w 30"/>
                <a:gd name="T5" fmla="*/ 23 h 23"/>
                <a:gd name="T6" fmla="*/ 30 w 30"/>
                <a:gd name="T7" fmla="*/ 17 h 23"/>
                <a:gd name="T8" fmla="*/ 10 w 30"/>
                <a:gd name="T9" fmla="*/ 0 h 23"/>
                <a:gd name="T10" fmla="*/ 10 w 30"/>
                <a:gd name="T11" fmla="*/ 6 h 23"/>
                <a:gd name="T12" fmla="*/ 0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3"/>
                <a:gd name="T32" fmla="*/ 30 w 3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4" name="Freeform 106"/>
            <p:cNvSpPr>
              <a:spLocks/>
            </p:cNvSpPr>
            <p:nvPr/>
          </p:nvSpPr>
          <p:spPr bwMode="auto">
            <a:xfrm>
              <a:off x="4810" y="4196"/>
              <a:ext cx="425" cy="34"/>
            </a:xfrm>
            <a:custGeom>
              <a:avLst/>
              <a:gdLst>
                <a:gd name="T0" fmla="*/ 0 w 425"/>
                <a:gd name="T1" fmla="*/ 34 h 34"/>
                <a:gd name="T2" fmla="*/ 59 w 425"/>
                <a:gd name="T3" fmla="*/ 34 h 34"/>
                <a:gd name="T4" fmla="*/ 119 w 425"/>
                <a:gd name="T5" fmla="*/ 34 h 34"/>
                <a:gd name="T6" fmla="*/ 178 w 425"/>
                <a:gd name="T7" fmla="*/ 34 h 34"/>
                <a:gd name="T8" fmla="*/ 237 w 425"/>
                <a:gd name="T9" fmla="*/ 34 h 34"/>
                <a:gd name="T10" fmla="*/ 287 w 425"/>
                <a:gd name="T11" fmla="*/ 28 h 34"/>
                <a:gd name="T12" fmla="*/ 336 w 425"/>
                <a:gd name="T13" fmla="*/ 22 h 34"/>
                <a:gd name="T14" fmla="*/ 376 w 425"/>
                <a:gd name="T15" fmla="*/ 17 h 34"/>
                <a:gd name="T16" fmla="*/ 425 w 425"/>
                <a:gd name="T17" fmla="*/ 11 h 34"/>
                <a:gd name="T18" fmla="*/ 396 w 425"/>
                <a:gd name="T19" fmla="*/ 0 h 34"/>
                <a:gd name="T20" fmla="*/ 346 w 425"/>
                <a:gd name="T21" fmla="*/ 6 h 34"/>
                <a:gd name="T22" fmla="*/ 287 w 425"/>
                <a:gd name="T23" fmla="*/ 6 h 34"/>
                <a:gd name="T24" fmla="*/ 237 w 425"/>
                <a:gd name="T25" fmla="*/ 11 h 34"/>
                <a:gd name="T26" fmla="*/ 188 w 425"/>
                <a:gd name="T27" fmla="*/ 11 h 34"/>
                <a:gd name="T28" fmla="*/ 138 w 425"/>
                <a:gd name="T29" fmla="*/ 11 h 34"/>
                <a:gd name="T30" fmla="*/ 89 w 425"/>
                <a:gd name="T31" fmla="*/ 11 h 34"/>
                <a:gd name="T32" fmla="*/ 39 w 425"/>
                <a:gd name="T33" fmla="*/ 11 h 34"/>
                <a:gd name="T34" fmla="*/ 0 w 425"/>
                <a:gd name="T35" fmla="*/ 11 h 34"/>
                <a:gd name="T36" fmla="*/ 0 w 425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"/>
                <a:gd name="T59" fmla="*/ 425 w 4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5" name="Freeform 107"/>
            <p:cNvSpPr>
              <a:spLocks/>
            </p:cNvSpPr>
            <p:nvPr/>
          </p:nvSpPr>
          <p:spPr bwMode="auto">
            <a:xfrm>
              <a:off x="5117" y="3818"/>
              <a:ext cx="475" cy="367"/>
            </a:xfrm>
            <a:custGeom>
              <a:avLst/>
              <a:gdLst>
                <a:gd name="T0" fmla="*/ 217 w 475"/>
                <a:gd name="T1" fmla="*/ 355 h 367"/>
                <a:gd name="T2" fmla="*/ 326 w 475"/>
                <a:gd name="T3" fmla="*/ 310 h 367"/>
                <a:gd name="T4" fmla="*/ 405 w 475"/>
                <a:gd name="T5" fmla="*/ 243 h 367"/>
                <a:gd name="T6" fmla="*/ 465 w 475"/>
                <a:gd name="T7" fmla="*/ 169 h 367"/>
                <a:gd name="T8" fmla="*/ 465 w 475"/>
                <a:gd name="T9" fmla="*/ 96 h 367"/>
                <a:gd name="T10" fmla="*/ 415 w 475"/>
                <a:gd name="T11" fmla="*/ 45 h 367"/>
                <a:gd name="T12" fmla="*/ 346 w 475"/>
                <a:gd name="T13" fmla="*/ 11 h 367"/>
                <a:gd name="T14" fmla="*/ 277 w 475"/>
                <a:gd name="T15" fmla="*/ 0 h 367"/>
                <a:gd name="T16" fmla="*/ 178 w 475"/>
                <a:gd name="T17" fmla="*/ 6 h 367"/>
                <a:gd name="T18" fmla="*/ 89 w 475"/>
                <a:gd name="T19" fmla="*/ 28 h 367"/>
                <a:gd name="T20" fmla="*/ 29 w 475"/>
                <a:gd name="T21" fmla="*/ 68 h 367"/>
                <a:gd name="T22" fmla="*/ 0 w 475"/>
                <a:gd name="T23" fmla="*/ 107 h 367"/>
                <a:gd name="T24" fmla="*/ 10 w 475"/>
                <a:gd name="T25" fmla="*/ 141 h 367"/>
                <a:gd name="T26" fmla="*/ 49 w 475"/>
                <a:gd name="T27" fmla="*/ 175 h 367"/>
                <a:gd name="T28" fmla="*/ 128 w 475"/>
                <a:gd name="T29" fmla="*/ 203 h 367"/>
                <a:gd name="T30" fmla="*/ 247 w 475"/>
                <a:gd name="T31" fmla="*/ 231 h 367"/>
                <a:gd name="T32" fmla="*/ 336 w 475"/>
                <a:gd name="T33" fmla="*/ 237 h 367"/>
                <a:gd name="T34" fmla="*/ 267 w 475"/>
                <a:gd name="T35" fmla="*/ 214 h 367"/>
                <a:gd name="T36" fmla="*/ 178 w 475"/>
                <a:gd name="T37" fmla="*/ 192 h 367"/>
                <a:gd name="T38" fmla="*/ 109 w 475"/>
                <a:gd name="T39" fmla="*/ 164 h 367"/>
                <a:gd name="T40" fmla="*/ 69 w 475"/>
                <a:gd name="T41" fmla="*/ 135 h 367"/>
                <a:gd name="T42" fmla="*/ 59 w 475"/>
                <a:gd name="T43" fmla="*/ 96 h 367"/>
                <a:gd name="T44" fmla="*/ 89 w 475"/>
                <a:gd name="T45" fmla="*/ 56 h 367"/>
                <a:gd name="T46" fmla="*/ 138 w 475"/>
                <a:gd name="T47" fmla="*/ 28 h 367"/>
                <a:gd name="T48" fmla="*/ 217 w 475"/>
                <a:gd name="T49" fmla="*/ 17 h 367"/>
                <a:gd name="T50" fmla="*/ 297 w 475"/>
                <a:gd name="T51" fmla="*/ 28 h 367"/>
                <a:gd name="T52" fmla="*/ 356 w 475"/>
                <a:gd name="T53" fmla="*/ 62 h 367"/>
                <a:gd name="T54" fmla="*/ 386 w 475"/>
                <a:gd name="T55" fmla="*/ 102 h 367"/>
                <a:gd name="T56" fmla="*/ 405 w 475"/>
                <a:gd name="T57" fmla="*/ 141 h 367"/>
                <a:gd name="T58" fmla="*/ 376 w 475"/>
                <a:gd name="T59" fmla="*/ 214 h 367"/>
                <a:gd name="T60" fmla="*/ 316 w 475"/>
                <a:gd name="T61" fmla="*/ 271 h 367"/>
                <a:gd name="T62" fmla="*/ 237 w 475"/>
                <a:gd name="T63" fmla="*/ 322 h 367"/>
                <a:gd name="T64" fmla="*/ 138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6" name="Freeform 108"/>
            <p:cNvSpPr>
              <a:spLocks/>
            </p:cNvSpPr>
            <p:nvPr/>
          </p:nvSpPr>
          <p:spPr bwMode="auto">
            <a:xfrm>
              <a:off x="4939" y="3564"/>
              <a:ext cx="801" cy="660"/>
            </a:xfrm>
            <a:custGeom>
              <a:avLst/>
              <a:gdLst>
                <a:gd name="T0" fmla="*/ 583 w 801"/>
                <a:gd name="T1" fmla="*/ 519 h 660"/>
                <a:gd name="T2" fmla="*/ 593 w 801"/>
                <a:gd name="T3" fmla="*/ 513 h 660"/>
                <a:gd name="T4" fmla="*/ 702 w 801"/>
                <a:gd name="T5" fmla="*/ 542 h 660"/>
                <a:gd name="T6" fmla="*/ 791 w 801"/>
                <a:gd name="T7" fmla="*/ 587 h 660"/>
                <a:gd name="T8" fmla="*/ 722 w 801"/>
                <a:gd name="T9" fmla="*/ 643 h 660"/>
                <a:gd name="T10" fmla="*/ 554 w 801"/>
                <a:gd name="T11" fmla="*/ 660 h 660"/>
                <a:gd name="T12" fmla="*/ 237 w 801"/>
                <a:gd name="T13" fmla="*/ 621 h 660"/>
                <a:gd name="T14" fmla="*/ 19 w 801"/>
                <a:gd name="T15" fmla="*/ 446 h 660"/>
                <a:gd name="T16" fmla="*/ 69 w 801"/>
                <a:gd name="T17" fmla="*/ 265 h 660"/>
                <a:gd name="T18" fmla="*/ 316 w 801"/>
                <a:gd name="T19" fmla="*/ 169 h 660"/>
                <a:gd name="T20" fmla="*/ 504 w 801"/>
                <a:gd name="T21" fmla="*/ 175 h 660"/>
                <a:gd name="T22" fmla="*/ 613 w 801"/>
                <a:gd name="T23" fmla="*/ 192 h 660"/>
                <a:gd name="T24" fmla="*/ 663 w 801"/>
                <a:gd name="T25" fmla="*/ 203 h 660"/>
                <a:gd name="T26" fmla="*/ 673 w 801"/>
                <a:gd name="T27" fmla="*/ 192 h 660"/>
                <a:gd name="T28" fmla="*/ 613 w 801"/>
                <a:gd name="T29" fmla="*/ 158 h 660"/>
                <a:gd name="T30" fmla="*/ 564 w 801"/>
                <a:gd name="T31" fmla="*/ 113 h 660"/>
                <a:gd name="T32" fmla="*/ 564 w 801"/>
                <a:gd name="T33" fmla="*/ 79 h 660"/>
                <a:gd name="T34" fmla="*/ 593 w 801"/>
                <a:gd name="T35" fmla="*/ 62 h 660"/>
                <a:gd name="T36" fmla="*/ 633 w 801"/>
                <a:gd name="T37" fmla="*/ 62 h 660"/>
                <a:gd name="T38" fmla="*/ 663 w 801"/>
                <a:gd name="T39" fmla="*/ 68 h 660"/>
                <a:gd name="T40" fmla="*/ 682 w 801"/>
                <a:gd name="T41" fmla="*/ 68 h 660"/>
                <a:gd name="T42" fmla="*/ 682 w 801"/>
                <a:gd name="T43" fmla="*/ 62 h 660"/>
                <a:gd name="T44" fmla="*/ 682 w 801"/>
                <a:gd name="T45" fmla="*/ 34 h 660"/>
                <a:gd name="T46" fmla="*/ 682 w 801"/>
                <a:gd name="T47" fmla="*/ 6 h 660"/>
                <a:gd name="T48" fmla="*/ 702 w 801"/>
                <a:gd name="T49" fmla="*/ 0 h 660"/>
                <a:gd name="T50" fmla="*/ 722 w 801"/>
                <a:gd name="T51" fmla="*/ 0 h 660"/>
                <a:gd name="T52" fmla="*/ 722 w 801"/>
                <a:gd name="T53" fmla="*/ 28 h 660"/>
                <a:gd name="T54" fmla="*/ 722 w 801"/>
                <a:gd name="T55" fmla="*/ 62 h 660"/>
                <a:gd name="T56" fmla="*/ 712 w 801"/>
                <a:gd name="T57" fmla="*/ 85 h 660"/>
                <a:gd name="T58" fmla="*/ 702 w 801"/>
                <a:gd name="T59" fmla="*/ 91 h 660"/>
                <a:gd name="T60" fmla="*/ 673 w 801"/>
                <a:gd name="T61" fmla="*/ 85 h 660"/>
                <a:gd name="T62" fmla="*/ 653 w 801"/>
                <a:gd name="T63" fmla="*/ 79 h 660"/>
                <a:gd name="T64" fmla="*/ 613 w 801"/>
                <a:gd name="T65" fmla="*/ 79 h 660"/>
                <a:gd name="T66" fmla="*/ 613 w 801"/>
                <a:gd name="T67" fmla="*/ 96 h 660"/>
                <a:gd name="T68" fmla="*/ 673 w 801"/>
                <a:gd name="T69" fmla="*/ 136 h 660"/>
                <a:gd name="T70" fmla="*/ 732 w 801"/>
                <a:gd name="T71" fmla="*/ 181 h 660"/>
                <a:gd name="T72" fmla="*/ 712 w 801"/>
                <a:gd name="T73" fmla="*/ 215 h 660"/>
                <a:gd name="T74" fmla="*/ 663 w 801"/>
                <a:gd name="T75" fmla="*/ 220 h 660"/>
                <a:gd name="T76" fmla="*/ 534 w 801"/>
                <a:gd name="T77" fmla="*/ 192 h 660"/>
                <a:gd name="T78" fmla="*/ 386 w 801"/>
                <a:gd name="T79" fmla="*/ 186 h 660"/>
                <a:gd name="T80" fmla="*/ 197 w 801"/>
                <a:gd name="T81" fmla="*/ 237 h 660"/>
                <a:gd name="T82" fmla="*/ 99 w 801"/>
                <a:gd name="T83" fmla="*/ 350 h 660"/>
                <a:gd name="T84" fmla="*/ 148 w 801"/>
                <a:gd name="T85" fmla="*/ 519 h 660"/>
                <a:gd name="T86" fmla="*/ 415 w 801"/>
                <a:gd name="T87" fmla="*/ 638 h 660"/>
                <a:gd name="T88" fmla="*/ 633 w 801"/>
                <a:gd name="T89" fmla="*/ 632 h 660"/>
                <a:gd name="T90" fmla="*/ 702 w 801"/>
                <a:gd name="T91" fmla="*/ 598 h 660"/>
                <a:gd name="T92" fmla="*/ 682 w 801"/>
                <a:gd name="T93" fmla="*/ 564 h 660"/>
                <a:gd name="T94" fmla="*/ 603 w 80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0"/>
                <a:gd name="T146" fmla="*/ 801 w 80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7" name="Freeform 109"/>
            <p:cNvSpPr>
              <a:spLocks/>
            </p:cNvSpPr>
            <p:nvPr/>
          </p:nvSpPr>
          <p:spPr bwMode="auto">
            <a:xfrm>
              <a:off x="4810" y="73"/>
              <a:ext cx="425" cy="40"/>
            </a:xfrm>
            <a:custGeom>
              <a:avLst/>
              <a:gdLst>
                <a:gd name="T0" fmla="*/ 0 w 425"/>
                <a:gd name="T1" fmla="*/ 0 h 40"/>
                <a:gd name="T2" fmla="*/ 59 w 425"/>
                <a:gd name="T3" fmla="*/ 0 h 40"/>
                <a:gd name="T4" fmla="*/ 119 w 425"/>
                <a:gd name="T5" fmla="*/ 0 h 40"/>
                <a:gd name="T6" fmla="*/ 178 w 425"/>
                <a:gd name="T7" fmla="*/ 0 h 40"/>
                <a:gd name="T8" fmla="*/ 237 w 425"/>
                <a:gd name="T9" fmla="*/ 6 h 40"/>
                <a:gd name="T10" fmla="*/ 287 w 425"/>
                <a:gd name="T11" fmla="*/ 6 h 40"/>
                <a:gd name="T12" fmla="*/ 336 w 425"/>
                <a:gd name="T13" fmla="*/ 12 h 40"/>
                <a:gd name="T14" fmla="*/ 376 w 425"/>
                <a:gd name="T15" fmla="*/ 17 h 40"/>
                <a:gd name="T16" fmla="*/ 425 w 425"/>
                <a:gd name="T17" fmla="*/ 29 h 40"/>
                <a:gd name="T18" fmla="*/ 396 w 425"/>
                <a:gd name="T19" fmla="*/ 40 h 40"/>
                <a:gd name="T20" fmla="*/ 346 w 425"/>
                <a:gd name="T21" fmla="*/ 34 h 40"/>
                <a:gd name="T22" fmla="*/ 287 w 425"/>
                <a:gd name="T23" fmla="*/ 34 h 40"/>
                <a:gd name="T24" fmla="*/ 237 w 425"/>
                <a:gd name="T25" fmla="*/ 29 h 40"/>
                <a:gd name="T26" fmla="*/ 188 w 425"/>
                <a:gd name="T27" fmla="*/ 29 h 40"/>
                <a:gd name="T28" fmla="*/ 138 w 425"/>
                <a:gd name="T29" fmla="*/ 29 h 40"/>
                <a:gd name="T30" fmla="*/ 89 w 425"/>
                <a:gd name="T31" fmla="*/ 29 h 40"/>
                <a:gd name="T32" fmla="*/ 39 w 425"/>
                <a:gd name="T33" fmla="*/ 29 h 40"/>
                <a:gd name="T34" fmla="*/ 0 w 425"/>
                <a:gd name="T35" fmla="*/ 29 h 40"/>
                <a:gd name="T36" fmla="*/ 0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8" name="Freeform 110"/>
            <p:cNvSpPr>
              <a:spLocks/>
            </p:cNvSpPr>
            <p:nvPr/>
          </p:nvSpPr>
          <p:spPr bwMode="auto">
            <a:xfrm>
              <a:off x="5117" y="118"/>
              <a:ext cx="475" cy="373"/>
            </a:xfrm>
            <a:custGeom>
              <a:avLst/>
              <a:gdLst>
                <a:gd name="T0" fmla="*/ 217 w 475"/>
                <a:gd name="T1" fmla="*/ 17 h 373"/>
                <a:gd name="T2" fmla="*/ 326 w 475"/>
                <a:gd name="T3" fmla="*/ 62 h 373"/>
                <a:gd name="T4" fmla="*/ 405 w 475"/>
                <a:gd name="T5" fmla="*/ 125 h 373"/>
                <a:gd name="T6" fmla="*/ 465 w 475"/>
                <a:gd name="T7" fmla="*/ 203 h 373"/>
                <a:gd name="T8" fmla="*/ 465 w 475"/>
                <a:gd name="T9" fmla="*/ 277 h 373"/>
                <a:gd name="T10" fmla="*/ 425 w 475"/>
                <a:gd name="T11" fmla="*/ 328 h 373"/>
                <a:gd name="T12" fmla="*/ 356 w 475"/>
                <a:gd name="T13" fmla="*/ 356 h 373"/>
                <a:gd name="T14" fmla="*/ 277 w 475"/>
                <a:gd name="T15" fmla="*/ 373 h 373"/>
                <a:gd name="T16" fmla="*/ 178 w 475"/>
                <a:gd name="T17" fmla="*/ 367 h 373"/>
                <a:gd name="T18" fmla="*/ 89 w 475"/>
                <a:gd name="T19" fmla="*/ 339 h 373"/>
                <a:gd name="T20" fmla="*/ 29 w 475"/>
                <a:gd name="T21" fmla="*/ 299 h 373"/>
                <a:gd name="T22" fmla="*/ 10 w 475"/>
                <a:gd name="T23" fmla="*/ 265 h 373"/>
                <a:gd name="T24" fmla="*/ 10 w 475"/>
                <a:gd name="T25" fmla="*/ 232 h 373"/>
                <a:gd name="T26" fmla="*/ 49 w 475"/>
                <a:gd name="T27" fmla="*/ 198 h 373"/>
                <a:gd name="T28" fmla="*/ 128 w 475"/>
                <a:gd name="T29" fmla="*/ 170 h 373"/>
                <a:gd name="T30" fmla="*/ 247 w 475"/>
                <a:gd name="T31" fmla="*/ 136 h 373"/>
                <a:gd name="T32" fmla="*/ 336 w 475"/>
                <a:gd name="T33" fmla="*/ 136 h 373"/>
                <a:gd name="T34" fmla="*/ 267 w 475"/>
                <a:gd name="T35" fmla="*/ 158 h 373"/>
                <a:gd name="T36" fmla="*/ 178 w 475"/>
                <a:gd name="T37" fmla="*/ 181 h 373"/>
                <a:gd name="T38" fmla="*/ 109 w 475"/>
                <a:gd name="T39" fmla="*/ 209 h 373"/>
                <a:gd name="T40" fmla="*/ 69 w 475"/>
                <a:gd name="T41" fmla="*/ 237 h 373"/>
                <a:gd name="T42" fmla="*/ 59 w 475"/>
                <a:gd name="T43" fmla="*/ 277 h 373"/>
                <a:gd name="T44" fmla="*/ 89 w 475"/>
                <a:gd name="T45" fmla="*/ 311 h 373"/>
                <a:gd name="T46" fmla="*/ 138 w 475"/>
                <a:gd name="T47" fmla="*/ 339 h 373"/>
                <a:gd name="T48" fmla="*/ 217 w 475"/>
                <a:gd name="T49" fmla="*/ 350 h 373"/>
                <a:gd name="T50" fmla="*/ 297 w 475"/>
                <a:gd name="T51" fmla="*/ 339 h 373"/>
                <a:gd name="T52" fmla="*/ 356 w 475"/>
                <a:gd name="T53" fmla="*/ 311 h 373"/>
                <a:gd name="T54" fmla="*/ 396 w 475"/>
                <a:gd name="T55" fmla="*/ 271 h 373"/>
                <a:gd name="T56" fmla="*/ 405 w 475"/>
                <a:gd name="T57" fmla="*/ 226 h 373"/>
                <a:gd name="T58" fmla="*/ 376 w 475"/>
                <a:gd name="T59" fmla="*/ 158 h 373"/>
                <a:gd name="T60" fmla="*/ 316 w 475"/>
                <a:gd name="T61" fmla="*/ 96 h 373"/>
                <a:gd name="T62" fmla="*/ 237 w 475"/>
                <a:gd name="T63" fmla="*/ 51 h 373"/>
                <a:gd name="T64" fmla="*/ 138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39" name="Freeform 111"/>
            <p:cNvSpPr>
              <a:spLocks/>
            </p:cNvSpPr>
            <p:nvPr/>
          </p:nvSpPr>
          <p:spPr bwMode="auto">
            <a:xfrm>
              <a:off x="4939" y="79"/>
              <a:ext cx="801" cy="665"/>
            </a:xfrm>
            <a:custGeom>
              <a:avLst/>
              <a:gdLst>
                <a:gd name="T0" fmla="*/ 583 w 801"/>
                <a:gd name="T1" fmla="*/ 141 h 665"/>
                <a:gd name="T2" fmla="*/ 593 w 801"/>
                <a:gd name="T3" fmla="*/ 152 h 665"/>
                <a:gd name="T4" fmla="*/ 702 w 801"/>
                <a:gd name="T5" fmla="*/ 124 h 665"/>
                <a:gd name="T6" fmla="*/ 791 w 801"/>
                <a:gd name="T7" fmla="*/ 79 h 665"/>
                <a:gd name="T8" fmla="*/ 722 w 801"/>
                <a:gd name="T9" fmla="*/ 17 h 665"/>
                <a:gd name="T10" fmla="*/ 554 w 801"/>
                <a:gd name="T11" fmla="*/ 0 h 665"/>
                <a:gd name="T12" fmla="*/ 237 w 801"/>
                <a:gd name="T13" fmla="*/ 45 h 665"/>
                <a:gd name="T14" fmla="*/ 19 w 801"/>
                <a:gd name="T15" fmla="*/ 214 h 665"/>
                <a:gd name="T16" fmla="*/ 69 w 801"/>
                <a:gd name="T17" fmla="*/ 395 h 665"/>
                <a:gd name="T18" fmla="*/ 316 w 801"/>
                <a:gd name="T19" fmla="*/ 491 h 665"/>
                <a:gd name="T20" fmla="*/ 504 w 801"/>
                <a:gd name="T21" fmla="*/ 491 h 665"/>
                <a:gd name="T22" fmla="*/ 613 w 801"/>
                <a:gd name="T23" fmla="*/ 468 h 665"/>
                <a:gd name="T24" fmla="*/ 663 w 801"/>
                <a:gd name="T25" fmla="*/ 462 h 665"/>
                <a:gd name="T26" fmla="*/ 673 w 801"/>
                <a:gd name="T27" fmla="*/ 474 h 665"/>
                <a:gd name="T28" fmla="*/ 623 w 801"/>
                <a:gd name="T29" fmla="*/ 502 h 665"/>
                <a:gd name="T30" fmla="*/ 564 w 801"/>
                <a:gd name="T31" fmla="*/ 553 h 665"/>
                <a:gd name="T32" fmla="*/ 564 w 801"/>
                <a:gd name="T33" fmla="*/ 581 h 665"/>
                <a:gd name="T34" fmla="*/ 603 w 801"/>
                <a:gd name="T35" fmla="*/ 603 h 665"/>
                <a:gd name="T36" fmla="*/ 633 w 801"/>
                <a:gd name="T37" fmla="*/ 598 h 665"/>
                <a:gd name="T38" fmla="*/ 663 w 801"/>
                <a:gd name="T39" fmla="*/ 598 h 665"/>
                <a:gd name="T40" fmla="*/ 682 w 801"/>
                <a:gd name="T41" fmla="*/ 592 h 665"/>
                <a:gd name="T42" fmla="*/ 682 w 801"/>
                <a:gd name="T43" fmla="*/ 603 h 665"/>
                <a:gd name="T44" fmla="*/ 682 w 801"/>
                <a:gd name="T45" fmla="*/ 626 h 665"/>
                <a:gd name="T46" fmla="*/ 682 w 801"/>
                <a:gd name="T47" fmla="*/ 660 h 665"/>
                <a:gd name="T48" fmla="*/ 702 w 801"/>
                <a:gd name="T49" fmla="*/ 665 h 665"/>
                <a:gd name="T50" fmla="*/ 722 w 801"/>
                <a:gd name="T51" fmla="*/ 665 h 665"/>
                <a:gd name="T52" fmla="*/ 722 w 801"/>
                <a:gd name="T53" fmla="*/ 637 h 665"/>
                <a:gd name="T54" fmla="*/ 722 w 801"/>
                <a:gd name="T55" fmla="*/ 598 h 665"/>
                <a:gd name="T56" fmla="*/ 722 w 801"/>
                <a:gd name="T57" fmla="*/ 575 h 665"/>
                <a:gd name="T58" fmla="*/ 702 w 801"/>
                <a:gd name="T59" fmla="*/ 575 h 665"/>
                <a:gd name="T60" fmla="*/ 673 w 801"/>
                <a:gd name="T61" fmla="*/ 581 h 665"/>
                <a:gd name="T62" fmla="*/ 653 w 801"/>
                <a:gd name="T63" fmla="*/ 586 h 665"/>
                <a:gd name="T64" fmla="*/ 613 w 801"/>
                <a:gd name="T65" fmla="*/ 581 h 665"/>
                <a:gd name="T66" fmla="*/ 613 w 801"/>
                <a:gd name="T67" fmla="*/ 564 h 665"/>
                <a:gd name="T68" fmla="*/ 682 w 801"/>
                <a:gd name="T69" fmla="*/ 530 h 665"/>
                <a:gd name="T70" fmla="*/ 742 w 801"/>
                <a:gd name="T71" fmla="*/ 479 h 665"/>
                <a:gd name="T72" fmla="*/ 712 w 801"/>
                <a:gd name="T73" fmla="*/ 445 h 665"/>
                <a:gd name="T74" fmla="*/ 663 w 801"/>
                <a:gd name="T75" fmla="*/ 445 h 665"/>
                <a:gd name="T76" fmla="*/ 534 w 801"/>
                <a:gd name="T77" fmla="*/ 468 h 665"/>
                <a:gd name="T78" fmla="*/ 386 w 801"/>
                <a:gd name="T79" fmla="*/ 474 h 665"/>
                <a:gd name="T80" fmla="*/ 197 w 801"/>
                <a:gd name="T81" fmla="*/ 423 h 665"/>
                <a:gd name="T82" fmla="*/ 99 w 801"/>
                <a:gd name="T83" fmla="*/ 310 h 665"/>
                <a:gd name="T84" fmla="*/ 148 w 801"/>
                <a:gd name="T85" fmla="*/ 147 h 665"/>
                <a:gd name="T86" fmla="*/ 415 w 801"/>
                <a:gd name="T87" fmla="*/ 23 h 665"/>
                <a:gd name="T88" fmla="*/ 633 w 801"/>
                <a:gd name="T89" fmla="*/ 28 h 665"/>
                <a:gd name="T90" fmla="*/ 702 w 801"/>
                <a:gd name="T91" fmla="*/ 62 h 665"/>
                <a:gd name="T92" fmla="*/ 682 w 801"/>
                <a:gd name="T93" fmla="*/ 101 h 665"/>
                <a:gd name="T94" fmla="*/ 603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0" name="Freeform 112"/>
            <p:cNvSpPr>
              <a:spLocks/>
            </p:cNvSpPr>
            <p:nvPr/>
          </p:nvSpPr>
          <p:spPr bwMode="auto">
            <a:xfrm>
              <a:off x="525" y="73"/>
              <a:ext cx="425" cy="40"/>
            </a:xfrm>
            <a:custGeom>
              <a:avLst/>
              <a:gdLst>
                <a:gd name="T0" fmla="*/ 425 w 425"/>
                <a:gd name="T1" fmla="*/ 0 h 40"/>
                <a:gd name="T2" fmla="*/ 366 w 425"/>
                <a:gd name="T3" fmla="*/ 0 h 40"/>
                <a:gd name="T4" fmla="*/ 306 w 425"/>
                <a:gd name="T5" fmla="*/ 0 h 40"/>
                <a:gd name="T6" fmla="*/ 247 w 425"/>
                <a:gd name="T7" fmla="*/ 0 h 40"/>
                <a:gd name="T8" fmla="*/ 188 w 425"/>
                <a:gd name="T9" fmla="*/ 6 h 40"/>
                <a:gd name="T10" fmla="*/ 138 w 425"/>
                <a:gd name="T11" fmla="*/ 6 h 40"/>
                <a:gd name="T12" fmla="*/ 89 w 425"/>
                <a:gd name="T13" fmla="*/ 12 h 40"/>
                <a:gd name="T14" fmla="*/ 49 w 425"/>
                <a:gd name="T15" fmla="*/ 17 h 40"/>
                <a:gd name="T16" fmla="*/ 0 w 425"/>
                <a:gd name="T17" fmla="*/ 29 h 40"/>
                <a:gd name="T18" fmla="*/ 29 w 425"/>
                <a:gd name="T19" fmla="*/ 40 h 40"/>
                <a:gd name="T20" fmla="*/ 79 w 425"/>
                <a:gd name="T21" fmla="*/ 34 h 40"/>
                <a:gd name="T22" fmla="*/ 138 w 425"/>
                <a:gd name="T23" fmla="*/ 34 h 40"/>
                <a:gd name="T24" fmla="*/ 188 w 425"/>
                <a:gd name="T25" fmla="*/ 29 h 40"/>
                <a:gd name="T26" fmla="*/ 237 w 425"/>
                <a:gd name="T27" fmla="*/ 29 h 40"/>
                <a:gd name="T28" fmla="*/ 287 w 425"/>
                <a:gd name="T29" fmla="*/ 29 h 40"/>
                <a:gd name="T30" fmla="*/ 336 w 425"/>
                <a:gd name="T31" fmla="*/ 29 h 40"/>
                <a:gd name="T32" fmla="*/ 376 w 425"/>
                <a:gd name="T33" fmla="*/ 29 h 40"/>
                <a:gd name="T34" fmla="*/ 425 w 425"/>
                <a:gd name="T35" fmla="*/ 29 h 40"/>
                <a:gd name="T36" fmla="*/ 425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1" name="Freeform 113"/>
            <p:cNvSpPr>
              <a:spLocks/>
            </p:cNvSpPr>
            <p:nvPr/>
          </p:nvSpPr>
          <p:spPr bwMode="auto">
            <a:xfrm>
              <a:off x="168" y="118"/>
              <a:ext cx="475" cy="373"/>
            </a:xfrm>
            <a:custGeom>
              <a:avLst/>
              <a:gdLst>
                <a:gd name="T0" fmla="*/ 258 w 475"/>
                <a:gd name="T1" fmla="*/ 17 h 373"/>
                <a:gd name="T2" fmla="*/ 149 w 475"/>
                <a:gd name="T3" fmla="*/ 62 h 373"/>
                <a:gd name="T4" fmla="*/ 70 w 475"/>
                <a:gd name="T5" fmla="*/ 125 h 373"/>
                <a:gd name="T6" fmla="*/ 10 w 475"/>
                <a:gd name="T7" fmla="*/ 203 h 373"/>
                <a:gd name="T8" fmla="*/ 10 w 475"/>
                <a:gd name="T9" fmla="*/ 277 h 373"/>
                <a:gd name="T10" fmla="*/ 50 w 475"/>
                <a:gd name="T11" fmla="*/ 328 h 373"/>
                <a:gd name="T12" fmla="*/ 119 w 475"/>
                <a:gd name="T13" fmla="*/ 356 h 373"/>
                <a:gd name="T14" fmla="*/ 198 w 475"/>
                <a:gd name="T15" fmla="*/ 373 h 373"/>
                <a:gd name="T16" fmla="*/ 297 w 475"/>
                <a:gd name="T17" fmla="*/ 367 h 373"/>
                <a:gd name="T18" fmla="*/ 386 w 475"/>
                <a:gd name="T19" fmla="*/ 339 h 373"/>
                <a:gd name="T20" fmla="*/ 446 w 475"/>
                <a:gd name="T21" fmla="*/ 299 h 373"/>
                <a:gd name="T22" fmla="*/ 465 w 475"/>
                <a:gd name="T23" fmla="*/ 265 h 373"/>
                <a:gd name="T24" fmla="*/ 465 w 475"/>
                <a:gd name="T25" fmla="*/ 232 h 373"/>
                <a:gd name="T26" fmla="*/ 426 w 475"/>
                <a:gd name="T27" fmla="*/ 198 h 373"/>
                <a:gd name="T28" fmla="*/ 347 w 475"/>
                <a:gd name="T29" fmla="*/ 170 h 373"/>
                <a:gd name="T30" fmla="*/ 228 w 475"/>
                <a:gd name="T31" fmla="*/ 136 h 373"/>
                <a:gd name="T32" fmla="*/ 139 w 475"/>
                <a:gd name="T33" fmla="*/ 136 h 373"/>
                <a:gd name="T34" fmla="*/ 208 w 475"/>
                <a:gd name="T35" fmla="*/ 158 h 373"/>
                <a:gd name="T36" fmla="*/ 287 w 475"/>
                <a:gd name="T37" fmla="*/ 181 h 373"/>
                <a:gd name="T38" fmla="*/ 366 w 475"/>
                <a:gd name="T39" fmla="*/ 209 h 373"/>
                <a:gd name="T40" fmla="*/ 406 w 475"/>
                <a:gd name="T41" fmla="*/ 237 h 373"/>
                <a:gd name="T42" fmla="*/ 416 w 475"/>
                <a:gd name="T43" fmla="*/ 277 h 373"/>
                <a:gd name="T44" fmla="*/ 386 w 475"/>
                <a:gd name="T45" fmla="*/ 311 h 373"/>
                <a:gd name="T46" fmla="*/ 337 w 475"/>
                <a:gd name="T47" fmla="*/ 339 h 373"/>
                <a:gd name="T48" fmla="*/ 258 w 475"/>
                <a:gd name="T49" fmla="*/ 350 h 373"/>
                <a:gd name="T50" fmla="*/ 178 w 475"/>
                <a:gd name="T51" fmla="*/ 339 h 373"/>
                <a:gd name="T52" fmla="*/ 119 w 475"/>
                <a:gd name="T53" fmla="*/ 311 h 373"/>
                <a:gd name="T54" fmla="*/ 79 w 475"/>
                <a:gd name="T55" fmla="*/ 271 h 373"/>
                <a:gd name="T56" fmla="*/ 70 w 475"/>
                <a:gd name="T57" fmla="*/ 226 h 373"/>
                <a:gd name="T58" fmla="*/ 99 w 475"/>
                <a:gd name="T59" fmla="*/ 158 h 373"/>
                <a:gd name="T60" fmla="*/ 159 w 475"/>
                <a:gd name="T61" fmla="*/ 96 h 373"/>
                <a:gd name="T62" fmla="*/ 238 w 475"/>
                <a:gd name="T63" fmla="*/ 51 h 373"/>
                <a:gd name="T64" fmla="*/ 337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2" name="Freeform 114"/>
            <p:cNvSpPr>
              <a:spLocks/>
            </p:cNvSpPr>
            <p:nvPr/>
          </p:nvSpPr>
          <p:spPr bwMode="auto">
            <a:xfrm>
              <a:off x="20" y="79"/>
              <a:ext cx="801" cy="665"/>
            </a:xfrm>
            <a:custGeom>
              <a:avLst/>
              <a:gdLst>
                <a:gd name="T0" fmla="*/ 218 w 801"/>
                <a:gd name="T1" fmla="*/ 141 h 665"/>
                <a:gd name="T2" fmla="*/ 208 w 801"/>
                <a:gd name="T3" fmla="*/ 152 h 665"/>
                <a:gd name="T4" fmla="*/ 99 w 801"/>
                <a:gd name="T5" fmla="*/ 124 h 665"/>
                <a:gd name="T6" fmla="*/ 10 w 801"/>
                <a:gd name="T7" fmla="*/ 79 h 665"/>
                <a:gd name="T8" fmla="*/ 79 w 801"/>
                <a:gd name="T9" fmla="*/ 17 h 665"/>
                <a:gd name="T10" fmla="*/ 247 w 801"/>
                <a:gd name="T11" fmla="*/ 0 h 665"/>
                <a:gd name="T12" fmla="*/ 564 w 801"/>
                <a:gd name="T13" fmla="*/ 45 h 665"/>
                <a:gd name="T14" fmla="*/ 782 w 801"/>
                <a:gd name="T15" fmla="*/ 214 h 665"/>
                <a:gd name="T16" fmla="*/ 732 w 801"/>
                <a:gd name="T17" fmla="*/ 395 h 665"/>
                <a:gd name="T18" fmla="*/ 485 w 801"/>
                <a:gd name="T19" fmla="*/ 491 h 665"/>
                <a:gd name="T20" fmla="*/ 297 w 801"/>
                <a:gd name="T21" fmla="*/ 491 h 665"/>
                <a:gd name="T22" fmla="*/ 188 w 801"/>
                <a:gd name="T23" fmla="*/ 468 h 665"/>
                <a:gd name="T24" fmla="*/ 138 w 801"/>
                <a:gd name="T25" fmla="*/ 462 h 665"/>
                <a:gd name="T26" fmla="*/ 128 w 801"/>
                <a:gd name="T27" fmla="*/ 474 h 665"/>
                <a:gd name="T28" fmla="*/ 178 w 801"/>
                <a:gd name="T29" fmla="*/ 502 h 665"/>
                <a:gd name="T30" fmla="*/ 237 w 801"/>
                <a:gd name="T31" fmla="*/ 553 h 665"/>
                <a:gd name="T32" fmla="*/ 237 w 801"/>
                <a:gd name="T33" fmla="*/ 581 h 665"/>
                <a:gd name="T34" fmla="*/ 198 w 801"/>
                <a:gd name="T35" fmla="*/ 603 h 665"/>
                <a:gd name="T36" fmla="*/ 168 w 801"/>
                <a:gd name="T37" fmla="*/ 598 h 665"/>
                <a:gd name="T38" fmla="*/ 138 w 801"/>
                <a:gd name="T39" fmla="*/ 598 h 665"/>
                <a:gd name="T40" fmla="*/ 119 w 801"/>
                <a:gd name="T41" fmla="*/ 592 h 665"/>
                <a:gd name="T42" fmla="*/ 119 w 801"/>
                <a:gd name="T43" fmla="*/ 603 h 665"/>
                <a:gd name="T44" fmla="*/ 119 w 801"/>
                <a:gd name="T45" fmla="*/ 626 h 665"/>
                <a:gd name="T46" fmla="*/ 119 w 801"/>
                <a:gd name="T47" fmla="*/ 660 h 665"/>
                <a:gd name="T48" fmla="*/ 99 w 801"/>
                <a:gd name="T49" fmla="*/ 665 h 665"/>
                <a:gd name="T50" fmla="*/ 79 w 801"/>
                <a:gd name="T51" fmla="*/ 665 h 665"/>
                <a:gd name="T52" fmla="*/ 79 w 801"/>
                <a:gd name="T53" fmla="*/ 637 h 665"/>
                <a:gd name="T54" fmla="*/ 79 w 801"/>
                <a:gd name="T55" fmla="*/ 598 h 665"/>
                <a:gd name="T56" fmla="*/ 79 w 801"/>
                <a:gd name="T57" fmla="*/ 575 h 665"/>
                <a:gd name="T58" fmla="*/ 99 w 801"/>
                <a:gd name="T59" fmla="*/ 575 h 665"/>
                <a:gd name="T60" fmla="*/ 128 w 801"/>
                <a:gd name="T61" fmla="*/ 581 h 665"/>
                <a:gd name="T62" fmla="*/ 148 w 801"/>
                <a:gd name="T63" fmla="*/ 586 h 665"/>
                <a:gd name="T64" fmla="*/ 188 w 801"/>
                <a:gd name="T65" fmla="*/ 581 h 665"/>
                <a:gd name="T66" fmla="*/ 188 w 801"/>
                <a:gd name="T67" fmla="*/ 564 h 665"/>
                <a:gd name="T68" fmla="*/ 119 w 801"/>
                <a:gd name="T69" fmla="*/ 530 h 665"/>
                <a:gd name="T70" fmla="*/ 59 w 801"/>
                <a:gd name="T71" fmla="*/ 479 h 665"/>
                <a:gd name="T72" fmla="*/ 79 w 801"/>
                <a:gd name="T73" fmla="*/ 445 h 665"/>
                <a:gd name="T74" fmla="*/ 138 w 801"/>
                <a:gd name="T75" fmla="*/ 445 h 665"/>
                <a:gd name="T76" fmla="*/ 257 w 801"/>
                <a:gd name="T77" fmla="*/ 468 h 665"/>
                <a:gd name="T78" fmla="*/ 415 w 801"/>
                <a:gd name="T79" fmla="*/ 474 h 665"/>
                <a:gd name="T80" fmla="*/ 604 w 801"/>
                <a:gd name="T81" fmla="*/ 423 h 665"/>
                <a:gd name="T82" fmla="*/ 702 w 801"/>
                <a:gd name="T83" fmla="*/ 310 h 665"/>
                <a:gd name="T84" fmla="*/ 653 w 801"/>
                <a:gd name="T85" fmla="*/ 147 h 665"/>
                <a:gd name="T86" fmla="*/ 386 w 801"/>
                <a:gd name="T87" fmla="*/ 23 h 665"/>
                <a:gd name="T88" fmla="*/ 168 w 801"/>
                <a:gd name="T89" fmla="*/ 28 h 665"/>
                <a:gd name="T90" fmla="*/ 99 w 801"/>
                <a:gd name="T91" fmla="*/ 62 h 665"/>
                <a:gd name="T92" fmla="*/ 119 w 801"/>
                <a:gd name="T93" fmla="*/ 101 h 665"/>
                <a:gd name="T94" fmla="*/ 198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3" name="Freeform 115"/>
            <p:cNvSpPr>
              <a:spLocks/>
            </p:cNvSpPr>
            <p:nvPr/>
          </p:nvSpPr>
          <p:spPr bwMode="auto">
            <a:xfrm>
              <a:off x="544" y="4196"/>
              <a:ext cx="426" cy="34"/>
            </a:xfrm>
            <a:custGeom>
              <a:avLst/>
              <a:gdLst>
                <a:gd name="T0" fmla="*/ 426 w 426"/>
                <a:gd name="T1" fmla="*/ 34 h 34"/>
                <a:gd name="T2" fmla="*/ 357 w 426"/>
                <a:gd name="T3" fmla="*/ 34 h 34"/>
                <a:gd name="T4" fmla="*/ 297 w 426"/>
                <a:gd name="T5" fmla="*/ 34 h 34"/>
                <a:gd name="T6" fmla="*/ 238 w 426"/>
                <a:gd name="T7" fmla="*/ 34 h 34"/>
                <a:gd name="T8" fmla="*/ 188 w 426"/>
                <a:gd name="T9" fmla="*/ 34 h 34"/>
                <a:gd name="T10" fmla="*/ 139 w 426"/>
                <a:gd name="T11" fmla="*/ 28 h 34"/>
                <a:gd name="T12" fmla="*/ 89 w 426"/>
                <a:gd name="T13" fmla="*/ 22 h 34"/>
                <a:gd name="T14" fmla="*/ 40 w 426"/>
                <a:gd name="T15" fmla="*/ 17 h 34"/>
                <a:gd name="T16" fmla="*/ 0 w 426"/>
                <a:gd name="T17" fmla="*/ 11 h 34"/>
                <a:gd name="T18" fmla="*/ 30 w 426"/>
                <a:gd name="T19" fmla="*/ 0 h 34"/>
                <a:gd name="T20" fmla="*/ 80 w 426"/>
                <a:gd name="T21" fmla="*/ 6 h 34"/>
                <a:gd name="T22" fmla="*/ 129 w 426"/>
                <a:gd name="T23" fmla="*/ 6 h 34"/>
                <a:gd name="T24" fmla="*/ 178 w 426"/>
                <a:gd name="T25" fmla="*/ 11 h 34"/>
                <a:gd name="T26" fmla="*/ 228 w 426"/>
                <a:gd name="T27" fmla="*/ 11 h 34"/>
                <a:gd name="T28" fmla="*/ 277 w 426"/>
                <a:gd name="T29" fmla="*/ 11 h 34"/>
                <a:gd name="T30" fmla="*/ 327 w 426"/>
                <a:gd name="T31" fmla="*/ 11 h 34"/>
                <a:gd name="T32" fmla="*/ 376 w 426"/>
                <a:gd name="T33" fmla="*/ 11 h 34"/>
                <a:gd name="T34" fmla="*/ 426 w 426"/>
                <a:gd name="T35" fmla="*/ 11 h 34"/>
                <a:gd name="T36" fmla="*/ 426 w 426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6"/>
                <a:gd name="T58" fmla="*/ 0 h 34"/>
                <a:gd name="T59" fmla="*/ 426 w 426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4" name="Freeform 116"/>
            <p:cNvSpPr>
              <a:spLocks/>
            </p:cNvSpPr>
            <p:nvPr/>
          </p:nvSpPr>
          <p:spPr bwMode="auto">
            <a:xfrm>
              <a:off x="188" y="3818"/>
              <a:ext cx="475" cy="367"/>
            </a:xfrm>
            <a:custGeom>
              <a:avLst/>
              <a:gdLst>
                <a:gd name="T0" fmla="*/ 257 w 475"/>
                <a:gd name="T1" fmla="*/ 355 h 367"/>
                <a:gd name="T2" fmla="*/ 148 w 475"/>
                <a:gd name="T3" fmla="*/ 310 h 367"/>
                <a:gd name="T4" fmla="*/ 59 w 475"/>
                <a:gd name="T5" fmla="*/ 243 h 367"/>
                <a:gd name="T6" fmla="*/ 10 w 475"/>
                <a:gd name="T7" fmla="*/ 169 h 367"/>
                <a:gd name="T8" fmla="*/ 10 w 475"/>
                <a:gd name="T9" fmla="*/ 96 h 367"/>
                <a:gd name="T10" fmla="*/ 50 w 475"/>
                <a:gd name="T11" fmla="*/ 45 h 367"/>
                <a:gd name="T12" fmla="*/ 119 w 475"/>
                <a:gd name="T13" fmla="*/ 11 h 367"/>
                <a:gd name="T14" fmla="*/ 198 w 475"/>
                <a:gd name="T15" fmla="*/ 0 h 367"/>
                <a:gd name="T16" fmla="*/ 297 w 475"/>
                <a:gd name="T17" fmla="*/ 6 h 367"/>
                <a:gd name="T18" fmla="*/ 386 w 475"/>
                <a:gd name="T19" fmla="*/ 28 h 367"/>
                <a:gd name="T20" fmla="*/ 445 w 475"/>
                <a:gd name="T21" fmla="*/ 68 h 367"/>
                <a:gd name="T22" fmla="*/ 465 w 475"/>
                <a:gd name="T23" fmla="*/ 107 h 367"/>
                <a:gd name="T24" fmla="*/ 465 w 475"/>
                <a:gd name="T25" fmla="*/ 141 h 367"/>
                <a:gd name="T26" fmla="*/ 426 w 475"/>
                <a:gd name="T27" fmla="*/ 175 h 367"/>
                <a:gd name="T28" fmla="*/ 346 w 475"/>
                <a:gd name="T29" fmla="*/ 203 h 367"/>
                <a:gd name="T30" fmla="*/ 228 w 475"/>
                <a:gd name="T31" fmla="*/ 231 h 367"/>
                <a:gd name="T32" fmla="*/ 129 w 475"/>
                <a:gd name="T33" fmla="*/ 237 h 367"/>
                <a:gd name="T34" fmla="*/ 208 w 475"/>
                <a:gd name="T35" fmla="*/ 214 h 367"/>
                <a:gd name="T36" fmla="*/ 287 w 475"/>
                <a:gd name="T37" fmla="*/ 192 h 367"/>
                <a:gd name="T38" fmla="*/ 356 w 475"/>
                <a:gd name="T39" fmla="*/ 164 h 367"/>
                <a:gd name="T40" fmla="*/ 406 w 475"/>
                <a:gd name="T41" fmla="*/ 135 h 367"/>
                <a:gd name="T42" fmla="*/ 416 w 475"/>
                <a:gd name="T43" fmla="*/ 96 h 367"/>
                <a:gd name="T44" fmla="*/ 386 w 475"/>
                <a:gd name="T45" fmla="*/ 56 h 367"/>
                <a:gd name="T46" fmla="*/ 337 w 475"/>
                <a:gd name="T47" fmla="*/ 28 h 367"/>
                <a:gd name="T48" fmla="*/ 257 w 475"/>
                <a:gd name="T49" fmla="*/ 17 h 367"/>
                <a:gd name="T50" fmla="*/ 168 w 475"/>
                <a:gd name="T51" fmla="*/ 28 h 367"/>
                <a:gd name="T52" fmla="*/ 119 w 475"/>
                <a:gd name="T53" fmla="*/ 62 h 367"/>
                <a:gd name="T54" fmla="*/ 79 w 475"/>
                <a:gd name="T55" fmla="*/ 102 h 367"/>
                <a:gd name="T56" fmla="*/ 69 w 475"/>
                <a:gd name="T57" fmla="*/ 141 h 367"/>
                <a:gd name="T58" fmla="*/ 99 w 475"/>
                <a:gd name="T59" fmla="*/ 214 h 367"/>
                <a:gd name="T60" fmla="*/ 148 w 475"/>
                <a:gd name="T61" fmla="*/ 271 h 367"/>
                <a:gd name="T62" fmla="*/ 228 w 475"/>
                <a:gd name="T63" fmla="*/ 322 h 367"/>
                <a:gd name="T64" fmla="*/ 337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5" name="Freeform 117"/>
            <p:cNvSpPr>
              <a:spLocks/>
            </p:cNvSpPr>
            <p:nvPr/>
          </p:nvSpPr>
          <p:spPr bwMode="auto">
            <a:xfrm>
              <a:off x="40" y="3564"/>
              <a:ext cx="791" cy="660"/>
            </a:xfrm>
            <a:custGeom>
              <a:avLst/>
              <a:gdLst>
                <a:gd name="T0" fmla="*/ 217 w 791"/>
                <a:gd name="T1" fmla="*/ 519 h 660"/>
                <a:gd name="T2" fmla="*/ 207 w 791"/>
                <a:gd name="T3" fmla="*/ 513 h 660"/>
                <a:gd name="T4" fmla="*/ 99 w 791"/>
                <a:gd name="T5" fmla="*/ 542 h 660"/>
                <a:gd name="T6" fmla="*/ 0 w 791"/>
                <a:gd name="T7" fmla="*/ 587 h 660"/>
                <a:gd name="T8" fmla="*/ 69 w 791"/>
                <a:gd name="T9" fmla="*/ 643 h 660"/>
                <a:gd name="T10" fmla="*/ 237 w 791"/>
                <a:gd name="T11" fmla="*/ 660 h 660"/>
                <a:gd name="T12" fmla="*/ 554 w 791"/>
                <a:gd name="T13" fmla="*/ 621 h 660"/>
                <a:gd name="T14" fmla="*/ 781 w 791"/>
                <a:gd name="T15" fmla="*/ 446 h 660"/>
                <a:gd name="T16" fmla="*/ 732 w 791"/>
                <a:gd name="T17" fmla="*/ 265 h 660"/>
                <a:gd name="T18" fmla="*/ 485 w 791"/>
                <a:gd name="T19" fmla="*/ 169 h 660"/>
                <a:gd name="T20" fmla="*/ 287 w 791"/>
                <a:gd name="T21" fmla="*/ 175 h 660"/>
                <a:gd name="T22" fmla="*/ 188 w 791"/>
                <a:gd name="T23" fmla="*/ 192 h 660"/>
                <a:gd name="T24" fmla="*/ 128 w 791"/>
                <a:gd name="T25" fmla="*/ 203 h 660"/>
                <a:gd name="T26" fmla="*/ 128 w 791"/>
                <a:gd name="T27" fmla="*/ 192 h 660"/>
                <a:gd name="T28" fmla="*/ 178 w 791"/>
                <a:gd name="T29" fmla="*/ 158 h 660"/>
                <a:gd name="T30" fmla="*/ 237 w 791"/>
                <a:gd name="T31" fmla="*/ 113 h 660"/>
                <a:gd name="T32" fmla="*/ 237 w 791"/>
                <a:gd name="T33" fmla="*/ 79 h 660"/>
                <a:gd name="T34" fmla="*/ 198 w 791"/>
                <a:gd name="T35" fmla="*/ 62 h 660"/>
                <a:gd name="T36" fmla="*/ 168 w 791"/>
                <a:gd name="T37" fmla="*/ 62 h 660"/>
                <a:gd name="T38" fmla="*/ 128 w 791"/>
                <a:gd name="T39" fmla="*/ 68 h 660"/>
                <a:gd name="T40" fmla="*/ 118 w 791"/>
                <a:gd name="T41" fmla="*/ 68 h 660"/>
                <a:gd name="T42" fmla="*/ 118 w 791"/>
                <a:gd name="T43" fmla="*/ 62 h 660"/>
                <a:gd name="T44" fmla="*/ 118 w 791"/>
                <a:gd name="T45" fmla="*/ 34 h 660"/>
                <a:gd name="T46" fmla="*/ 118 w 791"/>
                <a:gd name="T47" fmla="*/ 6 h 660"/>
                <a:gd name="T48" fmla="*/ 99 w 791"/>
                <a:gd name="T49" fmla="*/ 0 h 660"/>
                <a:gd name="T50" fmla="*/ 79 w 791"/>
                <a:gd name="T51" fmla="*/ 0 h 660"/>
                <a:gd name="T52" fmla="*/ 79 w 791"/>
                <a:gd name="T53" fmla="*/ 28 h 660"/>
                <a:gd name="T54" fmla="*/ 79 w 791"/>
                <a:gd name="T55" fmla="*/ 62 h 660"/>
                <a:gd name="T56" fmla="*/ 79 w 791"/>
                <a:gd name="T57" fmla="*/ 85 h 660"/>
                <a:gd name="T58" fmla="*/ 99 w 791"/>
                <a:gd name="T59" fmla="*/ 91 h 660"/>
                <a:gd name="T60" fmla="*/ 128 w 791"/>
                <a:gd name="T61" fmla="*/ 85 h 660"/>
                <a:gd name="T62" fmla="*/ 148 w 791"/>
                <a:gd name="T63" fmla="*/ 79 h 660"/>
                <a:gd name="T64" fmla="*/ 188 w 791"/>
                <a:gd name="T65" fmla="*/ 79 h 660"/>
                <a:gd name="T66" fmla="*/ 188 w 791"/>
                <a:gd name="T67" fmla="*/ 96 h 660"/>
                <a:gd name="T68" fmla="*/ 118 w 791"/>
                <a:gd name="T69" fmla="*/ 136 h 660"/>
                <a:gd name="T70" fmla="*/ 59 w 791"/>
                <a:gd name="T71" fmla="*/ 181 h 660"/>
                <a:gd name="T72" fmla="*/ 79 w 791"/>
                <a:gd name="T73" fmla="*/ 215 h 660"/>
                <a:gd name="T74" fmla="*/ 138 w 791"/>
                <a:gd name="T75" fmla="*/ 220 h 660"/>
                <a:gd name="T76" fmla="*/ 257 w 791"/>
                <a:gd name="T77" fmla="*/ 192 h 660"/>
                <a:gd name="T78" fmla="*/ 415 w 791"/>
                <a:gd name="T79" fmla="*/ 186 h 660"/>
                <a:gd name="T80" fmla="*/ 603 w 791"/>
                <a:gd name="T81" fmla="*/ 237 h 660"/>
                <a:gd name="T82" fmla="*/ 702 w 791"/>
                <a:gd name="T83" fmla="*/ 350 h 660"/>
                <a:gd name="T84" fmla="*/ 653 w 791"/>
                <a:gd name="T85" fmla="*/ 519 h 660"/>
                <a:gd name="T86" fmla="*/ 386 w 791"/>
                <a:gd name="T87" fmla="*/ 638 h 660"/>
                <a:gd name="T88" fmla="*/ 168 w 791"/>
                <a:gd name="T89" fmla="*/ 632 h 660"/>
                <a:gd name="T90" fmla="*/ 99 w 791"/>
                <a:gd name="T91" fmla="*/ 598 h 660"/>
                <a:gd name="T92" fmla="*/ 118 w 791"/>
                <a:gd name="T93" fmla="*/ 564 h 660"/>
                <a:gd name="T94" fmla="*/ 198 w 79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660"/>
                <a:gd name="T146" fmla="*/ 791 w 79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6" name="Freeform 118"/>
            <p:cNvSpPr>
              <a:spLocks/>
            </p:cNvSpPr>
            <p:nvPr/>
          </p:nvSpPr>
          <p:spPr bwMode="auto">
            <a:xfrm>
              <a:off x="99" y="744"/>
              <a:ext cx="59" cy="2820"/>
            </a:xfrm>
            <a:custGeom>
              <a:avLst/>
              <a:gdLst>
                <a:gd name="T0" fmla="*/ 0 w 59"/>
                <a:gd name="T1" fmla="*/ 0 h 2820"/>
                <a:gd name="T2" fmla="*/ 20 w 59"/>
                <a:gd name="T3" fmla="*/ 2820 h 2820"/>
                <a:gd name="T4" fmla="*/ 59 w 59"/>
                <a:gd name="T5" fmla="*/ 2820 h 2820"/>
                <a:gd name="T6" fmla="*/ 40 w 59"/>
                <a:gd name="T7" fmla="*/ 0 h 2820"/>
                <a:gd name="T8" fmla="*/ 40 w 59"/>
                <a:gd name="T9" fmla="*/ 0 h 2820"/>
                <a:gd name="T10" fmla="*/ 40 w 59"/>
                <a:gd name="T11" fmla="*/ 0 h 2820"/>
                <a:gd name="T12" fmla="*/ 30 w 59"/>
                <a:gd name="T13" fmla="*/ 0 h 2820"/>
                <a:gd name="T14" fmla="*/ 30 w 59"/>
                <a:gd name="T15" fmla="*/ 0 h 2820"/>
                <a:gd name="T16" fmla="*/ 30 w 59"/>
                <a:gd name="T17" fmla="*/ 0 h 2820"/>
                <a:gd name="T18" fmla="*/ 20 w 59"/>
                <a:gd name="T19" fmla="*/ 0 h 2820"/>
                <a:gd name="T20" fmla="*/ 10 w 59"/>
                <a:gd name="T21" fmla="*/ 0 h 2820"/>
                <a:gd name="T22" fmla="*/ 0 w 59"/>
                <a:gd name="T23" fmla="*/ 0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820"/>
                <a:gd name="T38" fmla="*/ 59 w 59"/>
                <a:gd name="T39" fmla="*/ 2820 h 2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7" name="Freeform 119"/>
            <p:cNvSpPr>
              <a:spLocks/>
            </p:cNvSpPr>
            <p:nvPr/>
          </p:nvSpPr>
          <p:spPr bwMode="auto">
            <a:xfrm>
              <a:off x="5621" y="744"/>
              <a:ext cx="40" cy="2820"/>
            </a:xfrm>
            <a:custGeom>
              <a:avLst/>
              <a:gdLst>
                <a:gd name="T0" fmla="*/ 40 w 40"/>
                <a:gd name="T1" fmla="*/ 0 h 2820"/>
                <a:gd name="T2" fmla="*/ 40 w 40"/>
                <a:gd name="T3" fmla="*/ 2820 h 2820"/>
                <a:gd name="T4" fmla="*/ 0 w 40"/>
                <a:gd name="T5" fmla="*/ 2820 h 2820"/>
                <a:gd name="T6" fmla="*/ 0 w 40"/>
                <a:gd name="T7" fmla="*/ 0 h 2820"/>
                <a:gd name="T8" fmla="*/ 0 w 40"/>
                <a:gd name="T9" fmla="*/ 0 h 2820"/>
                <a:gd name="T10" fmla="*/ 10 w 40"/>
                <a:gd name="T11" fmla="*/ 0 h 2820"/>
                <a:gd name="T12" fmla="*/ 10 w 40"/>
                <a:gd name="T13" fmla="*/ 0 h 2820"/>
                <a:gd name="T14" fmla="*/ 10 w 40"/>
                <a:gd name="T15" fmla="*/ 0 h 2820"/>
                <a:gd name="T16" fmla="*/ 20 w 40"/>
                <a:gd name="T17" fmla="*/ 0 h 2820"/>
                <a:gd name="T18" fmla="*/ 30 w 40"/>
                <a:gd name="T19" fmla="*/ 0 h 2820"/>
                <a:gd name="T20" fmla="*/ 40 w 40"/>
                <a:gd name="T21" fmla="*/ 0 h 28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820"/>
                <a:gd name="T35" fmla="*/ 40 w 40"/>
                <a:gd name="T36" fmla="*/ 2820 h 28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8" name="Freeform 120"/>
            <p:cNvSpPr>
              <a:spLocks/>
            </p:cNvSpPr>
            <p:nvPr/>
          </p:nvSpPr>
          <p:spPr bwMode="auto">
            <a:xfrm>
              <a:off x="4642" y="3463"/>
              <a:ext cx="237" cy="744"/>
            </a:xfrm>
            <a:custGeom>
              <a:avLst/>
              <a:gdLst>
                <a:gd name="T0" fmla="*/ 39 w 237"/>
                <a:gd name="T1" fmla="*/ 586 h 744"/>
                <a:gd name="T2" fmla="*/ 59 w 237"/>
                <a:gd name="T3" fmla="*/ 609 h 744"/>
                <a:gd name="T4" fmla="*/ 148 w 237"/>
                <a:gd name="T5" fmla="*/ 682 h 744"/>
                <a:gd name="T6" fmla="*/ 168 w 237"/>
                <a:gd name="T7" fmla="*/ 682 h 744"/>
                <a:gd name="T8" fmla="*/ 79 w 237"/>
                <a:gd name="T9" fmla="*/ 581 h 744"/>
                <a:gd name="T10" fmla="*/ 59 w 237"/>
                <a:gd name="T11" fmla="*/ 569 h 744"/>
                <a:gd name="T12" fmla="*/ 39 w 237"/>
                <a:gd name="T13" fmla="*/ 485 h 744"/>
                <a:gd name="T14" fmla="*/ 10 w 237"/>
                <a:gd name="T15" fmla="*/ 490 h 744"/>
                <a:gd name="T16" fmla="*/ 19 w 237"/>
                <a:gd name="T17" fmla="*/ 462 h 744"/>
                <a:gd name="T18" fmla="*/ 29 w 237"/>
                <a:gd name="T19" fmla="*/ 417 h 744"/>
                <a:gd name="T20" fmla="*/ 10 w 237"/>
                <a:gd name="T21" fmla="*/ 383 h 744"/>
                <a:gd name="T22" fmla="*/ 49 w 237"/>
                <a:gd name="T23" fmla="*/ 344 h 744"/>
                <a:gd name="T24" fmla="*/ 29 w 237"/>
                <a:gd name="T25" fmla="*/ 333 h 744"/>
                <a:gd name="T26" fmla="*/ 59 w 237"/>
                <a:gd name="T27" fmla="*/ 316 h 744"/>
                <a:gd name="T28" fmla="*/ 79 w 237"/>
                <a:gd name="T29" fmla="*/ 276 h 744"/>
                <a:gd name="T30" fmla="*/ 89 w 237"/>
                <a:gd name="T31" fmla="*/ 254 h 744"/>
                <a:gd name="T32" fmla="*/ 118 w 237"/>
                <a:gd name="T33" fmla="*/ 225 h 744"/>
                <a:gd name="T34" fmla="*/ 138 w 237"/>
                <a:gd name="T35" fmla="*/ 208 h 744"/>
                <a:gd name="T36" fmla="*/ 178 w 237"/>
                <a:gd name="T37" fmla="*/ 186 h 744"/>
                <a:gd name="T38" fmla="*/ 178 w 237"/>
                <a:gd name="T39" fmla="*/ 180 h 744"/>
                <a:gd name="T40" fmla="*/ 207 w 237"/>
                <a:gd name="T41" fmla="*/ 163 h 744"/>
                <a:gd name="T42" fmla="*/ 217 w 237"/>
                <a:gd name="T43" fmla="*/ 146 h 744"/>
                <a:gd name="T44" fmla="*/ 168 w 237"/>
                <a:gd name="T45" fmla="*/ 180 h 744"/>
                <a:gd name="T46" fmla="*/ 148 w 237"/>
                <a:gd name="T47" fmla="*/ 180 h 744"/>
                <a:gd name="T48" fmla="*/ 118 w 237"/>
                <a:gd name="T49" fmla="*/ 208 h 744"/>
                <a:gd name="T50" fmla="*/ 99 w 237"/>
                <a:gd name="T51" fmla="*/ 220 h 744"/>
                <a:gd name="T52" fmla="*/ 69 w 237"/>
                <a:gd name="T53" fmla="*/ 237 h 744"/>
                <a:gd name="T54" fmla="*/ 49 w 237"/>
                <a:gd name="T55" fmla="*/ 265 h 744"/>
                <a:gd name="T56" fmla="*/ 29 w 237"/>
                <a:gd name="T57" fmla="*/ 282 h 744"/>
                <a:gd name="T58" fmla="*/ 10 w 237"/>
                <a:gd name="T59" fmla="*/ 316 h 744"/>
                <a:gd name="T60" fmla="*/ 10 w 237"/>
                <a:gd name="T61" fmla="*/ 304 h 744"/>
                <a:gd name="T62" fmla="*/ 19 w 237"/>
                <a:gd name="T63" fmla="*/ 270 h 744"/>
                <a:gd name="T64" fmla="*/ 10 w 237"/>
                <a:gd name="T65" fmla="*/ 265 h 744"/>
                <a:gd name="T66" fmla="*/ 0 w 237"/>
                <a:gd name="T67" fmla="*/ 259 h 744"/>
                <a:gd name="T68" fmla="*/ 39 w 237"/>
                <a:gd name="T69" fmla="*/ 197 h 744"/>
                <a:gd name="T70" fmla="*/ 29 w 237"/>
                <a:gd name="T71" fmla="*/ 197 h 744"/>
                <a:gd name="T72" fmla="*/ 39 w 237"/>
                <a:gd name="T73" fmla="*/ 180 h 744"/>
                <a:gd name="T74" fmla="*/ 69 w 237"/>
                <a:gd name="T75" fmla="*/ 141 h 744"/>
                <a:gd name="T76" fmla="*/ 59 w 237"/>
                <a:gd name="T77" fmla="*/ 146 h 744"/>
                <a:gd name="T78" fmla="*/ 99 w 237"/>
                <a:gd name="T79" fmla="*/ 101 h 744"/>
                <a:gd name="T80" fmla="*/ 99 w 237"/>
                <a:gd name="T81" fmla="*/ 96 h 744"/>
                <a:gd name="T82" fmla="*/ 128 w 237"/>
                <a:gd name="T83" fmla="*/ 79 h 744"/>
                <a:gd name="T84" fmla="*/ 148 w 237"/>
                <a:gd name="T85" fmla="*/ 51 h 744"/>
                <a:gd name="T86" fmla="*/ 178 w 237"/>
                <a:gd name="T87" fmla="*/ 34 h 744"/>
                <a:gd name="T88" fmla="*/ 207 w 237"/>
                <a:gd name="T89" fmla="*/ 0 h 744"/>
                <a:gd name="T90" fmla="*/ 188 w 237"/>
                <a:gd name="T91" fmla="*/ 5 h 744"/>
                <a:gd name="T92" fmla="*/ 168 w 237"/>
                <a:gd name="T93" fmla="*/ 28 h 744"/>
                <a:gd name="T94" fmla="*/ 148 w 237"/>
                <a:gd name="T95" fmla="*/ 45 h 744"/>
                <a:gd name="T96" fmla="*/ 128 w 237"/>
                <a:gd name="T97" fmla="*/ 51 h 744"/>
                <a:gd name="T98" fmla="*/ 118 w 237"/>
                <a:gd name="T99" fmla="*/ 79 h 744"/>
                <a:gd name="T100" fmla="*/ 99 w 237"/>
                <a:gd name="T101" fmla="*/ 73 h 744"/>
                <a:gd name="T102" fmla="*/ 69 w 237"/>
                <a:gd name="T103" fmla="*/ 107 h 744"/>
                <a:gd name="T104" fmla="*/ 59 w 237"/>
                <a:gd name="T105" fmla="*/ 135 h 744"/>
                <a:gd name="T106" fmla="*/ 59 w 237"/>
                <a:gd name="T107" fmla="*/ 118 h 744"/>
                <a:gd name="T108" fmla="*/ 49 w 237"/>
                <a:gd name="T109" fmla="*/ 124 h 744"/>
                <a:gd name="T110" fmla="*/ 39 w 237"/>
                <a:gd name="T111" fmla="*/ 152 h 744"/>
                <a:gd name="T112" fmla="*/ 29 w 237"/>
                <a:gd name="T113" fmla="*/ 175 h 744"/>
                <a:gd name="T114" fmla="*/ 19 w 237"/>
                <a:gd name="T115" fmla="*/ 163 h 744"/>
                <a:gd name="T116" fmla="*/ 0 w 237"/>
                <a:gd name="T117" fmla="*/ 203 h 744"/>
                <a:gd name="T118" fmla="*/ 10 w 237"/>
                <a:gd name="T119" fmla="*/ 220 h 744"/>
                <a:gd name="T120" fmla="*/ 0 w 237"/>
                <a:gd name="T121" fmla="*/ 225 h 744"/>
                <a:gd name="T122" fmla="*/ 10 w 237"/>
                <a:gd name="T123" fmla="*/ 389 h 744"/>
                <a:gd name="T124" fmla="*/ 0 w 237"/>
                <a:gd name="T125" fmla="*/ 507 h 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7"/>
                <a:gd name="T190" fmla="*/ 0 h 744"/>
                <a:gd name="T191" fmla="*/ 237 w 237"/>
                <a:gd name="T192" fmla="*/ 744 h 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49" name="Freeform 121"/>
            <p:cNvSpPr>
              <a:spLocks/>
            </p:cNvSpPr>
            <p:nvPr/>
          </p:nvSpPr>
          <p:spPr bwMode="auto">
            <a:xfrm>
              <a:off x="4572" y="3666"/>
              <a:ext cx="70" cy="299"/>
            </a:xfrm>
            <a:custGeom>
              <a:avLst/>
              <a:gdLst>
                <a:gd name="T0" fmla="*/ 70 w 70"/>
                <a:gd name="T1" fmla="*/ 11 h 299"/>
                <a:gd name="T2" fmla="*/ 60 w 70"/>
                <a:gd name="T3" fmla="*/ 0 h 299"/>
                <a:gd name="T4" fmla="*/ 50 w 70"/>
                <a:gd name="T5" fmla="*/ 5 h 299"/>
                <a:gd name="T6" fmla="*/ 50 w 70"/>
                <a:gd name="T7" fmla="*/ 22 h 299"/>
                <a:gd name="T8" fmla="*/ 40 w 70"/>
                <a:gd name="T9" fmla="*/ 34 h 299"/>
                <a:gd name="T10" fmla="*/ 40 w 70"/>
                <a:gd name="T11" fmla="*/ 45 h 299"/>
                <a:gd name="T12" fmla="*/ 50 w 70"/>
                <a:gd name="T13" fmla="*/ 51 h 299"/>
                <a:gd name="T14" fmla="*/ 50 w 70"/>
                <a:gd name="T15" fmla="*/ 62 h 299"/>
                <a:gd name="T16" fmla="*/ 50 w 70"/>
                <a:gd name="T17" fmla="*/ 73 h 299"/>
                <a:gd name="T18" fmla="*/ 50 w 70"/>
                <a:gd name="T19" fmla="*/ 79 h 299"/>
                <a:gd name="T20" fmla="*/ 40 w 70"/>
                <a:gd name="T21" fmla="*/ 67 h 299"/>
                <a:gd name="T22" fmla="*/ 30 w 70"/>
                <a:gd name="T23" fmla="*/ 51 h 299"/>
                <a:gd name="T24" fmla="*/ 20 w 70"/>
                <a:gd name="T25" fmla="*/ 45 h 299"/>
                <a:gd name="T26" fmla="*/ 20 w 70"/>
                <a:gd name="T27" fmla="*/ 56 h 299"/>
                <a:gd name="T28" fmla="*/ 20 w 70"/>
                <a:gd name="T29" fmla="*/ 67 h 299"/>
                <a:gd name="T30" fmla="*/ 20 w 70"/>
                <a:gd name="T31" fmla="*/ 84 h 299"/>
                <a:gd name="T32" fmla="*/ 20 w 70"/>
                <a:gd name="T33" fmla="*/ 101 h 299"/>
                <a:gd name="T34" fmla="*/ 20 w 70"/>
                <a:gd name="T35" fmla="*/ 118 h 299"/>
                <a:gd name="T36" fmla="*/ 30 w 70"/>
                <a:gd name="T37" fmla="*/ 130 h 299"/>
                <a:gd name="T38" fmla="*/ 40 w 70"/>
                <a:gd name="T39" fmla="*/ 130 h 299"/>
                <a:gd name="T40" fmla="*/ 50 w 70"/>
                <a:gd name="T41" fmla="*/ 141 h 299"/>
                <a:gd name="T42" fmla="*/ 50 w 70"/>
                <a:gd name="T43" fmla="*/ 163 h 299"/>
                <a:gd name="T44" fmla="*/ 40 w 70"/>
                <a:gd name="T45" fmla="*/ 163 h 299"/>
                <a:gd name="T46" fmla="*/ 40 w 70"/>
                <a:gd name="T47" fmla="*/ 152 h 299"/>
                <a:gd name="T48" fmla="*/ 30 w 70"/>
                <a:gd name="T49" fmla="*/ 135 h 299"/>
                <a:gd name="T50" fmla="*/ 10 w 70"/>
                <a:gd name="T51" fmla="*/ 118 h 299"/>
                <a:gd name="T52" fmla="*/ 10 w 70"/>
                <a:gd name="T53" fmla="*/ 124 h 299"/>
                <a:gd name="T54" fmla="*/ 0 w 70"/>
                <a:gd name="T55" fmla="*/ 135 h 299"/>
                <a:gd name="T56" fmla="*/ 0 w 70"/>
                <a:gd name="T57" fmla="*/ 152 h 299"/>
                <a:gd name="T58" fmla="*/ 10 w 70"/>
                <a:gd name="T59" fmla="*/ 169 h 299"/>
                <a:gd name="T60" fmla="*/ 10 w 70"/>
                <a:gd name="T61" fmla="*/ 180 h 299"/>
                <a:gd name="T62" fmla="*/ 30 w 70"/>
                <a:gd name="T63" fmla="*/ 197 h 299"/>
                <a:gd name="T64" fmla="*/ 40 w 70"/>
                <a:gd name="T65" fmla="*/ 208 h 299"/>
                <a:gd name="T66" fmla="*/ 50 w 70"/>
                <a:gd name="T67" fmla="*/ 214 h 299"/>
                <a:gd name="T68" fmla="*/ 50 w 70"/>
                <a:gd name="T69" fmla="*/ 225 h 299"/>
                <a:gd name="T70" fmla="*/ 50 w 70"/>
                <a:gd name="T71" fmla="*/ 231 h 299"/>
                <a:gd name="T72" fmla="*/ 40 w 70"/>
                <a:gd name="T73" fmla="*/ 231 h 299"/>
                <a:gd name="T74" fmla="*/ 30 w 70"/>
                <a:gd name="T75" fmla="*/ 214 h 299"/>
                <a:gd name="T76" fmla="*/ 20 w 70"/>
                <a:gd name="T77" fmla="*/ 203 h 299"/>
                <a:gd name="T78" fmla="*/ 0 w 70"/>
                <a:gd name="T79" fmla="*/ 192 h 299"/>
                <a:gd name="T80" fmla="*/ 0 w 70"/>
                <a:gd name="T81" fmla="*/ 197 h 299"/>
                <a:gd name="T82" fmla="*/ 0 w 70"/>
                <a:gd name="T83" fmla="*/ 220 h 299"/>
                <a:gd name="T84" fmla="*/ 10 w 70"/>
                <a:gd name="T85" fmla="*/ 242 h 299"/>
                <a:gd name="T86" fmla="*/ 30 w 70"/>
                <a:gd name="T87" fmla="*/ 271 h 299"/>
                <a:gd name="T88" fmla="*/ 50 w 70"/>
                <a:gd name="T89" fmla="*/ 282 h 299"/>
                <a:gd name="T90" fmla="*/ 60 w 70"/>
                <a:gd name="T91" fmla="*/ 287 h 299"/>
                <a:gd name="T92" fmla="*/ 70 w 70"/>
                <a:gd name="T93" fmla="*/ 293 h 299"/>
                <a:gd name="T94" fmla="*/ 70 w 70"/>
                <a:gd name="T95" fmla="*/ 197 h 299"/>
                <a:gd name="T96" fmla="*/ 60 w 70"/>
                <a:gd name="T97" fmla="*/ 203 h 299"/>
                <a:gd name="T98" fmla="*/ 60 w 70"/>
                <a:gd name="T99" fmla="*/ 192 h 299"/>
                <a:gd name="T100" fmla="*/ 60 w 70"/>
                <a:gd name="T101" fmla="*/ 18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299"/>
                <a:gd name="T155" fmla="*/ 70 w 70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0" name="Freeform 122"/>
            <p:cNvSpPr>
              <a:spLocks/>
            </p:cNvSpPr>
            <p:nvPr/>
          </p:nvSpPr>
          <p:spPr bwMode="auto">
            <a:xfrm>
              <a:off x="4592" y="3931"/>
              <a:ext cx="50" cy="90"/>
            </a:xfrm>
            <a:custGeom>
              <a:avLst/>
              <a:gdLst>
                <a:gd name="T0" fmla="*/ 50 w 50"/>
                <a:gd name="T1" fmla="*/ 90 h 90"/>
                <a:gd name="T2" fmla="*/ 50 w 50"/>
                <a:gd name="T3" fmla="*/ 45 h 90"/>
                <a:gd name="T4" fmla="*/ 50 w 50"/>
                <a:gd name="T5" fmla="*/ 45 h 90"/>
                <a:gd name="T6" fmla="*/ 50 w 50"/>
                <a:gd name="T7" fmla="*/ 45 h 90"/>
                <a:gd name="T8" fmla="*/ 40 w 50"/>
                <a:gd name="T9" fmla="*/ 45 h 90"/>
                <a:gd name="T10" fmla="*/ 40 w 50"/>
                <a:gd name="T11" fmla="*/ 45 h 90"/>
                <a:gd name="T12" fmla="*/ 30 w 50"/>
                <a:gd name="T13" fmla="*/ 39 h 90"/>
                <a:gd name="T14" fmla="*/ 30 w 50"/>
                <a:gd name="T15" fmla="*/ 39 h 90"/>
                <a:gd name="T16" fmla="*/ 30 w 50"/>
                <a:gd name="T17" fmla="*/ 34 h 90"/>
                <a:gd name="T18" fmla="*/ 20 w 50"/>
                <a:gd name="T19" fmla="*/ 28 h 90"/>
                <a:gd name="T20" fmla="*/ 20 w 50"/>
                <a:gd name="T21" fmla="*/ 28 h 90"/>
                <a:gd name="T22" fmla="*/ 20 w 50"/>
                <a:gd name="T23" fmla="*/ 22 h 90"/>
                <a:gd name="T24" fmla="*/ 10 w 50"/>
                <a:gd name="T25" fmla="*/ 22 h 90"/>
                <a:gd name="T26" fmla="*/ 10 w 50"/>
                <a:gd name="T27" fmla="*/ 22 h 90"/>
                <a:gd name="T28" fmla="*/ 10 w 50"/>
                <a:gd name="T29" fmla="*/ 17 h 90"/>
                <a:gd name="T30" fmla="*/ 10 w 50"/>
                <a:gd name="T31" fmla="*/ 17 h 90"/>
                <a:gd name="T32" fmla="*/ 0 w 50"/>
                <a:gd name="T33" fmla="*/ 11 h 90"/>
                <a:gd name="T34" fmla="*/ 0 w 50"/>
                <a:gd name="T35" fmla="*/ 6 h 90"/>
                <a:gd name="T36" fmla="*/ 0 w 50"/>
                <a:gd name="T37" fmla="*/ 6 h 90"/>
                <a:gd name="T38" fmla="*/ 0 w 50"/>
                <a:gd name="T39" fmla="*/ 0 h 90"/>
                <a:gd name="T40" fmla="*/ 0 w 50"/>
                <a:gd name="T41" fmla="*/ 11 h 90"/>
                <a:gd name="T42" fmla="*/ 0 w 50"/>
                <a:gd name="T43" fmla="*/ 17 h 90"/>
                <a:gd name="T44" fmla="*/ 0 w 50"/>
                <a:gd name="T45" fmla="*/ 22 h 90"/>
                <a:gd name="T46" fmla="*/ 10 w 50"/>
                <a:gd name="T47" fmla="*/ 34 h 90"/>
                <a:gd name="T48" fmla="*/ 10 w 50"/>
                <a:gd name="T49" fmla="*/ 39 h 90"/>
                <a:gd name="T50" fmla="*/ 10 w 50"/>
                <a:gd name="T51" fmla="*/ 51 h 90"/>
                <a:gd name="T52" fmla="*/ 20 w 50"/>
                <a:gd name="T53" fmla="*/ 56 h 90"/>
                <a:gd name="T54" fmla="*/ 20 w 50"/>
                <a:gd name="T55" fmla="*/ 62 h 90"/>
                <a:gd name="T56" fmla="*/ 30 w 50"/>
                <a:gd name="T57" fmla="*/ 68 h 90"/>
                <a:gd name="T58" fmla="*/ 30 w 50"/>
                <a:gd name="T59" fmla="*/ 73 h 90"/>
                <a:gd name="T60" fmla="*/ 30 w 50"/>
                <a:gd name="T61" fmla="*/ 73 h 90"/>
                <a:gd name="T62" fmla="*/ 30 w 50"/>
                <a:gd name="T63" fmla="*/ 79 h 90"/>
                <a:gd name="T64" fmla="*/ 40 w 50"/>
                <a:gd name="T65" fmla="*/ 84 h 90"/>
                <a:gd name="T66" fmla="*/ 40 w 50"/>
                <a:gd name="T67" fmla="*/ 84 h 90"/>
                <a:gd name="T68" fmla="*/ 40 w 50"/>
                <a:gd name="T69" fmla="*/ 90 h 90"/>
                <a:gd name="T70" fmla="*/ 50 w 50"/>
                <a:gd name="T71" fmla="*/ 90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90"/>
                <a:gd name="T110" fmla="*/ 50 w 5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1" name="Freeform 123"/>
            <p:cNvSpPr>
              <a:spLocks/>
            </p:cNvSpPr>
            <p:nvPr/>
          </p:nvSpPr>
          <p:spPr bwMode="auto">
            <a:xfrm>
              <a:off x="4612" y="4004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2" name="Freeform 124"/>
            <p:cNvSpPr>
              <a:spLocks/>
            </p:cNvSpPr>
            <p:nvPr/>
          </p:nvSpPr>
          <p:spPr bwMode="auto">
            <a:xfrm>
              <a:off x="4562" y="3937"/>
              <a:ext cx="50" cy="73"/>
            </a:xfrm>
            <a:custGeom>
              <a:avLst/>
              <a:gdLst>
                <a:gd name="T0" fmla="*/ 0 w 50"/>
                <a:gd name="T1" fmla="*/ 5 h 73"/>
                <a:gd name="T2" fmla="*/ 0 w 50"/>
                <a:gd name="T3" fmla="*/ 5 h 73"/>
                <a:gd name="T4" fmla="*/ 0 w 50"/>
                <a:gd name="T5" fmla="*/ 5 h 73"/>
                <a:gd name="T6" fmla="*/ 0 w 50"/>
                <a:gd name="T7" fmla="*/ 11 h 73"/>
                <a:gd name="T8" fmla="*/ 0 w 50"/>
                <a:gd name="T9" fmla="*/ 11 h 73"/>
                <a:gd name="T10" fmla="*/ 10 w 50"/>
                <a:gd name="T11" fmla="*/ 16 h 73"/>
                <a:gd name="T12" fmla="*/ 10 w 50"/>
                <a:gd name="T13" fmla="*/ 16 h 73"/>
                <a:gd name="T14" fmla="*/ 10 w 50"/>
                <a:gd name="T15" fmla="*/ 22 h 73"/>
                <a:gd name="T16" fmla="*/ 10 w 50"/>
                <a:gd name="T17" fmla="*/ 28 h 73"/>
                <a:gd name="T18" fmla="*/ 10 w 50"/>
                <a:gd name="T19" fmla="*/ 33 h 73"/>
                <a:gd name="T20" fmla="*/ 10 w 50"/>
                <a:gd name="T21" fmla="*/ 33 h 73"/>
                <a:gd name="T22" fmla="*/ 20 w 50"/>
                <a:gd name="T23" fmla="*/ 39 h 73"/>
                <a:gd name="T24" fmla="*/ 20 w 50"/>
                <a:gd name="T25" fmla="*/ 45 h 73"/>
                <a:gd name="T26" fmla="*/ 20 w 50"/>
                <a:gd name="T27" fmla="*/ 50 h 73"/>
                <a:gd name="T28" fmla="*/ 30 w 50"/>
                <a:gd name="T29" fmla="*/ 56 h 73"/>
                <a:gd name="T30" fmla="*/ 30 w 50"/>
                <a:gd name="T31" fmla="*/ 62 h 73"/>
                <a:gd name="T32" fmla="*/ 40 w 50"/>
                <a:gd name="T33" fmla="*/ 67 h 73"/>
                <a:gd name="T34" fmla="*/ 50 w 50"/>
                <a:gd name="T35" fmla="*/ 73 h 73"/>
                <a:gd name="T36" fmla="*/ 50 w 50"/>
                <a:gd name="T37" fmla="*/ 67 h 73"/>
                <a:gd name="T38" fmla="*/ 50 w 50"/>
                <a:gd name="T39" fmla="*/ 62 h 73"/>
                <a:gd name="T40" fmla="*/ 40 w 50"/>
                <a:gd name="T41" fmla="*/ 56 h 73"/>
                <a:gd name="T42" fmla="*/ 30 w 50"/>
                <a:gd name="T43" fmla="*/ 50 h 73"/>
                <a:gd name="T44" fmla="*/ 30 w 50"/>
                <a:gd name="T45" fmla="*/ 45 h 73"/>
                <a:gd name="T46" fmla="*/ 30 w 50"/>
                <a:gd name="T47" fmla="*/ 39 h 73"/>
                <a:gd name="T48" fmla="*/ 20 w 50"/>
                <a:gd name="T49" fmla="*/ 39 h 73"/>
                <a:gd name="T50" fmla="*/ 20 w 50"/>
                <a:gd name="T51" fmla="*/ 33 h 73"/>
                <a:gd name="T52" fmla="*/ 20 w 50"/>
                <a:gd name="T53" fmla="*/ 28 h 73"/>
                <a:gd name="T54" fmla="*/ 20 w 50"/>
                <a:gd name="T55" fmla="*/ 22 h 73"/>
                <a:gd name="T56" fmla="*/ 10 w 50"/>
                <a:gd name="T57" fmla="*/ 22 h 73"/>
                <a:gd name="T58" fmla="*/ 10 w 50"/>
                <a:gd name="T59" fmla="*/ 16 h 73"/>
                <a:gd name="T60" fmla="*/ 10 w 50"/>
                <a:gd name="T61" fmla="*/ 16 h 73"/>
                <a:gd name="T62" fmla="*/ 10 w 50"/>
                <a:gd name="T63" fmla="*/ 11 h 73"/>
                <a:gd name="T64" fmla="*/ 10 w 50"/>
                <a:gd name="T65" fmla="*/ 5 h 73"/>
                <a:gd name="T66" fmla="*/ 10 w 50"/>
                <a:gd name="T67" fmla="*/ 5 h 73"/>
                <a:gd name="T68" fmla="*/ 10 w 50"/>
                <a:gd name="T69" fmla="*/ 0 h 73"/>
                <a:gd name="T70" fmla="*/ 10 w 50"/>
                <a:gd name="T71" fmla="*/ 0 h 73"/>
                <a:gd name="T72" fmla="*/ 10 w 50"/>
                <a:gd name="T73" fmla="*/ 0 h 73"/>
                <a:gd name="T74" fmla="*/ 10 w 50"/>
                <a:gd name="T75" fmla="*/ 0 h 73"/>
                <a:gd name="T76" fmla="*/ 0 w 50"/>
                <a:gd name="T77" fmla="*/ 0 h 73"/>
                <a:gd name="T78" fmla="*/ 0 w 50"/>
                <a:gd name="T79" fmla="*/ 0 h 73"/>
                <a:gd name="T80" fmla="*/ 0 w 50"/>
                <a:gd name="T81" fmla="*/ 5 h 73"/>
                <a:gd name="T82" fmla="*/ 0 w 50"/>
                <a:gd name="T83" fmla="*/ 5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3"/>
                <a:gd name="T128" fmla="*/ 50 w 50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3" name="Freeform 125"/>
            <p:cNvSpPr>
              <a:spLocks/>
            </p:cNvSpPr>
            <p:nvPr/>
          </p:nvSpPr>
          <p:spPr bwMode="auto">
            <a:xfrm>
              <a:off x="4533" y="3874"/>
              <a:ext cx="39" cy="68"/>
            </a:xfrm>
            <a:custGeom>
              <a:avLst/>
              <a:gdLst>
                <a:gd name="T0" fmla="*/ 0 w 39"/>
                <a:gd name="T1" fmla="*/ 6 h 68"/>
                <a:gd name="T2" fmla="*/ 10 w 39"/>
                <a:gd name="T3" fmla="*/ 12 h 68"/>
                <a:gd name="T4" fmla="*/ 10 w 39"/>
                <a:gd name="T5" fmla="*/ 17 h 68"/>
                <a:gd name="T6" fmla="*/ 10 w 39"/>
                <a:gd name="T7" fmla="*/ 23 h 68"/>
                <a:gd name="T8" fmla="*/ 20 w 39"/>
                <a:gd name="T9" fmla="*/ 29 h 68"/>
                <a:gd name="T10" fmla="*/ 20 w 39"/>
                <a:gd name="T11" fmla="*/ 40 h 68"/>
                <a:gd name="T12" fmla="*/ 20 w 39"/>
                <a:gd name="T13" fmla="*/ 46 h 68"/>
                <a:gd name="T14" fmla="*/ 29 w 39"/>
                <a:gd name="T15" fmla="*/ 57 h 68"/>
                <a:gd name="T16" fmla="*/ 29 w 39"/>
                <a:gd name="T17" fmla="*/ 68 h 68"/>
                <a:gd name="T18" fmla="*/ 39 w 39"/>
                <a:gd name="T19" fmla="*/ 63 h 68"/>
                <a:gd name="T20" fmla="*/ 29 w 39"/>
                <a:gd name="T21" fmla="*/ 51 h 68"/>
                <a:gd name="T22" fmla="*/ 29 w 39"/>
                <a:gd name="T23" fmla="*/ 46 h 68"/>
                <a:gd name="T24" fmla="*/ 29 w 39"/>
                <a:gd name="T25" fmla="*/ 34 h 68"/>
                <a:gd name="T26" fmla="*/ 20 w 39"/>
                <a:gd name="T27" fmla="*/ 29 h 68"/>
                <a:gd name="T28" fmla="*/ 20 w 39"/>
                <a:gd name="T29" fmla="*/ 23 h 68"/>
                <a:gd name="T30" fmla="*/ 20 w 39"/>
                <a:gd name="T31" fmla="*/ 17 h 68"/>
                <a:gd name="T32" fmla="*/ 10 w 39"/>
                <a:gd name="T33" fmla="*/ 6 h 68"/>
                <a:gd name="T34" fmla="*/ 10 w 39"/>
                <a:gd name="T35" fmla="*/ 0 h 68"/>
                <a:gd name="T36" fmla="*/ 0 w 39"/>
                <a:gd name="T37" fmla="*/ 6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68"/>
                <a:gd name="T59" fmla="*/ 39 w 3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4" name="Freeform 126"/>
            <p:cNvSpPr>
              <a:spLocks/>
            </p:cNvSpPr>
            <p:nvPr/>
          </p:nvSpPr>
          <p:spPr bwMode="auto">
            <a:xfrm>
              <a:off x="4533" y="387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5" name="Freeform 127"/>
            <p:cNvSpPr>
              <a:spLocks/>
            </p:cNvSpPr>
            <p:nvPr/>
          </p:nvSpPr>
          <p:spPr bwMode="auto">
            <a:xfrm>
              <a:off x="4572" y="39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6" name="Freeform 128"/>
            <p:cNvSpPr>
              <a:spLocks/>
            </p:cNvSpPr>
            <p:nvPr/>
          </p:nvSpPr>
          <p:spPr bwMode="auto">
            <a:xfrm>
              <a:off x="4543" y="3829"/>
              <a:ext cx="29" cy="79"/>
            </a:xfrm>
            <a:custGeom>
              <a:avLst/>
              <a:gdLst>
                <a:gd name="T0" fmla="*/ 0 w 29"/>
                <a:gd name="T1" fmla="*/ 6 h 79"/>
                <a:gd name="T2" fmla="*/ 0 w 29"/>
                <a:gd name="T3" fmla="*/ 6 h 79"/>
                <a:gd name="T4" fmla="*/ 0 w 29"/>
                <a:gd name="T5" fmla="*/ 12 h 79"/>
                <a:gd name="T6" fmla="*/ 0 w 29"/>
                <a:gd name="T7" fmla="*/ 17 h 79"/>
                <a:gd name="T8" fmla="*/ 0 w 29"/>
                <a:gd name="T9" fmla="*/ 17 h 79"/>
                <a:gd name="T10" fmla="*/ 0 w 29"/>
                <a:gd name="T11" fmla="*/ 23 h 79"/>
                <a:gd name="T12" fmla="*/ 10 w 29"/>
                <a:gd name="T13" fmla="*/ 29 h 79"/>
                <a:gd name="T14" fmla="*/ 10 w 29"/>
                <a:gd name="T15" fmla="*/ 34 h 79"/>
                <a:gd name="T16" fmla="*/ 10 w 29"/>
                <a:gd name="T17" fmla="*/ 40 h 79"/>
                <a:gd name="T18" fmla="*/ 10 w 29"/>
                <a:gd name="T19" fmla="*/ 45 h 79"/>
                <a:gd name="T20" fmla="*/ 10 w 29"/>
                <a:gd name="T21" fmla="*/ 45 h 79"/>
                <a:gd name="T22" fmla="*/ 10 w 29"/>
                <a:gd name="T23" fmla="*/ 51 h 79"/>
                <a:gd name="T24" fmla="*/ 19 w 29"/>
                <a:gd name="T25" fmla="*/ 57 h 79"/>
                <a:gd name="T26" fmla="*/ 19 w 29"/>
                <a:gd name="T27" fmla="*/ 62 h 79"/>
                <a:gd name="T28" fmla="*/ 19 w 29"/>
                <a:gd name="T29" fmla="*/ 68 h 79"/>
                <a:gd name="T30" fmla="*/ 19 w 29"/>
                <a:gd name="T31" fmla="*/ 68 h 79"/>
                <a:gd name="T32" fmla="*/ 19 w 29"/>
                <a:gd name="T33" fmla="*/ 74 h 79"/>
                <a:gd name="T34" fmla="*/ 29 w 29"/>
                <a:gd name="T35" fmla="*/ 79 h 79"/>
                <a:gd name="T36" fmla="*/ 29 w 29"/>
                <a:gd name="T37" fmla="*/ 74 h 79"/>
                <a:gd name="T38" fmla="*/ 29 w 29"/>
                <a:gd name="T39" fmla="*/ 68 h 79"/>
                <a:gd name="T40" fmla="*/ 29 w 29"/>
                <a:gd name="T41" fmla="*/ 68 h 79"/>
                <a:gd name="T42" fmla="*/ 29 w 29"/>
                <a:gd name="T43" fmla="*/ 62 h 79"/>
                <a:gd name="T44" fmla="*/ 19 w 29"/>
                <a:gd name="T45" fmla="*/ 57 h 79"/>
                <a:gd name="T46" fmla="*/ 19 w 29"/>
                <a:gd name="T47" fmla="*/ 57 h 79"/>
                <a:gd name="T48" fmla="*/ 19 w 29"/>
                <a:gd name="T49" fmla="*/ 51 h 79"/>
                <a:gd name="T50" fmla="*/ 19 w 29"/>
                <a:gd name="T51" fmla="*/ 45 h 79"/>
                <a:gd name="T52" fmla="*/ 19 w 29"/>
                <a:gd name="T53" fmla="*/ 40 h 79"/>
                <a:gd name="T54" fmla="*/ 19 w 29"/>
                <a:gd name="T55" fmla="*/ 40 h 79"/>
                <a:gd name="T56" fmla="*/ 10 w 29"/>
                <a:gd name="T57" fmla="*/ 34 h 79"/>
                <a:gd name="T58" fmla="*/ 10 w 29"/>
                <a:gd name="T59" fmla="*/ 29 h 79"/>
                <a:gd name="T60" fmla="*/ 10 w 29"/>
                <a:gd name="T61" fmla="*/ 23 h 79"/>
                <a:gd name="T62" fmla="*/ 10 w 29"/>
                <a:gd name="T63" fmla="*/ 17 h 79"/>
                <a:gd name="T64" fmla="*/ 10 w 29"/>
                <a:gd name="T65" fmla="*/ 12 h 79"/>
                <a:gd name="T66" fmla="*/ 10 w 29"/>
                <a:gd name="T67" fmla="*/ 6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0 w 29"/>
                <a:gd name="T75" fmla="*/ 0 h 79"/>
                <a:gd name="T76" fmla="*/ 0 w 29"/>
                <a:gd name="T77" fmla="*/ 0 h 79"/>
                <a:gd name="T78" fmla="*/ 0 w 29"/>
                <a:gd name="T79" fmla="*/ 0 h 79"/>
                <a:gd name="T80" fmla="*/ 0 w 29"/>
                <a:gd name="T81" fmla="*/ 6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79"/>
                <a:gd name="T125" fmla="*/ 29 w 29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7" name="Freeform 129"/>
            <p:cNvSpPr>
              <a:spLocks/>
            </p:cNvSpPr>
            <p:nvPr/>
          </p:nvSpPr>
          <p:spPr bwMode="auto">
            <a:xfrm>
              <a:off x="4533" y="3773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6 h 62"/>
                <a:gd name="T4" fmla="*/ 0 w 20"/>
                <a:gd name="T5" fmla="*/ 11 h 62"/>
                <a:gd name="T6" fmla="*/ 0 w 20"/>
                <a:gd name="T7" fmla="*/ 17 h 62"/>
                <a:gd name="T8" fmla="*/ 0 w 20"/>
                <a:gd name="T9" fmla="*/ 28 h 62"/>
                <a:gd name="T10" fmla="*/ 0 w 20"/>
                <a:gd name="T11" fmla="*/ 34 h 62"/>
                <a:gd name="T12" fmla="*/ 0 w 20"/>
                <a:gd name="T13" fmla="*/ 39 h 62"/>
                <a:gd name="T14" fmla="*/ 10 w 20"/>
                <a:gd name="T15" fmla="*/ 51 h 62"/>
                <a:gd name="T16" fmla="*/ 10 w 20"/>
                <a:gd name="T17" fmla="*/ 62 h 62"/>
                <a:gd name="T18" fmla="*/ 20 w 20"/>
                <a:gd name="T19" fmla="*/ 56 h 62"/>
                <a:gd name="T20" fmla="*/ 10 w 20"/>
                <a:gd name="T21" fmla="*/ 51 h 62"/>
                <a:gd name="T22" fmla="*/ 10 w 20"/>
                <a:gd name="T23" fmla="*/ 39 h 62"/>
                <a:gd name="T24" fmla="*/ 10 w 20"/>
                <a:gd name="T25" fmla="*/ 34 h 62"/>
                <a:gd name="T26" fmla="*/ 10 w 20"/>
                <a:gd name="T27" fmla="*/ 23 h 62"/>
                <a:gd name="T28" fmla="*/ 10 w 20"/>
                <a:gd name="T29" fmla="*/ 17 h 62"/>
                <a:gd name="T30" fmla="*/ 0 w 20"/>
                <a:gd name="T31" fmla="*/ 11 h 62"/>
                <a:gd name="T32" fmla="*/ 0 w 20"/>
                <a:gd name="T33" fmla="*/ 6 h 62"/>
                <a:gd name="T34" fmla="*/ 0 w 20"/>
                <a:gd name="T35" fmla="*/ 0 h 62"/>
                <a:gd name="T36" fmla="*/ 0 w 2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62"/>
                <a:gd name="T59" fmla="*/ 20 w 2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8" name="Freeform 130"/>
            <p:cNvSpPr>
              <a:spLocks/>
            </p:cNvSpPr>
            <p:nvPr/>
          </p:nvSpPr>
          <p:spPr bwMode="auto">
            <a:xfrm>
              <a:off x="4533" y="37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59" name="Freeform 131"/>
            <p:cNvSpPr>
              <a:spLocks/>
            </p:cNvSpPr>
            <p:nvPr/>
          </p:nvSpPr>
          <p:spPr bwMode="auto">
            <a:xfrm>
              <a:off x="4562" y="382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0" name="Freeform 132"/>
            <p:cNvSpPr>
              <a:spLocks/>
            </p:cNvSpPr>
            <p:nvPr/>
          </p:nvSpPr>
          <p:spPr bwMode="auto">
            <a:xfrm>
              <a:off x="4543" y="3745"/>
              <a:ext cx="29" cy="79"/>
            </a:xfrm>
            <a:custGeom>
              <a:avLst/>
              <a:gdLst>
                <a:gd name="T0" fmla="*/ 0 w 29"/>
                <a:gd name="T1" fmla="*/ 0 h 79"/>
                <a:gd name="T2" fmla="*/ 0 w 29"/>
                <a:gd name="T3" fmla="*/ 0 h 79"/>
                <a:gd name="T4" fmla="*/ 0 w 29"/>
                <a:gd name="T5" fmla="*/ 5 h 79"/>
                <a:gd name="T6" fmla="*/ 0 w 29"/>
                <a:gd name="T7" fmla="*/ 11 h 79"/>
                <a:gd name="T8" fmla="*/ 0 w 29"/>
                <a:gd name="T9" fmla="*/ 11 h 79"/>
                <a:gd name="T10" fmla="*/ 0 w 29"/>
                <a:gd name="T11" fmla="*/ 17 h 79"/>
                <a:gd name="T12" fmla="*/ 0 w 29"/>
                <a:gd name="T13" fmla="*/ 22 h 79"/>
                <a:gd name="T14" fmla="*/ 10 w 29"/>
                <a:gd name="T15" fmla="*/ 22 h 79"/>
                <a:gd name="T16" fmla="*/ 10 w 29"/>
                <a:gd name="T17" fmla="*/ 28 h 79"/>
                <a:gd name="T18" fmla="*/ 10 w 29"/>
                <a:gd name="T19" fmla="*/ 34 h 79"/>
                <a:gd name="T20" fmla="*/ 10 w 29"/>
                <a:gd name="T21" fmla="*/ 39 h 79"/>
                <a:gd name="T22" fmla="*/ 10 w 29"/>
                <a:gd name="T23" fmla="*/ 45 h 79"/>
                <a:gd name="T24" fmla="*/ 10 w 29"/>
                <a:gd name="T25" fmla="*/ 51 h 79"/>
                <a:gd name="T26" fmla="*/ 10 w 29"/>
                <a:gd name="T27" fmla="*/ 56 h 79"/>
                <a:gd name="T28" fmla="*/ 10 w 29"/>
                <a:gd name="T29" fmla="*/ 56 h 79"/>
                <a:gd name="T30" fmla="*/ 19 w 29"/>
                <a:gd name="T31" fmla="*/ 67 h 79"/>
                <a:gd name="T32" fmla="*/ 19 w 29"/>
                <a:gd name="T33" fmla="*/ 73 h 79"/>
                <a:gd name="T34" fmla="*/ 19 w 29"/>
                <a:gd name="T35" fmla="*/ 79 h 79"/>
                <a:gd name="T36" fmla="*/ 29 w 29"/>
                <a:gd name="T37" fmla="*/ 79 h 79"/>
                <a:gd name="T38" fmla="*/ 19 w 29"/>
                <a:gd name="T39" fmla="*/ 67 h 79"/>
                <a:gd name="T40" fmla="*/ 19 w 29"/>
                <a:gd name="T41" fmla="*/ 62 h 79"/>
                <a:gd name="T42" fmla="*/ 19 w 29"/>
                <a:gd name="T43" fmla="*/ 56 h 79"/>
                <a:gd name="T44" fmla="*/ 19 w 29"/>
                <a:gd name="T45" fmla="*/ 51 h 79"/>
                <a:gd name="T46" fmla="*/ 19 w 29"/>
                <a:gd name="T47" fmla="*/ 45 h 79"/>
                <a:gd name="T48" fmla="*/ 19 w 29"/>
                <a:gd name="T49" fmla="*/ 39 h 79"/>
                <a:gd name="T50" fmla="*/ 19 w 29"/>
                <a:gd name="T51" fmla="*/ 34 h 79"/>
                <a:gd name="T52" fmla="*/ 10 w 29"/>
                <a:gd name="T53" fmla="*/ 34 h 79"/>
                <a:gd name="T54" fmla="*/ 10 w 29"/>
                <a:gd name="T55" fmla="*/ 28 h 79"/>
                <a:gd name="T56" fmla="*/ 10 w 29"/>
                <a:gd name="T57" fmla="*/ 22 h 79"/>
                <a:gd name="T58" fmla="*/ 10 w 29"/>
                <a:gd name="T59" fmla="*/ 22 h 79"/>
                <a:gd name="T60" fmla="*/ 10 w 29"/>
                <a:gd name="T61" fmla="*/ 17 h 79"/>
                <a:gd name="T62" fmla="*/ 10 w 29"/>
                <a:gd name="T63" fmla="*/ 11 h 79"/>
                <a:gd name="T64" fmla="*/ 10 w 29"/>
                <a:gd name="T65" fmla="*/ 11 h 79"/>
                <a:gd name="T66" fmla="*/ 10 w 29"/>
                <a:gd name="T67" fmla="*/ 5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10 w 29"/>
                <a:gd name="T75" fmla="*/ 0 h 79"/>
                <a:gd name="T76" fmla="*/ 10 w 29"/>
                <a:gd name="T77" fmla="*/ 0 h 79"/>
                <a:gd name="T78" fmla="*/ 10 w 29"/>
                <a:gd name="T79" fmla="*/ 0 h 79"/>
                <a:gd name="T80" fmla="*/ 0 w 29"/>
                <a:gd name="T81" fmla="*/ 0 h 79"/>
                <a:gd name="T82" fmla="*/ 0 w 29"/>
                <a:gd name="T83" fmla="*/ 0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79"/>
                <a:gd name="T128" fmla="*/ 29 w 2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1" name="Freeform 133"/>
            <p:cNvSpPr>
              <a:spLocks/>
            </p:cNvSpPr>
            <p:nvPr/>
          </p:nvSpPr>
          <p:spPr bwMode="auto">
            <a:xfrm>
              <a:off x="4543" y="3688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19 w 19"/>
                <a:gd name="T3" fmla="*/ 12 h 57"/>
                <a:gd name="T4" fmla="*/ 19 w 19"/>
                <a:gd name="T5" fmla="*/ 17 h 57"/>
                <a:gd name="T6" fmla="*/ 10 w 19"/>
                <a:gd name="T7" fmla="*/ 23 h 57"/>
                <a:gd name="T8" fmla="*/ 10 w 19"/>
                <a:gd name="T9" fmla="*/ 29 h 57"/>
                <a:gd name="T10" fmla="*/ 10 w 19"/>
                <a:gd name="T11" fmla="*/ 34 h 57"/>
                <a:gd name="T12" fmla="*/ 10 w 19"/>
                <a:gd name="T13" fmla="*/ 45 h 57"/>
                <a:gd name="T14" fmla="*/ 10 w 19"/>
                <a:gd name="T15" fmla="*/ 51 h 57"/>
                <a:gd name="T16" fmla="*/ 0 w 19"/>
                <a:gd name="T17" fmla="*/ 57 h 57"/>
                <a:gd name="T18" fmla="*/ 10 w 19"/>
                <a:gd name="T19" fmla="*/ 57 h 57"/>
                <a:gd name="T20" fmla="*/ 10 w 19"/>
                <a:gd name="T21" fmla="*/ 51 h 57"/>
                <a:gd name="T22" fmla="*/ 10 w 19"/>
                <a:gd name="T23" fmla="*/ 45 h 57"/>
                <a:gd name="T24" fmla="*/ 19 w 19"/>
                <a:gd name="T25" fmla="*/ 40 h 57"/>
                <a:gd name="T26" fmla="*/ 19 w 19"/>
                <a:gd name="T27" fmla="*/ 34 h 57"/>
                <a:gd name="T28" fmla="*/ 19 w 19"/>
                <a:gd name="T29" fmla="*/ 23 h 57"/>
                <a:gd name="T30" fmla="*/ 19 w 19"/>
                <a:gd name="T31" fmla="*/ 17 h 57"/>
                <a:gd name="T32" fmla="*/ 19 w 19"/>
                <a:gd name="T33" fmla="*/ 12 h 57"/>
                <a:gd name="T34" fmla="*/ 19 w 19"/>
                <a:gd name="T35" fmla="*/ 0 h 57"/>
                <a:gd name="T36" fmla="*/ 19 w 1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7"/>
                <a:gd name="T59" fmla="*/ 19 w 1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2" name="Freeform 134"/>
            <p:cNvSpPr>
              <a:spLocks/>
            </p:cNvSpPr>
            <p:nvPr/>
          </p:nvSpPr>
          <p:spPr bwMode="auto">
            <a:xfrm>
              <a:off x="4562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3" name="Freeform 135"/>
            <p:cNvSpPr>
              <a:spLocks/>
            </p:cNvSpPr>
            <p:nvPr/>
          </p:nvSpPr>
          <p:spPr bwMode="auto">
            <a:xfrm>
              <a:off x="4572" y="3756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4" name="Freeform 136"/>
            <p:cNvSpPr>
              <a:spLocks/>
            </p:cNvSpPr>
            <p:nvPr/>
          </p:nvSpPr>
          <p:spPr bwMode="auto">
            <a:xfrm>
              <a:off x="4572" y="3683"/>
              <a:ext cx="10" cy="73"/>
            </a:xfrm>
            <a:custGeom>
              <a:avLst/>
              <a:gdLst>
                <a:gd name="T0" fmla="*/ 10 w 10"/>
                <a:gd name="T1" fmla="*/ 0 h 73"/>
                <a:gd name="T2" fmla="*/ 10 w 10"/>
                <a:gd name="T3" fmla="*/ 0 h 73"/>
                <a:gd name="T4" fmla="*/ 10 w 10"/>
                <a:gd name="T5" fmla="*/ 5 h 73"/>
                <a:gd name="T6" fmla="*/ 10 w 10"/>
                <a:gd name="T7" fmla="*/ 11 h 73"/>
                <a:gd name="T8" fmla="*/ 0 w 10"/>
                <a:gd name="T9" fmla="*/ 17 h 73"/>
                <a:gd name="T10" fmla="*/ 0 w 10"/>
                <a:gd name="T11" fmla="*/ 17 h 73"/>
                <a:gd name="T12" fmla="*/ 0 w 10"/>
                <a:gd name="T13" fmla="*/ 22 h 73"/>
                <a:gd name="T14" fmla="*/ 0 w 10"/>
                <a:gd name="T15" fmla="*/ 28 h 73"/>
                <a:gd name="T16" fmla="*/ 0 w 10"/>
                <a:gd name="T17" fmla="*/ 28 h 73"/>
                <a:gd name="T18" fmla="*/ 0 w 10"/>
                <a:gd name="T19" fmla="*/ 34 h 73"/>
                <a:gd name="T20" fmla="*/ 0 w 10"/>
                <a:gd name="T21" fmla="*/ 34 h 73"/>
                <a:gd name="T22" fmla="*/ 0 w 10"/>
                <a:gd name="T23" fmla="*/ 39 h 73"/>
                <a:gd name="T24" fmla="*/ 0 w 10"/>
                <a:gd name="T25" fmla="*/ 45 h 73"/>
                <a:gd name="T26" fmla="*/ 0 w 10"/>
                <a:gd name="T27" fmla="*/ 50 h 73"/>
                <a:gd name="T28" fmla="*/ 0 w 10"/>
                <a:gd name="T29" fmla="*/ 56 h 73"/>
                <a:gd name="T30" fmla="*/ 0 w 10"/>
                <a:gd name="T31" fmla="*/ 62 h 73"/>
                <a:gd name="T32" fmla="*/ 0 w 10"/>
                <a:gd name="T33" fmla="*/ 67 h 73"/>
                <a:gd name="T34" fmla="*/ 0 w 10"/>
                <a:gd name="T35" fmla="*/ 73 h 73"/>
                <a:gd name="T36" fmla="*/ 10 w 10"/>
                <a:gd name="T37" fmla="*/ 73 h 73"/>
                <a:gd name="T38" fmla="*/ 10 w 10"/>
                <a:gd name="T39" fmla="*/ 67 h 73"/>
                <a:gd name="T40" fmla="*/ 10 w 10"/>
                <a:gd name="T41" fmla="*/ 62 h 73"/>
                <a:gd name="T42" fmla="*/ 10 w 10"/>
                <a:gd name="T43" fmla="*/ 56 h 73"/>
                <a:gd name="T44" fmla="*/ 0 w 10"/>
                <a:gd name="T45" fmla="*/ 50 h 73"/>
                <a:gd name="T46" fmla="*/ 0 w 10"/>
                <a:gd name="T47" fmla="*/ 45 h 73"/>
                <a:gd name="T48" fmla="*/ 0 w 10"/>
                <a:gd name="T49" fmla="*/ 39 h 73"/>
                <a:gd name="T50" fmla="*/ 10 w 10"/>
                <a:gd name="T51" fmla="*/ 39 h 73"/>
                <a:gd name="T52" fmla="*/ 10 w 10"/>
                <a:gd name="T53" fmla="*/ 34 h 73"/>
                <a:gd name="T54" fmla="*/ 10 w 10"/>
                <a:gd name="T55" fmla="*/ 34 h 73"/>
                <a:gd name="T56" fmla="*/ 10 w 10"/>
                <a:gd name="T57" fmla="*/ 28 h 73"/>
                <a:gd name="T58" fmla="*/ 10 w 10"/>
                <a:gd name="T59" fmla="*/ 22 h 73"/>
                <a:gd name="T60" fmla="*/ 10 w 10"/>
                <a:gd name="T61" fmla="*/ 22 h 73"/>
                <a:gd name="T62" fmla="*/ 10 w 10"/>
                <a:gd name="T63" fmla="*/ 17 h 73"/>
                <a:gd name="T64" fmla="*/ 10 w 10"/>
                <a:gd name="T65" fmla="*/ 11 h 73"/>
                <a:gd name="T66" fmla="*/ 10 w 10"/>
                <a:gd name="T67" fmla="*/ 11 h 73"/>
                <a:gd name="T68" fmla="*/ 10 w 10"/>
                <a:gd name="T69" fmla="*/ 5 h 73"/>
                <a:gd name="T70" fmla="*/ 10 w 10"/>
                <a:gd name="T71" fmla="*/ 5 h 73"/>
                <a:gd name="T72" fmla="*/ 10 w 10"/>
                <a:gd name="T73" fmla="*/ 5 h 73"/>
                <a:gd name="T74" fmla="*/ 10 w 10"/>
                <a:gd name="T75" fmla="*/ 0 h 73"/>
                <a:gd name="T76" fmla="*/ 10 w 10"/>
                <a:gd name="T77" fmla="*/ 0 h 73"/>
                <a:gd name="T78" fmla="*/ 10 w 10"/>
                <a:gd name="T79" fmla="*/ 0 h 73"/>
                <a:gd name="T80" fmla="*/ 10 w 10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73"/>
                <a:gd name="T125" fmla="*/ 10 w 10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5" name="Freeform 137"/>
            <p:cNvSpPr>
              <a:spLocks/>
            </p:cNvSpPr>
            <p:nvPr/>
          </p:nvSpPr>
          <p:spPr bwMode="auto">
            <a:xfrm>
              <a:off x="4582" y="3638"/>
              <a:ext cx="20" cy="50"/>
            </a:xfrm>
            <a:custGeom>
              <a:avLst/>
              <a:gdLst>
                <a:gd name="T0" fmla="*/ 20 w 20"/>
                <a:gd name="T1" fmla="*/ 0 h 50"/>
                <a:gd name="T2" fmla="*/ 10 w 20"/>
                <a:gd name="T3" fmla="*/ 5 h 50"/>
                <a:gd name="T4" fmla="*/ 10 w 20"/>
                <a:gd name="T5" fmla="*/ 11 h 50"/>
                <a:gd name="T6" fmla="*/ 10 w 20"/>
                <a:gd name="T7" fmla="*/ 17 h 50"/>
                <a:gd name="T8" fmla="*/ 10 w 20"/>
                <a:gd name="T9" fmla="*/ 17 h 50"/>
                <a:gd name="T10" fmla="*/ 0 w 20"/>
                <a:gd name="T11" fmla="*/ 22 h 50"/>
                <a:gd name="T12" fmla="*/ 0 w 20"/>
                <a:gd name="T13" fmla="*/ 28 h 50"/>
                <a:gd name="T14" fmla="*/ 0 w 20"/>
                <a:gd name="T15" fmla="*/ 39 h 50"/>
                <a:gd name="T16" fmla="*/ 0 w 20"/>
                <a:gd name="T17" fmla="*/ 45 h 50"/>
                <a:gd name="T18" fmla="*/ 0 w 20"/>
                <a:gd name="T19" fmla="*/ 50 h 50"/>
                <a:gd name="T20" fmla="*/ 10 w 20"/>
                <a:gd name="T21" fmla="*/ 39 h 50"/>
                <a:gd name="T22" fmla="*/ 10 w 20"/>
                <a:gd name="T23" fmla="*/ 33 h 50"/>
                <a:gd name="T24" fmla="*/ 10 w 20"/>
                <a:gd name="T25" fmla="*/ 28 h 50"/>
                <a:gd name="T26" fmla="*/ 10 w 20"/>
                <a:gd name="T27" fmla="*/ 22 h 50"/>
                <a:gd name="T28" fmla="*/ 20 w 20"/>
                <a:gd name="T29" fmla="*/ 17 h 50"/>
                <a:gd name="T30" fmla="*/ 20 w 20"/>
                <a:gd name="T31" fmla="*/ 11 h 50"/>
                <a:gd name="T32" fmla="*/ 20 w 20"/>
                <a:gd name="T33" fmla="*/ 5 h 50"/>
                <a:gd name="T34" fmla="*/ 20 w 20"/>
                <a:gd name="T35" fmla="*/ 0 h 50"/>
                <a:gd name="T36" fmla="*/ 20 w 2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0"/>
                <a:gd name="T59" fmla="*/ 20 w 2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6" name="Freeform 138"/>
            <p:cNvSpPr>
              <a:spLocks/>
            </p:cNvSpPr>
            <p:nvPr/>
          </p:nvSpPr>
          <p:spPr bwMode="auto">
            <a:xfrm>
              <a:off x="4602" y="363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7" name="Freeform 139"/>
            <p:cNvSpPr>
              <a:spLocks/>
            </p:cNvSpPr>
            <p:nvPr/>
          </p:nvSpPr>
          <p:spPr bwMode="auto">
            <a:xfrm>
              <a:off x="4592" y="369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8" name="Freeform 140"/>
            <p:cNvSpPr>
              <a:spLocks/>
            </p:cNvSpPr>
            <p:nvPr/>
          </p:nvSpPr>
          <p:spPr bwMode="auto">
            <a:xfrm>
              <a:off x="4592" y="3626"/>
              <a:ext cx="30" cy="68"/>
            </a:xfrm>
            <a:custGeom>
              <a:avLst/>
              <a:gdLst>
                <a:gd name="T0" fmla="*/ 30 w 30"/>
                <a:gd name="T1" fmla="*/ 0 h 68"/>
                <a:gd name="T2" fmla="*/ 30 w 30"/>
                <a:gd name="T3" fmla="*/ 0 h 68"/>
                <a:gd name="T4" fmla="*/ 20 w 30"/>
                <a:gd name="T5" fmla="*/ 6 h 68"/>
                <a:gd name="T6" fmla="*/ 20 w 30"/>
                <a:gd name="T7" fmla="*/ 12 h 68"/>
                <a:gd name="T8" fmla="*/ 20 w 30"/>
                <a:gd name="T9" fmla="*/ 12 h 68"/>
                <a:gd name="T10" fmla="*/ 20 w 30"/>
                <a:gd name="T11" fmla="*/ 17 h 68"/>
                <a:gd name="T12" fmla="*/ 20 w 30"/>
                <a:gd name="T13" fmla="*/ 17 h 68"/>
                <a:gd name="T14" fmla="*/ 20 w 30"/>
                <a:gd name="T15" fmla="*/ 23 h 68"/>
                <a:gd name="T16" fmla="*/ 10 w 30"/>
                <a:gd name="T17" fmla="*/ 23 h 68"/>
                <a:gd name="T18" fmla="*/ 10 w 30"/>
                <a:gd name="T19" fmla="*/ 29 h 68"/>
                <a:gd name="T20" fmla="*/ 10 w 30"/>
                <a:gd name="T21" fmla="*/ 34 h 68"/>
                <a:gd name="T22" fmla="*/ 10 w 30"/>
                <a:gd name="T23" fmla="*/ 34 h 68"/>
                <a:gd name="T24" fmla="*/ 10 w 30"/>
                <a:gd name="T25" fmla="*/ 40 h 68"/>
                <a:gd name="T26" fmla="*/ 10 w 30"/>
                <a:gd name="T27" fmla="*/ 45 h 68"/>
                <a:gd name="T28" fmla="*/ 0 w 30"/>
                <a:gd name="T29" fmla="*/ 51 h 68"/>
                <a:gd name="T30" fmla="*/ 0 w 30"/>
                <a:gd name="T31" fmla="*/ 57 h 68"/>
                <a:gd name="T32" fmla="*/ 0 w 30"/>
                <a:gd name="T33" fmla="*/ 62 h 68"/>
                <a:gd name="T34" fmla="*/ 0 w 30"/>
                <a:gd name="T35" fmla="*/ 68 h 68"/>
                <a:gd name="T36" fmla="*/ 10 w 30"/>
                <a:gd name="T37" fmla="*/ 68 h 68"/>
                <a:gd name="T38" fmla="*/ 10 w 30"/>
                <a:gd name="T39" fmla="*/ 62 h 68"/>
                <a:gd name="T40" fmla="*/ 10 w 30"/>
                <a:gd name="T41" fmla="*/ 57 h 68"/>
                <a:gd name="T42" fmla="*/ 10 w 30"/>
                <a:gd name="T43" fmla="*/ 51 h 68"/>
                <a:gd name="T44" fmla="*/ 10 w 30"/>
                <a:gd name="T45" fmla="*/ 45 h 68"/>
                <a:gd name="T46" fmla="*/ 10 w 30"/>
                <a:gd name="T47" fmla="*/ 45 h 68"/>
                <a:gd name="T48" fmla="*/ 20 w 30"/>
                <a:gd name="T49" fmla="*/ 40 h 68"/>
                <a:gd name="T50" fmla="*/ 20 w 30"/>
                <a:gd name="T51" fmla="*/ 34 h 68"/>
                <a:gd name="T52" fmla="*/ 20 w 30"/>
                <a:gd name="T53" fmla="*/ 29 h 68"/>
                <a:gd name="T54" fmla="*/ 20 w 30"/>
                <a:gd name="T55" fmla="*/ 29 h 68"/>
                <a:gd name="T56" fmla="*/ 20 w 30"/>
                <a:gd name="T57" fmla="*/ 23 h 68"/>
                <a:gd name="T58" fmla="*/ 20 w 30"/>
                <a:gd name="T59" fmla="*/ 23 h 68"/>
                <a:gd name="T60" fmla="*/ 20 w 30"/>
                <a:gd name="T61" fmla="*/ 17 h 68"/>
                <a:gd name="T62" fmla="*/ 30 w 30"/>
                <a:gd name="T63" fmla="*/ 17 h 68"/>
                <a:gd name="T64" fmla="*/ 30 w 30"/>
                <a:gd name="T65" fmla="*/ 12 h 68"/>
                <a:gd name="T66" fmla="*/ 30 w 30"/>
                <a:gd name="T67" fmla="*/ 6 h 68"/>
                <a:gd name="T68" fmla="*/ 30 w 30"/>
                <a:gd name="T69" fmla="*/ 6 h 68"/>
                <a:gd name="T70" fmla="*/ 30 w 30"/>
                <a:gd name="T71" fmla="*/ 6 h 68"/>
                <a:gd name="T72" fmla="*/ 30 w 30"/>
                <a:gd name="T73" fmla="*/ 6 h 68"/>
                <a:gd name="T74" fmla="*/ 30 w 30"/>
                <a:gd name="T75" fmla="*/ 0 h 68"/>
                <a:gd name="T76" fmla="*/ 30 w 30"/>
                <a:gd name="T77" fmla="*/ 0 h 68"/>
                <a:gd name="T78" fmla="*/ 30 w 30"/>
                <a:gd name="T79" fmla="*/ 0 h 68"/>
                <a:gd name="T80" fmla="*/ 30 w 30"/>
                <a:gd name="T81" fmla="*/ 0 h 68"/>
                <a:gd name="T82" fmla="*/ 30 w 3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68"/>
                <a:gd name="T128" fmla="*/ 30 w 3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69" name="Freeform 141"/>
            <p:cNvSpPr>
              <a:spLocks/>
            </p:cNvSpPr>
            <p:nvPr/>
          </p:nvSpPr>
          <p:spPr bwMode="auto">
            <a:xfrm>
              <a:off x="4622" y="3581"/>
              <a:ext cx="30" cy="51"/>
            </a:xfrm>
            <a:custGeom>
              <a:avLst/>
              <a:gdLst>
                <a:gd name="T0" fmla="*/ 20 w 30"/>
                <a:gd name="T1" fmla="*/ 0 h 51"/>
                <a:gd name="T2" fmla="*/ 20 w 30"/>
                <a:gd name="T3" fmla="*/ 6 h 51"/>
                <a:gd name="T4" fmla="*/ 20 w 30"/>
                <a:gd name="T5" fmla="*/ 11 h 51"/>
                <a:gd name="T6" fmla="*/ 10 w 30"/>
                <a:gd name="T7" fmla="*/ 17 h 51"/>
                <a:gd name="T8" fmla="*/ 10 w 30"/>
                <a:gd name="T9" fmla="*/ 23 h 51"/>
                <a:gd name="T10" fmla="*/ 10 w 30"/>
                <a:gd name="T11" fmla="*/ 28 h 51"/>
                <a:gd name="T12" fmla="*/ 0 w 30"/>
                <a:gd name="T13" fmla="*/ 34 h 51"/>
                <a:gd name="T14" fmla="*/ 0 w 30"/>
                <a:gd name="T15" fmla="*/ 40 h 51"/>
                <a:gd name="T16" fmla="*/ 0 w 30"/>
                <a:gd name="T17" fmla="*/ 45 h 51"/>
                <a:gd name="T18" fmla="*/ 0 w 30"/>
                <a:gd name="T19" fmla="*/ 51 h 51"/>
                <a:gd name="T20" fmla="*/ 0 w 30"/>
                <a:gd name="T21" fmla="*/ 45 h 51"/>
                <a:gd name="T22" fmla="*/ 10 w 30"/>
                <a:gd name="T23" fmla="*/ 34 h 51"/>
                <a:gd name="T24" fmla="*/ 10 w 30"/>
                <a:gd name="T25" fmla="*/ 34 h 51"/>
                <a:gd name="T26" fmla="*/ 20 w 30"/>
                <a:gd name="T27" fmla="*/ 28 h 51"/>
                <a:gd name="T28" fmla="*/ 20 w 30"/>
                <a:gd name="T29" fmla="*/ 23 h 51"/>
                <a:gd name="T30" fmla="*/ 20 w 30"/>
                <a:gd name="T31" fmla="*/ 17 h 51"/>
                <a:gd name="T32" fmla="*/ 30 w 30"/>
                <a:gd name="T33" fmla="*/ 11 h 51"/>
                <a:gd name="T34" fmla="*/ 30 w 30"/>
                <a:gd name="T35" fmla="*/ 0 h 51"/>
                <a:gd name="T36" fmla="*/ 20 w 3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1"/>
                <a:gd name="T59" fmla="*/ 30 w 3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0" name="Freeform 142"/>
            <p:cNvSpPr>
              <a:spLocks/>
            </p:cNvSpPr>
            <p:nvPr/>
          </p:nvSpPr>
          <p:spPr bwMode="auto">
            <a:xfrm>
              <a:off x="4642" y="358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1" name="Freeform 143"/>
            <p:cNvSpPr>
              <a:spLocks/>
            </p:cNvSpPr>
            <p:nvPr/>
          </p:nvSpPr>
          <p:spPr bwMode="auto">
            <a:xfrm>
              <a:off x="4622" y="365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2" name="Freeform 144"/>
            <p:cNvSpPr>
              <a:spLocks/>
            </p:cNvSpPr>
            <p:nvPr/>
          </p:nvSpPr>
          <p:spPr bwMode="auto">
            <a:xfrm>
              <a:off x="4622" y="3581"/>
              <a:ext cx="49" cy="74"/>
            </a:xfrm>
            <a:custGeom>
              <a:avLst/>
              <a:gdLst>
                <a:gd name="T0" fmla="*/ 39 w 49"/>
                <a:gd name="T1" fmla="*/ 0 h 74"/>
                <a:gd name="T2" fmla="*/ 39 w 49"/>
                <a:gd name="T3" fmla="*/ 0 h 74"/>
                <a:gd name="T4" fmla="*/ 39 w 49"/>
                <a:gd name="T5" fmla="*/ 6 h 74"/>
                <a:gd name="T6" fmla="*/ 30 w 49"/>
                <a:gd name="T7" fmla="*/ 11 h 74"/>
                <a:gd name="T8" fmla="*/ 30 w 49"/>
                <a:gd name="T9" fmla="*/ 17 h 74"/>
                <a:gd name="T10" fmla="*/ 30 w 49"/>
                <a:gd name="T11" fmla="*/ 17 h 74"/>
                <a:gd name="T12" fmla="*/ 30 w 49"/>
                <a:gd name="T13" fmla="*/ 23 h 74"/>
                <a:gd name="T14" fmla="*/ 30 w 49"/>
                <a:gd name="T15" fmla="*/ 28 h 74"/>
                <a:gd name="T16" fmla="*/ 20 w 49"/>
                <a:gd name="T17" fmla="*/ 28 h 74"/>
                <a:gd name="T18" fmla="*/ 20 w 49"/>
                <a:gd name="T19" fmla="*/ 34 h 74"/>
                <a:gd name="T20" fmla="*/ 20 w 49"/>
                <a:gd name="T21" fmla="*/ 40 h 74"/>
                <a:gd name="T22" fmla="*/ 20 w 49"/>
                <a:gd name="T23" fmla="*/ 40 h 74"/>
                <a:gd name="T24" fmla="*/ 10 w 49"/>
                <a:gd name="T25" fmla="*/ 45 h 74"/>
                <a:gd name="T26" fmla="*/ 10 w 49"/>
                <a:gd name="T27" fmla="*/ 51 h 74"/>
                <a:gd name="T28" fmla="*/ 10 w 49"/>
                <a:gd name="T29" fmla="*/ 57 h 74"/>
                <a:gd name="T30" fmla="*/ 10 w 49"/>
                <a:gd name="T31" fmla="*/ 62 h 74"/>
                <a:gd name="T32" fmla="*/ 0 w 49"/>
                <a:gd name="T33" fmla="*/ 68 h 74"/>
                <a:gd name="T34" fmla="*/ 0 w 49"/>
                <a:gd name="T35" fmla="*/ 74 h 74"/>
                <a:gd name="T36" fmla="*/ 10 w 49"/>
                <a:gd name="T37" fmla="*/ 74 h 74"/>
                <a:gd name="T38" fmla="*/ 10 w 49"/>
                <a:gd name="T39" fmla="*/ 68 h 74"/>
                <a:gd name="T40" fmla="*/ 10 w 49"/>
                <a:gd name="T41" fmla="*/ 62 h 74"/>
                <a:gd name="T42" fmla="*/ 20 w 49"/>
                <a:gd name="T43" fmla="*/ 57 h 74"/>
                <a:gd name="T44" fmla="*/ 20 w 49"/>
                <a:gd name="T45" fmla="*/ 51 h 74"/>
                <a:gd name="T46" fmla="*/ 20 w 49"/>
                <a:gd name="T47" fmla="*/ 51 h 74"/>
                <a:gd name="T48" fmla="*/ 20 w 49"/>
                <a:gd name="T49" fmla="*/ 45 h 74"/>
                <a:gd name="T50" fmla="*/ 30 w 49"/>
                <a:gd name="T51" fmla="*/ 40 h 74"/>
                <a:gd name="T52" fmla="*/ 30 w 49"/>
                <a:gd name="T53" fmla="*/ 40 h 74"/>
                <a:gd name="T54" fmla="*/ 30 w 49"/>
                <a:gd name="T55" fmla="*/ 34 h 74"/>
                <a:gd name="T56" fmla="*/ 30 w 49"/>
                <a:gd name="T57" fmla="*/ 28 h 74"/>
                <a:gd name="T58" fmla="*/ 30 w 49"/>
                <a:gd name="T59" fmla="*/ 28 h 74"/>
                <a:gd name="T60" fmla="*/ 39 w 49"/>
                <a:gd name="T61" fmla="*/ 23 h 74"/>
                <a:gd name="T62" fmla="*/ 39 w 49"/>
                <a:gd name="T63" fmla="*/ 17 h 74"/>
                <a:gd name="T64" fmla="*/ 39 w 49"/>
                <a:gd name="T65" fmla="*/ 11 h 74"/>
                <a:gd name="T66" fmla="*/ 39 w 49"/>
                <a:gd name="T67" fmla="*/ 6 h 74"/>
                <a:gd name="T68" fmla="*/ 49 w 49"/>
                <a:gd name="T69" fmla="*/ 0 h 74"/>
                <a:gd name="T70" fmla="*/ 49 w 49"/>
                <a:gd name="T71" fmla="*/ 0 h 74"/>
                <a:gd name="T72" fmla="*/ 49 w 49"/>
                <a:gd name="T73" fmla="*/ 0 h 74"/>
                <a:gd name="T74" fmla="*/ 49 w 49"/>
                <a:gd name="T75" fmla="*/ 0 h 74"/>
                <a:gd name="T76" fmla="*/ 39 w 49"/>
                <a:gd name="T77" fmla="*/ 0 h 74"/>
                <a:gd name="T78" fmla="*/ 39 w 49"/>
                <a:gd name="T79" fmla="*/ 0 h 74"/>
                <a:gd name="T80" fmla="*/ 39 w 49"/>
                <a:gd name="T81" fmla="*/ 0 h 74"/>
                <a:gd name="T82" fmla="*/ 39 w 49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4"/>
                <a:gd name="T128" fmla="*/ 49 w 49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3" name="Freeform 145"/>
            <p:cNvSpPr>
              <a:spLocks/>
            </p:cNvSpPr>
            <p:nvPr/>
          </p:nvSpPr>
          <p:spPr bwMode="auto">
            <a:xfrm>
              <a:off x="4661" y="3519"/>
              <a:ext cx="40" cy="62"/>
            </a:xfrm>
            <a:custGeom>
              <a:avLst/>
              <a:gdLst>
                <a:gd name="T0" fmla="*/ 40 w 40"/>
                <a:gd name="T1" fmla="*/ 0 h 62"/>
                <a:gd name="T2" fmla="*/ 30 w 40"/>
                <a:gd name="T3" fmla="*/ 11 h 62"/>
                <a:gd name="T4" fmla="*/ 30 w 40"/>
                <a:gd name="T5" fmla="*/ 17 h 62"/>
                <a:gd name="T6" fmla="*/ 20 w 40"/>
                <a:gd name="T7" fmla="*/ 23 h 62"/>
                <a:gd name="T8" fmla="*/ 20 w 40"/>
                <a:gd name="T9" fmla="*/ 28 h 62"/>
                <a:gd name="T10" fmla="*/ 10 w 40"/>
                <a:gd name="T11" fmla="*/ 40 h 62"/>
                <a:gd name="T12" fmla="*/ 10 w 40"/>
                <a:gd name="T13" fmla="*/ 45 h 62"/>
                <a:gd name="T14" fmla="*/ 0 w 40"/>
                <a:gd name="T15" fmla="*/ 51 h 62"/>
                <a:gd name="T16" fmla="*/ 0 w 40"/>
                <a:gd name="T17" fmla="*/ 62 h 62"/>
                <a:gd name="T18" fmla="*/ 10 w 40"/>
                <a:gd name="T19" fmla="*/ 62 h 62"/>
                <a:gd name="T20" fmla="*/ 10 w 40"/>
                <a:gd name="T21" fmla="*/ 57 h 62"/>
                <a:gd name="T22" fmla="*/ 10 w 40"/>
                <a:gd name="T23" fmla="*/ 45 h 62"/>
                <a:gd name="T24" fmla="*/ 20 w 40"/>
                <a:gd name="T25" fmla="*/ 40 h 62"/>
                <a:gd name="T26" fmla="*/ 20 w 40"/>
                <a:gd name="T27" fmla="*/ 34 h 62"/>
                <a:gd name="T28" fmla="*/ 30 w 40"/>
                <a:gd name="T29" fmla="*/ 28 h 62"/>
                <a:gd name="T30" fmla="*/ 30 w 40"/>
                <a:gd name="T31" fmla="*/ 23 h 62"/>
                <a:gd name="T32" fmla="*/ 40 w 40"/>
                <a:gd name="T33" fmla="*/ 11 h 62"/>
                <a:gd name="T34" fmla="*/ 40 w 40"/>
                <a:gd name="T35" fmla="*/ 6 h 62"/>
                <a:gd name="T36" fmla="*/ 40 w 4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62"/>
                <a:gd name="T59" fmla="*/ 40 w 4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4" name="Freeform 146"/>
            <p:cNvSpPr>
              <a:spLocks/>
            </p:cNvSpPr>
            <p:nvPr/>
          </p:nvSpPr>
          <p:spPr bwMode="auto">
            <a:xfrm>
              <a:off x="470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5" name="Freeform 147"/>
            <p:cNvSpPr>
              <a:spLocks/>
            </p:cNvSpPr>
            <p:nvPr/>
          </p:nvSpPr>
          <p:spPr bwMode="auto">
            <a:xfrm>
              <a:off x="4671" y="359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6" name="Freeform 148"/>
            <p:cNvSpPr>
              <a:spLocks/>
            </p:cNvSpPr>
            <p:nvPr/>
          </p:nvSpPr>
          <p:spPr bwMode="auto">
            <a:xfrm>
              <a:off x="4671" y="353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40 w 50"/>
                <a:gd name="T3" fmla="*/ 0 h 74"/>
                <a:gd name="T4" fmla="*/ 40 w 50"/>
                <a:gd name="T5" fmla="*/ 6 h 74"/>
                <a:gd name="T6" fmla="*/ 30 w 50"/>
                <a:gd name="T7" fmla="*/ 12 h 74"/>
                <a:gd name="T8" fmla="*/ 30 w 50"/>
                <a:gd name="T9" fmla="*/ 17 h 74"/>
                <a:gd name="T10" fmla="*/ 30 w 50"/>
                <a:gd name="T11" fmla="*/ 23 h 74"/>
                <a:gd name="T12" fmla="*/ 20 w 50"/>
                <a:gd name="T13" fmla="*/ 23 h 74"/>
                <a:gd name="T14" fmla="*/ 20 w 50"/>
                <a:gd name="T15" fmla="*/ 29 h 74"/>
                <a:gd name="T16" fmla="*/ 20 w 50"/>
                <a:gd name="T17" fmla="*/ 34 h 74"/>
                <a:gd name="T18" fmla="*/ 20 w 50"/>
                <a:gd name="T19" fmla="*/ 40 h 74"/>
                <a:gd name="T20" fmla="*/ 10 w 50"/>
                <a:gd name="T21" fmla="*/ 40 h 74"/>
                <a:gd name="T22" fmla="*/ 10 w 50"/>
                <a:gd name="T23" fmla="*/ 46 h 74"/>
                <a:gd name="T24" fmla="*/ 10 w 50"/>
                <a:gd name="T25" fmla="*/ 51 h 74"/>
                <a:gd name="T26" fmla="*/ 10 w 50"/>
                <a:gd name="T27" fmla="*/ 51 h 74"/>
                <a:gd name="T28" fmla="*/ 10 w 50"/>
                <a:gd name="T29" fmla="*/ 57 h 74"/>
                <a:gd name="T30" fmla="*/ 0 w 50"/>
                <a:gd name="T31" fmla="*/ 62 h 74"/>
                <a:gd name="T32" fmla="*/ 0 w 50"/>
                <a:gd name="T33" fmla="*/ 62 h 74"/>
                <a:gd name="T34" fmla="*/ 0 w 50"/>
                <a:gd name="T35" fmla="*/ 68 h 74"/>
                <a:gd name="T36" fmla="*/ 0 w 50"/>
                <a:gd name="T37" fmla="*/ 74 h 74"/>
                <a:gd name="T38" fmla="*/ 10 w 50"/>
                <a:gd name="T39" fmla="*/ 68 h 74"/>
                <a:gd name="T40" fmla="*/ 10 w 50"/>
                <a:gd name="T41" fmla="*/ 62 h 74"/>
                <a:gd name="T42" fmla="*/ 10 w 50"/>
                <a:gd name="T43" fmla="*/ 62 h 74"/>
                <a:gd name="T44" fmla="*/ 10 w 50"/>
                <a:gd name="T45" fmla="*/ 57 h 74"/>
                <a:gd name="T46" fmla="*/ 20 w 50"/>
                <a:gd name="T47" fmla="*/ 51 h 74"/>
                <a:gd name="T48" fmla="*/ 20 w 50"/>
                <a:gd name="T49" fmla="*/ 51 h 74"/>
                <a:gd name="T50" fmla="*/ 20 w 50"/>
                <a:gd name="T51" fmla="*/ 46 h 74"/>
                <a:gd name="T52" fmla="*/ 20 w 50"/>
                <a:gd name="T53" fmla="*/ 40 h 74"/>
                <a:gd name="T54" fmla="*/ 20 w 50"/>
                <a:gd name="T55" fmla="*/ 34 h 74"/>
                <a:gd name="T56" fmla="*/ 30 w 50"/>
                <a:gd name="T57" fmla="*/ 34 h 74"/>
                <a:gd name="T58" fmla="*/ 30 w 50"/>
                <a:gd name="T59" fmla="*/ 29 h 74"/>
                <a:gd name="T60" fmla="*/ 30 w 50"/>
                <a:gd name="T61" fmla="*/ 23 h 74"/>
                <a:gd name="T62" fmla="*/ 30 w 50"/>
                <a:gd name="T63" fmla="*/ 17 h 74"/>
                <a:gd name="T64" fmla="*/ 40 w 50"/>
                <a:gd name="T65" fmla="*/ 17 h 74"/>
                <a:gd name="T66" fmla="*/ 40 w 50"/>
                <a:gd name="T67" fmla="*/ 12 h 74"/>
                <a:gd name="T68" fmla="*/ 40 w 50"/>
                <a:gd name="T69" fmla="*/ 6 h 74"/>
                <a:gd name="T70" fmla="*/ 50 w 50"/>
                <a:gd name="T71" fmla="*/ 6 h 74"/>
                <a:gd name="T72" fmla="*/ 40 w 50"/>
                <a:gd name="T73" fmla="*/ 6 h 74"/>
                <a:gd name="T74" fmla="*/ 50 w 50"/>
                <a:gd name="T75" fmla="*/ 0 h 74"/>
                <a:gd name="T76" fmla="*/ 40 w 50"/>
                <a:gd name="T77" fmla="*/ 0 h 74"/>
                <a:gd name="T78" fmla="*/ 40 w 50"/>
                <a:gd name="T79" fmla="*/ 0 h 74"/>
                <a:gd name="T80" fmla="*/ 40 w 50"/>
                <a:gd name="T81" fmla="*/ 0 h 74"/>
                <a:gd name="T82" fmla="*/ 40 w 50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4"/>
                <a:gd name="T128" fmla="*/ 50 w 50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7" name="Freeform 149"/>
            <p:cNvSpPr>
              <a:spLocks/>
            </p:cNvSpPr>
            <p:nvPr/>
          </p:nvSpPr>
          <p:spPr bwMode="auto">
            <a:xfrm>
              <a:off x="4711" y="3502"/>
              <a:ext cx="30" cy="34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6 h 34"/>
                <a:gd name="T4" fmla="*/ 10 w 30"/>
                <a:gd name="T5" fmla="*/ 12 h 34"/>
                <a:gd name="T6" fmla="*/ 10 w 30"/>
                <a:gd name="T7" fmla="*/ 17 h 34"/>
                <a:gd name="T8" fmla="*/ 0 w 30"/>
                <a:gd name="T9" fmla="*/ 17 h 34"/>
                <a:gd name="T10" fmla="*/ 0 w 30"/>
                <a:gd name="T11" fmla="*/ 23 h 34"/>
                <a:gd name="T12" fmla="*/ 0 w 30"/>
                <a:gd name="T13" fmla="*/ 23 h 34"/>
                <a:gd name="T14" fmla="*/ 0 w 30"/>
                <a:gd name="T15" fmla="*/ 28 h 34"/>
                <a:gd name="T16" fmla="*/ 0 w 30"/>
                <a:gd name="T17" fmla="*/ 28 h 34"/>
                <a:gd name="T18" fmla="*/ 10 w 30"/>
                <a:gd name="T19" fmla="*/ 34 h 34"/>
                <a:gd name="T20" fmla="*/ 10 w 30"/>
                <a:gd name="T21" fmla="*/ 28 h 34"/>
                <a:gd name="T22" fmla="*/ 10 w 30"/>
                <a:gd name="T23" fmla="*/ 28 h 34"/>
                <a:gd name="T24" fmla="*/ 10 w 30"/>
                <a:gd name="T25" fmla="*/ 28 h 34"/>
                <a:gd name="T26" fmla="*/ 10 w 30"/>
                <a:gd name="T27" fmla="*/ 23 h 34"/>
                <a:gd name="T28" fmla="*/ 10 w 30"/>
                <a:gd name="T29" fmla="*/ 17 h 34"/>
                <a:gd name="T30" fmla="*/ 20 w 30"/>
                <a:gd name="T31" fmla="*/ 17 h 34"/>
                <a:gd name="T32" fmla="*/ 20 w 30"/>
                <a:gd name="T33" fmla="*/ 12 h 34"/>
                <a:gd name="T34" fmla="*/ 30 w 30"/>
                <a:gd name="T35" fmla="*/ 6 h 34"/>
                <a:gd name="T36" fmla="*/ 20 w 30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4"/>
                <a:gd name="T59" fmla="*/ 30 w 3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8" name="Freeform 150"/>
            <p:cNvSpPr>
              <a:spLocks/>
            </p:cNvSpPr>
            <p:nvPr/>
          </p:nvSpPr>
          <p:spPr bwMode="auto">
            <a:xfrm>
              <a:off x="4731" y="3502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79" name="Freeform 151"/>
            <p:cNvSpPr>
              <a:spLocks/>
            </p:cNvSpPr>
            <p:nvPr/>
          </p:nvSpPr>
          <p:spPr bwMode="auto">
            <a:xfrm>
              <a:off x="4701" y="356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0" name="Freeform 152"/>
            <p:cNvSpPr>
              <a:spLocks/>
            </p:cNvSpPr>
            <p:nvPr/>
          </p:nvSpPr>
          <p:spPr bwMode="auto">
            <a:xfrm>
              <a:off x="4701" y="3463"/>
              <a:ext cx="89" cy="101"/>
            </a:xfrm>
            <a:custGeom>
              <a:avLst/>
              <a:gdLst>
                <a:gd name="T0" fmla="*/ 79 w 89"/>
                <a:gd name="T1" fmla="*/ 0 h 101"/>
                <a:gd name="T2" fmla="*/ 69 w 89"/>
                <a:gd name="T3" fmla="*/ 5 h 101"/>
                <a:gd name="T4" fmla="*/ 69 w 89"/>
                <a:gd name="T5" fmla="*/ 11 h 101"/>
                <a:gd name="T6" fmla="*/ 59 w 89"/>
                <a:gd name="T7" fmla="*/ 17 h 101"/>
                <a:gd name="T8" fmla="*/ 59 w 89"/>
                <a:gd name="T9" fmla="*/ 22 h 101"/>
                <a:gd name="T10" fmla="*/ 50 w 89"/>
                <a:gd name="T11" fmla="*/ 28 h 101"/>
                <a:gd name="T12" fmla="*/ 50 w 89"/>
                <a:gd name="T13" fmla="*/ 34 h 101"/>
                <a:gd name="T14" fmla="*/ 40 w 89"/>
                <a:gd name="T15" fmla="*/ 39 h 101"/>
                <a:gd name="T16" fmla="*/ 40 w 89"/>
                <a:gd name="T17" fmla="*/ 45 h 101"/>
                <a:gd name="T18" fmla="*/ 30 w 89"/>
                <a:gd name="T19" fmla="*/ 51 h 101"/>
                <a:gd name="T20" fmla="*/ 30 w 89"/>
                <a:gd name="T21" fmla="*/ 56 h 101"/>
                <a:gd name="T22" fmla="*/ 30 w 89"/>
                <a:gd name="T23" fmla="*/ 67 h 101"/>
                <a:gd name="T24" fmla="*/ 20 w 89"/>
                <a:gd name="T25" fmla="*/ 73 h 101"/>
                <a:gd name="T26" fmla="*/ 20 w 89"/>
                <a:gd name="T27" fmla="*/ 79 h 101"/>
                <a:gd name="T28" fmla="*/ 10 w 89"/>
                <a:gd name="T29" fmla="*/ 84 h 101"/>
                <a:gd name="T30" fmla="*/ 10 w 89"/>
                <a:gd name="T31" fmla="*/ 90 h 101"/>
                <a:gd name="T32" fmla="*/ 0 w 89"/>
                <a:gd name="T33" fmla="*/ 101 h 101"/>
                <a:gd name="T34" fmla="*/ 10 w 89"/>
                <a:gd name="T35" fmla="*/ 101 h 101"/>
                <a:gd name="T36" fmla="*/ 10 w 89"/>
                <a:gd name="T37" fmla="*/ 96 h 101"/>
                <a:gd name="T38" fmla="*/ 20 w 89"/>
                <a:gd name="T39" fmla="*/ 90 h 101"/>
                <a:gd name="T40" fmla="*/ 20 w 89"/>
                <a:gd name="T41" fmla="*/ 84 h 101"/>
                <a:gd name="T42" fmla="*/ 30 w 89"/>
                <a:gd name="T43" fmla="*/ 73 h 101"/>
                <a:gd name="T44" fmla="*/ 30 w 89"/>
                <a:gd name="T45" fmla="*/ 67 h 101"/>
                <a:gd name="T46" fmla="*/ 40 w 89"/>
                <a:gd name="T47" fmla="*/ 62 h 101"/>
                <a:gd name="T48" fmla="*/ 40 w 89"/>
                <a:gd name="T49" fmla="*/ 56 h 101"/>
                <a:gd name="T50" fmla="*/ 40 w 89"/>
                <a:gd name="T51" fmla="*/ 51 h 101"/>
                <a:gd name="T52" fmla="*/ 50 w 89"/>
                <a:gd name="T53" fmla="*/ 45 h 101"/>
                <a:gd name="T54" fmla="*/ 50 w 89"/>
                <a:gd name="T55" fmla="*/ 39 h 101"/>
                <a:gd name="T56" fmla="*/ 59 w 89"/>
                <a:gd name="T57" fmla="*/ 34 h 101"/>
                <a:gd name="T58" fmla="*/ 59 w 89"/>
                <a:gd name="T59" fmla="*/ 28 h 101"/>
                <a:gd name="T60" fmla="*/ 69 w 89"/>
                <a:gd name="T61" fmla="*/ 22 h 101"/>
                <a:gd name="T62" fmla="*/ 69 w 89"/>
                <a:gd name="T63" fmla="*/ 17 h 101"/>
                <a:gd name="T64" fmla="*/ 79 w 89"/>
                <a:gd name="T65" fmla="*/ 11 h 101"/>
                <a:gd name="T66" fmla="*/ 89 w 89"/>
                <a:gd name="T67" fmla="*/ 5 h 101"/>
                <a:gd name="T68" fmla="*/ 79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1" name="Freeform 153"/>
            <p:cNvSpPr>
              <a:spLocks/>
            </p:cNvSpPr>
            <p:nvPr/>
          </p:nvSpPr>
          <p:spPr bwMode="auto">
            <a:xfrm>
              <a:off x="4780" y="346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2" name="Freeform 154"/>
            <p:cNvSpPr>
              <a:spLocks/>
            </p:cNvSpPr>
            <p:nvPr/>
          </p:nvSpPr>
          <p:spPr bwMode="auto">
            <a:xfrm>
              <a:off x="4751" y="3514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5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3" name="Freeform 155"/>
            <p:cNvSpPr>
              <a:spLocks/>
            </p:cNvSpPr>
            <p:nvPr/>
          </p:nvSpPr>
          <p:spPr bwMode="auto">
            <a:xfrm>
              <a:off x="4751" y="3395"/>
              <a:ext cx="158" cy="119"/>
            </a:xfrm>
            <a:custGeom>
              <a:avLst/>
              <a:gdLst>
                <a:gd name="T0" fmla="*/ 158 w 158"/>
                <a:gd name="T1" fmla="*/ 0 h 119"/>
                <a:gd name="T2" fmla="*/ 148 w 158"/>
                <a:gd name="T3" fmla="*/ 6 h 119"/>
                <a:gd name="T4" fmla="*/ 138 w 158"/>
                <a:gd name="T5" fmla="*/ 11 h 119"/>
                <a:gd name="T6" fmla="*/ 128 w 158"/>
                <a:gd name="T7" fmla="*/ 23 h 119"/>
                <a:gd name="T8" fmla="*/ 118 w 158"/>
                <a:gd name="T9" fmla="*/ 28 h 119"/>
                <a:gd name="T10" fmla="*/ 108 w 158"/>
                <a:gd name="T11" fmla="*/ 34 h 119"/>
                <a:gd name="T12" fmla="*/ 98 w 158"/>
                <a:gd name="T13" fmla="*/ 45 h 119"/>
                <a:gd name="T14" fmla="*/ 79 w 158"/>
                <a:gd name="T15" fmla="*/ 51 h 119"/>
                <a:gd name="T16" fmla="*/ 69 w 158"/>
                <a:gd name="T17" fmla="*/ 56 h 119"/>
                <a:gd name="T18" fmla="*/ 59 w 158"/>
                <a:gd name="T19" fmla="*/ 68 h 119"/>
                <a:gd name="T20" fmla="*/ 49 w 158"/>
                <a:gd name="T21" fmla="*/ 73 h 119"/>
                <a:gd name="T22" fmla="*/ 39 w 158"/>
                <a:gd name="T23" fmla="*/ 85 h 119"/>
                <a:gd name="T24" fmla="*/ 29 w 158"/>
                <a:gd name="T25" fmla="*/ 90 h 119"/>
                <a:gd name="T26" fmla="*/ 19 w 158"/>
                <a:gd name="T27" fmla="*/ 96 h 119"/>
                <a:gd name="T28" fmla="*/ 9 w 158"/>
                <a:gd name="T29" fmla="*/ 107 h 119"/>
                <a:gd name="T30" fmla="*/ 9 w 158"/>
                <a:gd name="T31" fmla="*/ 113 h 119"/>
                <a:gd name="T32" fmla="*/ 0 w 158"/>
                <a:gd name="T33" fmla="*/ 119 h 119"/>
                <a:gd name="T34" fmla="*/ 9 w 158"/>
                <a:gd name="T35" fmla="*/ 119 h 119"/>
                <a:gd name="T36" fmla="*/ 9 w 158"/>
                <a:gd name="T37" fmla="*/ 119 h 119"/>
                <a:gd name="T38" fmla="*/ 19 w 158"/>
                <a:gd name="T39" fmla="*/ 107 h 119"/>
                <a:gd name="T40" fmla="*/ 19 w 158"/>
                <a:gd name="T41" fmla="*/ 102 h 119"/>
                <a:gd name="T42" fmla="*/ 29 w 158"/>
                <a:gd name="T43" fmla="*/ 96 h 119"/>
                <a:gd name="T44" fmla="*/ 39 w 158"/>
                <a:gd name="T45" fmla="*/ 90 h 119"/>
                <a:gd name="T46" fmla="*/ 49 w 158"/>
                <a:gd name="T47" fmla="*/ 79 h 119"/>
                <a:gd name="T48" fmla="*/ 59 w 158"/>
                <a:gd name="T49" fmla="*/ 73 h 119"/>
                <a:gd name="T50" fmla="*/ 79 w 158"/>
                <a:gd name="T51" fmla="*/ 62 h 119"/>
                <a:gd name="T52" fmla="*/ 89 w 158"/>
                <a:gd name="T53" fmla="*/ 56 h 119"/>
                <a:gd name="T54" fmla="*/ 98 w 158"/>
                <a:gd name="T55" fmla="*/ 45 h 119"/>
                <a:gd name="T56" fmla="*/ 108 w 158"/>
                <a:gd name="T57" fmla="*/ 40 h 119"/>
                <a:gd name="T58" fmla="*/ 118 w 158"/>
                <a:gd name="T59" fmla="*/ 34 h 119"/>
                <a:gd name="T60" fmla="*/ 128 w 158"/>
                <a:gd name="T61" fmla="*/ 23 h 119"/>
                <a:gd name="T62" fmla="*/ 138 w 158"/>
                <a:gd name="T63" fmla="*/ 17 h 119"/>
                <a:gd name="T64" fmla="*/ 148 w 158"/>
                <a:gd name="T65" fmla="*/ 11 h 119"/>
                <a:gd name="T66" fmla="*/ 158 w 158"/>
                <a:gd name="T67" fmla="*/ 6 h 119"/>
                <a:gd name="T68" fmla="*/ 158 w 158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119"/>
                <a:gd name="T107" fmla="*/ 158 w 158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4" name="Freeform 156"/>
            <p:cNvSpPr>
              <a:spLocks/>
            </p:cNvSpPr>
            <p:nvPr/>
          </p:nvSpPr>
          <p:spPr bwMode="auto">
            <a:xfrm>
              <a:off x="4909" y="339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5" name="Freeform 157"/>
            <p:cNvSpPr>
              <a:spLocks/>
            </p:cNvSpPr>
            <p:nvPr/>
          </p:nvSpPr>
          <p:spPr bwMode="auto">
            <a:xfrm>
              <a:off x="4810" y="347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6" name="Freeform 158"/>
            <p:cNvSpPr>
              <a:spLocks/>
            </p:cNvSpPr>
            <p:nvPr/>
          </p:nvSpPr>
          <p:spPr bwMode="auto">
            <a:xfrm>
              <a:off x="4810" y="3367"/>
              <a:ext cx="168" cy="107"/>
            </a:xfrm>
            <a:custGeom>
              <a:avLst/>
              <a:gdLst>
                <a:gd name="T0" fmla="*/ 168 w 168"/>
                <a:gd name="T1" fmla="*/ 0 h 107"/>
                <a:gd name="T2" fmla="*/ 158 w 168"/>
                <a:gd name="T3" fmla="*/ 6 h 107"/>
                <a:gd name="T4" fmla="*/ 148 w 168"/>
                <a:gd name="T5" fmla="*/ 11 h 107"/>
                <a:gd name="T6" fmla="*/ 138 w 168"/>
                <a:gd name="T7" fmla="*/ 17 h 107"/>
                <a:gd name="T8" fmla="*/ 129 w 168"/>
                <a:gd name="T9" fmla="*/ 28 h 107"/>
                <a:gd name="T10" fmla="*/ 109 w 168"/>
                <a:gd name="T11" fmla="*/ 34 h 107"/>
                <a:gd name="T12" fmla="*/ 99 w 168"/>
                <a:gd name="T13" fmla="*/ 39 h 107"/>
                <a:gd name="T14" fmla="*/ 89 w 168"/>
                <a:gd name="T15" fmla="*/ 45 h 107"/>
                <a:gd name="T16" fmla="*/ 79 w 168"/>
                <a:gd name="T17" fmla="*/ 51 h 107"/>
                <a:gd name="T18" fmla="*/ 69 w 168"/>
                <a:gd name="T19" fmla="*/ 56 h 107"/>
                <a:gd name="T20" fmla="*/ 59 w 168"/>
                <a:gd name="T21" fmla="*/ 68 h 107"/>
                <a:gd name="T22" fmla="*/ 39 w 168"/>
                <a:gd name="T23" fmla="*/ 73 h 107"/>
                <a:gd name="T24" fmla="*/ 30 w 168"/>
                <a:gd name="T25" fmla="*/ 79 h 107"/>
                <a:gd name="T26" fmla="*/ 20 w 168"/>
                <a:gd name="T27" fmla="*/ 84 h 107"/>
                <a:gd name="T28" fmla="*/ 20 w 168"/>
                <a:gd name="T29" fmla="*/ 90 h 107"/>
                <a:gd name="T30" fmla="*/ 10 w 168"/>
                <a:gd name="T31" fmla="*/ 96 h 107"/>
                <a:gd name="T32" fmla="*/ 0 w 168"/>
                <a:gd name="T33" fmla="*/ 107 h 107"/>
                <a:gd name="T34" fmla="*/ 0 w 168"/>
                <a:gd name="T35" fmla="*/ 107 h 107"/>
                <a:gd name="T36" fmla="*/ 10 w 168"/>
                <a:gd name="T37" fmla="*/ 101 h 107"/>
                <a:gd name="T38" fmla="*/ 20 w 168"/>
                <a:gd name="T39" fmla="*/ 96 h 107"/>
                <a:gd name="T40" fmla="*/ 30 w 168"/>
                <a:gd name="T41" fmla="*/ 90 h 107"/>
                <a:gd name="T42" fmla="*/ 39 w 168"/>
                <a:gd name="T43" fmla="*/ 84 h 107"/>
                <a:gd name="T44" fmla="*/ 49 w 168"/>
                <a:gd name="T45" fmla="*/ 79 h 107"/>
                <a:gd name="T46" fmla="*/ 59 w 168"/>
                <a:gd name="T47" fmla="*/ 73 h 107"/>
                <a:gd name="T48" fmla="*/ 69 w 168"/>
                <a:gd name="T49" fmla="*/ 62 h 107"/>
                <a:gd name="T50" fmla="*/ 79 w 168"/>
                <a:gd name="T51" fmla="*/ 56 h 107"/>
                <a:gd name="T52" fmla="*/ 99 w 168"/>
                <a:gd name="T53" fmla="*/ 51 h 107"/>
                <a:gd name="T54" fmla="*/ 109 w 168"/>
                <a:gd name="T55" fmla="*/ 45 h 107"/>
                <a:gd name="T56" fmla="*/ 119 w 168"/>
                <a:gd name="T57" fmla="*/ 39 h 107"/>
                <a:gd name="T58" fmla="*/ 129 w 168"/>
                <a:gd name="T59" fmla="*/ 28 h 107"/>
                <a:gd name="T60" fmla="*/ 138 w 168"/>
                <a:gd name="T61" fmla="*/ 22 h 107"/>
                <a:gd name="T62" fmla="*/ 148 w 168"/>
                <a:gd name="T63" fmla="*/ 17 h 107"/>
                <a:gd name="T64" fmla="*/ 158 w 168"/>
                <a:gd name="T65" fmla="*/ 11 h 107"/>
                <a:gd name="T66" fmla="*/ 168 w 168"/>
                <a:gd name="T67" fmla="*/ 6 h 107"/>
                <a:gd name="T68" fmla="*/ 168 w 16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107"/>
                <a:gd name="T107" fmla="*/ 168 w 16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7" name="Freeform 159"/>
            <p:cNvSpPr>
              <a:spLocks/>
            </p:cNvSpPr>
            <p:nvPr/>
          </p:nvSpPr>
          <p:spPr bwMode="auto">
            <a:xfrm>
              <a:off x="4978" y="33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8" name="Freeform 160"/>
            <p:cNvSpPr>
              <a:spLocks/>
            </p:cNvSpPr>
            <p:nvPr/>
          </p:nvSpPr>
          <p:spPr bwMode="auto">
            <a:xfrm>
              <a:off x="4820" y="349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89" name="Freeform 161"/>
            <p:cNvSpPr>
              <a:spLocks/>
            </p:cNvSpPr>
            <p:nvPr/>
          </p:nvSpPr>
          <p:spPr bwMode="auto">
            <a:xfrm>
              <a:off x="4820" y="3373"/>
              <a:ext cx="198" cy="129"/>
            </a:xfrm>
            <a:custGeom>
              <a:avLst/>
              <a:gdLst>
                <a:gd name="T0" fmla="*/ 188 w 198"/>
                <a:gd name="T1" fmla="*/ 0 h 129"/>
                <a:gd name="T2" fmla="*/ 188 w 198"/>
                <a:gd name="T3" fmla="*/ 0 h 129"/>
                <a:gd name="T4" fmla="*/ 178 w 198"/>
                <a:gd name="T5" fmla="*/ 5 h 129"/>
                <a:gd name="T6" fmla="*/ 168 w 198"/>
                <a:gd name="T7" fmla="*/ 11 h 129"/>
                <a:gd name="T8" fmla="*/ 148 w 198"/>
                <a:gd name="T9" fmla="*/ 22 h 129"/>
                <a:gd name="T10" fmla="*/ 138 w 198"/>
                <a:gd name="T11" fmla="*/ 28 h 129"/>
                <a:gd name="T12" fmla="*/ 128 w 198"/>
                <a:gd name="T13" fmla="*/ 33 h 129"/>
                <a:gd name="T14" fmla="*/ 109 w 198"/>
                <a:gd name="T15" fmla="*/ 45 h 129"/>
                <a:gd name="T16" fmla="*/ 99 w 198"/>
                <a:gd name="T17" fmla="*/ 56 h 129"/>
                <a:gd name="T18" fmla="*/ 79 w 198"/>
                <a:gd name="T19" fmla="*/ 67 h 129"/>
                <a:gd name="T20" fmla="*/ 69 w 198"/>
                <a:gd name="T21" fmla="*/ 73 h 129"/>
                <a:gd name="T22" fmla="*/ 49 w 198"/>
                <a:gd name="T23" fmla="*/ 84 h 129"/>
                <a:gd name="T24" fmla="*/ 39 w 198"/>
                <a:gd name="T25" fmla="*/ 95 h 129"/>
                <a:gd name="T26" fmla="*/ 29 w 198"/>
                <a:gd name="T27" fmla="*/ 101 h 129"/>
                <a:gd name="T28" fmla="*/ 20 w 198"/>
                <a:gd name="T29" fmla="*/ 112 h 129"/>
                <a:gd name="T30" fmla="*/ 10 w 198"/>
                <a:gd name="T31" fmla="*/ 118 h 129"/>
                <a:gd name="T32" fmla="*/ 0 w 198"/>
                <a:gd name="T33" fmla="*/ 124 h 129"/>
                <a:gd name="T34" fmla="*/ 0 w 198"/>
                <a:gd name="T35" fmla="*/ 129 h 129"/>
                <a:gd name="T36" fmla="*/ 10 w 198"/>
                <a:gd name="T37" fmla="*/ 124 h 129"/>
                <a:gd name="T38" fmla="*/ 20 w 198"/>
                <a:gd name="T39" fmla="*/ 118 h 129"/>
                <a:gd name="T40" fmla="*/ 29 w 198"/>
                <a:gd name="T41" fmla="*/ 107 h 129"/>
                <a:gd name="T42" fmla="*/ 49 w 198"/>
                <a:gd name="T43" fmla="*/ 101 h 129"/>
                <a:gd name="T44" fmla="*/ 59 w 198"/>
                <a:gd name="T45" fmla="*/ 90 h 129"/>
                <a:gd name="T46" fmla="*/ 69 w 198"/>
                <a:gd name="T47" fmla="*/ 78 h 129"/>
                <a:gd name="T48" fmla="*/ 89 w 198"/>
                <a:gd name="T49" fmla="*/ 67 h 129"/>
                <a:gd name="T50" fmla="*/ 99 w 198"/>
                <a:gd name="T51" fmla="*/ 62 h 129"/>
                <a:gd name="T52" fmla="*/ 119 w 198"/>
                <a:gd name="T53" fmla="*/ 50 h 129"/>
                <a:gd name="T54" fmla="*/ 128 w 198"/>
                <a:gd name="T55" fmla="*/ 39 h 129"/>
                <a:gd name="T56" fmla="*/ 148 w 198"/>
                <a:gd name="T57" fmla="*/ 33 h 129"/>
                <a:gd name="T58" fmla="*/ 158 w 198"/>
                <a:gd name="T59" fmla="*/ 22 h 129"/>
                <a:gd name="T60" fmla="*/ 168 w 198"/>
                <a:gd name="T61" fmla="*/ 16 h 129"/>
                <a:gd name="T62" fmla="*/ 178 w 198"/>
                <a:gd name="T63" fmla="*/ 11 h 129"/>
                <a:gd name="T64" fmla="*/ 188 w 198"/>
                <a:gd name="T65" fmla="*/ 11 h 129"/>
                <a:gd name="T66" fmla="*/ 198 w 198"/>
                <a:gd name="T67" fmla="*/ 5 h 129"/>
                <a:gd name="T68" fmla="*/ 188 w 198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129"/>
                <a:gd name="T107" fmla="*/ 198 w 198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0" name="Freeform 162"/>
            <p:cNvSpPr>
              <a:spLocks/>
            </p:cNvSpPr>
            <p:nvPr/>
          </p:nvSpPr>
          <p:spPr bwMode="auto">
            <a:xfrm>
              <a:off x="5008" y="337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1" name="Freeform 163"/>
            <p:cNvSpPr>
              <a:spLocks/>
            </p:cNvSpPr>
            <p:nvPr/>
          </p:nvSpPr>
          <p:spPr bwMode="auto">
            <a:xfrm>
              <a:off x="4760" y="355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2" name="Freeform 164"/>
            <p:cNvSpPr>
              <a:spLocks/>
            </p:cNvSpPr>
            <p:nvPr/>
          </p:nvSpPr>
          <p:spPr bwMode="auto">
            <a:xfrm>
              <a:off x="4760" y="3457"/>
              <a:ext cx="139" cy="102"/>
            </a:xfrm>
            <a:custGeom>
              <a:avLst/>
              <a:gdLst>
                <a:gd name="T0" fmla="*/ 129 w 139"/>
                <a:gd name="T1" fmla="*/ 0 h 102"/>
                <a:gd name="T2" fmla="*/ 129 w 139"/>
                <a:gd name="T3" fmla="*/ 6 h 102"/>
                <a:gd name="T4" fmla="*/ 119 w 139"/>
                <a:gd name="T5" fmla="*/ 11 h 102"/>
                <a:gd name="T6" fmla="*/ 109 w 139"/>
                <a:gd name="T7" fmla="*/ 11 h 102"/>
                <a:gd name="T8" fmla="*/ 99 w 139"/>
                <a:gd name="T9" fmla="*/ 17 h 102"/>
                <a:gd name="T10" fmla="*/ 99 w 139"/>
                <a:gd name="T11" fmla="*/ 23 h 102"/>
                <a:gd name="T12" fmla="*/ 89 w 139"/>
                <a:gd name="T13" fmla="*/ 28 h 102"/>
                <a:gd name="T14" fmla="*/ 80 w 139"/>
                <a:gd name="T15" fmla="*/ 34 h 102"/>
                <a:gd name="T16" fmla="*/ 70 w 139"/>
                <a:gd name="T17" fmla="*/ 40 h 102"/>
                <a:gd name="T18" fmla="*/ 70 w 139"/>
                <a:gd name="T19" fmla="*/ 45 h 102"/>
                <a:gd name="T20" fmla="*/ 60 w 139"/>
                <a:gd name="T21" fmla="*/ 57 h 102"/>
                <a:gd name="T22" fmla="*/ 50 w 139"/>
                <a:gd name="T23" fmla="*/ 62 h 102"/>
                <a:gd name="T24" fmla="*/ 40 w 139"/>
                <a:gd name="T25" fmla="*/ 68 h 102"/>
                <a:gd name="T26" fmla="*/ 30 w 139"/>
                <a:gd name="T27" fmla="*/ 73 h 102"/>
                <a:gd name="T28" fmla="*/ 20 w 139"/>
                <a:gd name="T29" fmla="*/ 79 h 102"/>
                <a:gd name="T30" fmla="*/ 10 w 139"/>
                <a:gd name="T31" fmla="*/ 85 h 102"/>
                <a:gd name="T32" fmla="*/ 0 w 139"/>
                <a:gd name="T33" fmla="*/ 96 h 102"/>
                <a:gd name="T34" fmla="*/ 10 w 139"/>
                <a:gd name="T35" fmla="*/ 102 h 102"/>
                <a:gd name="T36" fmla="*/ 20 w 139"/>
                <a:gd name="T37" fmla="*/ 90 h 102"/>
                <a:gd name="T38" fmla="*/ 30 w 139"/>
                <a:gd name="T39" fmla="*/ 85 h 102"/>
                <a:gd name="T40" fmla="*/ 40 w 139"/>
                <a:gd name="T41" fmla="*/ 79 h 102"/>
                <a:gd name="T42" fmla="*/ 50 w 139"/>
                <a:gd name="T43" fmla="*/ 73 h 102"/>
                <a:gd name="T44" fmla="*/ 50 w 139"/>
                <a:gd name="T45" fmla="*/ 68 h 102"/>
                <a:gd name="T46" fmla="*/ 60 w 139"/>
                <a:gd name="T47" fmla="*/ 62 h 102"/>
                <a:gd name="T48" fmla="*/ 70 w 139"/>
                <a:gd name="T49" fmla="*/ 51 h 102"/>
                <a:gd name="T50" fmla="*/ 80 w 139"/>
                <a:gd name="T51" fmla="*/ 45 h 102"/>
                <a:gd name="T52" fmla="*/ 89 w 139"/>
                <a:gd name="T53" fmla="*/ 40 h 102"/>
                <a:gd name="T54" fmla="*/ 89 w 139"/>
                <a:gd name="T55" fmla="*/ 34 h 102"/>
                <a:gd name="T56" fmla="*/ 99 w 139"/>
                <a:gd name="T57" fmla="*/ 28 h 102"/>
                <a:gd name="T58" fmla="*/ 109 w 139"/>
                <a:gd name="T59" fmla="*/ 23 h 102"/>
                <a:gd name="T60" fmla="*/ 119 w 139"/>
                <a:gd name="T61" fmla="*/ 17 h 102"/>
                <a:gd name="T62" fmla="*/ 119 w 139"/>
                <a:gd name="T63" fmla="*/ 17 h 102"/>
                <a:gd name="T64" fmla="*/ 129 w 139"/>
                <a:gd name="T65" fmla="*/ 11 h 102"/>
                <a:gd name="T66" fmla="*/ 139 w 139"/>
                <a:gd name="T67" fmla="*/ 6 h 102"/>
                <a:gd name="T68" fmla="*/ 129 w 139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102"/>
                <a:gd name="T107" fmla="*/ 139 w 139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3" name="Freeform 165"/>
            <p:cNvSpPr>
              <a:spLocks/>
            </p:cNvSpPr>
            <p:nvPr/>
          </p:nvSpPr>
          <p:spPr bwMode="auto">
            <a:xfrm>
              <a:off x="4889" y="345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4" name="Freeform 166"/>
            <p:cNvSpPr>
              <a:spLocks/>
            </p:cNvSpPr>
            <p:nvPr/>
          </p:nvSpPr>
          <p:spPr bwMode="auto">
            <a:xfrm>
              <a:off x="4731" y="359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5" name="Freeform 167"/>
            <p:cNvSpPr>
              <a:spLocks/>
            </p:cNvSpPr>
            <p:nvPr/>
          </p:nvSpPr>
          <p:spPr bwMode="auto">
            <a:xfrm>
              <a:off x="4731" y="3514"/>
              <a:ext cx="99" cy="84"/>
            </a:xfrm>
            <a:custGeom>
              <a:avLst/>
              <a:gdLst>
                <a:gd name="T0" fmla="*/ 99 w 99"/>
                <a:gd name="T1" fmla="*/ 0 h 84"/>
                <a:gd name="T2" fmla="*/ 89 w 99"/>
                <a:gd name="T3" fmla="*/ 5 h 84"/>
                <a:gd name="T4" fmla="*/ 89 w 99"/>
                <a:gd name="T5" fmla="*/ 11 h 84"/>
                <a:gd name="T6" fmla="*/ 79 w 99"/>
                <a:gd name="T7" fmla="*/ 11 h 84"/>
                <a:gd name="T8" fmla="*/ 79 w 99"/>
                <a:gd name="T9" fmla="*/ 16 h 84"/>
                <a:gd name="T10" fmla="*/ 69 w 99"/>
                <a:gd name="T11" fmla="*/ 22 h 84"/>
                <a:gd name="T12" fmla="*/ 59 w 99"/>
                <a:gd name="T13" fmla="*/ 28 h 84"/>
                <a:gd name="T14" fmla="*/ 59 w 99"/>
                <a:gd name="T15" fmla="*/ 33 h 84"/>
                <a:gd name="T16" fmla="*/ 49 w 99"/>
                <a:gd name="T17" fmla="*/ 33 h 84"/>
                <a:gd name="T18" fmla="*/ 39 w 99"/>
                <a:gd name="T19" fmla="*/ 39 h 84"/>
                <a:gd name="T20" fmla="*/ 39 w 99"/>
                <a:gd name="T21" fmla="*/ 45 h 84"/>
                <a:gd name="T22" fmla="*/ 29 w 99"/>
                <a:gd name="T23" fmla="*/ 50 h 84"/>
                <a:gd name="T24" fmla="*/ 20 w 99"/>
                <a:gd name="T25" fmla="*/ 56 h 84"/>
                <a:gd name="T26" fmla="*/ 20 w 99"/>
                <a:gd name="T27" fmla="*/ 62 h 84"/>
                <a:gd name="T28" fmla="*/ 10 w 99"/>
                <a:gd name="T29" fmla="*/ 67 h 84"/>
                <a:gd name="T30" fmla="*/ 10 w 99"/>
                <a:gd name="T31" fmla="*/ 73 h 84"/>
                <a:gd name="T32" fmla="*/ 0 w 99"/>
                <a:gd name="T33" fmla="*/ 78 h 84"/>
                <a:gd name="T34" fmla="*/ 0 w 99"/>
                <a:gd name="T35" fmla="*/ 84 h 84"/>
                <a:gd name="T36" fmla="*/ 10 w 99"/>
                <a:gd name="T37" fmla="*/ 78 h 84"/>
                <a:gd name="T38" fmla="*/ 20 w 99"/>
                <a:gd name="T39" fmla="*/ 73 h 84"/>
                <a:gd name="T40" fmla="*/ 20 w 99"/>
                <a:gd name="T41" fmla="*/ 67 h 84"/>
                <a:gd name="T42" fmla="*/ 29 w 99"/>
                <a:gd name="T43" fmla="*/ 62 h 84"/>
                <a:gd name="T44" fmla="*/ 39 w 99"/>
                <a:gd name="T45" fmla="*/ 56 h 84"/>
                <a:gd name="T46" fmla="*/ 39 w 99"/>
                <a:gd name="T47" fmla="*/ 50 h 84"/>
                <a:gd name="T48" fmla="*/ 49 w 99"/>
                <a:gd name="T49" fmla="*/ 45 h 84"/>
                <a:gd name="T50" fmla="*/ 59 w 99"/>
                <a:gd name="T51" fmla="*/ 39 h 84"/>
                <a:gd name="T52" fmla="*/ 59 w 99"/>
                <a:gd name="T53" fmla="*/ 39 h 84"/>
                <a:gd name="T54" fmla="*/ 69 w 99"/>
                <a:gd name="T55" fmla="*/ 33 h 84"/>
                <a:gd name="T56" fmla="*/ 69 w 99"/>
                <a:gd name="T57" fmla="*/ 28 h 84"/>
                <a:gd name="T58" fmla="*/ 79 w 99"/>
                <a:gd name="T59" fmla="*/ 22 h 84"/>
                <a:gd name="T60" fmla="*/ 89 w 99"/>
                <a:gd name="T61" fmla="*/ 16 h 84"/>
                <a:gd name="T62" fmla="*/ 89 w 99"/>
                <a:gd name="T63" fmla="*/ 16 h 84"/>
                <a:gd name="T64" fmla="*/ 99 w 99"/>
                <a:gd name="T65" fmla="*/ 11 h 84"/>
                <a:gd name="T66" fmla="*/ 99 w 99"/>
                <a:gd name="T67" fmla="*/ 5 h 84"/>
                <a:gd name="T68" fmla="*/ 99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6" name="Freeform 168"/>
            <p:cNvSpPr>
              <a:spLocks/>
            </p:cNvSpPr>
            <p:nvPr/>
          </p:nvSpPr>
          <p:spPr bwMode="auto">
            <a:xfrm>
              <a:off x="4830" y="35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7" name="Freeform 169"/>
            <p:cNvSpPr>
              <a:spLocks/>
            </p:cNvSpPr>
            <p:nvPr/>
          </p:nvSpPr>
          <p:spPr bwMode="auto">
            <a:xfrm>
              <a:off x="4701" y="3638"/>
              <a:ext cx="1" cy="11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w 1"/>
                <a:gd name="T7" fmla="*/ 11 h 11"/>
                <a:gd name="T8" fmla="*/ 0 w 1"/>
                <a:gd name="T9" fmla="*/ 5 h 11"/>
                <a:gd name="T10" fmla="*/ 0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8" name="Freeform 170"/>
            <p:cNvSpPr>
              <a:spLocks/>
            </p:cNvSpPr>
            <p:nvPr/>
          </p:nvSpPr>
          <p:spPr bwMode="auto">
            <a:xfrm>
              <a:off x="4701" y="3564"/>
              <a:ext cx="89" cy="79"/>
            </a:xfrm>
            <a:custGeom>
              <a:avLst/>
              <a:gdLst>
                <a:gd name="T0" fmla="*/ 79 w 89"/>
                <a:gd name="T1" fmla="*/ 0 h 79"/>
                <a:gd name="T2" fmla="*/ 79 w 89"/>
                <a:gd name="T3" fmla="*/ 6 h 79"/>
                <a:gd name="T4" fmla="*/ 69 w 89"/>
                <a:gd name="T5" fmla="*/ 6 h 79"/>
                <a:gd name="T6" fmla="*/ 69 w 89"/>
                <a:gd name="T7" fmla="*/ 12 h 79"/>
                <a:gd name="T8" fmla="*/ 69 w 89"/>
                <a:gd name="T9" fmla="*/ 17 h 79"/>
                <a:gd name="T10" fmla="*/ 59 w 89"/>
                <a:gd name="T11" fmla="*/ 17 h 79"/>
                <a:gd name="T12" fmla="*/ 50 w 89"/>
                <a:gd name="T13" fmla="*/ 23 h 79"/>
                <a:gd name="T14" fmla="*/ 50 w 89"/>
                <a:gd name="T15" fmla="*/ 28 h 79"/>
                <a:gd name="T16" fmla="*/ 40 w 89"/>
                <a:gd name="T17" fmla="*/ 34 h 79"/>
                <a:gd name="T18" fmla="*/ 40 w 89"/>
                <a:gd name="T19" fmla="*/ 40 h 79"/>
                <a:gd name="T20" fmla="*/ 30 w 89"/>
                <a:gd name="T21" fmla="*/ 40 h 79"/>
                <a:gd name="T22" fmla="*/ 30 w 89"/>
                <a:gd name="T23" fmla="*/ 45 h 79"/>
                <a:gd name="T24" fmla="*/ 20 w 89"/>
                <a:gd name="T25" fmla="*/ 51 h 79"/>
                <a:gd name="T26" fmla="*/ 10 w 89"/>
                <a:gd name="T27" fmla="*/ 57 h 79"/>
                <a:gd name="T28" fmla="*/ 10 w 89"/>
                <a:gd name="T29" fmla="*/ 62 h 79"/>
                <a:gd name="T30" fmla="*/ 0 w 89"/>
                <a:gd name="T31" fmla="*/ 68 h 79"/>
                <a:gd name="T32" fmla="*/ 0 w 89"/>
                <a:gd name="T33" fmla="*/ 74 h 79"/>
                <a:gd name="T34" fmla="*/ 0 w 89"/>
                <a:gd name="T35" fmla="*/ 79 h 79"/>
                <a:gd name="T36" fmla="*/ 10 w 89"/>
                <a:gd name="T37" fmla="*/ 74 h 79"/>
                <a:gd name="T38" fmla="*/ 10 w 89"/>
                <a:gd name="T39" fmla="*/ 68 h 79"/>
                <a:gd name="T40" fmla="*/ 20 w 89"/>
                <a:gd name="T41" fmla="*/ 62 h 79"/>
                <a:gd name="T42" fmla="*/ 30 w 89"/>
                <a:gd name="T43" fmla="*/ 57 h 79"/>
                <a:gd name="T44" fmla="*/ 30 w 89"/>
                <a:gd name="T45" fmla="*/ 51 h 79"/>
                <a:gd name="T46" fmla="*/ 40 w 89"/>
                <a:gd name="T47" fmla="*/ 45 h 79"/>
                <a:gd name="T48" fmla="*/ 40 w 89"/>
                <a:gd name="T49" fmla="*/ 40 h 79"/>
                <a:gd name="T50" fmla="*/ 50 w 89"/>
                <a:gd name="T51" fmla="*/ 40 h 79"/>
                <a:gd name="T52" fmla="*/ 50 w 89"/>
                <a:gd name="T53" fmla="*/ 34 h 79"/>
                <a:gd name="T54" fmla="*/ 59 w 89"/>
                <a:gd name="T55" fmla="*/ 28 h 79"/>
                <a:gd name="T56" fmla="*/ 59 w 89"/>
                <a:gd name="T57" fmla="*/ 23 h 79"/>
                <a:gd name="T58" fmla="*/ 69 w 89"/>
                <a:gd name="T59" fmla="*/ 17 h 79"/>
                <a:gd name="T60" fmla="*/ 69 w 89"/>
                <a:gd name="T61" fmla="*/ 17 h 79"/>
                <a:gd name="T62" fmla="*/ 79 w 89"/>
                <a:gd name="T63" fmla="*/ 12 h 79"/>
                <a:gd name="T64" fmla="*/ 79 w 89"/>
                <a:gd name="T65" fmla="*/ 6 h 79"/>
                <a:gd name="T66" fmla="*/ 89 w 89"/>
                <a:gd name="T67" fmla="*/ 6 h 79"/>
                <a:gd name="T68" fmla="*/ 79 w 8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9"/>
                <a:gd name="T107" fmla="*/ 89 w 8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199" name="Freeform 171"/>
            <p:cNvSpPr>
              <a:spLocks/>
            </p:cNvSpPr>
            <p:nvPr/>
          </p:nvSpPr>
          <p:spPr bwMode="auto">
            <a:xfrm>
              <a:off x="4780" y="356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0" name="Freeform 172"/>
            <p:cNvSpPr>
              <a:spLocks/>
            </p:cNvSpPr>
            <p:nvPr/>
          </p:nvSpPr>
          <p:spPr bwMode="auto">
            <a:xfrm>
              <a:off x="4671" y="370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1" name="Freeform 173"/>
            <p:cNvSpPr>
              <a:spLocks/>
            </p:cNvSpPr>
            <p:nvPr/>
          </p:nvSpPr>
          <p:spPr bwMode="auto">
            <a:xfrm>
              <a:off x="4671" y="3626"/>
              <a:ext cx="80" cy="79"/>
            </a:xfrm>
            <a:custGeom>
              <a:avLst/>
              <a:gdLst>
                <a:gd name="T0" fmla="*/ 80 w 80"/>
                <a:gd name="T1" fmla="*/ 0 h 79"/>
                <a:gd name="T2" fmla="*/ 70 w 80"/>
                <a:gd name="T3" fmla="*/ 6 h 79"/>
                <a:gd name="T4" fmla="*/ 70 w 80"/>
                <a:gd name="T5" fmla="*/ 12 h 79"/>
                <a:gd name="T6" fmla="*/ 70 w 80"/>
                <a:gd name="T7" fmla="*/ 12 h 79"/>
                <a:gd name="T8" fmla="*/ 60 w 80"/>
                <a:gd name="T9" fmla="*/ 17 h 79"/>
                <a:gd name="T10" fmla="*/ 60 w 80"/>
                <a:gd name="T11" fmla="*/ 23 h 79"/>
                <a:gd name="T12" fmla="*/ 50 w 80"/>
                <a:gd name="T13" fmla="*/ 23 h 79"/>
                <a:gd name="T14" fmla="*/ 50 w 80"/>
                <a:gd name="T15" fmla="*/ 29 h 79"/>
                <a:gd name="T16" fmla="*/ 40 w 80"/>
                <a:gd name="T17" fmla="*/ 34 h 79"/>
                <a:gd name="T18" fmla="*/ 40 w 80"/>
                <a:gd name="T19" fmla="*/ 34 h 79"/>
                <a:gd name="T20" fmla="*/ 30 w 80"/>
                <a:gd name="T21" fmla="*/ 40 h 79"/>
                <a:gd name="T22" fmla="*/ 30 w 80"/>
                <a:gd name="T23" fmla="*/ 45 h 79"/>
                <a:gd name="T24" fmla="*/ 20 w 80"/>
                <a:gd name="T25" fmla="*/ 51 h 79"/>
                <a:gd name="T26" fmla="*/ 20 w 80"/>
                <a:gd name="T27" fmla="*/ 57 h 79"/>
                <a:gd name="T28" fmla="*/ 10 w 80"/>
                <a:gd name="T29" fmla="*/ 62 h 79"/>
                <a:gd name="T30" fmla="*/ 10 w 80"/>
                <a:gd name="T31" fmla="*/ 68 h 79"/>
                <a:gd name="T32" fmla="*/ 0 w 80"/>
                <a:gd name="T33" fmla="*/ 74 h 79"/>
                <a:gd name="T34" fmla="*/ 10 w 80"/>
                <a:gd name="T35" fmla="*/ 79 h 79"/>
                <a:gd name="T36" fmla="*/ 10 w 80"/>
                <a:gd name="T37" fmla="*/ 74 h 79"/>
                <a:gd name="T38" fmla="*/ 20 w 80"/>
                <a:gd name="T39" fmla="*/ 68 h 79"/>
                <a:gd name="T40" fmla="*/ 20 w 80"/>
                <a:gd name="T41" fmla="*/ 62 h 79"/>
                <a:gd name="T42" fmla="*/ 30 w 80"/>
                <a:gd name="T43" fmla="*/ 57 h 79"/>
                <a:gd name="T44" fmla="*/ 30 w 80"/>
                <a:gd name="T45" fmla="*/ 51 h 79"/>
                <a:gd name="T46" fmla="*/ 40 w 80"/>
                <a:gd name="T47" fmla="*/ 45 h 79"/>
                <a:gd name="T48" fmla="*/ 40 w 80"/>
                <a:gd name="T49" fmla="*/ 40 h 79"/>
                <a:gd name="T50" fmla="*/ 50 w 80"/>
                <a:gd name="T51" fmla="*/ 34 h 79"/>
                <a:gd name="T52" fmla="*/ 50 w 80"/>
                <a:gd name="T53" fmla="*/ 34 h 79"/>
                <a:gd name="T54" fmla="*/ 60 w 80"/>
                <a:gd name="T55" fmla="*/ 29 h 79"/>
                <a:gd name="T56" fmla="*/ 60 w 80"/>
                <a:gd name="T57" fmla="*/ 23 h 79"/>
                <a:gd name="T58" fmla="*/ 70 w 80"/>
                <a:gd name="T59" fmla="*/ 23 h 79"/>
                <a:gd name="T60" fmla="*/ 70 w 80"/>
                <a:gd name="T61" fmla="*/ 17 h 79"/>
                <a:gd name="T62" fmla="*/ 80 w 80"/>
                <a:gd name="T63" fmla="*/ 12 h 79"/>
                <a:gd name="T64" fmla="*/ 80 w 80"/>
                <a:gd name="T65" fmla="*/ 12 h 79"/>
                <a:gd name="T66" fmla="*/ 80 w 80"/>
                <a:gd name="T67" fmla="*/ 6 h 79"/>
                <a:gd name="T68" fmla="*/ 80 w 8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79"/>
                <a:gd name="T107" fmla="*/ 80 w 8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2" name="Freeform 174"/>
            <p:cNvSpPr>
              <a:spLocks/>
            </p:cNvSpPr>
            <p:nvPr/>
          </p:nvSpPr>
          <p:spPr bwMode="auto">
            <a:xfrm>
              <a:off x="4751" y="362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3" name="Freeform 175"/>
            <p:cNvSpPr>
              <a:spLocks/>
            </p:cNvSpPr>
            <p:nvPr/>
          </p:nvSpPr>
          <p:spPr bwMode="auto">
            <a:xfrm>
              <a:off x="4751" y="3655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4" name="Freeform 176"/>
            <p:cNvSpPr>
              <a:spLocks/>
            </p:cNvSpPr>
            <p:nvPr/>
          </p:nvSpPr>
          <p:spPr bwMode="auto">
            <a:xfrm>
              <a:off x="4751" y="3587"/>
              <a:ext cx="108" cy="68"/>
            </a:xfrm>
            <a:custGeom>
              <a:avLst/>
              <a:gdLst>
                <a:gd name="T0" fmla="*/ 98 w 108"/>
                <a:gd name="T1" fmla="*/ 0 h 68"/>
                <a:gd name="T2" fmla="*/ 98 w 108"/>
                <a:gd name="T3" fmla="*/ 5 h 68"/>
                <a:gd name="T4" fmla="*/ 89 w 108"/>
                <a:gd name="T5" fmla="*/ 5 h 68"/>
                <a:gd name="T6" fmla="*/ 79 w 108"/>
                <a:gd name="T7" fmla="*/ 11 h 68"/>
                <a:gd name="T8" fmla="*/ 79 w 108"/>
                <a:gd name="T9" fmla="*/ 11 h 68"/>
                <a:gd name="T10" fmla="*/ 69 w 108"/>
                <a:gd name="T11" fmla="*/ 17 h 68"/>
                <a:gd name="T12" fmla="*/ 69 w 108"/>
                <a:gd name="T13" fmla="*/ 22 h 68"/>
                <a:gd name="T14" fmla="*/ 59 w 108"/>
                <a:gd name="T15" fmla="*/ 22 h 68"/>
                <a:gd name="T16" fmla="*/ 59 w 108"/>
                <a:gd name="T17" fmla="*/ 28 h 68"/>
                <a:gd name="T18" fmla="*/ 49 w 108"/>
                <a:gd name="T19" fmla="*/ 34 h 68"/>
                <a:gd name="T20" fmla="*/ 39 w 108"/>
                <a:gd name="T21" fmla="*/ 34 h 68"/>
                <a:gd name="T22" fmla="*/ 39 w 108"/>
                <a:gd name="T23" fmla="*/ 39 h 68"/>
                <a:gd name="T24" fmla="*/ 29 w 108"/>
                <a:gd name="T25" fmla="*/ 45 h 68"/>
                <a:gd name="T26" fmla="*/ 19 w 108"/>
                <a:gd name="T27" fmla="*/ 51 h 68"/>
                <a:gd name="T28" fmla="*/ 19 w 108"/>
                <a:gd name="T29" fmla="*/ 56 h 68"/>
                <a:gd name="T30" fmla="*/ 9 w 108"/>
                <a:gd name="T31" fmla="*/ 62 h 68"/>
                <a:gd name="T32" fmla="*/ 0 w 108"/>
                <a:gd name="T33" fmla="*/ 68 h 68"/>
                <a:gd name="T34" fmla="*/ 9 w 108"/>
                <a:gd name="T35" fmla="*/ 68 h 68"/>
                <a:gd name="T36" fmla="*/ 19 w 108"/>
                <a:gd name="T37" fmla="*/ 62 h 68"/>
                <a:gd name="T38" fmla="*/ 19 w 108"/>
                <a:gd name="T39" fmla="*/ 62 h 68"/>
                <a:gd name="T40" fmla="*/ 29 w 108"/>
                <a:gd name="T41" fmla="*/ 56 h 68"/>
                <a:gd name="T42" fmla="*/ 39 w 108"/>
                <a:gd name="T43" fmla="*/ 51 h 68"/>
                <a:gd name="T44" fmla="*/ 39 w 108"/>
                <a:gd name="T45" fmla="*/ 45 h 68"/>
                <a:gd name="T46" fmla="*/ 49 w 108"/>
                <a:gd name="T47" fmla="*/ 39 h 68"/>
                <a:gd name="T48" fmla="*/ 49 w 108"/>
                <a:gd name="T49" fmla="*/ 39 h 68"/>
                <a:gd name="T50" fmla="*/ 59 w 108"/>
                <a:gd name="T51" fmla="*/ 34 h 68"/>
                <a:gd name="T52" fmla="*/ 59 w 108"/>
                <a:gd name="T53" fmla="*/ 28 h 68"/>
                <a:gd name="T54" fmla="*/ 69 w 108"/>
                <a:gd name="T55" fmla="*/ 28 h 68"/>
                <a:gd name="T56" fmla="*/ 79 w 108"/>
                <a:gd name="T57" fmla="*/ 22 h 68"/>
                <a:gd name="T58" fmla="*/ 79 w 108"/>
                <a:gd name="T59" fmla="*/ 17 h 68"/>
                <a:gd name="T60" fmla="*/ 89 w 108"/>
                <a:gd name="T61" fmla="*/ 17 h 68"/>
                <a:gd name="T62" fmla="*/ 89 w 108"/>
                <a:gd name="T63" fmla="*/ 11 h 68"/>
                <a:gd name="T64" fmla="*/ 98 w 108"/>
                <a:gd name="T65" fmla="*/ 11 h 68"/>
                <a:gd name="T66" fmla="*/ 108 w 108"/>
                <a:gd name="T67" fmla="*/ 5 h 68"/>
                <a:gd name="T68" fmla="*/ 98 w 10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68"/>
                <a:gd name="T107" fmla="*/ 108 w 10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5" name="Freeform 177"/>
            <p:cNvSpPr>
              <a:spLocks/>
            </p:cNvSpPr>
            <p:nvPr/>
          </p:nvSpPr>
          <p:spPr bwMode="auto">
            <a:xfrm>
              <a:off x="4849" y="3587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6" name="Freeform 178"/>
            <p:cNvSpPr>
              <a:spLocks/>
            </p:cNvSpPr>
            <p:nvPr/>
          </p:nvSpPr>
          <p:spPr bwMode="auto">
            <a:xfrm>
              <a:off x="4889" y="3592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6 h 12"/>
                <a:gd name="T6" fmla="*/ 0 w 1"/>
                <a:gd name="T7" fmla="*/ 12 h 12"/>
                <a:gd name="T8" fmla="*/ 0 w 1"/>
                <a:gd name="T9" fmla="*/ 6 h 12"/>
                <a:gd name="T10" fmla="*/ 0 w 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2"/>
                <a:gd name="T20" fmla="*/ 1 w 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7" name="Freeform 179"/>
            <p:cNvSpPr>
              <a:spLocks/>
            </p:cNvSpPr>
            <p:nvPr/>
          </p:nvSpPr>
          <p:spPr bwMode="auto">
            <a:xfrm>
              <a:off x="4889" y="3559"/>
              <a:ext cx="119" cy="39"/>
            </a:xfrm>
            <a:custGeom>
              <a:avLst/>
              <a:gdLst>
                <a:gd name="T0" fmla="*/ 119 w 119"/>
                <a:gd name="T1" fmla="*/ 0 h 39"/>
                <a:gd name="T2" fmla="*/ 119 w 119"/>
                <a:gd name="T3" fmla="*/ 0 h 39"/>
                <a:gd name="T4" fmla="*/ 109 w 119"/>
                <a:gd name="T5" fmla="*/ 5 h 39"/>
                <a:gd name="T6" fmla="*/ 99 w 119"/>
                <a:gd name="T7" fmla="*/ 5 h 39"/>
                <a:gd name="T8" fmla="*/ 99 w 119"/>
                <a:gd name="T9" fmla="*/ 5 h 39"/>
                <a:gd name="T10" fmla="*/ 89 w 119"/>
                <a:gd name="T11" fmla="*/ 11 h 39"/>
                <a:gd name="T12" fmla="*/ 79 w 119"/>
                <a:gd name="T13" fmla="*/ 11 h 39"/>
                <a:gd name="T14" fmla="*/ 69 w 119"/>
                <a:gd name="T15" fmla="*/ 11 h 39"/>
                <a:gd name="T16" fmla="*/ 69 w 119"/>
                <a:gd name="T17" fmla="*/ 11 h 39"/>
                <a:gd name="T18" fmla="*/ 59 w 119"/>
                <a:gd name="T19" fmla="*/ 17 h 39"/>
                <a:gd name="T20" fmla="*/ 50 w 119"/>
                <a:gd name="T21" fmla="*/ 17 h 39"/>
                <a:gd name="T22" fmla="*/ 40 w 119"/>
                <a:gd name="T23" fmla="*/ 22 h 39"/>
                <a:gd name="T24" fmla="*/ 30 w 119"/>
                <a:gd name="T25" fmla="*/ 22 h 39"/>
                <a:gd name="T26" fmla="*/ 20 w 119"/>
                <a:gd name="T27" fmla="*/ 22 h 39"/>
                <a:gd name="T28" fmla="*/ 20 w 119"/>
                <a:gd name="T29" fmla="*/ 28 h 39"/>
                <a:gd name="T30" fmla="*/ 10 w 119"/>
                <a:gd name="T31" fmla="*/ 33 h 39"/>
                <a:gd name="T32" fmla="*/ 0 w 119"/>
                <a:gd name="T33" fmla="*/ 33 h 39"/>
                <a:gd name="T34" fmla="*/ 0 w 119"/>
                <a:gd name="T35" fmla="*/ 39 h 39"/>
                <a:gd name="T36" fmla="*/ 10 w 119"/>
                <a:gd name="T37" fmla="*/ 39 h 39"/>
                <a:gd name="T38" fmla="*/ 20 w 119"/>
                <a:gd name="T39" fmla="*/ 33 h 39"/>
                <a:gd name="T40" fmla="*/ 30 w 119"/>
                <a:gd name="T41" fmla="*/ 33 h 39"/>
                <a:gd name="T42" fmla="*/ 40 w 119"/>
                <a:gd name="T43" fmla="*/ 28 h 39"/>
                <a:gd name="T44" fmla="*/ 40 w 119"/>
                <a:gd name="T45" fmla="*/ 28 h 39"/>
                <a:gd name="T46" fmla="*/ 50 w 119"/>
                <a:gd name="T47" fmla="*/ 22 h 39"/>
                <a:gd name="T48" fmla="*/ 59 w 119"/>
                <a:gd name="T49" fmla="*/ 22 h 39"/>
                <a:gd name="T50" fmla="*/ 69 w 119"/>
                <a:gd name="T51" fmla="*/ 22 h 39"/>
                <a:gd name="T52" fmla="*/ 79 w 119"/>
                <a:gd name="T53" fmla="*/ 17 h 39"/>
                <a:gd name="T54" fmla="*/ 79 w 119"/>
                <a:gd name="T55" fmla="*/ 17 h 39"/>
                <a:gd name="T56" fmla="*/ 89 w 119"/>
                <a:gd name="T57" fmla="*/ 17 h 39"/>
                <a:gd name="T58" fmla="*/ 99 w 119"/>
                <a:gd name="T59" fmla="*/ 11 h 39"/>
                <a:gd name="T60" fmla="*/ 109 w 119"/>
                <a:gd name="T61" fmla="*/ 11 h 39"/>
                <a:gd name="T62" fmla="*/ 109 w 119"/>
                <a:gd name="T63" fmla="*/ 11 h 39"/>
                <a:gd name="T64" fmla="*/ 119 w 119"/>
                <a:gd name="T65" fmla="*/ 5 h 39"/>
                <a:gd name="T66" fmla="*/ 119 w 119"/>
                <a:gd name="T67" fmla="*/ 5 h 39"/>
                <a:gd name="T68" fmla="*/ 119 w 119"/>
                <a:gd name="T69" fmla="*/ 0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39"/>
                <a:gd name="T107" fmla="*/ 119 w 119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8" name="Freeform 180"/>
            <p:cNvSpPr>
              <a:spLocks/>
            </p:cNvSpPr>
            <p:nvPr/>
          </p:nvSpPr>
          <p:spPr bwMode="auto">
            <a:xfrm>
              <a:off x="5008" y="3559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09" name="Freeform 181"/>
            <p:cNvSpPr>
              <a:spLocks/>
            </p:cNvSpPr>
            <p:nvPr/>
          </p:nvSpPr>
          <p:spPr bwMode="auto">
            <a:xfrm>
              <a:off x="4830" y="3643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0" name="Freeform 182"/>
            <p:cNvSpPr>
              <a:spLocks/>
            </p:cNvSpPr>
            <p:nvPr/>
          </p:nvSpPr>
          <p:spPr bwMode="auto">
            <a:xfrm>
              <a:off x="4840" y="3592"/>
              <a:ext cx="108" cy="57"/>
            </a:xfrm>
            <a:custGeom>
              <a:avLst/>
              <a:gdLst>
                <a:gd name="T0" fmla="*/ 108 w 108"/>
                <a:gd name="T1" fmla="*/ 0 h 57"/>
                <a:gd name="T2" fmla="*/ 99 w 108"/>
                <a:gd name="T3" fmla="*/ 6 h 57"/>
                <a:gd name="T4" fmla="*/ 99 w 108"/>
                <a:gd name="T5" fmla="*/ 6 h 57"/>
                <a:gd name="T6" fmla="*/ 89 w 108"/>
                <a:gd name="T7" fmla="*/ 12 h 57"/>
                <a:gd name="T8" fmla="*/ 89 w 108"/>
                <a:gd name="T9" fmla="*/ 12 h 57"/>
                <a:gd name="T10" fmla="*/ 79 w 108"/>
                <a:gd name="T11" fmla="*/ 12 h 57"/>
                <a:gd name="T12" fmla="*/ 69 w 108"/>
                <a:gd name="T13" fmla="*/ 17 h 57"/>
                <a:gd name="T14" fmla="*/ 59 w 108"/>
                <a:gd name="T15" fmla="*/ 17 h 57"/>
                <a:gd name="T16" fmla="*/ 59 w 108"/>
                <a:gd name="T17" fmla="*/ 23 h 57"/>
                <a:gd name="T18" fmla="*/ 49 w 108"/>
                <a:gd name="T19" fmla="*/ 23 h 57"/>
                <a:gd name="T20" fmla="*/ 39 w 108"/>
                <a:gd name="T21" fmla="*/ 29 h 57"/>
                <a:gd name="T22" fmla="*/ 29 w 108"/>
                <a:gd name="T23" fmla="*/ 29 h 57"/>
                <a:gd name="T24" fmla="*/ 29 w 108"/>
                <a:gd name="T25" fmla="*/ 34 h 57"/>
                <a:gd name="T26" fmla="*/ 19 w 108"/>
                <a:gd name="T27" fmla="*/ 34 h 57"/>
                <a:gd name="T28" fmla="*/ 9 w 108"/>
                <a:gd name="T29" fmla="*/ 40 h 57"/>
                <a:gd name="T30" fmla="*/ 0 w 108"/>
                <a:gd name="T31" fmla="*/ 46 h 57"/>
                <a:gd name="T32" fmla="*/ 0 w 108"/>
                <a:gd name="T33" fmla="*/ 51 h 57"/>
                <a:gd name="T34" fmla="*/ 0 w 108"/>
                <a:gd name="T35" fmla="*/ 57 h 57"/>
                <a:gd name="T36" fmla="*/ 9 w 108"/>
                <a:gd name="T37" fmla="*/ 51 h 57"/>
                <a:gd name="T38" fmla="*/ 9 w 108"/>
                <a:gd name="T39" fmla="*/ 46 h 57"/>
                <a:gd name="T40" fmla="*/ 19 w 108"/>
                <a:gd name="T41" fmla="*/ 40 h 57"/>
                <a:gd name="T42" fmla="*/ 29 w 108"/>
                <a:gd name="T43" fmla="*/ 40 h 57"/>
                <a:gd name="T44" fmla="*/ 39 w 108"/>
                <a:gd name="T45" fmla="*/ 34 h 57"/>
                <a:gd name="T46" fmla="*/ 39 w 108"/>
                <a:gd name="T47" fmla="*/ 34 h 57"/>
                <a:gd name="T48" fmla="*/ 49 w 108"/>
                <a:gd name="T49" fmla="*/ 29 h 57"/>
                <a:gd name="T50" fmla="*/ 59 w 108"/>
                <a:gd name="T51" fmla="*/ 29 h 57"/>
                <a:gd name="T52" fmla="*/ 69 w 108"/>
                <a:gd name="T53" fmla="*/ 23 h 57"/>
                <a:gd name="T54" fmla="*/ 69 w 108"/>
                <a:gd name="T55" fmla="*/ 23 h 57"/>
                <a:gd name="T56" fmla="*/ 79 w 108"/>
                <a:gd name="T57" fmla="*/ 23 h 57"/>
                <a:gd name="T58" fmla="*/ 89 w 108"/>
                <a:gd name="T59" fmla="*/ 17 h 57"/>
                <a:gd name="T60" fmla="*/ 89 w 108"/>
                <a:gd name="T61" fmla="*/ 17 h 57"/>
                <a:gd name="T62" fmla="*/ 99 w 108"/>
                <a:gd name="T63" fmla="*/ 12 h 57"/>
                <a:gd name="T64" fmla="*/ 108 w 108"/>
                <a:gd name="T65" fmla="*/ 12 h 57"/>
                <a:gd name="T66" fmla="*/ 108 w 108"/>
                <a:gd name="T67" fmla="*/ 6 h 57"/>
                <a:gd name="T68" fmla="*/ 108 w 108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7"/>
                <a:gd name="T107" fmla="*/ 108 w 108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1" name="Freeform 183"/>
            <p:cNvSpPr>
              <a:spLocks/>
            </p:cNvSpPr>
            <p:nvPr/>
          </p:nvSpPr>
          <p:spPr bwMode="auto">
            <a:xfrm>
              <a:off x="4948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2" name="Freeform 184"/>
            <p:cNvSpPr>
              <a:spLocks/>
            </p:cNvSpPr>
            <p:nvPr/>
          </p:nvSpPr>
          <p:spPr bwMode="auto">
            <a:xfrm>
              <a:off x="4790" y="368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3" name="Freeform 185"/>
            <p:cNvSpPr>
              <a:spLocks/>
            </p:cNvSpPr>
            <p:nvPr/>
          </p:nvSpPr>
          <p:spPr bwMode="auto">
            <a:xfrm>
              <a:off x="4790" y="3626"/>
              <a:ext cx="109" cy="62"/>
            </a:xfrm>
            <a:custGeom>
              <a:avLst/>
              <a:gdLst>
                <a:gd name="T0" fmla="*/ 109 w 109"/>
                <a:gd name="T1" fmla="*/ 0 h 62"/>
                <a:gd name="T2" fmla="*/ 99 w 109"/>
                <a:gd name="T3" fmla="*/ 6 h 62"/>
                <a:gd name="T4" fmla="*/ 99 w 109"/>
                <a:gd name="T5" fmla="*/ 6 h 62"/>
                <a:gd name="T6" fmla="*/ 89 w 109"/>
                <a:gd name="T7" fmla="*/ 12 h 62"/>
                <a:gd name="T8" fmla="*/ 89 w 109"/>
                <a:gd name="T9" fmla="*/ 12 h 62"/>
                <a:gd name="T10" fmla="*/ 79 w 109"/>
                <a:gd name="T11" fmla="*/ 17 h 62"/>
                <a:gd name="T12" fmla="*/ 69 w 109"/>
                <a:gd name="T13" fmla="*/ 17 h 62"/>
                <a:gd name="T14" fmla="*/ 59 w 109"/>
                <a:gd name="T15" fmla="*/ 23 h 62"/>
                <a:gd name="T16" fmla="*/ 59 w 109"/>
                <a:gd name="T17" fmla="*/ 23 h 62"/>
                <a:gd name="T18" fmla="*/ 50 w 109"/>
                <a:gd name="T19" fmla="*/ 29 h 62"/>
                <a:gd name="T20" fmla="*/ 40 w 109"/>
                <a:gd name="T21" fmla="*/ 29 h 62"/>
                <a:gd name="T22" fmla="*/ 30 w 109"/>
                <a:gd name="T23" fmla="*/ 34 h 62"/>
                <a:gd name="T24" fmla="*/ 30 w 109"/>
                <a:gd name="T25" fmla="*/ 34 h 62"/>
                <a:gd name="T26" fmla="*/ 20 w 109"/>
                <a:gd name="T27" fmla="*/ 40 h 62"/>
                <a:gd name="T28" fmla="*/ 10 w 109"/>
                <a:gd name="T29" fmla="*/ 45 h 62"/>
                <a:gd name="T30" fmla="*/ 0 w 109"/>
                <a:gd name="T31" fmla="*/ 51 h 62"/>
                <a:gd name="T32" fmla="*/ 0 w 109"/>
                <a:gd name="T33" fmla="*/ 57 h 62"/>
                <a:gd name="T34" fmla="*/ 0 w 109"/>
                <a:gd name="T35" fmla="*/ 62 h 62"/>
                <a:gd name="T36" fmla="*/ 10 w 109"/>
                <a:gd name="T37" fmla="*/ 57 h 62"/>
                <a:gd name="T38" fmla="*/ 10 w 109"/>
                <a:gd name="T39" fmla="*/ 51 h 62"/>
                <a:gd name="T40" fmla="*/ 20 w 109"/>
                <a:gd name="T41" fmla="*/ 45 h 62"/>
                <a:gd name="T42" fmla="*/ 30 w 109"/>
                <a:gd name="T43" fmla="*/ 40 h 62"/>
                <a:gd name="T44" fmla="*/ 40 w 109"/>
                <a:gd name="T45" fmla="*/ 40 h 62"/>
                <a:gd name="T46" fmla="*/ 40 w 109"/>
                <a:gd name="T47" fmla="*/ 34 h 62"/>
                <a:gd name="T48" fmla="*/ 50 w 109"/>
                <a:gd name="T49" fmla="*/ 34 h 62"/>
                <a:gd name="T50" fmla="*/ 59 w 109"/>
                <a:gd name="T51" fmla="*/ 29 h 62"/>
                <a:gd name="T52" fmla="*/ 69 w 109"/>
                <a:gd name="T53" fmla="*/ 29 h 62"/>
                <a:gd name="T54" fmla="*/ 69 w 109"/>
                <a:gd name="T55" fmla="*/ 23 h 62"/>
                <a:gd name="T56" fmla="*/ 79 w 109"/>
                <a:gd name="T57" fmla="*/ 23 h 62"/>
                <a:gd name="T58" fmla="*/ 89 w 109"/>
                <a:gd name="T59" fmla="*/ 17 h 62"/>
                <a:gd name="T60" fmla="*/ 99 w 109"/>
                <a:gd name="T61" fmla="*/ 17 h 62"/>
                <a:gd name="T62" fmla="*/ 99 w 109"/>
                <a:gd name="T63" fmla="*/ 12 h 62"/>
                <a:gd name="T64" fmla="*/ 109 w 109"/>
                <a:gd name="T65" fmla="*/ 12 h 62"/>
                <a:gd name="T66" fmla="*/ 109 w 109"/>
                <a:gd name="T67" fmla="*/ 6 h 62"/>
                <a:gd name="T68" fmla="*/ 109 w 10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2"/>
                <a:gd name="T107" fmla="*/ 109 w 10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4" name="Freeform 186"/>
            <p:cNvSpPr>
              <a:spLocks/>
            </p:cNvSpPr>
            <p:nvPr/>
          </p:nvSpPr>
          <p:spPr bwMode="auto">
            <a:xfrm>
              <a:off x="4899" y="3626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5" name="Freeform 187"/>
            <p:cNvSpPr>
              <a:spLocks/>
            </p:cNvSpPr>
            <p:nvPr/>
          </p:nvSpPr>
          <p:spPr bwMode="auto">
            <a:xfrm>
              <a:off x="4731" y="373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6" name="Freeform 188"/>
            <p:cNvSpPr>
              <a:spLocks/>
            </p:cNvSpPr>
            <p:nvPr/>
          </p:nvSpPr>
          <p:spPr bwMode="auto">
            <a:xfrm>
              <a:off x="4731" y="3671"/>
              <a:ext cx="118" cy="68"/>
            </a:xfrm>
            <a:custGeom>
              <a:avLst/>
              <a:gdLst>
                <a:gd name="T0" fmla="*/ 118 w 118"/>
                <a:gd name="T1" fmla="*/ 0 h 68"/>
                <a:gd name="T2" fmla="*/ 109 w 118"/>
                <a:gd name="T3" fmla="*/ 0 h 68"/>
                <a:gd name="T4" fmla="*/ 109 w 118"/>
                <a:gd name="T5" fmla="*/ 6 h 68"/>
                <a:gd name="T6" fmla="*/ 99 w 118"/>
                <a:gd name="T7" fmla="*/ 6 h 68"/>
                <a:gd name="T8" fmla="*/ 89 w 118"/>
                <a:gd name="T9" fmla="*/ 12 h 68"/>
                <a:gd name="T10" fmla="*/ 89 w 118"/>
                <a:gd name="T11" fmla="*/ 12 h 68"/>
                <a:gd name="T12" fmla="*/ 79 w 118"/>
                <a:gd name="T13" fmla="*/ 17 h 68"/>
                <a:gd name="T14" fmla="*/ 69 w 118"/>
                <a:gd name="T15" fmla="*/ 23 h 68"/>
                <a:gd name="T16" fmla="*/ 59 w 118"/>
                <a:gd name="T17" fmla="*/ 23 h 68"/>
                <a:gd name="T18" fmla="*/ 59 w 118"/>
                <a:gd name="T19" fmla="*/ 29 h 68"/>
                <a:gd name="T20" fmla="*/ 49 w 118"/>
                <a:gd name="T21" fmla="*/ 34 h 68"/>
                <a:gd name="T22" fmla="*/ 39 w 118"/>
                <a:gd name="T23" fmla="*/ 34 h 68"/>
                <a:gd name="T24" fmla="*/ 29 w 118"/>
                <a:gd name="T25" fmla="*/ 40 h 68"/>
                <a:gd name="T26" fmla="*/ 20 w 118"/>
                <a:gd name="T27" fmla="*/ 46 h 68"/>
                <a:gd name="T28" fmla="*/ 20 w 118"/>
                <a:gd name="T29" fmla="*/ 51 h 68"/>
                <a:gd name="T30" fmla="*/ 10 w 118"/>
                <a:gd name="T31" fmla="*/ 57 h 68"/>
                <a:gd name="T32" fmla="*/ 0 w 118"/>
                <a:gd name="T33" fmla="*/ 62 h 68"/>
                <a:gd name="T34" fmla="*/ 10 w 118"/>
                <a:gd name="T35" fmla="*/ 68 h 68"/>
                <a:gd name="T36" fmla="*/ 20 w 118"/>
                <a:gd name="T37" fmla="*/ 62 h 68"/>
                <a:gd name="T38" fmla="*/ 20 w 118"/>
                <a:gd name="T39" fmla="*/ 57 h 68"/>
                <a:gd name="T40" fmla="*/ 29 w 118"/>
                <a:gd name="T41" fmla="*/ 51 h 68"/>
                <a:gd name="T42" fmla="*/ 39 w 118"/>
                <a:gd name="T43" fmla="*/ 46 h 68"/>
                <a:gd name="T44" fmla="*/ 39 w 118"/>
                <a:gd name="T45" fmla="*/ 46 h 68"/>
                <a:gd name="T46" fmla="*/ 49 w 118"/>
                <a:gd name="T47" fmla="*/ 40 h 68"/>
                <a:gd name="T48" fmla="*/ 59 w 118"/>
                <a:gd name="T49" fmla="*/ 34 h 68"/>
                <a:gd name="T50" fmla="*/ 59 w 118"/>
                <a:gd name="T51" fmla="*/ 29 h 68"/>
                <a:gd name="T52" fmla="*/ 69 w 118"/>
                <a:gd name="T53" fmla="*/ 29 h 68"/>
                <a:gd name="T54" fmla="*/ 79 w 118"/>
                <a:gd name="T55" fmla="*/ 23 h 68"/>
                <a:gd name="T56" fmla="*/ 89 w 118"/>
                <a:gd name="T57" fmla="*/ 23 h 68"/>
                <a:gd name="T58" fmla="*/ 99 w 118"/>
                <a:gd name="T59" fmla="*/ 17 h 68"/>
                <a:gd name="T60" fmla="*/ 99 w 118"/>
                <a:gd name="T61" fmla="*/ 12 h 68"/>
                <a:gd name="T62" fmla="*/ 109 w 118"/>
                <a:gd name="T63" fmla="*/ 12 h 68"/>
                <a:gd name="T64" fmla="*/ 118 w 118"/>
                <a:gd name="T65" fmla="*/ 6 h 68"/>
                <a:gd name="T66" fmla="*/ 118 w 118"/>
                <a:gd name="T67" fmla="*/ 6 h 68"/>
                <a:gd name="T68" fmla="*/ 118 w 11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8"/>
                <a:gd name="T107" fmla="*/ 118 w 11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7" name="Freeform 189"/>
            <p:cNvSpPr>
              <a:spLocks/>
            </p:cNvSpPr>
            <p:nvPr/>
          </p:nvSpPr>
          <p:spPr bwMode="auto">
            <a:xfrm>
              <a:off x="4849" y="3671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8" name="Freeform 190"/>
            <p:cNvSpPr>
              <a:spLocks/>
            </p:cNvSpPr>
            <p:nvPr/>
          </p:nvSpPr>
          <p:spPr bwMode="auto">
            <a:xfrm>
              <a:off x="4691" y="382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19" name="Freeform 191"/>
            <p:cNvSpPr>
              <a:spLocks/>
            </p:cNvSpPr>
            <p:nvPr/>
          </p:nvSpPr>
          <p:spPr bwMode="auto">
            <a:xfrm>
              <a:off x="4691" y="3739"/>
              <a:ext cx="99" cy="96"/>
            </a:xfrm>
            <a:custGeom>
              <a:avLst/>
              <a:gdLst>
                <a:gd name="T0" fmla="*/ 89 w 99"/>
                <a:gd name="T1" fmla="*/ 0 h 96"/>
                <a:gd name="T2" fmla="*/ 79 w 99"/>
                <a:gd name="T3" fmla="*/ 6 h 96"/>
                <a:gd name="T4" fmla="*/ 69 w 99"/>
                <a:gd name="T5" fmla="*/ 6 h 96"/>
                <a:gd name="T6" fmla="*/ 60 w 99"/>
                <a:gd name="T7" fmla="*/ 17 h 96"/>
                <a:gd name="T8" fmla="*/ 50 w 99"/>
                <a:gd name="T9" fmla="*/ 23 h 96"/>
                <a:gd name="T10" fmla="*/ 40 w 99"/>
                <a:gd name="T11" fmla="*/ 28 h 96"/>
                <a:gd name="T12" fmla="*/ 30 w 99"/>
                <a:gd name="T13" fmla="*/ 34 h 96"/>
                <a:gd name="T14" fmla="*/ 30 w 99"/>
                <a:gd name="T15" fmla="*/ 40 h 96"/>
                <a:gd name="T16" fmla="*/ 30 w 99"/>
                <a:gd name="T17" fmla="*/ 51 h 96"/>
                <a:gd name="T18" fmla="*/ 20 w 99"/>
                <a:gd name="T19" fmla="*/ 57 h 96"/>
                <a:gd name="T20" fmla="*/ 20 w 99"/>
                <a:gd name="T21" fmla="*/ 62 h 96"/>
                <a:gd name="T22" fmla="*/ 20 w 99"/>
                <a:gd name="T23" fmla="*/ 68 h 96"/>
                <a:gd name="T24" fmla="*/ 10 w 99"/>
                <a:gd name="T25" fmla="*/ 73 h 96"/>
                <a:gd name="T26" fmla="*/ 10 w 99"/>
                <a:gd name="T27" fmla="*/ 79 h 96"/>
                <a:gd name="T28" fmla="*/ 10 w 99"/>
                <a:gd name="T29" fmla="*/ 85 h 96"/>
                <a:gd name="T30" fmla="*/ 0 w 99"/>
                <a:gd name="T31" fmla="*/ 85 h 96"/>
                <a:gd name="T32" fmla="*/ 0 w 99"/>
                <a:gd name="T33" fmla="*/ 90 h 96"/>
                <a:gd name="T34" fmla="*/ 0 w 99"/>
                <a:gd name="T35" fmla="*/ 96 h 96"/>
                <a:gd name="T36" fmla="*/ 10 w 99"/>
                <a:gd name="T37" fmla="*/ 90 h 96"/>
                <a:gd name="T38" fmla="*/ 10 w 99"/>
                <a:gd name="T39" fmla="*/ 85 h 96"/>
                <a:gd name="T40" fmla="*/ 20 w 99"/>
                <a:gd name="T41" fmla="*/ 85 h 96"/>
                <a:gd name="T42" fmla="*/ 20 w 99"/>
                <a:gd name="T43" fmla="*/ 79 h 96"/>
                <a:gd name="T44" fmla="*/ 20 w 99"/>
                <a:gd name="T45" fmla="*/ 73 h 96"/>
                <a:gd name="T46" fmla="*/ 30 w 99"/>
                <a:gd name="T47" fmla="*/ 68 h 96"/>
                <a:gd name="T48" fmla="*/ 30 w 99"/>
                <a:gd name="T49" fmla="*/ 57 h 96"/>
                <a:gd name="T50" fmla="*/ 30 w 99"/>
                <a:gd name="T51" fmla="*/ 51 h 96"/>
                <a:gd name="T52" fmla="*/ 40 w 99"/>
                <a:gd name="T53" fmla="*/ 45 h 96"/>
                <a:gd name="T54" fmla="*/ 40 w 99"/>
                <a:gd name="T55" fmla="*/ 40 h 96"/>
                <a:gd name="T56" fmla="*/ 50 w 99"/>
                <a:gd name="T57" fmla="*/ 34 h 96"/>
                <a:gd name="T58" fmla="*/ 50 w 99"/>
                <a:gd name="T59" fmla="*/ 28 h 96"/>
                <a:gd name="T60" fmla="*/ 60 w 99"/>
                <a:gd name="T61" fmla="*/ 17 h 96"/>
                <a:gd name="T62" fmla="*/ 69 w 99"/>
                <a:gd name="T63" fmla="*/ 17 h 96"/>
                <a:gd name="T64" fmla="*/ 79 w 99"/>
                <a:gd name="T65" fmla="*/ 11 h 96"/>
                <a:gd name="T66" fmla="*/ 99 w 99"/>
                <a:gd name="T67" fmla="*/ 6 h 96"/>
                <a:gd name="T68" fmla="*/ 89 w 99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6"/>
                <a:gd name="T107" fmla="*/ 99 w 99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0" name="Freeform 192"/>
            <p:cNvSpPr>
              <a:spLocks/>
            </p:cNvSpPr>
            <p:nvPr/>
          </p:nvSpPr>
          <p:spPr bwMode="auto">
            <a:xfrm>
              <a:off x="4780" y="3739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1" name="Freeform 193"/>
            <p:cNvSpPr>
              <a:spLocks/>
            </p:cNvSpPr>
            <p:nvPr/>
          </p:nvSpPr>
          <p:spPr bwMode="auto">
            <a:xfrm>
              <a:off x="4681" y="388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2" name="Freeform 194"/>
            <p:cNvSpPr>
              <a:spLocks/>
            </p:cNvSpPr>
            <p:nvPr/>
          </p:nvSpPr>
          <p:spPr bwMode="auto">
            <a:xfrm>
              <a:off x="4681" y="3773"/>
              <a:ext cx="70" cy="113"/>
            </a:xfrm>
            <a:custGeom>
              <a:avLst/>
              <a:gdLst>
                <a:gd name="T0" fmla="*/ 70 w 70"/>
                <a:gd name="T1" fmla="*/ 0 h 113"/>
                <a:gd name="T2" fmla="*/ 60 w 70"/>
                <a:gd name="T3" fmla="*/ 6 h 113"/>
                <a:gd name="T4" fmla="*/ 60 w 70"/>
                <a:gd name="T5" fmla="*/ 11 h 113"/>
                <a:gd name="T6" fmla="*/ 50 w 70"/>
                <a:gd name="T7" fmla="*/ 17 h 113"/>
                <a:gd name="T8" fmla="*/ 50 w 70"/>
                <a:gd name="T9" fmla="*/ 23 h 113"/>
                <a:gd name="T10" fmla="*/ 50 w 70"/>
                <a:gd name="T11" fmla="*/ 28 h 113"/>
                <a:gd name="T12" fmla="*/ 40 w 70"/>
                <a:gd name="T13" fmla="*/ 34 h 113"/>
                <a:gd name="T14" fmla="*/ 40 w 70"/>
                <a:gd name="T15" fmla="*/ 45 h 113"/>
                <a:gd name="T16" fmla="*/ 30 w 70"/>
                <a:gd name="T17" fmla="*/ 51 h 113"/>
                <a:gd name="T18" fmla="*/ 30 w 70"/>
                <a:gd name="T19" fmla="*/ 56 h 113"/>
                <a:gd name="T20" fmla="*/ 30 w 70"/>
                <a:gd name="T21" fmla="*/ 68 h 113"/>
                <a:gd name="T22" fmla="*/ 20 w 70"/>
                <a:gd name="T23" fmla="*/ 73 h 113"/>
                <a:gd name="T24" fmla="*/ 20 w 70"/>
                <a:gd name="T25" fmla="*/ 79 h 113"/>
                <a:gd name="T26" fmla="*/ 10 w 70"/>
                <a:gd name="T27" fmla="*/ 90 h 113"/>
                <a:gd name="T28" fmla="*/ 10 w 70"/>
                <a:gd name="T29" fmla="*/ 96 h 113"/>
                <a:gd name="T30" fmla="*/ 10 w 70"/>
                <a:gd name="T31" fmla="*/ 101 h 113"/>
                <a:gd name="T32" fmla="*/ 0 w 70"/>
                <a:gd name="T33" fmla="*/ 107 h 113"/>
                <a:gd name="T34" fmla="*/ 10 w 70"/>
                <a:gd name="T35" fmla="*/ 113 h 113"/>
                <a:gd name="T36" fmla="*/ 10 w 70"/>
                <a:gd name="T37" fmla="*/ 107 h 113"/>
                <a:gd name="T38" fmla="*/ 20 w 70"/>
                <a:gd name="T39" fmla="*/ 101 h 113"/>
                <a:gd name="T40" fmla="*/ 20 w 70"/>
                <a:gd name="T41" fmla="*/ 90 h 113"/>
                <a:gd name="T42" fmla="*/ 20 w 70"/>
                <a:gd name="T43" fmla="*/ 85 h 113"/>
                <a:gd name="T44" fmla="*/ 30 w 70"/>
                <a:gd name="T45" fmla="*/ 79 h 113"/>
                <a:gd name="T46" fmla="*/ 30 w 70"/>
                <a:gd name="T47" fmla="*/ 68 h 113"/>
                <a:gd name="T48" fmla="*/ 40 w 70"/>
                <a:gd name="T49" fmla="*/ 62 h 113"/>
                <a:gd name="T50" fmla="*/ 40 w 70"/>
                <a:gd name="T51" fmla="*/ 51 h 113"/>
                <a:gd name="T52" fmla="*/ 40 w 70"/>
                <a:gd name="T53" fmla="*/ 45 h 113"/>
                <a:gd name="T54" fmla="*/ 50 w 70"/>
                <a:gd name="T55" fmla="*/ 39 h 113"/>
                <a:gd name="T56" fmla="*/ 50 w 70"/>
                <a:gd name="T57" fmla="*/ 34 h 113"/>
                <a:gd name="T58" fmla="*/ 60 w 70"/>
                <a:gd name="T59" fmla="*/ 23 h 113"/>
                <a:gd name="T60" fmla="*/ 60 w 70"/>
                <a:gd name="T61" fmla="*/ 17 h 113"/>
                <a:gd name="T62" fmla="*/ 60 w 70"/>
                <a:gd name="T63" fmla="*/ 11 h 113"/>
                <a:gd name="T64" fmla="*/ 70 w 70"/>
                <a:gd name="T65" fmla="*/ 11 h 113"/>
                <a:gd name="T66" fmla="*/ 70 w 70"/>
                <a:gd name="T67" fmla="*/ 6 h 113"/>
                <a:gd name="T68" fmla="*/ 70 w 70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113"/>
                <a:gd name="T107" fmla="*/ 70 w 70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3" name="Freeform 195"/>
            <p:cNvSpPr>
              <a:spLocks/>
            </p:cNvSpPr>
            <p:nvPr/>
          </p:nvSpPr>
          <p:spPr bwMode="auto">
            <a:xfrm>
              <a:off x="4751" y="3773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4" name="Freeform 196"/>
            <p:cNvSpPr>
              <a:spLocks/>
            </p:cNvSpPr>
            <p:nvPr/>
          </p:nvSpPr>
          <p:spPr bwMode="auto">
            <a:xfrm>
              <a:off x="4711" y="401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5" name="Freeform 197"/>
            <p:cNvSpPr>
              <a:spLocks/>
            </p:cNvSpPr>
            <p:nvPr/>
          </p:nvSpPr>
          <p:spPr bwMode="auto">
            <a:xfrm>
              <a:off x="4701" y="3852"/>
              <a:ext cx="20" cy="163"/>
            </a:xfrm>
            <a:custGeom>
              <a:avLst/>
              <a:gdLst>
                <a:gd name="T0" fmla="*/ 20 w 20"/>
                <a:gd name="T1" fmla="*/ 0 h 163"/>
                <a:gd name="T2" fmla="*/ 10 w 20"/>
                <a:gd name="T3" fmla="*/ 11 h 163"/>
                <a:gd name="T4" fmla="*/ 0 w 20"/>
                <a:gd name="T5" fmla="*/ 28 h 163"/>
                <a:gd name="T6" fmla="*/ 0 w 20"/>
                <a:gd name="T7" fmla="*/ 39 h 163"/>
                <a:gd name="T8" fmla="*/ 0 w 20"/>
                <a:gd name="T9" fmla="*/ 51 h 163"/>
                <a:gd name="T10" fmla="*/ 0 w 20"/>
                <a:gd name="T11" fmla="*/ 62 h 163"/>
                <a:gd name="T12" fmla="*/ 0 w 20"/>
                <a:gd name="T13" fmla="*/ 73 h 163"/>
                <a:gd name="T14" fmla="*/ 0 w 20"/>
                <a:gd name="T15" fmla="*/ 85 h 163"/>
                <a:gd name="T16" fmla="*/ 0 w 20"/>
                <a:gd name="T17" fmla="*/ 96 h 163"/>
                <a:gd name="T18" fmla="*/ 0 w 20"/>
                <a:gd name="T19" fmla="*/ 107 h 163"/>
                <a:gd name="T20" fmla="*/ 10 w 20"/>
                <a:gd name="T21" fmla="*/ 118 h 163"/>
                <a:gd name="T22" fmla="*/ 10 w 20"/>
                <a:gd name="T23" fmla="*/ 124 h 163"/>
                <a:gd name="T24" fmla="*/ 10 w 20"/>
                <a:gd name="T25" fmla="*/ 135 h 163"/>
                <a:gd name="T26" fmla="*/ 10 w 20"/>
                <a:gd name="T27" fmla="*/ 141 h 163"/>
                <a:gd name="T28" fmla="*/ 10 w 20"/>
                <a:gd name="T29" fmla="*/ 147 h 163"/>
                <a:gd name="T30" fmla="*/ 20 w 20"/>
                <a:gd name="T31" fmla="*/ 158 h 163"/>
                <a:gd name="T32" fmla="*/ 10 w 20"/>
                <a:gd name="T33" fmla="*/ 163 h 163"/>
                <a:gd name="T34" fmla="*/ 20 w 20"/>
                <a:gd name="T35" fmla="*/ 163 h 163"/>
                <a:gd name="T36" fmla="*/ 20 w 20"/>
                <a:gd name="T37" fmla="*/ 158 h 163"/>
                <a:gd name="T38" fmla="*/ 20 w 20"/>
                <a:gd name="T39" fmla="*/ 147 h 163"/>
                <a:gd name="T40" fmla="*/ 20 w 20"/>
                <a:gd name="T41" fmla="*/ 141 h 163"/>
                <a:gd name="T42" fmla="*/ 20 w 20"/>
                <a:gd name="T43" fmla="*/ 135 h 163"/>
                <a:gd name="T44" fmla="*/ 20 w 20"/>
                <a:gd name="T45" fmla="*/ 124 h 163"/>
                <a:gd name="T46" fmla="*/ 10 w 20"/>
                <a:gd name="T47" fmla="*/ 113 h 163"/>
                <a:gd name="T48" fmla="*/ 10 w 20"/>
                <a:gd name="T49" fmla="*/ 107 h 163"/>
                <a:gd name="T50" fmla="*/ 10 w 20"/>
                <a:gd name="T51" fmla="*/ 96 h 163"/>
                <a:gd name="T52" fmla="*/ 10 w 20"/>
                <a:gd name="T53" fmla="*/ 85 h 163"/>
                <a:gd name="T54" fmla="*/ 0 w 20"/>
                <a:gd name="T55" fmla="*/ 73 h 163"/>
                <a:gd name="T56" fmla="*/ 0 w 20"/>
                <a:gd name="T57" fmla="*/ 62 h 163"/>
                <a:gd name="T58" fmla="*/ 10 w 20"/>
                <a:gd name="T59" fmla="*/ 51 h 163"/>
                <a:gd name="T60" fmla="*/ 10 w 20"/>
                <a:gd name="T61" fmla="*/ 39 h 163"/>
                <a:gd name="T62" fmla="*/ 10 w 20"/>
                <a:gd name="T63" fmla="*/ 28 h 163"/>
                <a:gd name="T64" fmla="*/ 20 w 20"/>
                <a:gd name="T65" fmla="*/ 17 h 163"/>
                <a:gd name="T66" fmla="*/ 20 w 20"/>
                <a:gd name="T67" fmla="*/ 6 h 163"/>
                <a:gd name="T68" fmla="*/ 20 w 20"/>
                <a:gd name="T69" fmla="*/ 0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63"/>
                <a:gd name="T107" fmla="*/ 20 w 20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6" name="Freeform 198"/>
            <p:cNvSpPr>
              <a:spLocks/>
            </p:cNvSpPr>
            <p:nvPr/>
          </p:nvSpPr>
          <p:spPr bwMode="auto">
            <a:xfrm>
              <a:off x="4721" y="38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7" name="Freeform 199"/>
            <p:cNvSpPr>
              <a:spLocks/>
            </p:cNvSpPr>
            <p:nvPr/>
          </p:nvSpPr>
          <p:spPr bwMode="auto">
            <a:xfrm>
              <a:off x="4820" y="361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8" name="Freeform 200"/>
            <p:cNvSpPr>
              <a:spLocks/>
            </p:cNvSpPr>
            <p:nvPr/>
          </p:nvSpPr>
          <p:spPr bwMode="auto">
            <a:xfrm>
              <a:off x="4820" y="3559"/>
              <a:ext cx="119" cy="62"/>
            </a:xfrm>
            <a:custGeom>
              <a:avLst/>
              <a:gdLst>
                <a:gd name="T0" fmla="*/ 109 w 119"/>
                <a:gd name="T1" fmla="*/ 0 h 62"/>
                <a:gd name="T2" fmla="*/ 109 w 119"/>
                <a:gd name="T3" fmla="*/ 0 h 62"/>
                <a:gd name="T4" fmla="*/ 99 w 119"/>
                <a:gd name="T5" fmla="*/ 5 h 62"/>
                <a:gd name="T6" fmla="*/ 89 w 119"/>
                <a:gd name="T7" fmla="*/ 5 h 62"/>
                <a:gd name="T8" fmla="*/ 89 w 119"/>
                <a:gd name="T9" fmla="*/ 11 h 62"/>
                <a:gd name="T10" fmla="*/ 79 w 119"/>
                <a:gd name="T11" fmla="*/ 11 h 62"/>
                <a:gd name="T12" fmla="*/ 69 w 119"/>
                <a:gd name="T13" fmla="*/ 17 h 62"/>
                <a:gd name="T14" fmla="*/ 69 w 119"/>
                <a:gd name="T15" fmla="*/ 22 h 62"/>
                <a:gd name="T16" fmla="*/ 59 w 119"/>
                <a:gd name="T17" fmla="*/ 22 h 62"/>
                <a:gd name="T18" fmla="*/ 49 w 119"/>
                <a:gd name="T19" fmla="*/ 28 h 62"/>
                <a:gd name="T20" fmla="*/ 49 w 119"/>
                <a:gd name="T21" fmla="*/ 33 h 62"/>
                <a:gd name="T22" fmla="*/ 39 w 119"/>
                <a:gd name="T23" fmla="*/ 33 h 62"/>
                <a:gd name="T24" fmla="*/ 29 w 119"/>
                <a:gd name="T25" fmla="*/ 39 h 62"/>
                <a:gd name="T26" fmla="*/ 29 w 119"/>
                <a:gd name="T27" fmla="*/ 45 h 62"/>
                <a:gd name="T28" fmla="*/ 20 w 119"/>
                <a:gd name="T29" fmla="*/ 50 h 62"/>
                <a:gd name="T30" fmla="*/ 10 w 119"/>
                <a:gd name="T31" fmla="*/ 50 h 62"/>
                <a:gd name="T32" fmla="*/ 0 w 119"/>
                <a:gd name="T33" fmla="*/ 56 h 62"/>
                <a:gd name="T34" fmla="*/ 10 w 119"/>
                <a:gd name="T35" fmla="*/ 62 h 62"/>
                <a:gd name="T36" fmla="*/ 10 w 119"/>
                <a:gd name="T37" fmla="*/ 56 h 62"/>
                <a:gd name="T38" fmla="*/ 20 w 119"/>
                <a:gd name="T39" fmla="*/ 56 h 62"/>
                <a:gd name="T40" fmla="*/ 29 w 119"/>
                <a:gd name="T41" fmla="*/ 50 h 62"/>
                <a:gd name="T42" fmla="*/ 39 w 119"/>
                <a:gd name="T43" fmla="*/ 45 h 62"/>
                <a:gd name="T44" fmla="*/ 39 w 119"/>
                <a:gd name="T45" fmla="*/ 39 h 62"/>
                <a:gd name="T46" fmla="*/ 49 w 119"/>
                <a:gd name="T47" fmla="*/ 39 h 62"/>
                <a:gd name="T48" fmla="*/ 59 w 119"/>
                <a:gd name="T49" fmla="*/ 33 h 62"/>
                <a:gd name="T50" fmla="*/ 69 w 119"/>
                <a:gd name="T51" fmla="*/ 28 h 62"/>
                <a:gd name="T52" fmla="*/ 69 w 119"/>
                <a:gd name="T53" fmla="*/ 28 h 62"/>
                <a:gd name="T54" fmla="*/ 79 w 119"/>
                <a:gd name="T55" fmla="*/ 22 h 62"/>
                <a:gd name="T56" fmla="*/ 89 w 119"/>
                <a:gd name="T57" fmla="*/ 17 h 62"/>
                <a:gd name="T58" fmla="*/ 89 w 119"/>
                <a:gd name="T59" fmla="*/ 17 h 62"/>
                <a:gd name="T60" fmla="*/ 99 w 119"/>
                <a:gd name="T61" fmla="*/ 11 h 62"/>
                <a:gd name="T62" fmla="*/ 99 w 119"/>
                <a:gd name="T63" fmla="*/ 11 h 62"/>
                <a:gd name="T64" fmla="*/ 109 w 119"/>
                <a:gd name="T65" fmla="*/ 5 h 62"/>
                <a:gd name="T66" fmla="*/ 119 w 119"/>
                <a:gd name="T67" fmla="*/ 5 h 62"/>
                <a:gd name="T68" fmla="*/ 109 w 11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62"/>
                <a:gd name="T107" fmla="*/ 119 w 11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29" name="Freeform 201"/>
            <p:cNvSpPr>
              <a:spLocks/>
            </p:cNvSpPr>
            <p:nvPr/>
          </p:nvSpPr>
          <p:spPr bwMode="auto">
            <a:xfrm>
              <a:off x="4929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30" name="Freeform 202"/>
            <p:cNvSpPr>
              <a:spLocks/>
            </p:cNvSpPr>
            <p:nvPr/>
          </p:nvSpPr>
          <p:spPr bwMode="auto">
            <a:xfrm>
              <a:off x="4711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31" name="Freeform 203"/>
            <p:cNvSpPr>
              <a:spLocks/>
            </p:cNvSpPr>
            <p:nvPr/>
          </p:nvSpPr>
          <p:spPr bwMode="auto">
            <a:xfrm>
              <a:off x="4711" y="3615"/>
              <a:ext cx="79" cy="73"/>
            </a:xfrm>
            <a:custGeom>
              <a:avLst/>
              <a:gdLst>
                <a:gd name="T0" fmla="*/ 79 w 79"/>
                <a:gd name="T1" fmla="*/ 0 h 73"/>
                <a:gd name="T2" fmla="*/ 69 w 79"/>
                <a:gd name="T3" fmla="*/ 0 h 73"/>
                <a:gd name="T4" fmla="*/ 69 w 79"/>
                <a:gd name="T5" fmla="*/ 6 h 73"/>
                <a:gd name="T6" fmla="*/ 59 w 79"/>
                <a:gd name="T7" fmla="*/ 6 h 73"/>
                <a:gd name="T8" fmla="*/ 59 w 79"/>
                <a:gd name="T9" fmla="*/ 11 h 73"/>
                <a:gd name="T10" fmla="*/ 59 w 79"/>
                <a:gd name="T11" fmla="*/ 17 h 73"/>
                <a:gd name="T12" fmla="*/ 49 w 79"/>
                <a:gd name="T13" fmla="*/ 17 h 73"/>
                <a:gd name="T14" fmla="*/ 40 w 79"/>
                <a:gd name="T15" fmla="*/ 23 h 73"/>
                <a:gd name="T16" fmla="*/ 40 w 79"/>
                <a:gd name="T17" fmla="*/ 28 h 73"/>
                <a:gd name="T18" fmla="*/ 30 w 79"/>
                <a:gd name="T19" fmla="*/ 34 h 73"/>
                <a:gd name="T20" fmla="*/ 30 w 79"/>
                <a:gd name="T21" fmla="*/ 34 h 73"/>
                <a:gd name="T22" fmla="*/ 20 w 79"/>
                <a:gd name="T23" fmla="*/ 40 h 73"/>
                <a:gd name="T24" fmla="*/ 20 w 79"/>
                <a:gd name="T25" fmla="*/ 45 h 73"/>
                <a:gd name="T26" fmla="*/ 10 w 79"/>
                <a:gd name="T27" fmla="*/ 51 h 73"/>
                <a:gd name="T28" fmla="*/ 10 w 79"/>
                <a:gd name="T29" fmla="*/ 56 h 73"/>
                <a:gd name="T30" fmla="*/ 0 w 79"/>
                <a:gd name="T31" fmla="*/ 62 h 73"/>
                <a:gd name="T32" fmla="*/ 0 w 79"/>
                <a:gd name="T33" fmla="*/ 73 h 73"/>
                <a:gd name="T34" fmla="*/ 0 w 79"/>
                <a:gd name="T35" fmla="*/ 73 h 73"/>
                <a:gd name="T36" fmla="*/ 10 w 79"/>
                <a:gd name="T37" fmla="*/ 68 h 73"/>
                <a:gd name="T38" fmla="*/ 10 w 79"/>
                <a:gd name="T39" fmla="*/ 62 h 73"/>
                <a:gd name="T40" fmla="*/ 20 w 79"/>
                <a:gd name="T41" fmla="*/ 56 h 73"/>
                <a:gd name="T42" fmla="*/ 20 w 79"/>
                <a:gd name="T43" fmla="*/ 51 h 73"/>
                <a:gd name="T44" fmla="*/ 30 w 79"/>
                <a:gd name="T45" fmla="*/ 45 h 73"/>
                <a:gd name="T46" fmla="*/ 30 w 79"/>
                <a:gd name="T47" fmla="*/ 40 h 73"/>
                <a:gd name="T48" fmla="*/ 40 w 79"/>
                <a:gd name="T49" fmla="*/ 34 h 73"/>
                <a:gd name="T50" fmla="*/ 40 w 79"/>
                <a:gd name="T51" fmla="*/ 34 h 73"/>
                <a:gd name="T52" fmla="*/ 49 w 79"/>
                <a:gd name="T53" fmla="*/ 28 h 73"/>
                <a:gd name="T54" fmla="*/ 49 w 79"/>
                <a:gd name="T55" fmla="*/ 23 h 73"/>
                <a:gd name="T56" fmla="*/ 59 w 79"/>
                <a:gd name="T57" fmla="*/ 23 h 73"/>
                <a:gd name="T58" fmla="*/ 59 w 79"/>
                <a:gd name="T59" fmla="*/ 17 h 73"/>
                <a:gd name="T60" fmla="*/ 69 w 79"/>
                <a:gd name="T61" fmla="*/ 11 h 73"/>
                <a:gd name="T62" fmla="*/ 69 w 79"/>
                <a:gd name="T63" fmla="*/ 11 h 73"/>
                <a:gd name="T64" fmla="*/ 79 w 79"/>
                <a:gd name="T65" fmla="*/ 6 h 73"/>
                <a:gd name="T66" fmla="*/ 79 w 79"/>
                <a:gd name="T67" fmla="*/ 0 h 73"/>
                <a:gd name="T68" fmla="*/ 79 w 7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3"/>
                <a:gd name="T107" fmla="*/ 79 w 7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32" name="Freeform 204"/>
            <p:cNvSpPr>
              <a:spLocks/>
            </p:cNvSpPr>
            <p:nvPr/>
          </p:nvSpPr>
          <p:spPr bwMode="auto">
            <a:xfrm>
              <a:off x="4790" y="360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  <p:sp>
          <p:nvSpPr>
            <p:cNvPr id="1233" name="Freeform 205"/>
            <p:cNvSpPr>
              <a:spLocks/>
            </p:cNvSpPr>
            <p:nvPr/>
          </p:nvSpPr>
          <p:spPr bwMode="auto">
            <a:xfrm>
              <a:off x="4671" y="3694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7200">
                <a:latin typeface="VNI-Times" pitchFamily="2" charset="0"/>
              </a:endParaRPr>
            </a:p>
          </p:txBody>
        </p:sp>
      </p:grpSp>
      <p:pic>
        <p:nvPicPr>
          <p:cNvPr id="1029" name="Picture 206" descr="XMASCA~1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07" descr="white_W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4797426"/>
            <a:ext cx="809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6"/>
          <p:cNvSpPr>
            <a:spLocks noChangeArrowheads="1" noChangeShapeType="1" noTextEdit="1"/>
          </p:cNvSpPr>
          <p:nvPr/>
        </p:nvSpPr>
        <p:spPr bwMode="auto">
          <a:xfrm>
            <a:off x="2512139" y="169862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mừng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quý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thầy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cô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giáo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dự</a:t>
            </a:r>
            <a:r>
              <a:rPr lang="en-US" sz="7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giờ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9" name="WordArt 7"/>
          <p:cNvSpPr>
            <a:spLocks noChangeArrowheads="1" noChangeShapeType="1" noTextEdit="1"/>
          </p:cNvSpPr>
          <p:nvPr/>
        </p:nvSpPr>
        <p:spPr bwMode="auto">
          <a:xfrm>
            <a:off x="3352799" y="2590800"/>
            <a:ext cx="577813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MÔN: </a:t>
            </a:r>
            <a:r>
              <a:rPr lang="en-US" sz="3600" b="1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TIẾNG VIỆT</a:t>
            </a:r>
            <a:endParaRPr lang="en-US" sz="3600" b="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 </a:t>
            </a:r>
            <a:r>
              <a:rPr lang="en-US" sz="3600" b="1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1B</a:t>
            </a:r>
            <a:endParaRPr lang="en-US" sz="3600" b="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33" name="Picture 207" descr="white_W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800601"/>
            <a:ext cx="8096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1224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~PP11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nature%20(1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971" y="3884022"/>
            <a:ext cx="2057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nature%20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" y="4432663"/>
            <a:ext cx="19383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Rose-06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572000"/>
            <a:ext cx="191611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3500847" y="0"/>
            <a:ext cx="499001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640" y="2456906"/>
            <a:ext cx="10894423" cy="1789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cs typeface="Times New Roman" panose="02020603050405020304" pitchFamily="18" charset="0"/>
              </a:rPr>
              <a:t>Kính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cs typeface="Times New Roman" panose="02020603050405020304" pitchFamily="18" charset="0"/>
              </a:rPr>
              <a:t>chúc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cs typeface="Times New Roman" panose="02020603050405020304" pitchFamily="18" charset="0"/>
              </a:rPr>
              <a:t>quý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cs typeface="Times New Roman" panose="02020603050405020304" pitchFamily="18" charset="0"/>
              </a:rPr>
              <a:t>thầy</a:t>
            </a:r>
            <a:r>
              <a:rPr lang="en-US" sz="5400" b="1" dirty="0" smtClean="0"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cs typeface="Times New Roman" panose="02020603050405020304" pitchFamily="18" charset="0"/>
              </a:rPr>
              <a:t>cô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cs typeface="Times New Roman" panose="02020603050405020304" pitchFamily="18" charset="0"/>
              </a:rPr>
              <a:t>giáo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cs typeface="Times New Roman" panose="02020603050405020304" pitchFamily="18" charset="0"/>
              </a:rPr>
              <a:t>luôn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endParaRPr lang="en-US" sz="5400" b="1" dirty="0"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cs typeface="Times New Roman" panose="02020603050405020304" pitchFamily="18" charset="0"/>
              </a:rPr>
              <a:t>v</a:t>
            </a:r>
            <a:r>
              <a:rPr lang="en-US" sz="5400" b="1" dirty="0" err="1" smtClean="0">
                <a:cs typeface="Times New Roman" panose="02020603050405020304" pitchFamily="18" charset="0"/>
              </a:rPr>
              <a:t>ui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cs typeface="Times New Roman" panose="02020603050405020304" pitchFamily="18" charset="0"/>
              </a:rPr>
              <a:t>khoẻ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cs typeface="Times New Roman" panose="02020603050405020304" pitchFamily="18" charset="0"/>
              </a:rPr>
              <a:t>thành</a:t>
            </a:r>
            <a:r>
              <a:rPr lang="en-US" sz="5400" b="1" dirty="0" smtClean="0"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cs typeface="Times New Roman" panose="02020603050405020304" pitchFamily="18" charset="0"/>
              </a:rPr>
              <a:t>đạt</a:t>
            </a:r>
            <a:r>
              <a:rPr lang="en-US" sz="5400" b="1" dirty="0" smtClean="0">
                <a:cs typeface="Times New Roman" panose="02020603050405020304" pitchFamily="18" charset="0"/>
              </a:rPr>
              <a:t>.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t="25373" r="50607" b="56131"/>
          <a:stretch/>
        </p:blipFill>
        <p:spPr>
          <a:xfrm>
            <a:off x="992777" y="235131"/>
            <a:ext cx="10280469" cy="48985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79226" y="5721532"/>
            <a:ext cx="4859382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700" b="1" dirty="0" err="1" smtClean="0"/>
              <a:t>Hà</a:t>
            </a:r>
            <a:r>
              <a:rPr lang="en-US" sz="8700" b="1" dirty="0" smtClean="0"/>
              <a:t> </a:t>
            </a:r>
            <a:r>
              <a:rPr lang="en-US" sz="8700" b="1" dirty="0" err="1" smtClean="0">
                <a:solidFill>
                  <a:srgbClr val="FF0000"/>
                </a:solidFill>
              </a:rPr>
              <a:t>v</a:t>
            </a:r>
            <a:r>
              <a:rPr lang="en-US" sz="8700" b="1" dirty="0" err="1" smtClean="0"/>
              <a:t>ẽ</a:t>
            </a:r>
            <a:r>
              <a:rPr lang="en-US" sz="8700" b="1" dirty="0" smtClean="0"/>
              <a:t> </a:t>
            </a:r>
            <a:r>
              <a:rPr lang="en-US" sz="8700" b="1" dirty="0" err="1" smtClean="0">
                <a:solidFill>
                  <a:srgbClr val="FF0000"/>
                </a:solidFill>
              </a:rPr>
              <a:t>x</a:t>
            </a:r>
            <a:r>
              <a:rPr lang="en-US" sz="8700" b="1" dirty="0" err="1" smtClean="0"/>
              <a:t>e</a:t>
            </a:r>
            <a:r>
              <a:rPr lang="en-US" sz="8700" b="1" dirty="0" smtClean="0"/>
              <a:t> </a:t>
            </a:r>
            <a:r>
              <a:rPr lang="en-US" sz="8700" b="1" dirty="0" err="1" smtClean="0"/>
              <a:t>đạp</a:t>
            </a:r>
            <a:r>
              <a:rPr lang="en-US" sz="8700" b="1" dirty="0" smtClean="0"/>
              <a:t>.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84220" y="600891"/>
            <a:ext cx="4859382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v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99064" y="1772192"/>
          <a:ext cx="242969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847">
                  <a:extLst>
                    <a:ext uri="{9D8B030D-6E8A-4147-A177-3AD203B41FA5}">
                      <a16:colId xmlns:a16="http://schemas.microsoft.com/office/drawing/2014/main" val="2517949598"/>
                    </a:ext>
                  </a:extLst>
                </a:gridCol>
                <a:gridCol w="1214847">
                  <a:extLst>
                    <a:ext uri="{9D8B030D-6E8A-4147-A177-3AD203B41FA5}">
                      <a16:colId xmlns:a16="http://schemas.microsoft.com/office/drawing/2014/main" val="83949633"/>
                    </a:ext>
                  </a:extLst>
                </a:gridCol>
              </a:tblGrid>
              <a:tr h="947058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en-US" sz="7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e</a:t>
                      </a:r>
                      <a:endParaRPr lang="en-US" sz="7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86230"/>
                  </a:ext>
                </a:extLst>
              </a:tr>
              <a:tr h="9470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7200" b="1" dirty="0" err="1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7200" b="1" dirty="0" err="1" smtClean="0"/>
                        <a:t>ẽ</a:t>
                      </a:r>
                      <a:endParaRPr lang="en-US" sz="7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70178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70265" y="4491441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cs typeface="Times New Roman" panose="02020603050405020304" pitchFamily="18" charset="0"/>
              </a:rPr>
              <a:t>võ</a:t>
            </a:r>
            <a:r>
              <a:rPr lang="en-US" sz="8000" b="1" dirty="0" smtClean="0"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cs typeface="Times New Roman" panose="02020603050405020304" pitchFamily="18" charset="0"/>
              </a:rPr>
              <a:t>vở</a:t>
            </a:r>
            <a:r>
              <a:rPr lang="en-US" sz="8000" b="1" dirty="0" smtClean="0"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cs typeface="Times New Roman" panose="02020603050405020304" pitchFamily="18" charset="0"/>
              </a:rPr>
              <a:t>vua</a:t>
            </a:r>
            <a:r>
              <a:rPr lang="en-US" sz="8000" b="1" dirty="0" smtClean="0"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AvantGarde"/>
                <a:cs typeface="Times New Roman" panose="02020603050405020304" pitchFamily="18" charset="0"/>
              </a:rPr>
              <a:t/>
            </a:r>
            <a:br>
              <a:rPr lang="en-US" sz="8000" b="1" dirty="0" smtClean="0">
                <a:latin typeface="AvantGarde"/>
                <a:cs typeface="Times New Roman" panose="02020603050405020304" pitchFamily="18" charset="0"/>
              </a:rPr>
            </a:br>
            <a:endParaRPr lang="en-US" sz="8000" b="1" dirty="0">
              <a:solidFill>
                <a:srgbClr val="00B0F0"/>
              </a:solidFill>
              <a:latin typeface="AvantGarde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0265" y="4491440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en-US" sz="8000" b="1" dirty="0" err="1" smtClean="0">
                <a:cs typeface="Times New Roman" panose="02020603050405020304" pitchFamily="18" charset="0"/>
              </a:rPr>
              <a:t>õ</a:t>
            </a:r>
            <a:r>
              <a:rPr lang="en-US" sz="8000" b="1" dirty="0" smtClean="0"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en-US" sz="8000" b="1" dirty="0" err="1" smtClean="0">
                <a:cs typeface="Times New Roman" panose="02020603050405020304" pitchFamily="18" charset="0"/>
              </a:rPr>
              <a:t>ở</a:t>
            </a:r>
            <a:r>
              <a:rPr lang="en-US" sz="8000" b="1" dirty="0" smtClean="0"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en-US" sz="8000" b="1" dirty="0" err="1" smtClean="0">
                <a:cs typeface="Times New Roman" panose="02020603050405020304" pitchFamily="18" charset="0"/>
              </a:rPr>
              <a:t>ua</a:t>
            </a:r>
            <a:r>
              <a:rPr lang="en-US" sz="8000" b="1" dirty="0" smtClean="0"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AvantGarde"/>
                <a:cs typeface="Times New Roman" panose="02020603050405020304" pitchFamily="18" charset="0"/>
              </a:rPr>
              <a:t/>
            </a:r>
            <a:br>
              <a:rPr lang="en-US" sz="8000" b="1" dirty="0" smtClean="0">
                <a:latin typeface="AvantGarde"/>
                <a:cs typeface="Times New Roman" panose="02020603050405020304" pitchFamily="18" charset="0"/>
              </a:rPr>
            </a:br>
            <a:endParaRPr lang="en-US" sz="8000" b="1" dirty="0">
              <a:solidFill>
                <a:srgbClr val="00B0F0"/>
              </a:solidFill>
              <a:latin typeface="AvantGarde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79329" y="600891"/>
            <a:ext cx="4859382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x</a:t>
            </a:r>
            <a:endParaRPr lang="en-US" sz="8000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794173" y="1680751"/>
          <a:ext cx="242969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847">
                  <a:extLst>
                    <a:ext uri="{9D8B030D-6E8A-4147-A177-3AD203B41FA5}">
                      <a16:colId xmlns:a16="http://schemas.microsoft.com/office/drawing/2014/main" val="2517949598"/>
                    </a:ext>
                  </a:extLst>
                </a:gridCol>
                <a:gridCol w="1214847">
                  <a:extLst>
                    <a:ext uri="{9D8B030D-6E8A-4147-A177-3AD203B41FA5}">
                      <a16:colId xmlns:a16="http://schemas.microsoft.com/office/drawing/2014/main" val="83949633"/>
                    </a:ext>
                  </a:extLst>
                </a:gridCol>
              </a:tblGrid>
              <a:tr h="947058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e</a:t>
                      </a:r>
                      <a:endParaRPr lang="en-US" sz="7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86230"/>
                  </a:ext>
                </a:extLst>
              </a:tr>
              <a:tr h="9470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7200" b="1" dirty="0" err="1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7200" b="1" dirty="0" err="1" smtClean="0"/>
                        <a:t>e</a:t>
                      </a:r>
                      <a:endParaRPr lang="en-US" sz="7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701785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5943602" y="4491439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cs typeface="Times New Roman" panose="02020603050405020304" pitchFamily="18" charset="0"/>
              </a:rPr>
              <a:t>xỉa</a:t>
            </a:r>
            <a:r>
              <a:rPr lang="en-US" sz="8000" b="1" dirty="0" smtClean="0"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cs typeface="Times New Roman" panose="02020603050405020304" pitchFamily="18" charset="0"/>
              </a:rPr>
              <a:t>xứ</a:t>
            </a:r>
            <a:r>
              <a:rPr lang="en-US" sz="8000" b="1" dirty="0" smtClean="0"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cs typeface="Times New Roman" panose="02020603050405020304" pitchFamily="18" charset="0"/>
              </a:rPr>
              <a:t>xưa</a:t>
            </a:r>
            <a:r>
              <a:rPr lang="en-US" sz="8000" b="1" dirty="0" smtClean="0"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AvantGarde"/>
                <a:cs typeface="Times New Roman" panose="02020603050405020304" pitchFamily="18" charset="0"/>
              </a:rPr>
              <a:t/>
            </a:r>
            <a:br>
              <a:rPr lang="en-US" sz="8000" b="1" dirty="0" smtClean="0">
                <a:latin typeface="AvantGarde"/>
                <a:cs typeface="Times New Roman" panose="02020603050405020304" pitchFamily="18" charset="0"/>
              </a:rPr>
            </a:br>
            <a:endParaRPr lang="en-US" sz="8000" b="1" dirty="0">
              <a:solidFill>
                <a:srgbClr val="00B0F0"/>
              </a:solidFill>
              <a:latin typeface="AvantGarde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43602" y="4491437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sz="8000" b="1" dirty="0" err="1" smtClean="0">
                <a:cs typeface="Times New Roman" panose="02020603050405020304" pitchFamily="18" charset="0"/>
              </a:rPr>
              <a:t>ỉa</a:t>
            </a:r>
            <a:r>
              <a:rPr lang="en-US" sz="8000" b="1" dirty="0" smtClean="0"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sz="8000" b="1" dirty="0" err="1" smtClean="0">
                <a:cs typeface="Times New Roman" panose="02020603050405020304" pitchFamily="18" charset="0"/>
              </a:rPr>
              <a:t>ứ</a:t>
            </a:r>
            <a:r>
              <a:rPr lang="en-US" sz="8000" b="1" dirty="0" smtClean="0"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sz="8000" b="1" dirty="0" err="1" smtClean="0">
                <a:cs typeface="Times New Roman" panose="02020603050405020304" pitchFamily="18" charset="0"/>
              </a:rPr>
              <a:t>ưa</a:t>
            </a:r>
            <a:r>
              <a:rPr lang="en-US" sz="8000" b="1" dirty="0" smtClean="0"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AvantGarde"/>
                <a:cs typeface="Times New Roman" panose="02020603050405020304" pitchFamily="18" charset="0"/>
              </a:rPr>
              <a:t/>
            </a:r>
            <a:br>
              <a:rPr lang="en-US" sz="8000" b="1" dirty="0" smtClean="0">
                <a:latin typeface="AvantGarde"/>
                <a:cs typeface="Times New Roman" panose="02020603050405020304" pitchFamily="18" charset="0"/>
              </a:rPr>
            </a:br>
            <a:endParaRPr lang="en-US" sz="8000" b="1" dirty="0">
              <a:solidFill>
                <a:srgbClr val="00B0F0"/>
              </a:solidFill>
              <a:latin typeface="AvantGard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9" grpId="0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Ở VẼ A4 MẪU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43" y="208687"/>
            <a:ext cx="9145179" cy="526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17521" y="5669280"/>
            <a:ext cx="5473337" cy="17896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v</a:t>
            </a:r>
            <a:r>
              <a:rPr lang="en-US" sz="7200" b="1" dirty="0" err="1" smtClean="0">
                <a:cs typeface="Times New Roman" panose="02020603050405020304" pitchFamily="18" charset="0"/>
              </a:rPr>
              <a:t>ở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vẽ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át đá vỉa hè Hà Nội: Tranh cãi dùng đá thật hay đá giả | Tạp chí Giao  thông vận t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" y="157387"/>
            <a:ext cx="10189028" cy="54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3647" y="6028508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v</a:t>
            </a:r>
            <a:r>
              <a:rPr lang="en-US" sz="7200" b="1" dirty="0" err="1" smtClean="0">
                <a:cs typeface="Times New Roman" panose="02020603050405020304" pitchFamily="18" charset="0"/>
              </a:rPr>
              <a:t>ỉa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hè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.webp (1024×1024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1.webp (1024×1024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1.webp (1024×1024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1.webp (1024×1024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1.webp (1024×1024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1.webp (1024×1024)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1.webp (880×568)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Công dụng của xe lu ,xe lu rung và xe lu t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60337"/>
            <a:ext cx="8229599" cy="53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122024" y="5865223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x</a:t>
            </a:r>
            <a:r>
              <a:rPr lang="en-US" sz="7200" b="1" dirty="0" err="1" smtClean="0">
                <a:cs typeface="Times New Roman" panose="02020603050405020304" pitchFamily="18" charset="0"/>
              </a:rPr>
              <a:t>e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lu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ải Dương: Bức tranh khởi sắc về kinh tế và diện mạo đô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5" y="169818"/>
            <a:ext cx="10175966" cy="54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65617" y="5643154"/>
            <a:ext cx="2545080" cy="1325563"/>
          </a:xfrm>
        </p:spPr>
        <p:txBody>
          <a:bodyPr>
            <a:normAutofit/>
          </a:bodyPr>
          <a:lstStyle/>
          <a:p>
            <a:r>
              <a:rPr lang="en-US" sz="7200" b="1" dirty="0" err="1"/>
              <a:t>t</a:t>
            </a:r>
            <a:r>
              <a:rPr lang="en-US" sz="7200" b="1" dirty="0" err="1" smtClean="0"/>
              <a:t>hị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xã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699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6390" y="836022"/>
            <a:ext cx="5473337" cy="178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 smtClean="0">
                <a:cs typeface="Times New Roman" panose="02020603050405020304" pitchFamily="18" charset="0"/>
              </a:rPr>
              <a:t>vở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vẽ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7029" y="966651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v</a:t>
            </a:r>
            <a:r>
              <a:rPr lang="en-US" sz="7200" b="1" dirty="0" err="1" smtClean="0">
                <a:cs typeface="Times New Roman" panose="02020603050405020304" pitchFamily="18" charset="0"/>
              </a:rPr>
              <a:t>ỉa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hè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390" y="2756263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x</a:t>
            </a:r>
            <a:r>
              <a:rPr lang="en-US" sz="7200" b="1" dirty="0" err="1" smtClean="0">
                <a:cs typeface="Times New Roman" panose="02020603050405020304" pitchFamily="18" charset="0"/>
              </a:rPr>
              <a:t>e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lu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7028" y="2625634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t</a:t>
            </a:r>
            <a:r>
              <a:rPr lang="en-US" sz="7200" b="1" dirty="0" err="1" smtClean="0">
                <a:cs typeface="Times New Roman" panose="02020603050405020304" pitchFamily="18" charset="0"/>
              </a:rPr>
              <a:t>hị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xã</a:t>
            </a:r>
            <a:r>
              <a:rPr lang="en-US" sz="7200" b="1" dirty="0" smtClean="0"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6388" y="849085"/>
            <a:ext cx="5473337" cy="178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en-US" sz="7200" b="1" dirty="0" err="1" smtClean="0">
                <a:cs typeface="Times New Roman" panose="02020603050405020304" pitchFamily="18" charset="0"/>
              </a:rPr>
              <a:t>ở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en-US" sz="7200" b="1" dirty="0" err="1" smtClean="0">
                <a:cs typeface="Times New Roman" panose="02020603050405020304" pitchFamily="18" charset="0"/>
              </a:rPr>
              <a:t>ẽ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17027" y="979714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en-US" sz="7200" b="1" dirty="0" err="1" smtClean="0">
                <a:cs typeface="Times New Roman" panose="02020603050405020304" pitchFamily="18" charset="0"/>
              </a:rPr>
              <a:t>ỉa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hè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6387" y="2782389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sz="7200" b="1" dirty="0" err="1" smtClean="0">
                <a:cs typeface="Times New Roman" panose="02020603050405020304" pitchFamily="18" charset="0"/>
              </a:rPr>
              <a:t>e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lu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17027" y="2612571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t</a:t>
            </a:r>
            <a:r>
              <a:rPr lang="en-US" sz="7200" b="1" dirty="0" err="1" smtClean="0">
                <a:cs typeface="Times New Roman" panose="02020603050405020304" pitchFamily="18" charset="0"/>
              </a:rPr>
              <a:t>hị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sz="7200" b="1" dirty="0" err="1" smtClean="0">
                <a:cs typeface="Times New Roman" panose="02020603050405020304" pitchFamily="18" charset="0"/>
              </a:rPr>
              <a:t>ã</a:t>
            </a:r>
            <a:r>
              <a:rPr lang="en-US" sz="7200" b="1" dirty="0" smtClean="0"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997911"/>
              </p:ext>
            </p:extLst>
          </p:nvPr>
        </p:nvGraphicFramePr>
        <p:xfrm>
          <a:off x="2155372" y="1014545"/>
          <a:ext cx="242969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847">
                  <a:extLst>
                    <a:ext uri="{9D8B030D-6E8A-4147-A177-3AD203B41FA5}">
                      <a16:colId xmlns:a16="http://schemas.microsoft.com/office/drawing/2014/main" val="2517949598"/>
                    </a:ext>
                  </a:extLst>
                </a:gridCol>
                <a:gridCol w="1214847">
                  <a:extLst>
                    <a:ext uri="{9D8B030D-6E8A-4147-A177-3AD203B41FA5}">
                      <a16:colId xmlns:a16="http://schemas.microsoft.com/office/drawing/2014/main" val="83949633"/>
                    </a:ext>
                  </a:extLst>
                </a:gridCol>
              </a:tblGrid>
              <a:tr h="947058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en-US" sz="7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e</a:t>
                      </a:r>
                      <a:endParaRPr lang="en-US" sz="7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86230"/>
                  </a:ext>
                </a:extLst>
              </a:tr>
              <a:tr h="9470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7200" b="1" dirty="0" err="1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7200" b="1" dirty="0" err="1" smtClean="0"/>
                        <a:t>ẽ</a:t>
                      </a:r>
                      <a:endParaRPr lang="en-US" sz="7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70178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40528" y="0"/>
            <a:ext cx="4859382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v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3386" y="-1"/>
            <a:ext cx="4859382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x</a:t>
            </a:r>
            <a:endParaRPr lang="en-US" sz="8000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24407"/>
              </p:ext>
            </p:extLst>
          </p:nvPr>
        </p:nvGraphicFramePr>
        <p:xfrm>
          <a:off x="7598230" y="1014545"/>
          <a:ext cx="242969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847">
                  <a:extLst>
                    <a:ext uri="{9D8B030D-6E8A-4147-A177-3AD203B41FA5}">
                      <a16:colId xmlns:a16="http://schemas.microsoft.com/office/drawing/2014/main" val="2517949598"/>
                    </a:ext>
                  </a:extLst>
                </a:gridCol>
                <a:gridCol w="1214847">
                  <a:extLst>
                    <a:ext uri="{9D8B030D-6E8A-4147-A177-3AD203B41FA5}">
                      <a16:colId xmlns:a16="http://schemas.microsoft.com/office/drawing/2014/main" val="83949633"/>
                    </a:ext>
                  </a:extLst>
                </a:gridCol>
              </a:tblGrid>
              <a:tr h="947058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e</a:t>
                      </a:r>
                      <a:endParaRPr lang="en-US" sz="7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86230"/>
                  </a:ext>
                </a:extLst>
              </a:tr>
              <a:tr h="9470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7200" b="1" dirty="0" err="1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7200" b="1" dirty="0" err="1" smtClean="0"/>
                        <a:t>e</a:t>
                      </a:r>
                      <a:endParaRPr lang="en-US" sz="7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70178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26573" y="3677195"/>
            <a:ext cx="5290455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latin typeface="AvantGarde"/>
                <a:cs typeface="Times New Roman" panose="02020603050405020304" pitchFamily="18" charset="0"/>
              </a:rPr>
              <a:t>võ</a:t>
            </a:r>
            <a:r>
              <a:rPr lang="en-US" sz="8000" dirty="0" smtClean="0">
                <a:latin typeface="AvantGarde"/>
                <a:cs typeface="Times New Roman" panose="02020603050405020304" pitchFamily="18" charset="0"/>
              </a:rPr>
              <a:t>  </a:t>
            </a:r>
            <a:r>
              <a:rPr lang="en-US" sz="8000" dirty="0" err="1" smtClean="0">
                <a:latin typeface="AvantGarde"/>
                <a:cs typeface="Times New Roman" panose="02020603050405020304" pitchFamily="18" charset="0"/>
              </a:rPr>
              <a:t>vở</a:t>
            </a:r>
            <a:r>
              <a:rPr lang="en-US" sz="8000" dirty="0" smtClean="0">
                <a:latin typeface="AvantGarde"/>
                <a:cs typeface="Times New Roman" panose="02020603050405020304" pitchFamily="18" charset="0"/>
              </a:rPr>
              <a:t>  </a:t>
            </a:r>
            <a:r>
              <a:rPr lang="en-US" sz="8000" dirty="0" err="1" smtClean="0">
                <a:latin typeface="AvantGarde"/>
                <a:cs typeface="Times New Roman" panose="02020603050405020304" pitchFamily="18" charset="0"/>
              </a:rPr>
              <a:t>vua</a:t>
            </a:r>
            <a:r>
              <a:rPr lang="en-US" sz="8000" dirty="0" smtClean="0">
                <a:latin typeface="AvantGarde"/>
                <a:cs typeface="Times New Roman" panose="02020603050405020304" pitchFamily="18" charset="0"/>
              </a:rPr>
              <a:t> </a:t>
            </a:r>
            <a:br>
              <a:rPr lang="en-US" sz="8000" dirty="0" smtClean="0">
                <a:latin typeface="AvantGarde"/>
                <a:cs typeface="Times New Roman" panose="02020603050405020304" pitchFamily="18" charset="0"/>
              </a:rPr>
            </a:br>
            <a:endParaRPr lang="en-US" sz="8000" dirty="0">
              <a:solidFill>
                <a:srgbClr val="00B0F0"/>
              </a:solidFill>
              <a:latin typeface="AvantGarde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69727" y="3716383"/>
            <a:ext cx="5473337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latin typeface="AvantGarde"/>
                <a:cs typeface="Times New Roman" panose="02020603050405020304" pitchFamily="18" charset="0"/>
              </a:rPr>
              <a:t>xỉa</a:t>
            </a:r>
            <a:r>
              <a:rPr lang="en-US" sz="8000" dirty="0" smtClean="0">
                <a:latin typeface="AvantGarde"/>
                <a:cs typeface="Times New Roman" panose="02020603050405020304" pitchFamily="18" charset="0"/>
              </a:rPr>
              <a:t>  </a:t>
            </a:r>
            <a:r>
              <a:rPr lang="en-US" sz="8000" dirty="0" err="1" smtClean="0">
                <a:latin typeface="AvantGarde"/>
                <a:cs typeface="Times New Roman" panose="02020603050405020304" pitchFamily="18" charset="0"/>
              </a:rPr>
              <a:t>xứ</a:t>
            </a:r>
            <a:r>
              <a:rPr lang="en-US" sz="8000" dirty="0" smtClean="0">
                <a:latin typeface="AvantGarde"/>
                <a:cs typeface="Times New Roman" panose="02020603050405020304" pitchFamily="18" charset="0"/>
              </a:rPr>
              <a:t>  </a:t>
            </a:r>
            <a:r>
              <a:rPr lang="en-US" sz="8000" dirty="0" err="1" smtClean="0">
                <a:latin typeface="AvantGarde"/>
                <a:cs typeface="Times New Roman" panose="02020603050405020304" pitchFamily="18" charset="0"/>
              </a:rPr>
              <a:t>xưa</a:t>
            </a:r>
            <a:r>
              <a:rPr lang="en-US" sz="8000" dirty="0" smtClean="0">
                <a:latin typeface="AvantGarde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AvantGarde"/>
                <a:cs typeface="Times New Roman" panose="02020603050405020304" pitchFamily="18" charset="0"/>
              </a:rPr>
              <a:t/>
            </a:r>
            <a:br>
              <a:rPr lang="en-US" sz="8000" b="1" dirty="0" smtClean="0">
                <a:latin typeface="AvantGarde"/>
                <a:cs typeface="Times New Roman" panose="02020603050405020304" pitchFamily="18" charset="0"/>
              </a:rPr>
            </a:br>
            <a:endParaRPr lang="en-US" sz="8000" b="1" dirty="0">
              <a:solidFill>
                <a:srgbClr val="00B0F0"/>
              </a:solidFill>
              <a:latin typeface="AvantGarde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4362" y="4833258"/>
            <a:ext cx="2442753" cy="178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 smtClean="0">
                <a:cs typeface="Times New Roman" panose="02020603050405020304" pitchFamily="18" charset="0"/>
              </a:rPr>
              <a:t>vở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vẽ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80363" y="5120642"/>
            <a:ext cx="3409406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v</a:t>
            </a:r>
            <a:r>
              <a:rPr lang="en-US" sz="7200" b="1" dirty="0" err="1" smtClean="0">
                <a:cs typeface="Times New Roman" panose="02020603050405020304" pitchFamily="18" charset="0"/>
              </a:rPr>
              <a:t>ỉa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hè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45627" y="5120642"/>
            <a:ext cx="2860768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x</a:t>
            </a:r>
            <a:r>
              <a:rPr lang="en-US" sz="7200" b="1" dirty="0" err="1" smtClean="0">
                <a:cs typeface="Times New Roman" panose="02020603050405020304" pitchFamily="18" charset="0"/>
              </a:rPr>
              <a:t>e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lu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93033" y="5159828"/>
            <a:ext cx="2743202" cy="165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cs typeface="Times New Roman" panose="02020603050405020304" pitchFamily="18" charset="0"/>
              </a:rPr>
              <a:t>t</a:t>
            </a:r>
            <a:r>
              <a:rPr lang="en-US" sz="7200" b="1" dirty="0" err="1" smtClean="0">
                <a:cs typeface="Times New Roman" panose="02020603050405020304" pitchFamily="18" charset="0"/>
              </a:rPr>
              <a:t>hị</a:t>
            </a:r>
            <a:r>
              <a:rPr lang="en-US" sz="7200" b="1" dirty="0" smtClean="0"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cs typeface="Times New Roman" panose="02020603050405020304" pitchFamily="18" charset="0"/>
              </a:rPr>
              <a:t>xã</a:t>
            </a:r>
            <a:r>
              <a:rPr lang="en-US" sz="7200" b="1" dirty="0" smtClean="0"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cs typeface="Times New Roman" panose="02020603050405020304" pitchFamily="18" charset="0"/>
              </a:rPr>
            </a:br>
            <a:endParaRPr lang="en-US" sz="7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107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</vt:lpstr>
      <vt:lpstr>Calibri</vt:lpstr>
      <vt:lpstr>Calibri Light</vt:lpstr>
      <vt:lpstr>Times New Roman</vt:lpstr>
      <vt:lpstr>VNI-Times</vt:lpstr>
      <vt:lpstr>Office Theme</vt:lpstr>
      <vt:lpstr>Clip</vt:lpstr>
      <vt:lpstr>PowerPoint Presentation</vt:lpstr>
      <vt:lpstr>PowerPoint Presentation</vt:lpstr>
      <vt:lpstr>PowerPoint Presentation</vt:lpstr>
      <vt:lpstr>vở vẽ  </vt:lpstr>
      <vt:lpstr>PowerPoint Presentation</vt:lpstr>
      <vt:lpstr>PowerPoint Presentation</vt:lpstr>
      <vt:lpstr>thị xã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2021-10-20T09:40:04Z</dcterms:created>
  <dcterms:modified xsi:type="dcterms:W3CDTF">2021-10-23T01:52:25Z</dcterms:modified>
</cp:coreProperties>
</file>