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6" r:id="rId7"/>
    <p:sldId id="282" r:id="rId8"/>
    <p:sldId id="267" r:id="rId9"/>
    <p:sldId id="284" r:id="rId10"/>
    <p:sldId id="268" r:id="rId11"/>
    <p:sldId id="269" r:id="rId12"/>
    <p:sldId id="281" r:id="rId13"/>
    <p:sldId id="274" r:id="rId14"/>
    <p:sldId id="275" r:id="rId15"/>
    <p:sldId id="276" r:id="rId16"/>
    <p:sldId id="277" r:id="rId17"/>
    <p:sldId id="278" r:id="rId18"/>
    <p:sldId id="283" r:id="rId19"/>
    <p:sldId id="280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3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FD398-8FF3-4D42-933A-ABF5E44FF4F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351B4-1416-4000-8EF1-2093FC5491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3319-395C-4AAD-B9B3-3D2783947A5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ED15-3D6D-44EC-9FB3-46D274E013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-ng-hnh-ngi-sao-c-gic-cm-in-decor-cds108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94086" y="2"/>
            <a:ext cx="8364512" cy="1921669"/>
          </a:xfrm>
          <a:prstGeom prst="rect">
            <a:avLst/>
          </a:prstGeom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503354" y="585131"/>
            <a:ext cx="6667187" cy="334979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185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18500" b="1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8000" b="1" dirty="0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  </a:t>
            </a:r>
            <a:r>
              <a:rPr lang="en-US" sz="180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sz="18000" b="1" dirty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31" y="1747468"/>
            <a:ext cx="1401031" cy="3383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5433" y="550892"/>
            <a:ext cx="3876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b="1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Baøi</a:t>
            </a:r>
            <a:r>
              <a:rPr lang="en-GB" sz="72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2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28</a:t>
            </a:r>
            <a:r>
              <a:rPr lang="en-GB" sz="7200" b="1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hoto1529046509370-152904650937615133094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61729"/>
            <a:ext cx="7677462" cy="3905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2548"/>
            <a:ext cx="1663546" cy="91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4679" y="2380590"/>
            <a:ext cx="4918841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ñaù</a:t>
            </a:r>
            <a:r>
              <a:rPr lang="en-GB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quyù</a:t>
            </a:r>
            <a:endParaRPr lang="en-GB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800" dirty="0">
              <a:latin typeface="VNI-Avo" pitchFamily="2" charset="0"/>
            </a:endParaRPr>
          </a:p>
        </p:txBody>
      </p:sp>
      <p:pic>
        <p:nvPicPr>
          <p:cNvPr id="7" name="Picture 6" descr="phân-loại-màu-sắc-đá-quý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115" y="495964"/>
            <a:ext cx="7466744" cy="3135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"/>
            <a:ext cx="1663546" cy="914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7540" y="451277"/>
            <a:ext cx="682052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60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taù</a:t>
            </a:r>
            <a:endParaRPr lang="en-US" sz="60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3949" y="1611349"/>
            <a:ext cx="689547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aõ</a:t>
            </a:r>
            <a:r>
              <a:rPr lang="en-US" sz="60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quyø</a:t>
            </a:r>
            <a:endParaRPr lang="en-US" sz="60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0228" y="2783215"/>
            <a:ext cx="6895475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ñaù</a:t>
            </a:r>
            <a:r>
              <a:rPr lang="en-US" sz="60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quyù</a:t>
            </a:r>
            <a:endParaRPr lang="en-US" sz="60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1" y="1"/>
            <a:ext cx="2168285" cy="101361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809809" y="620735"/>
            <a:ext cx="1498294" cy="82080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6" name="TextBox 5"/>
          <p:cNvSpPr txBox="1"/>
          <p:nvPr/>
        </p:nvSpPr>
        <p:spPr>
          <a:xfrm>
            <a:off x="4016984" y="-231079"/>
            <a:ext cx="168556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lang="en-GB" sz="5400" dirty="0" smtClean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174" y="576668"/>
            <a:ext cx="138197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endParaRPr lang="en-GB" sz="54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600" dirty="0">
              <a:latin typeface="VNI-Avo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395731" y="585845"/>
            <a:ext cx="1443210" cy="78823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9" name="TextBox 8"/>
          <p:cNvSpPr txBox="1"/>
          <p:nvPr/>
        </p:nvSpPr>
        <p:spPr>
          <a:xfrm>
            <a:off x="4755676" y="519746"/>
            <a:ext cx="56547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lang="en-GB" sz="5400" dirty="0" smtClean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6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847231" y="1453060"/>
            <a:ext cx="2974555" cy="86540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14" name="TextBox 13"/>
          <p:cNvSpPr txBox="1"/>
          <p:nvPr/>
        </p:nvSpPr>
        <p:spPr>
          <a:xfrm>
            <a:off x="6862317" y="2452299"/>
            <a:ext cx="21031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quyù</a:t>
            </a:r>
            <a:endParaRPr lang="en-GB" sz="48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5276" y="2372639"/>
            <a:ext cx="21031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quyø</a:t>
            </a:r>
            <a:endParaRPr lang="en-GB" sz="48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534" y="1477943"/>
            <a:ext cx="244377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GB" sz="54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GB" sz="5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endParaRPr lang="en-GB" sz="54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6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823" y="2328580"/>
            <a:ext cx="21031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endParaRPr lang="en-GB" sz="48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64817" y="3431821"/>
            <a:ext cx="21031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8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yù</a:t>
            </a:r>
            <a:endParaRPr lang="en-GB" sz="48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85742" y="3396228"/>
            <a:ext cx="21031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quî</a:t>
            </a:r>
            <a:endParaRPr lang="en-GB" sz="48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323" y="3352169"/>
            <a:ext cx="210312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quyõ</a:t>
            </a:r>
            <a:endParaRPr lang="en-GB" sz="48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911" y="4304634"/>
            <a:ext cx="2488368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44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taù</a:t>
            </a:r>
            <a:endParaRPr lang="en-US" sz="44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6214" y="4359719"/>
            <a:ext cx="2938072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4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aõ</a:t>
            </a:r>
            <a:r>
              <a:rPr lang="en-US" sz="44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quyø</a:t>
            </a:r>
            <a:endParaRPr lang="en-US" sz="44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1112" y="4370736"/>
            <a:ext cx="337278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ñaù</a:t>
            </a:r>
            <a:r>
              <a:rPr lang="en-US" sz="44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quyù</a:t>
            </a:r>
            <a:endParaRPr lang="en-US" sz="44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7" y="149763"/>
            <a:ext cx="1871161" cy="995866"/>
          </a:xfrm>
          <a:prstGeom prst="rect">
            <a:avLst/>
          </a:prstGeom>
        </p:spPr>
      </p:pic>
      <p:pic>
        <p:nvPicPr>
          <p:cNvPr id="5" name="Picture 4" descr="20201011_112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85" y="1885950"/>
            <a:ext cx="8814215" cy="3257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4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80" y="1408036"/>
            <a:ext cx="3987070" cy="2076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" y="-143220"/>
            <a:ext cx="2051131" cy="903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02" y="3984372"/>
            <a:ext cx="9077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Meï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gheù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Kha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keå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veà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chuù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yù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keå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 descr="20201011_112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6" y="719587"/>
            <a:ext cx="8694295" cy="31646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01" y="1408032"/>
            <a:ext cx="3990537" cy="2077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201011_112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412"/>
            <a:ext cx="4133850" cy="4129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131" y="215332"/>
            <a:ext cx="8815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Caûm</a:t>
            </a:r>
            <a:r>
              <a:rPr lang="en-US" sz="44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US" sz="44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2269476" cy="1046602"/>
          </a:xfrm>
          <a:prstGeom prst="rect">
            <a:avLst/>
          </a:prstGeom>
        </p:spPr>
      </p:pic>
      <p:pic>
        <p:nvPicPr>
          <p:cNvPr id="10" name="Picture 9" descr="20201011_1126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101" y="950119"/>
            <a:ext cx="4267200" cy="4193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809809" y="427132"/>
            <a:ext cx="1498294" cy="674646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4" name="TextBox 3"/>
          <p:cNvSpPr txBox="1"/>
          <p:nvPr/>
        </p:nvSpPr>
        <p:spPr>
          <a:xfrm>
            <a:off x="3468344" y="-253789"/>
            <a:ext cx="1685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lang="en-GB" sz="4000" dirty="0" smtClean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5174" y="439278"/>
            <a:ext cx="1381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4000" dirty="0">
              <a:latin typeface="VNI-Avo" pitchFamily="2" charset="0"/>
            </a:endParaRPr>
          </a:p>
        </p:txBody>
      </p:sp>
      <p:sp>
        <p:nvSpPr>
          <p:cNvPr id="6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395731" y="381000"/>
            <a:ext cx="1443210" cy="69829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7" name="TextBox 6"/>
          <p:cNvSpPr txBox="1"/>
          <p:nvPr/>
        </p:nvSpPr>
        <p:spPr>
          <a:xfrm>
            <a:off x="4755676" y="314901"/>
            <a:ext cx="565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lang="en-GB" sz="4000" dirty="0" smtClean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937171" y="1146095"/>
            <a:ext cx="2974555" cy="69675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/>
          </a:p>
        </p:txBody>
      </p:sp>
      <p:sp>
        <p:nvSpPr>
          <p:cNvPr id="9" name="TextBox 8"/>
          <p:cNvSpPr txBox="1"/>
          <p:nvPr/>
        </p:nvSpPr>
        <p:spPr>
          <a:xfrm>
            <a:off x="6862317" y="1823547"/>
            <a:ext cx="210312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quyù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3242" y="1829242"/>
            <a:ext cx="210312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quyø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2484" y="1092280"/>
            <a:ext cx="24437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GB" sz="40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40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823" y="1842636"/>
            <a:ext cx="210312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4817" y="2544339"/>
            <a:ext cx="210312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yù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5742" y="2541347"/>
            <a:ext cx="210312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quî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323" y="2597117"/>
            <a:ext cx="210312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quyõ</a:t>
            </a:r>
            <a:endParaRPr lang="en-GB" sz="4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4911" y="3255924"/>
            <a:ext cx="248836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40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taù</a:t>
            </a:r>
            <a:endParaRPr lang="en-US" sz="40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5367" y="3190048"/>
            <a:ext cx="293807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US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aõ</a:t>
            </a:r>
            <a:r>
              <a:rPr lang="en-US" sz="40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quyø</a:t>
            </a:r>
            <a:endParaRPr lang="en-US" sz="40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6062" y="3190048"/>
            <a:ext cx="30430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ñaù</a:t>
            </a:r>
            <a:r>
              <a:rPr lang="en-US" sz="40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quyù</a:t>
            </a:r>
            <a:endParaRPr lang="en-US" sz="40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102" y="3935794"/>
            <a:ext cx="925778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Meï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gheù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Kha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keå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veà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Haø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chuù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yù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dì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keå</a:t>
            </a:r>
            <a:r>
              <a:rPr lang="en-US" sz="3600" dirty="0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70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 smtClean="0">
                <a:solidFill>
                  <a:srgbClr val="00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Cuûng</a:t>
            </a:r>
            <a:r>
              <a:rPr lang="en-GB" sz="8000" b="1" kern="0" spc="13" dirty="0" smtClean="0">
                <a:solidFill>
                  <a:srgbClr val="00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 smtClean="0">
                <a:solidFill>
                  <a:srgbClr val="00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coá</a:t>
            </a:r>
            <a:r>
              <a:rPr lang="en-GB" sz="8000" b="1" kern="0" spc="13" dirty="0" smtClean="0">
                <a:solidFill>
                  <a:srgbClr val="00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 smtClean="0">
                <a:solidFill>
                  <a:srgbClr val="00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baøi</a:t>
            </a:r>
            <a:r>
              <a:rPr lang="en-GB" sz="8000" b="1" kern="0" spc="13" dirty="0" smtClean="0">
                <a:solidFill>
                  <a:srgbClr val="00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 smtClean="0">
                <a:solidFill>
                  <a:srgbClr val="00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hoïc</a:t>
            </a:r>
            <a:endParaRPr lang="en-GB" sz="8000" b="1" kern="0" spc="13" dirty="0">
              <a:solidFill>
                <a:srgbClr val="00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481" y="2976914"/>
            <a:ext cx="2952520" cy="2166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290" y="1282841"/>
            <a:ext cx="5866280" cy="1712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502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4323" y="4395798"/>
            <a:ext cx="253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Quicksand Medium" panose="00000600000000000000" pitchFamily="2" charset="0"/>
              </a:rPr>
              <a:t>.</a:t>
            </a:r>
            <a:endParaRPr lang="en-US" sz="3200" dirty="0">
              <a:latin typeface="Quicksand Medium" panose="00000600000000000000" pitchFamily="2" charset="0"/>
            </a:endParaRPr>
          </a:p>
        </p:txBody>
      </p:sp>
      <p:sp>
        <p:nvSpPr>
          <p:cNvPr id="7" name="Google Shape;54;p13"/>
          <p:cNvSpPr txBox="1">
            <a:spLocks/>
          </p:cNvSpPr>
          <p:nvPr/>
        </p:nvSpPr>
        <p:spPr>
          <a:xfrm>
            <a:off x="143219" y="1862166"/>
            <a:ext cx="9144000" cy="6668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br>
              <a:rPr kumimoji="0" lang="en-GB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Thôøi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GB" sz="4800" b="1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hôn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vaøng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baïc</a:t>
            </a:r>
            <a:r>
              <a:rPr lang="en-GB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 descr="20201011_1121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13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12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30" y="341740"/>
            <a:ext cx="6432356" cy="24598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274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11" y="1"/>
            <a:ext cx="2168285" cy="1013610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809809" y="865589"/>
            <a:ext cx="1498294" cy="82080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/>
          </a:p>
        </p:txBody>
      </p:sp>
      <p:sp>
        <p:nvSpPr>
          <p:cNvPr id="6" name="TextBox 5"/>
          <p:cNvSpPr txBox="1"/>
          <p:nvPr/>
        </p:nvSpPr>
        <p:spPr>
          <a:xfrm>
            <a:off x="4016984" y="-96394"/>
            <a:ext cx="1685564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lang="en-GB" sz="6000" dirty="0" smtClean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7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5174" y="821523"/>
            <a:ext cx="138197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endParaRPr lang="en-GB" sz="6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700" dirty="0">
              <a:latin typeface="VNI-Avo" pitchFamily="2" charset="0"/>
            </a:endParaRPr>
          </a:p>
        </p:txBody>
      </p:sp>
      <p:sp>
        <p:nvSpPr>
          <p:cNvPr id="8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4395731" y="830700"/>
            <a:ext cx="1443210" cy="78823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9" name="TextBox 8"/>
          <p:cNvSpPr txBox="1"/>
          <p:nvPr/>
        </p:nvSpPr>
        <p:spPr>
          <a:xfrm>
            <a:off x="4755676" y="764601"/>
            <a:ext cx="565473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endParaRPr lang="en-GB" sz="6000" dirty="0" smtClean="0">
              <a:solidFill>
                <a:srgbClr val="FF0000"/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7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2847231" y="1697915"/>
            <a:ext cx="2974555" cy="865403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4" name="TextBox 13"/>
          <p:cNvSpPr txBox="1"/>
          <p:nvPr/>
        </p:nvSpPr>
        <p:spPr>
          <a:xfrm>
            <a:off x="6862317" y="2788221"/>
            <a:ext cx="210312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quyù</a:t>
            </a:r>
            <a:endParaRPr lang="en-GB" sz="66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3242" y="2752628"/>
            <a:ext cx="210312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quyø</a:t>
            </a:r>
            <a:endParaRPr lang="en-GB" sz="66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77534" y="1722798"/>
            <a:ext cx="244377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</a:t>
            </a:r>
            <a:r>
              <a:rPr lang="en-GB" sz="6000" dirty="0" err="1" smtClean="0">
                <a:solidFill>
                  <a:srgbClr val="FF0000"/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GB" sz="60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endParaRPr lang="en-GB" sz="60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7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823" y="2752637"/>
            <a:ext cx="210312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endParaRPr lang="en-GB" sz="66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9907" y="4082984"/>
            <a:ext cx="210312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yù</a:t>
            </a:r>
            <a:endParaRPr lang="en-GB" sz="66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0832" y="4047391"/>
            <a:ext cx="210312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quî</a:t>
            </a:r>
            <a:endParaRPr lang="en-GB" sz="66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413" y="4047400"/>
            <a:ext cx="210312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600" dirty="0" err="1" smtClean="0"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quyõ</a:t>
            </a:r>
            <a:endParaRPr lang="en-GB" sz="6600" dirty="0" smtClean="0"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 animBg="1"/>
      <p:bldP spid="14" grpId="0" animBg="1"/>
      <p:bldP spid="15" grpId="0" animBg="1"/>
      <p:bldP spid="16" grpId="0"/>
      <p:bldP spid="17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1663546" cy="91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0240" y="1693531"/>
            <a:ext cx="5034456" cy="11233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GB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taù</a:t>
            </a:r>
            <a:endParaRPr lang="en-GB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700" dirty="0">
              <a:latin typeface="VNI-Avo" pitchFamily="2" charset="0"/>
            </a:endParaRPr>
          </a:p>
        </p:txBody>
      </p:sp>
      <p:pic>
        <p:nvPicPr>
          <p:cNvPr id="7" name="Picture 6" descr="20201011_1121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67" y="963028"/>
            <a:ext cx="7525062" cy="29568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883530445_0db51de6df_k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04157" cy="457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8696"/>
            <a:ext cx="1663546" cy="9143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23998" y="2759146"/>
            <a:ext cx="4918841" cy="123110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n-GB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aõ</a:t>
            </a:r>
            <a:r>
              <a:rPr lang="en-GB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VNI-Avo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quyø</a:t>
            </a:r>
            <a:endParaRPr lang="en-GB" sz="6600" dirty="0" smtClean="0">
              <a:solidFill>
                <a:schemeClr val="tx1">
                  <a:lumMod val="95000"/>
                  <a:lumOff val="5000"/>
                </a:schemeClr>
              </a:solidFill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800" dirty="0">
              <a:latin typeface="VNI-Avo" pitchFamily="2" charset="0"/>
            </a:endParaRPr>
          </a:p>
        </p:txBody>
      </p:sp>
      <p:pic>
        <p:nvPicPr>
          <p:cNvPr id="6" name="Picture 5" descr="y-nghia-ngot-ngao-cua-doa-hoa-da-quy-trong-tinh-y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6533"/>
            <a:ext cx="9144000" cy="3282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1481237_da_q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72" y="191125"/>
            <a:ext cx="8574374" cy="4688174"/>
          </a:xfrm>
          <a:prstGeom prst="rect">
            <a:avLst/>
          </a:prstGeom>
        </p:spPr>
      </p:pic>
      <p:pic>
        <p:nvPicPr>
          <p:cNvPr id="3" name="Picture 2" descr="IMG_12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64" y="157397"/>
            <a:ext cx="8709285" cy="4823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111</Words>
  <Application>Microsoft Office PowerPoint</Application>
  <PresentationFormat>On-screen Show (16:9)</PresentationFormat>
  <Paragraphs>50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Y  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  y</dc:title>
  <dc:creator>Admin</dc:creator>
  <cp:lastModifiedBy>Admin</cp:lastModifiedBy>
  <cp:revision>3</cp:revision>
  <dcterms:created xsi:type="dcterms:W3CDTF">2020-10-11T03:45:49Z</dcterms:created>
  <dcterms:modified xsi:type="dcterms:W3CDTF">2020-10-11T05:12:04Z</dcterms:modified>
</cp:coreProperties>
</file>