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20" r:id="rId2"/>
    <p:sldId id="322" r:id="rId3"/>
    <p:sldId id="321" r:id="rId4"/>
    <p:sldId id="317" r:id="rId5"/>
    <p:sldId id="318" r:id="rId6"/>
    <p:sldId id="319" r:id="rId7"/>
    <p:sldId id="266" r:id="rId8"/>
    <p:sldId id="271" r:id="rId9"/>
    <p:sldId id="267" r:id="rId10"/>
    <p:sldId id="265" r:id="rId11"/>
    <p:sldId id="323" r:id="rId12"/>
    <p:sldId id="324" r:id="rId13"/>
    <p:sldId id="325" r:id="rId14"/>
    <p:sldId id="327" r:id="rId15"/>
    <p:sldId id="328" r:id="rId16"/>
    <p:sldId id="329" r:id="rId17"/>
    <p:sldId id="330" r:id="rId18"/>
    <p:sldId id="331" r:id="rId19"/>
    <p:sldId id="333" r:id="rId20"/>
    <p:sldId id="33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FF"/>
    <a:srgbClr val="EAEAEA"/>
    <a:srgbClr val="FF0066"/>
    <a:srgbClr val="590753"/>
    <a:srgbClr val="B4F9F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5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-240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3A981-F1F1-4C56-8D67-64017E0CC8E5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1E63C-1ED5-47B0-B458-635C6757DD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584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1615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18A0B5-4F2B-482C-B0D0-23488176ACC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2590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18A0B5-4F2B-482C-B0D0-23488176ACC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7537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18A0B5-4F2B-482C-B0D0-23488176ACC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7044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1E63C-1ED5-47B0-B458-635C6757DD8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1E63C-1ED5-47B0-B458-635C6757DD8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1E63C-1ED5-47B0-B458-635C6757DD8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193BA-CCB6-4873-A868-72FE5A7F5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B0E304-CA63-4061-84FC-6B829E0F8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193DD3-C799-4702-A098-D94BE977A4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8D5219-7ADE-461A-8083-AC22E3B4012A}" type="datetimeFigureOut">
              <a:rPr lang="vi-VN" smtClean="0"/>
              <a:pPr/>
              <a:t>25/03/2024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28B0DD-1E37-4FFF-A184-1386D098E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6779B7-73EB-4D77-B081-67B2BE80C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6E1B61-A2AE-4714-8375-594C8400A0EB}" type="slidenum">
              <a:rPr lang="vi-VN" smtClean="0"/>
              <a:pPr/>
              <a:t>‹#›</a:t>
            </a:fld>
            <a:endParaRPr lang="vi-V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3D819CD-A59F-C196-5B08-484D42023D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95250"/>
            <a:ext cx="12427974" cy="6953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794852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764A2D6-C634-AB28-DB97-40DA58E567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66675"/>
            <a:ext cx="12372975" cy="6924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302673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DD7D76F-8BC2-F38E-F73C-A1D8057151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66675"/>
            <a:ext cx="12372975" cy="6924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165798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2D0C510-9DB7-1644-4CB7-A613486FB3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66675"/>
            <a:ext cx="12372975" cy="6924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008298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ADF437C-A411-EEDB-8FBD-E18E7F48BB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66675"/>
            <a:ext cx="12372975" cy="6924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450404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5327340-3A5A-4226-8D7C-14265CA269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539DDEF-6A29-4DC4-8D80-D6DA3ECC7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471D2F-E25F-4223-A0C4-F09644D6D0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8D5219-7ADE-461A-8083-AC22E3B4012A}" type="datetimeFigureOut">
              <a:rPr lang="vi-VN" smtClean="0"/>
              <a:pPr/>
              <a:t>25/03/2024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004C84-AB4A-436C-B0D5-92974D005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7F9994-0243-4F87-84F9-AB152BE62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6E1B61-A2AE-4714-8375-594C8400A0E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65517316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4FB2391-C160-43DB-ACBE-31E868A44F9B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8D87492-3F2B-4F00-8AF0-FAAD0F3333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87614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AD4D635C-6FE1-AD88-AB3F-CBD00650E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9CACC810-A638-F28B-D131-463DF7A79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FD42DBE7-33DB-6D72-7D5C-C4B32C274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8D5219-7ADE-461A-8083-AC22E3B4012A}" type="datetimeFigureOut">
              <a:rPr lang="vi-VN" smtClean="0"/>
              <a:pPr/>
              <a:t>25/03/2024</a:t>
            </a:fld>
            <a:endParaRPr lang="vi-VN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5B015406-C60C-FC18-6A53-802B7C69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DDD94B56-D7CB-1497-7445-C54395428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6E1B61-A2AE-4714-8375-594C8400A0EB}" type="slidenum">
              <a:rPr lang="vi-VN" smtClean="0"/>
              <a:pPr/>
              <a:t>‹#›</a:t>
            </a:fld>
            <a:endParaRPr lang="vi-VN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C4A1E52-FB7B-214C-734B-F73FF53178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95250"/>
            <a:ext cx="12427974" cy="6953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895749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D80447C-D2AE-40BB-2B13-AB027B76F3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66675"/>
            <a:ext cx="12372975" cy="6924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75456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A33C0E9-61C7-1E94-05D2-6E1F78AA9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66675"/>
            <a:ext cx="12372975" cy="6924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579418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578EDA5-26EE-67E2-61FB-794442408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66675"/>
            <a:ext cx="12372975" cy="6924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226154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DE35030-E124-3FDF-5C6F-08AFB92ABC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66675"/>
            <a:ext cx="12372975" cy="6924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414393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052BD40-013C-10D6-D4FB-E5E478B28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66675"/>
            <a:ext cx="12372975" cy="6924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729037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8184DB1-539B-F425-C207-E382CDFE41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66675"/>
            <a:ext cx="12372975" cy="6924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827911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5E6BF6A-5E02-A7A3-2469-067A8F3107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66675"/>
            <a:ext cx="12372975" cy="6924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755907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7683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5.xml"/><Relationship Id="rId1" Type="http://schemas.openxmlformats.org/officeDocument/2006/relationships/video" Target="file:///C:\Users\DELL\Downloads\h&#7853;u%20qu&#7843;%20c&#7911;a%20l&#227;ng%20ph&#237;%20&#273;i&#7879;n%20n&#259;ng.mp4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" Type="http://schemas.openxmlformats.org/officeDocument/2006/relationships/video" Target="file:///C:\Users\DELL\Desktop\BH.mp4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5.wav"/><Relationship Id="rId7" Type="http://schemas.openxmlformats.org/officeDocument/2006/relationships/image" Target="../media/image1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5.wav"/><Relationship Id="rId7" Type="http://schemas.openxmlformats.org/officeDocument/2006/relationships/image" Target="../media/image1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audio" Target="../media/audio6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ngtree-painted-beautiful-pink-flowers-background-material-backgroundpink-flowersflower-backgroundplant-image_701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08000" y="457200"/>
            <a:ext cx="1117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GD &amp; ĐT HUYỆN QUỲNH NHAI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240280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CHÀO MỪNG QUÝ THẦY CÔ </a:t>
            </a:r>
            <a:r>
              <a:rPr lang="en-US" sz="44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VỀ DỰ GIỜ THĂM LỚP</a:t>
            </a:r>
            <a:endParaRPr lang="en-US" sz="44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4495800"/>
            <a:ext cx="5821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Uyên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3A</a:t>
            </a:r>
          </a:p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D90B446-FA03-4FD6-9A46-7867CB45C8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765BECA-ED61-47F5-978D-D98922E5E8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41" t="50021" r="-831" b="23301"/>
          <a:stretch/>
        </p:blipFill>
        <p:spPr>
          <a:xfrm>
            <a:off x="2271987" y="2854066"/>
            <a:ext cx="3010487" cy="43484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366BE8-39F6-49A8-AB8E-3BDD10EF31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170" t="23333" r="61971" b="47477"/>
          <a:stretch/>
        </p:blipFill>
        <p:spPr>
          <a:xfrm>
            <a:off x="6179003" y="1189429"/>
            <a:ext cx="3810907" cy="566857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EEFBB66-B5CB-4229-8585-BBA253125CE1}"/>
              </a:ext>
            </a:extLst>
          </p:cNvPr>
          <p:cNvGrpSpPr/>
          <p:nvPr/>
        </p:nvGrpSpPr>
        <p:grpSpPr>
          <a:xfrm>
            <a:off x="881688" y="936317"/>
            <a:ext cx="10936498" cy="1107996"/>
            <a:chOff x="804761" y="670054"/>
            <a:chExt cx="10936498" cy="11079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FAA17B57-7488-4897-B030-0138AB2862AA}"/>
                </a:ext>
              </a:extLst>
            </p:cNvPr>
            <p:cNvSpPr txBox="1"/>
            <p:nvPr/>
          </p:nvSpPr>
          <p:spPr>
            <a:xfrm>
              <a:off x="804761" y="670054"/>
              <a:ext cx="10936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Futura Extra" panose="02040603050506020204" pitchFamily="18" charset="0"/>
                  <a:ea typeface="+mn-ea"/>
                  <a:cs typeface="+mn-cs"/>
                </a:rPr>
                <a:t>GIẢI CỨU THÀNH CÔNG</a:t>
              </a:r>
              <a:endParaRPr kumimoji="0" lang="vi-VN" sz="6600" b="0" i="0" u="none" strike="noStrike" kern="1200" cap="none" spc="0" normalizeH="0" baseline="0" noProof="0" dirty="0">
                <a:ln w="15240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EB1B4AE-AAE8-43EE-9F7D-0A08114143B1}"/>
                </a:ext>
              </a:extLst>
            </p:cNvPr>
            <p:cNvSpPr txBox="1"/>
            <p:nvPr/>
          </p:nvSpPr>
          <p:spPr>
            <a:xfrm>
              <a:off x="804761" y="670054"/>
              <a:ext cx="10936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>
                    <a:reflection blurRad="6350" stA="55000" endA="300" endPos="45500" dir="5400000" sy="-100000" algn="bl" rotWithShape="0"/>
                  </a:effectLst>
                  <a:uLnTx/>
                  <a:uFillTx/>
                  <a:latin typeface="UTM Futura Extra" panose="02040603050506020204" pitchFamily="18" charset="0"/>
                  <a:ea typeface="+mn-ea"/>
                  <a:cs typeface="+mn-cs"/>
                </a:rPr>
                <a:t>GIẢI CỨU THÀNH CÔNG</a:t>
              </a:r>
              <a:endParaRPr kumimoji="0" lang="vi-VN" sz="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981B5B"/>
                    </a:gs>
                    <a:gs pos="70000">
                      <a:srgbClr val="33676B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97397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1b6ca02ec68eb59e61dabe8bd5ac563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2804160" y="20889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16">
            <a:extLst>
              <a:ext uri="{FF2B5EF4-FFF2-40B4-BE49-F238E27FC236}">
                <a16:creationId xmlns:a16="http://schemas.microsoft.com/office/drawing/2014/main" xmlns="" id="{A84FA62C-BBC9-5F35-580D-BB3348FA2B4B}"/>
              </a:ext>
            </a:extLst>
          </p:cNvPr>
          <p:cNvGrpSpPr/>
          <p:nvPr/>
        </p:nvGrpSpPr>
        <p:grpSpPr>
          <a:xfrm>
            <a:off x="564276" y="1756865"/>
            <a:ext cx="8205736" cy="954107"/>
            <a:chOff x="1628192" y="1753209"/>
            <a:chExt cx="10954872" cy="1634704"/>
          </a:xfrm>
        </p:grpSpPr>
        <p:grpSp>
          <p:nvGrpSpPr>
            <p:cNvPr id="9" name="Group 13">
              <a:extLst>
                <a:ext uri="{FF2B5EF4-FFF2-40B4-BE49-F238E27FC236}">
                  <a16:creationId xmlns:a16="http://schemas.microsoft.com/office/drawing/2014/main" xmlns="" id="{FF57DA7C-6BDC-5B5F-F012-60D23CF70D5B}"/>
                </a:ext>
              </a:extLst>
            </p:cNvPr>
            <p:cNvGrpSpPr/>
            <p:nvPr/>
          </p:nvGrpSpPr>
          <p:grpSpPr>
            <a:xfrm>
              <a:off x="1628192" y="1844307"/>
              <a:ext cx="2316858" cy="791838"/>
              <a:chOff x="1644848" y="1647032"/>
              <a:chExt cx="2316858" cy="791838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59DCE812-BEFF-C218-E159-B8DF92A565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44848" y="1647032"/>
                <a:ext cx="2316858" cy="79183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91381A45-DB4E-21D9-9C84-85BD8C684475}"/>
                  </a:ext>
                </a:extLst>
              </p:cNvPr>
              <p:cNvSpPr/>
              <p:nvPr/>
            </p:nvSpPr>
            <p:spPr>
              <a:xfrm>
                <a:off x="1732551" y="1753492"/>
                <a:ext cx="583178" cy="629874"/>
              </a:xfrm>
              <a:prstGeom prst="rect">
                <a:avLst/>
              </a:prstGeom>
              <a:solidFill>
                <a:srgbClr val="1CB2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8D49F16-C347-9E49-B48D-3D7C64460B68}"/>
                </a:ext>
              </a:extLst>
            </p:cNvPr>
            <p:cNvSpPr/>
            <p:nvPr/>
          </p:nvSpPr>
          <p:spPr>
            <a:xfrm>
              <a:off x="2222384" y="1753209"/>
              <a:ext cx="10360680" cy="16347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Chia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sẻ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kiệm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đình</a:t>
              </a:r>
              <a:endPara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2800" b="1" i="1" dirty="0">
                <a:solidFill>
                  <a:srgbClr val="1CB2B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388406E-94E6-D904-9B71-5CFDD67E32CE}"/>
              </a:ext>
            </a:extLst>
          </p:cNvPr>
          <p:cNvSpPr/>
          <p:nvPr/>
        </p:nvSpPr>
        <p:spPr>
          <a:xfrm>
            <a:off x="887239" y="2235742"/>
            <a:ext cx="8694083" cy="930959"/>
          </a:xfrm>
          <a:prstGeom prst="rect">
            <a:avLst/>
          </a:prstGeom>
          <a:noFill/>
        </p:spPr>
        <p:txBody>
          <a:bodyPr wrap="square" lIns="68516" tIns="34258" rIns="68516" bIns="34258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28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Kể </a:t>
            </a:r>
            <a:r>
              <a:rPr lang="nl-NL" sz="28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về những việc em đã làm để tiết kiệm điện, nước.</a:t>
            </a:r>
          </a:p>
          <a:p>
            <a:pPr>
              <a:buFont typeface="Arial" pitchFamily="34" charset="0"/>
              <a:buChar char="•"/>
            </a:pPr>
            <a:r>
              <a:rPr lang="nl-NL" sz="28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Nêu </a:t>
            </a:r>
            <a:r>
              <a:rPr lang="nl-NL" sz="28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lợi ích của việc tiết kiệm điện, nước trong gia đình</a:t>
            </a:r>
            <a:endParaRPr lang="en-US" sz="28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4BAAFD2-1D6F-0785-ACD9-952F2D575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" y="3215640"/>
            <a:ext cx="4739639" cy="34137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4169D3A-5037-7197-8107-606A6528DB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3200400"/>
            <a:ext cx="4785360" cy="3413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1b6ca02ec68eb59e61dabe8bd5ac563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2804160" y="208895"/>
            <a:ext cx="6278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xmlns="" id="{A84FA62C-BBC9-5F35-580D-BB3348FA2B4B}"/>
              </a:ext>
            </a:extLst>
          </p:cNvPr>
          <p:cNvGrpSpPr/>
          <p:nvPr/>
        </p:nvGrpSpPr>
        <p:grpSpPr>
          <a:xfrm>
            <a:off x="564276" y="1756865"/>
            <a:ext cx="8205735" cy="954107"/>
            <a:chOff x="1628192" y="1753209"/>
            <a:chExt cx="10954872" cy="1634704"/>
          </a:xfrm>
        </p:grpSpPr>
        <p:grpSp>
          <p:nvGrpSpPr>
            <p:cNvPr id="4" name="Group 13">
              <a:extLst>
                <a:ext uri="{FF2B5EF4-FFF2-40B4-BE49-F238E27FC236}">
                  <a16:creationId xmlns:a16="http://schemas.microsoft.com/office/drawing/2014/main" xmlns="" id="{FF57DA7C-6BDC-5B5F-F012-60D23CF70D5B}"/>
                </a:ext>
              </a:extLst>
            </p:cNvPr>
            <p:cNvGrpSpPr/>
            <p:nvPr/>
          </p:nvGrpSpPr>
          <p:grpSpPr>
            <a:xfrm>
              <a:off x="1628192" y="1844307"/>
              <a:ext cx="2316858" cy="791838"/>
              <a:chOff x="1644848" y="1647032"/>
              <a:chExt cx="2316858" cy="791838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59DCE812-BEFF-C218-E159-B8DF92A565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44848" y="1647032"/>
                <a:ext cx="2316858" cy="79183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91381A45-DB4E-21D9-9C84-85BD8C684475}"/>
                  </a:ext>
                </a:extLst>
              </p:cNvPr>
              <p:cNvSpPr/>
              <p:nvPr/>
            </p:nvSpPr>
            <p:spPr>
              <a:xfrm>
                <a:off x="1732551" y="1753492"/>
                <a:ext cx="583178" cy="629874"/>
              </a:xfrm>
              <a:prstGeom prst="rect">
                <a:avLst/>
              </a:prstGeom>
              <a:solidFill>
                <a:srgbClr val="1CB2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8D49F16-C347-9E49-B48D-3D7C64460B68}"/>
                </a:ext>
              </a:extLst>
            </p:cNvPr>
            <p:cNvSpPr/>
            <p:nvPr/>
          </p:nvSpPr>
          <p:spPr>
            <a:xfrm>
              <a:off x="2222384" y="1753209"/>
              <a:ext cx="10360680" cy="16347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Chia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sẻ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kiệm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đình</a:t>
              </a:r>
              <a:endPara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2800" b="1" i="1" dirty="0">
                <a:solidFill>
                  <a:srgbClr val="1CB2B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388406E-94E6-D904-9B71-5CFDD67E32CE}"/>
              </a:ext>
            </a:extLst>
          </p:cNvPr>
          <p:cNvSpPr/>
          <p:nvPr/>
        </p:nvSpPr>
        <p:spPr>
          <a:xfrm>
            <a:off x="887239" y="2235742"/>
            <a:ext cx="8694083" cy="500072"/>
          </a:xfrm>
          <a:prstGeom prst="rect">
            <a:avLst/>
          </a:prstGeom>
          <a:noFill/>
        </p:spPr>
        <p:txBody>
          <a:bodyPr wrap="square" lIns="68516" tIns="34258" rIns="68516" bIns="34258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28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Kể </a:t>
            </a:r>
            <a:r>
              <a:rPr lang="nl-NL" sz="28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về những việc em đã làm để tiết kiệm điện, </a:t>
            </a:r>
            <a:r>
              <a:rPr lang="nl-NL" sz="28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nước.</a:t>
            </a:r>
          </a:p>
        </p:txBody>
      </p:sp>
      <p:sp>
        <p:nvSpPr>
          <p:cNvPr id="18" name="Cloud 17"/>
          <p:cNvSpPr/>
          <p:nvPr/>
        </p:nvSpPr>
        <p:spPr>
          <a:xfrm>
            <a:off x="807720" y="2788920"/>
            <a:ext cx="3307080" cy="1524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endParaRPr lang="en-US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9" name="Cloud 18"/>
          <p:cNvSpPr/>
          <p:nvPr/>
        </p:nvSpPr>
        <p:spPr>
          <a:xfrm>
            <a:off x="4419600" y="2788920"/>
            <a:ext cx="3352800" cy="1524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5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20" name="Cloud 19"/>
          <p:cNvSpPr/>
          <p:nvPr/>
        </p:nvSpPr>
        <p:spPr>
          <a:xfrm>
            <a:off x="8199120" y="2727960"/>
            <a:ext cx="3352800" cy="1524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5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21" name="Cloud 20"/>
          <p:cNvSpPr/>
          <p:nvPr/>
        </p:nvSpPr>
        <p:spPr>
          <a:xfrm>
            <a:off x="640080" y="4709160"/>
            <a:ext cx="3307080" cy="1524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loud 21"/>
          <p:cNvSpPr/>
          <p:nvPr/>
        </p:nvSpPr>
        <p:spPr>
          <a:xfrm>
            <a:off x="4251960" y="4693920"/>
            <a:ext cx="3596640" cy="1524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8244840" y="4648200"/>
            <a:ext cx="3368040" cy="1524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1b6ca02ec68eb59e61dabe8bd5ac563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2804160" y="20889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xmlns="" id="{A84FA62C-BBC9-5F35-580D-BB3348FA2B4B}"/>
              </a:ext>
            </a:extLst>
          </p:cNvPr>
          <p:cNvGrpSpPr/>
          <p:nvPr/>
        </p:nvGrpSpPr>
        <p:grpSpPr>
          <a:xfrm>
            <a:off x="564276" y="1619705"/>
            <a:ext cx="8205736" cy="954107"/>
            <a:chOff x="1628192" y="1753209"/>
            <a:chExt cx="10954872" cy="1634704"/>
          </a:xfrm>
        </p:grpSpPr>
        <p:grpSp>
          <p:nvGrpSpPr>
            <p:cNvPr id="4" name="Group 13">
              <a:extLst>
                <a:ext uri="{FF2B5EF4-FFF2-40B4-BE49-F238E27FC236}">
                  <a16:creationId xmlns:a16="http://schemas.microsoft.com/office/drawing/2014/main" xmlns="" id="{FF57DA7C-6BDC-5B5F-F012-60D23CF70D5B}"/>
                </a:ext>
              </a:extLst>
            </p:cNvPr>
            <p:cNvGrpSpPr/>
            <p:nvPr/>
          </p:nvGrpSpPr>
          <p:grpSpPr>
            <a:xfrm>
              <a:off x="1628192" y="1844307"/>
              <a:ext cx="2316858" cy="791838"/>
              <a:chOff x="1644848" y="1647032"/>
              <a:chExt cx="2316858" cy="791838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59DCE812-BEFF-C218-E159-B8DF92A565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44848" y="1647032"/>
                <a:ext cx="2316858" cy="79183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91381A45-DB4E-21D9-9C84-85BD8C684475}"/>
                  </a:ext>
                </a:extLst>
              </p:cNvPr>
              <p:cNvSpPr/>
              <p:nvPr/>
            </p:nvSpPr>
            <p:spPr>
              <a:xfrm>
                <a:off x="1732551" y="1753492"/>
                <a:ext cx="583178" cy="629874"/>
              </a:xfrm>
              <a:prstGeom prst="rect">
                <a:avLst/>
              </a:prstGeom>
              <a:solidFill>
                <a:srgbClr val="1CB2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8D49F16-C347-9E49-B48D-3D7C64460B68}"/>
                </a:ext>
              </a:extLst>
            </p:cNvPr>
            <p:cNvSpPr/>
            <p:nvPr/>
          </p:nvSpPr>
          <p:spPr>
            <a:xfrm>
              <a:off x="2222384" y="1753209"/>
              <a:ext cx="10360680" cy="16347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Chia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sẻ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kiệm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đình</a:t>
              </a:r>
              <a:endPara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2800" b="1" i="1" dirty="0">
                <a:solidFill>
                  <a:srgbClr val="1CB2B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388406E-94E6-D904-9B71-5CFDD67E32CE}"/>
              </a:ext>
            </a:extLst>
          </p:cNvPr>
          <p:cNvSpPr/>
          <p:nvPr/>
        </p:nvSpPr>
        <p:spPr>
          <a:xfrm>
            <a:off x="871999" y="2068102"/>
            <a:ext cx="8694083" cy="500072"/>
          </a:xfrm>
          <a:prstGeom prst="rect">
            <a:avLst/>
          </a:prstGeom>
          <a:noFill/>
        </p:spPr>
        <p:txBody>
          <a:bodyPr wrap="square" lIns="68516" tIns="34258" rIns="68516" bIns="34258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28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Nêu </a:t>
            </a:r>
            <a:r>
              <a:rPr lang="nl-NL" sz="28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lợi ích của việc tiết kiệm điện, nước trong gia đình</a:t>
            </a:r>
            <a:endParaRPr lang="en-US" sz="28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istockphoto-1217830762-1024x10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160" y="2545080"/>
            <a:ext cx="7711440" cy="400812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6477000" y="5029200"/>
            <a:ext cx="3276600" cy="426720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18"/>
          <p:cNvSpPr/>
          <p:nvPr/>
        </p:nvSpPr>
        <p:spPr>
          <a:xfrm>
            <a:off x="2545080" y="2788920"/>
            <a:ext cx="2377440" cy="1386840"/>
          </a:xfrm>
          <a:prstGeom prst="cloud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2743200" y="4297680"/>
            <a:ext cx="2240280" cy="1386840"/>
          </a:xfrm>
          <a:prstGeom prst="cloud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loud 23"/>
          <p:cNvSpPr/>
          <p:nvPr/>
        </p:nvSpPr>
        <p:spPr>
          <a:xfrm>
            <a:off x="6537960" y="4160520"/>
            <a:ext cx="2362200" cy="1386840"/>
          </a:xfrm>
          <a:prstGeom prst="cloud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Cloud 24"/>
          <p:cNvSpPr/>
          <p:nvPr/>
        </p:nvSpPr>
        <p:spPr>
          <a:xfrm>
            <a:off x="6385560" y="2651760"/>
            <a:ext cx="2438400" cy="1386840"/>
          </a:xfrm>
          <a:prstGeom prst="cloud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07_anh-nen-mam-non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8200" y="2484121"/>
            <a:ext cx="863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,….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3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1b6ca02ec68eb59e61dabe8bd5ac563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2804160" y="20889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xmlns="" id="{A84FA62C-BBC9-5F35-580D-BB3348FA2B4B}"/>
              </a:ext>
            </a:extLst>
          </p:cNvPr>
          <p:cNvGrpSpPr/>
          <p:nvPr/>
        </p:nvGrpSpPr>
        <p:grpSpPr>
          <a:xfrm>
            <a:off x="564275" y="1756865"/>
            <a:ext cx="8205737" cy="954107"/>
            <a:chOff x="1628191" y="1753209"/>
            <a:chExt cx="10954873" cy="163470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59DCE812-BEFF-C218-E159-B8DF92A56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8191" y="1768411"/>
              <a:ext cx="2509021" cy="86773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8D49F16-C347-9E49-B48D-3D7C64460B68}"/>
                </a:ext>
              </a:extLst>
            </p:cNvPr>
            <p:cNvSpPr/>
            <p:nvPr/>
          </p:nvSpPr>
          <p:spPr>
            <a:xfrm>
              <a:off x="2222384" y="1753209"/>
              <a:ext cx="10360680" cy="16347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kiệm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endPara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2800" b="1" i="1" dirty="0">
                <a:solidFill>
                  <a:srgbClr val="1CB2B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388406E-94E6-D904-9B71-5CFDD67E32CE}"/>
              </a:ext>
            </a:extLst>
          </p:cNvPr>
          <p:cNvSpPr/>
          <p:nvPr/>
        </p:nvSpPr>
        <p:spPr>
          <a:xfrm>
            <a:off x="887239" y="2235742"/>
            <a:ext cx="10448168" cy="930959"/>
          </a:xfrm>
          <a:prstGeom prst="rect">
            <a:avLst/>
          </a:prstGeom>
          <a:noFill/>
        </p:spPr>
        <p:txBody>
          <a:bodyPr wrap="square" lIns="68516" tIns="34258" rIns="68516" bIns="34258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28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Quan sát tranh và thảo luận cách xử lí trong mỗi tình huống sau:</a:t>
            </a:r>
            <a:endParaRPr lang="nl-NL" sz="28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09C6D95-0D7A-AF1B-EBAB-7FE38742C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0" y="2810465"/>
            <a:ext cx="4739640" cy="35750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2588642-DC4A-CC47-BB51-CE3B7425D7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4884" y="2834641"/>
            <a:ext cx="4821716" cy="3535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1b6ca02ec68eb59e61dabe8bd5ac563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2804160" y="20889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xmlns="" id="{A84FA62C-BBC9-5F35-580D-BB3348FA2B4B}"/>
              </a:ext>
            </a:extLst>
          </p:cNvPr>
          <p:cNvGrpSpPr/>
          <p:nvPr/>
        </p:nvGrpSpPr>
        <p:grpSpPr>
          <a:xfrm>
            <a:off x="564275" y="1756865"/>
            <a:ext cx="8205737" cy="954107"/>
            <a:chOff x="1628191" y="1753209"/>
            <a:chExt cx="10954873" cy="163470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59DCE812-BEFF-C218-E159-B8DF92A56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8191" y="1768411"/>
              <a:ext cx="2509021" cy="86773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8D49F16-C347-9E49-B48D-3D7C64460B68}"/>
                </a:ext>
              </a:extLst>
            </p:cNvPr>
            <p:cNvSpPr/>
            <p:nvPr/>
          </p:nvSpPr>
          <p:spPr>
            <a:xfrm>
              <a:off x="2222384" y="1753209"/>
              <a:ext cx="10360680" cy="16347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kiệm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endPara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2800" b="1" i="1" dirty="0">
                <a:solidFill>
                  <a:srgbClr val="1CB2B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388406E-94E6-D904-9B71-5CFDD67E32CE}"/>
              </a:ext>
            </a:extLst>
          </p:cNvPr>
          <p:cNvSpPr/>
          <p:nvPr/>
        </p:nvSpPr>
        <p:spPr>
          <a:xfrm>
            <a:off x="887239" y="2190023"/>
            <a:ext cx="10448168" cy="930959"/>
          </a:xfrm>
          <a:prstGeom prst="rect">
            <a:avLst/>
          </a:prstGeom>
          <a:noFill/>
        </p:spPr>
        <p:txBody>
          <a:bodyPr wrap="square" lIns="68516" tIns="34258" rIns="68516" bIns="34258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28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Quan sát tranh và thảo luận cách xử lí trong mỗi tình huống sau:</a:t>
            </a:r>
            <a:endParaRPr lang="nl-NL" sz="28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388406E-94E6-D904-9B71-5CFDD67E32CE}"/>
              </a:ext>
            </a:extLst>
          </p:cNvPr>
          <p:cNvSpPr/>
          <p:nvPr/>
        </p:nvSpPr>
        <p:spPr>
          <a:xfrm>
            <a:off x="897748" y="2610961"/>
            <a:ext cx="10448168" cy="930959"/>
          </a:xfrm>
          <a:prstGeom prst="rect">
            <a:avLst/>
          </a:prstGeom>
          <a:noFill/>
        </p:spPr>
        <p:txBody>
          <a:bodyPr wrap="square" lIns="68516" tIns="34258" rIns="68516" bIns="34258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28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Trình bày cách xử lí tình huống của nhóm em</a:t>
            </a:r>
            <a:endParaRPr lang="nl-NL" sz="28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09C6D95-0D7A-AF1B-EBAB-7FE38742C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" y="3100025"/>
            <a:ext cx="4815840" cy="2416855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20040" y="5623560"/>
            <a:ext cx="5379720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endParaRPr lang="en-US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2588642-DC4A-CC47-BB51-CE3B7425D7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2680" y="3063240"/>
            <a:ext cx="5364480" cy="25146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958840" y="5654040"/>
            <a:ext cx="6035040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1b6ca02ec68eb59e61dabe8bd5ac563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2804160" y="20889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xmlns="" id="{A84FA62C-BBC9-5F35-580D-BB3348FA2B4B}"/>
              </a:ext>
            </a:extLst>
          </p:cNvPr>
          <p:cNvGrpSpPr/>
          <p:nvPr/>
        </p:nvGrpSpPr>
        <p:grpSpPr>
          <a:xfrm>
            <a:off x="564275" y="1756865"/>
            <a:ext cx="8205737" cy="954107"/>
            <a:chOff x="1628191" y="1753209"/>
            <a:chExt cx="10954873" cy="163470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59DCE812-BEFF-C218-E159-B8DF92A56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8191" y="1768411"/>
              <a:ext cx="2509021" cy="86773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8D49F16-C347-9E49-B48D-3D7C64460B68}"/>
                </a:ext>
              </a:extLst>
            </p:cNvPr>
            <p:cNvSpPr/>
            <p:nvPr/>
          </p:nvSpPr>
          <p:spPr>
            <a:xfrm>
              <a:off x="2222384" y="1753209"/>
              <a:ext cx="10360680" cy="16347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kiệm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endPara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2800" b="1" i="1" dirty="0">
                <a:solidFill>
                  <a:srgbClr val="1CB2B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388406E-94E6-D904-9B71-5CFDD67E32CE}"/>
              </a:ext>
            </a:extLst>
          </p:cNvPr>
          <p:cNvSpPr/>
          <p:nvPr/>
        </p:nvSpPr>
        <p:spPr>
          <a:xfrm>
            <a:off x="887239" y="2235743"/>
            <a:ext cx="10448168" cy="930959"/>
          </a:xfrm>
          <a:prstGeom prst="rect">
            <a:avLst/>
          </a:prstGeom>
          <a:noFill/>
        </p:spPr>
        <p:txBody>
          <a:bodyPr wrap="square" lIns="68516" tIns="34258" rIns="68516" bIns="34258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28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Quan sát tranh và thảo luận cách xử lí trong mỗi tình huống sau:</a:t>
            </a:r>
            <a:endParaRPr lang="nl-NL" sz="28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388406E-94E6-D904-9B71-5CFDD67E32CE}"/>
              </a:ext>
            </a:extLst>
          </p:cNvPr>
          <p:cNvSpPr/>
          <p:nvPr/>
        </p:nvSpPr>
        <p:spPr>
          <a:xfrm>
            <a:off x="897748" y="2671921"/>
            <a:ext cx="10448168" cy="930959"/>
          </a:xfrm>
          <a:prstGeom prst="rect">
            <a:avLst/>
          </a:prstGeom>
          <a:noFill/>
        </p:spPr>
        <p:txBody>
          <a:bodyPr wrap="square" lIns="68516" tIns="34258" rIns="68516" bIns="34258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28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Trình bày cách xử lí tình huống của nhóm em</a:t>
            </a:r>
            <a:endParaRPr lang="nl-NL" sz="28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388406E-94E6-D904-9B71-5CFDD67E32CE}"/>
              </a:ext>
            </a:extLst>
          </p:cNvPr>
          <p:cNvSpPr/>
          <p:nvPr/>
        </p:nvSpPr>
        <p:spPr>
          <a:xfrm>
            <a:off x="899160" y="3113883"/>
            <a:ext cx="10493003" cy="930959"/>
          </a:xfrm>
          <a:prstGeom prst="rect">
            <a:avLst/>
          </a:prstGeom>
          <a:noFill/>
        </p:spPr>
        <p:txBody>
          <a:bodyPr wrap="square" lIns="68516" tIns="34258" rIns="68516" bIns="34258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28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Điều em học được qua xử lí tình huống</a:t>
            </a:r>
            <a:endParaRPr lang="nl-NL" sz="28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944880" y="3489960"/>
            <a:ext cx="9890760" cy="316992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sz="3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 luận: Điện</a:t>
            </a:r>
            <a:r>
              <a:rPr lang="nl-NL" sz="3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nước đều có vai trò quan trọng trong cuộc sống. Chúng ta không nên sử dụng lãng phí. Các em hãy thực hiện tiết kiệm điện, nước ở gia đình và nhắc nhở mọi người cùng thực hiện tiết kiệm điện, nước.</a:t>
            </a:r>
            <a:endParaRPr lang="en-US" sz="3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ậu quả của lãng phí điện năng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5280" y="304800"/>
            <a:ext cx="11506200" cy="6263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5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z5284619691271_288d5920926bee80de1135ade5dc6c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693713_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3810000"/>
            <a:ext cx="843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Segoe Script" pitchFamily="34" charset="0"/>
                <a:cs typeface="Times New Roman" pitchFamily="18" charset="0"/>
              </a:rPr>
              <a:t>KHỞI ĐỘNG</a:t>
            </a:r>
            <a:endParaRPr lang="en-US" sz="6600" b="1" dirty="0">
              <a:solidFill>
                <a:srgbClr val="C00000"/>
              </a:solidFill>
              <a:latin typeface="Segoe Scrip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3463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hinh-nen-thiet-ke-bai-giang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86841" y="1285860"/>
            <a:ext cx="9387840" cy="214314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CẢM ƠN QUÝ THẦY CÔ </a:t>
            </a:r>
            <a:r>
              <a:rPr lang="en-US" sz="2800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VÀ CÁC EM HỌC SINH</a:t>
            </a:r>
            <a:endParaRPr lang="vi-VN" sz="2800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H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765BECA-ED61-47F5-978D-D98922E5E8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41" t="50021" r="-831" b="23301"/>
          <a:stretch/>
        </p:blipFill>
        <p:spPr>
          <a:xfrm>
            <a:off x="47454" y="2533104"/>
            <a:ext cx="3263705" cy="4714246"/>
          </a:xfrm>
          <a:prstGeom prst="rect">
            <a:avLst/>
          </a:prstGeom>
        </p:spPr>
      </p:pic>
      <p:pic>
        <p:nvPicPr>
          <p:cNvPr id="6" name="-">
            <a:hlinkClick r:id="" action="ppaction://hlinkshowjump?jump=nextslide">
              <a:snd r:embed="rId5" name="CLICK_wav.wav"/>
            </a:hlinkClick>
            <a:extLst>
              <a:ext uri="{FF2B5EF4-FFF2-40B4-BE49-F238E27FC236}">
                <a16:creationId xmlns:a16="http://schemas.microsoft.com/office/drawing/2014/main" xmlns="" id="{71597962-7EBC-4462-BBBE-F8962F22E4F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312" y="4746337"/>
            <a:ext cx="2675207" cy="12479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90CD6B0-46DC-4559-9E15-C644145E97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933" b="78077"/>
          <a:stretch/>
        </p:blipFill>
        <p:spPr>
          <a:xfrm rot="1592480">
            <a:off x="7222435" y="3393661"/>
            <a:ext cx="6588828" cy="37416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2E7FB0B-FAD9-4A95-B65C-8874AF11C0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3868" y="2999708"/>
            <a:ext cx="602515" cy="8585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02D9B7D-D1E3-40E1-9052-509C870A02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7394" y="653971"/>
            <a:ext cx="8797290" cy="26276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3919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7037412-EE8B-4DE4-BE96-1F9F6844C1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001" t="64205" r="44880" b="-231"/>
          <a:stretch/>
        </p:blipFill>
        <p:spPr>
          <a:xfrm>
            <a:off x="-97064" y="2204340"/>
            <a:ext cx="4684541" cy="47282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7F7A67E-26A4-4D1E-84E2-376CD4A1BA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933" b="78077"/>
          <a:stretch/>
        </p:blipFill>
        <p:spPr>
          <a:xfrm rot="1002481">
            <a:off x="8533514" y="600822"/>
            <a:ext cx="4828588" cy="2742013"/>
          </a:xfrm>
          <a:prstGeom prst="rect">
            <a:avLst/>
          </a:prstGeom>
        </p:spPr>
      </p:pic>
      <p:pic>
        <p:nvPicPr>
          <p:cNvPr id="27" name="Picture 2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DC976EF-0C81-4D7B-8383-8DC4EB43AF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0224" y="1455817"/>
            <a:ext cx="963251" cy="128636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B45A4C64-4355-451A-BB30-1C09B39F57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3381" y="1496742"/>
            <a:ext cx="1018120" cy="1286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514208C-5A7C-47B5-942D-3A393C7694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557" t="39590" r="19970" b="54051"/>
          <a:stretch/>
        </p:blipFill>
        <p:spPr>
          <a:xfrm>
            <a:off x="4376683" y="1371564"/>
            <a:ext cx="1846046" cy="15896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EA7703E-1B81-43CF-BF4F-922AFB7B46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557" t="39590" r="19970" b="54051"/>
          <a:stretch/>
        </p:blipFill>
        <p:spPr>
          <a:xfrm>
            <a:off x="6345640" y="1362874"/>
            <a:ext cx="1846046" cy="1589649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2849DE4F-EC62-4D17-A0B5-10B91BFAA6A0}"/>
              </a:ext>
            </a:extLst>
          </p:cNvPr>
          <p:cNvSpPr/>
          <p:nvPr/>
        </p:nvSpPr>
        <p:spPr>
          <a:xfrm>
            <a:off x="3448534" y="215030"/>
            <a:ext cx="5613010" cy="642722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75C6F47F-FC5D-47A7-A406-F1C3F7DA8DFE}"/>
              </a:ext>
            </a:extLst>
          </p:cNvPr>
          <p:cNvSpPr/>
          <p:nvPr/>
        </p:nvSpPr>
        <p:spPr>
          <a:xfrm>
            <a:off x="3448534" y="216731"/>
            <a:ext cx="5613010" cy="642722"/>
          </a:xfrm>
          <a:prstGeom prst="roundRect">
            <a:avLst>
              <a:gd name="adj" fmla="val 50000"/>
            </a:avLst>
          </a:prstGeom>
          <a:solidFill>
            <a:srgbClr val="DBDE8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3258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FFB2234-A239-45E1-B647-EAC3F2CD44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8881" b="28846"/>
          <a:stretch/>
        </p:blipFill>
        <p:spPr>
          <a:xfrm>
            <a:off x="507393" y="439099"/>
            <a:ext cx="5924851" cy="46001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1A180AF-28AC-46F1-AA98-7B965CF3782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933" b="78077"/>
          <a:stretch/>
        </p:blipFill>
        <p:spPr>
          <a:xfrm rot="8847699" flipV="1">
            <a:off x="-1057673" y="4698876"/>
            <a:ext cx="4572353" cy="259420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A817B8F-F5C6-42B4-A1C0-E28B6370E269}"/>
              </a:ext>
            </a:extLst>
          </p:cNvPr>
          <p:cNvGrpSpPr/>
          <p:nvPr/>
        </p:nvGrpSpPr>
        <p:grpSpPr>
          <a:xfrm>
            <a:off x="6448009" y="2109393"/>
            <a:ext cx="5306934" cy="1013123"/>
            <a:chOff x="6448009" y="2109393"/>
            <a:chExt cx="5306934" cy="10131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5D83008B-2F0C-4B0B-A33C-B5023C9CAE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1938" t="74853" r="-926" b="-529"/>
            <a:stretch/>
          </p:blipFill>
          <p:spPr>
            <a:xfrm>
              <a:off x="6448009" y="2109393"/>
              <a:ext cx="5306934" cy="101312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02CC37F-202B-4500-9B68-C0C27744E5F8}"/>
                </a:ext>
              </a:extLst>
            </p:cNvPr>
            <p:cNvSpPr txBox="1"/>
            <p:nvPr/>
          </p:nvSpPr>
          <p:spPr>
            <a:xfrm>
              <a:off x="6669314" y="2230677"/>
              <a:ext cx="48643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smtClean="0">
                  <a:solidFill>
                    <a:srgbClr val="0F072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B. </a:t>
              </a:r>
              <a:r>
                <a:rPr lang="en-US" sz="4000" dirty="0" err="1" smtClean="0">
                  <a:solidFill>
                    <a:srgbClr val="0F072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Nước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F07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F03065D-90EE-44D1-BB44-2095C1BF29AA}"/>
              </a:ext>
            </a:extLst>
          </p:cNvPr>
          <p:cNvGrpSpPr/>
          <p:nvPr/>
        </p:nvGrpSpPr>
        <p:grpSpPr>
          <a:xfrm>
            <a:off x="6448009" y="754809"/>
            <a:ext cx="5306934" cy="1013123"/>
            <a:chOff x="6448009" y="754809"/>
            <a:chExt cx="5306934" cy="101312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E18A9C03-5C2A-4674-A285-EA5447F7C6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1938" t="74853" r="-926" b="-529"/>
            <a:stretch/>
          </p:blipFill>
          <p:spPr>
            <a:xfrm>
              <a:off x="6448009" y="754809"/>
              <a:ext cx="5306934" cy="101312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1F3C723B-20CD-4A21-AFF6-2D0E950067F9}"/>
                </a:ext>
              </a:extLst>
            </p:cNvPr>
            <p:cNvSpPr txBox="1"/>
            <p:nvPr/>
          </p:nvSpPr>
          <p:spPr>
            <a:xfrm>
              <a:off x="6534149" y="916742"/>
              <a:ext cx="48643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F07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A. </a:t>
              </a:r>
              <a:r>
                <a:rPr kumimoji="0" lang="en-US" sz="4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F07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Sữa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F07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FC5A0A8-0416-4CF6-B03A-635AC91608AE}"/>
              </a:ext>
            </a:extLst>
          </p:cNvPr>
          <p:cNvGrpSpPr/>
          <p:nvPr/>
        </p:nvGrpSpPr>
        <p:grpSpPr>
          <a:xfrm>
            <a:off x="6432432" y="3551589"/>
            <a:ext cx="5306934" cy="1013123"/>
            <a:chOff x="6403865" y="3423328"/>
            <a:chExt cx="5306934" cy="101312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3556E039-E4F8-4595-AACC-F7906121E8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1938" t="74853" r="-926" b="-529"/>
            <a:stretch/>
          </p:blipFill>
          <p:spPr>
            <a:xfrm>
              <a:off x="6403865" y="3423328"/>
              <a:ext cx="5306934" cy="101312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ADB001D3-1A19-483E-AA96-418C72FA4EA4}"/>
                </a:ext>
              </a:extLst>
            </p:cNvPr>
            <p:cNvSpPr txBox="1"/>
            <p:nvPr/>
          </p:nvSpPr>
          <p:spPr>
            <a:xfrm>
              <a:off x="6640747" y="3592605"/>
              <a:ext cx="48643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smtClean="0">
                  <a:solidFill>
                    <a:srgbClr val="0F072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C. </a:t>
              </a:r>
              <a:r>
                <a:rPr lang="en-US" sz="4000" dirty="0" err="1" smtClean="0">
                  <a:solidFill>
                    <a:srgbClr val="0F072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Xà</a:t>
              </a:r>
              <a:r>
                <a:rPr lang="en-US" sz="4000" dirty="0" smtClean="0">
                  <a:solidFill>
                    <a:srgbClr val="0F072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F072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phòng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F07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CB5F0C0-7270-401E-8394-41B4DC6CCFF6}"/>
              </a:ext>
            </a:extLst>
          </p:cNvPr>
          <p:cNvSpPr txBox="1"/>
          <p:nvPr/>
        </p:nvSpPr>
        <p:spPr>
          <a:xfrm>
            <a:off x="2209941" y="395870"/>
            <a:ext cx="2339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C9393007-95C3-4708-ADDE-4FDB0B5B2C49}"/>
              </a:ext>
            </a:extLst>
          </p:cNvPr>
          <p:cNvGrpSpPr/>
          <p:nvPr/>
        </p:nvGrpSpPr>
        <p:grpSpPr>
          <a:xfrm>
            <a:off x="8900981" y="363958"/>
            <a:ext cx="2865137" cy="533008"/>
            <a:chOff x="804761" y="660266"/>
            <a:chExt cx="4127323" cy="53300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F2253E01-A088-4D3C-9AE6-8A8E18CA5B1D}"/>
                </a:ext>
              </a:extLst>
            </p:cNvPr>
            <p:cNvSpPr txBox="1"/>
            <p:nvPr/>
          </p:nvSpPr>
          <p:spPr>
            <a:xfrm>
              <a:off x="804761" y="670054"/>
              <a:ext cx="41112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Chưa</a:t>
              </a:r>
              <a:r>
                <a:rPr kumimoji="0" lang="en-US" sz="2800" b="0" i="0" u="none" strike="noStrike" kern="1200" cap="none" spc="0" normalizeH="0" baseline="0" noProof="0" dirty="0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chính</a:t>
              </a:r>
              <a:r>
                <a:rPr kumimoji="0" lang="en-US" sz="2800" b="0" i="0" u="none" strike="noStrike" kern="1200" cap="none" spc="0" normalizeH="0" baseline="0" noProof="0" dirty="0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xác</a:t>
              </a:r>
              <a:endParaRPr kumimoji="0" lang="vi-VN" sz="2800" b="0" i="0" u="none" strike="noStrike" kern="1200" cap="none" spc="0" normalizeH="0" baseline="0" noProof="0" dirty="0">
                <a:ln w="15240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C8317A87-F20F-46D3-B10C-B1EC5E5DE958}"/>
                </a:ext>
              </a:extLst>
            </p:cNvPr>
            <p:cNvSpPr txBox="1"/>
            <p:nvPr/>
          </p:nvSpPr>
          <p:spPr>
            <a:xfrm>
              <a:off x="820858" y="660266"/>
              <a:ext cx="4111226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Chưa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xác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981B5B"/>
                    </a:gs>
                    <a:gs pos="70000">
                      <a:srgbClr val="33676B"/>
                    </a:gs>
                  </a:gsLst>
                  <a:lin ang="540000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C0F770D1-9884-4050-95DC-57959C19F6CE}"/>
              </a:ext>
            </a:extLst>
          </p:cNvPr>
          <p:cNvGrpSpPr/>
          <p:nvPr/>
        </p:nvGrpSpPr>
        <p:grpSpPr>
          <a:xfrm>
            <a:off x="8879710" y="3213849"/>
            <a:ext cx="2866273" cy="533008"/>
            <a:chOff x="804761" y="670054"/>
            <a:chExt cx="4128960" cy="53300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1CA7913C-FC11-4B58-AEA1-23EB2C1D7ED4}"/>
                </a:ext>
              </a:extLst>
            </p:cNvPr>
            <p:cNvSpPr txBox="1"/>
            <p:nvPr/>
          </p:nvSpPr>
          <p:spPr>
            <a:xfrm>
              <a:off x="804761" y="670054"/>
              <a:ext cx="41112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Chưa</a:t>
              </a:r>
              <a:r>
                <a:rPr kumimoji="0" lang="en-US" sz="2800" b="0" i="0" u="none" strike="noStrike" kern="1200" cap="none" spc="0" normalizeH="0" baseline="0" noProof="0" dirty="0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chính</a:t>
              </a:r>
              <a:r>
                <a:rPr kumimoji="0" lang="en-US" sz="2800" b="0" i="0" u="none" strike="noStrike" kern="1200" cap="none" spc="0" normalizeH="0" baseline="0" noProof="0" dirty="0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xác</a:t>
              </a:r>
              <a:endParaRPr kumimoji="0" lang="vi-VN" sz="2800" b="0" i="0" u="none" strike="noStrike" kern="1200" cap="none" spc="0" normalizeH="0" baseline="0" noProof="0" dirty="0">
                <a:ln w="15240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EE10BC9E-872B-457D-969D-4356EECD30D4}"/>
                </a:ext>
              </a:extLst>
            </p:cNvPr>
            <p:cNvSpPr txBox="1"/>
            <p:nvPr/>
          </p:nvSpPr>
          <p:spPr>
            <a:xfrm>
              <a:off x="822495" y="679842"/>
              <a:ext cx="41112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Chưa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xác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981B5B"/>
                    </a:gs>
                    <a:gs pos="70000">
                      <a:srgbClr val="33676B"/>
                    </a:gs>
                  </a:gsLst>
                  <a:lin ang="540000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15769AE-D323-44D9-936F-1D98E91EFB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1864374" y="992513"/>
            <a:ext cx="4154753" cy="38921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67407" y="1646422"/>
            <a:ext cx="52761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3600" dirty="0" smtClean="0">
                <a:latin typeface="Times New Roman" pitchFamily="18" charset="0"/>
                <a:ea typeface="Aptos"/>
                <a:cs typeface="Times New Roman" pitchFamily="18" charset="0"/>
              </a:rPr>
              <a:t>Thứ gì trong mát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3600" dirty="0" smtClean="0">
                <a:latin typeface="Times New Roman" pitchFamily="18" charset="0"/>
                <a:ea typeface="Aptos"/>
                <a:cs typeface="Times New Roman" pitchFamily="18" charset="0"/>
              </a:rPr>
              <a:t>Bé uống hàng ngày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3600" dirty="0" smtClean="0">
                <a:latin typeface="Times New Roman" pitchFamily="18" charset="0"/>
                <a:ea typeface="Aptos"/>
                <a:cs typeface="Times New Roman" pitchFamily="18" charset="0"/>
              </a:rPr>
              <a:t>Tắm mát, rửa tay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3600" dirty="0" smtClean="0">
                <a:latin typeface="Times New Roman" pitchFamily="18" charset="0"/>
                <a:ea typeface="Aptos"/>
                <a:cs typeface="Times New Roman" pitchFamily="18" charset="0"/>
              </a:rPr>
              <a:t>Sạch ơi là sạch?</a:t>
            </a:r>
            <a:endParaRPr lang="nl-NL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9284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-0.54466 0.26829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40" y="13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7037412-EE8B-4DE4-BE96-1F9F6844C1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001" t="64205" r="44880" b="-231"/>
          <a:stretch/>
        </p:blipFill>
        <p:spPr>
          <a:xfrm>
            <a:off x="39519" y="2129710"/>
            <a:ext cx="4684541" cy="47282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7F7A67E-26A4-4D1E-84E2-376CD4A1BA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933" b="78077"/>
          <a:stretch/>
        </p:blipFill>
        <p:spPr>
          <a:xfrm rot="1002481">
            <a:off x="8533514" y="600822"/>
            <a:ext cx="4828588" cy="27420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DC976EF-0C81-4D7B-8383-8DC4EB43AF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9704" y="1745377"/>
            <a:ext cx="963251" cy="1286367"/>
          </a:xfrm>
          <a:prstGeom prst="rect">
            <a:avLst/>
          </a:prstGeom>
        </p:spPr>
      </p:pic>
      <p:pic>
        <p:nvPicPr>
          <p:cNvPr id="28" name="Picture 2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B45A4C64-4355-451A-BB30-1C09B39F57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741" y="1633902"/>
            <a:ext cx="1018120" cy="12863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EA7703E-1B81-43CF-BF4F-922AFB7B46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557" t="39590" r="19970" b="54051"/>
          <a:stretch/>
        </p:blipFill>
        <p:spPr>
          <a:xfrm>
            <a:off x="6266614" y="1525645"/>
            <a:ext cx="1846046" cy="1589649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2849DE4F-EC62-4D17-A0B5-10B91BFAA6A0}"/>
              </a:ext>
            </a:extLst>
          </p:cNvPr>
          <p:cNvSpPr/>
          <p:nvPr/>
        </p:nvSpPr>
        <p:spPr>
          <a:xfrm>
            <a:off x="3448534" y="215030"/>
            <a:ext cx="5613010" cy="642722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0D72A70D-8EFE-4ADA-9007-D57FC95E9F0E}"/>
              </a:ext>
            </a:extLst>
          </p:cNvPr>
          <p:cNvSpPr/>
          <p:nvPr/>
        </p:nvSpPr>
        <p:spPr>
          <a:xfrm>
            <a:off x="5821681" y="223699"/>
            <a:ext cx="3242332" cy="642722"/>
          </a:xfrm>
          <a:prstGeom prst="roundRect">
            <a:avLst>
              <a:gd name="adj" fmla="val 50000"/>
            </a:avLst>
          </a:prstGeom>
          <a:solidFill>
            <a:srgbClr val="DBDE8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75C6F47F-FC5D-47A7-A406-F1C3F7DA8DFE}"/>
              </a:ext>
            </a:extLst>
          </p:cNvPr>
          <p:cNvSpPr/>
          <p:nvPr/>
        </p:nvSpPr>
        <p:spPr>
          <a:xfrm>
            <a:off x="3470040" y="208459"/>
            <a:ext cx="5613010" cy="642722"/>
          </a:xfrm>
          <a:prstGeom prst="roundRect">
            <a:avLst>
              <a:gd name="adj" fmla="val 50000"/>
            </a:avLst>
          </a:prstGeom>
          <a:solidFill>
            <a:srgbClr val="DBDE8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6B6FA6D-F804-4860-9EB1-484B6A1E6E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540" t="41754" r="45468" b="46925"/>
          <a:stretch/>
        </p:blipFill>
        <p:spPr>
          <a:xfrm rot="9051558">
            <a:off x="4556647" y="1510194"/>
            <a:ext cx="1578207" cy="13917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0887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FFB2234-A239-45E1-B647-EAC3F2CD44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8881" b="28846"/>
          <a:stretch/>
        </p:blipFill>
        <p:spPr>
          <a:xfrm>
            <a:off x="523158" y="407568"/>
            <a:ext cx="5924851" cy="46001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1A180AF-28AC-46F1-AA98-7B965CF3782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933" b="78077"/>
          <a:stretch/>
        </p:blipFill>
        <p:spPr>
          <a:xfrm rot="8847699" flipV="1">
            <a:off x="-1035140" y="4776085"/>
            <a:ext cx="4474839" cy="253887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A817B8F-F5C6-42B4-A1C0-E28B6370E269}"/>
              </a:ext>
            </a:extLst>
          </p:cNvPr>
          <p:cNvGrpSpPr/>
          <p:nvPr/>
        </p:nvGrpSpPr>
        <p:grpSpPr>
          <a:xfrm>
            <a:off x="6374508" y="3661034"/>
            <a:ext cx="5306934" cy="1013123"/>
            <a:chOff x="6448009" y="2109393"/>
            <a:chExt cx="5306934" cy="10131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5D83008B-2F0C-4B0B-A33C-B5023C9CAE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1938" t="74853" r="-926" b="-529"/>
            <a:stretch/>
          </p:blipFill>
          <p:spPr>
            <a:xfrm>
              <a:off x="6448009" y="2109393"/>
              <a:ext cx="5306934" cy="101312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02CC37F-202B-4500-9B68-C0C27744E5F8}"/>
                </a:ext>
              </a:extLst>
            </p:cNvPr>
            <p:cNvSpPr txBox="1"/>
            <p:nvPr/>
          </p:nvSpPr>
          <p:spPr>
            <a:xfrm>
              <a:off x="6669314" y="2230677"/>
              <a:ext cx="48643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F07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C.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srgbClr val="0F07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F072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Điện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F07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F03065D-90EE-44D1-BB44-2095C1BF29AA}"/>
              </a:ext>
            </a:extLst>
          </p:cNvPr>
          <p:cNvGrpSpPr/>
          <p:nvPr/>
        </p:nvGrpSpPr>
        <p:grpSpPr>
          <a:xfrm>
            <a:off x="6448009" y="802105"/>
            <a:ext cx="5306934" cy="1013123"/>
            <a:chOff x="6448009" y="802105"/>
            <a:chExt cx="5306934" cy="101312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E18A9C03-5C2A-4674-A285-EA5447F7C6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1938" t="74853" r="-926" b="-529"/>
            <a:stretch/>
          </p:blipFill>
          <p:spPr>
            <a:xfrm>
              <a:off x="6448009" y="802105"/>
              <a:ext cx="5306934" cy="101312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1F3C723B-20CD-4A21-AFF6-2D0E950067F9}"/>
                </a:ext>
              </a:extLst>
            </p:cNvPr>
            <p:cNvSpPr txBox="1"/>
            <p:nvPr/>
          </p:nvSpPr>
          <p:spPr>
            <a:xfrm>
              <a:off x="6534149" y="916742"/>
              <a:ext cx="48643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F07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A.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srgbClr val="0F07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F07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Nắng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F07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FC5A0A8-0416-4CF6-B03A-635AC91608AE}"/>
              </a:ext>
            </a:extLst>
          </p:cNvPr>
          <p:cNvGrpSpPr/>
          <p:nvPr/>
        </p:nvGrpSpPr>
        <p:grpSpPr>
          <a:xfrm>
            <a:off x="6410238" y="2319734"/>
            <a:ext cx="5306934" cy="1013123"/>
            <a:chOff x="6403865" y="3423328"/>
            <a:chExt cx="5306934" cy="101312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3556E039-E4F8-4595-AACC-F7906121E8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1938" t="74853" r="-926" b="-529"/>
            <a:stretch/>
          </p:blipFill>
          <p:spPr>
            <a:xfrm>
              <a:off x="6403865" y="3423328"/>
              <a:ext cx="5306934" cy="101312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ADB001D3-1A19-483E-AA96-418C72FA4EA4}"/>
                </a:ext>
              </a:extLst>
            </p:cNvPr>
            <p:cNvSpPr txBox="1"/>
            <p:nvPr/>
          </p:nvSpPr>
          <p:spPr>
            <a:xfrm>
              <a:off x="6475416" y="3551315"/>
              <a:ext cx="48643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F07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B.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srgbClr val="0F07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F072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Mưa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F07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CB5F0C0-7270-401E-8394-41B4DC6CCFF6}"/>
              </a:ext>
            </a:extLst>
          </p:cNvPr>
          <p:cNvSpPr txBox="1"/>
          <p:nvPr/>
        </p:nvSpPr>
        <p:spPr>
          <a:xfrm>
            <a:off x="2209941" y="395870"/>
            <a:ext cx="2339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C9393007-95C3-4708-ADDE-4FDB0B5B2C49}"/>
              </a:ext>
            </a:extLst>
          </p:cNvPr>
          <p:cNvGrpSpPr/>
          <p:nvPr/>
        </p:nvGrpSpPr>
        <p:grpSpPr>
          <a:xfrm>
            <a:off x="8900981" y="363958"/>
            <a:ext cx="2865137" cy="533008"/>
            <a:chOff x="804761" y="660266"/>
            <a:chExt cx="4127323" cy="53300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F2253E01-A088-4D3C-9AE6-8A8E18CA5B1D}"/>
                </a:ext>
              </a:extLst>
            </p:cNvPr>
            <p:cNvSpPr txBox="1"/>
            <p:nvPr/>
          </p:nvSpPr>
          <p:spPr>
            <a:xfrm>
              <a:off x="804761" y="670054"/>
              <a:ext cx="41112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Chưa</a:t>
              </a:r>
              <a:r>
                <a:rPr kumimoji="0" lang="en-US" sz="2800" b="0" i="0" u="none" strike="noStrike" kern="1200" cap="none" spc="0" normalizeH="0" baseline="0" noProof="0" dirty="0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chính</a:t>
              </a:r>
              <a:r>
                <a:rPr kumimoji="0" lang="en-US" sz="2800" b="0" i="0" u="none" strike="noStrike" kern="1200" cap="none" spc="0" normalizeH="0" baseline="0" noProof="0" dirty="0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xác</a:t>
              </a:r>
              <a:endParaRPr kumimoji="0" lang="vi-VN" sz="2800" b="0" i="0" u="none" strike="noStrike" kern="1200" cap="none" spc="0" normalizeH="0" baseline="0" noProof="0" dirty="0">
                <a:ln w="15240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C8317A87-F20F-46D3-B10C-B1EC5E5DE958}"/>
                </a:ext>
              </a:extLst>
            </p:cNvPr>
            <p:cNvSpPr txBox="1"/>
            <p:nvPr/>
          </p:nvSpPr>
          <p:spPr>
            <a:xfrm>
              <a:off x="820858" y="660266"/>
              <a:ext cx="4111226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Chưa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xác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981B5B"/>
                    </a:gs>
                    <a:gs pos="70000">
                      <a:srgbClr val="33676B"/>
                    </a:gs>
                  </a:gsLst>
                  <a:lin ang="540000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C0F770D1-9884-4050-95DC-57959C19F6CE}"/>
              </a:ext>
            </a:extLst>
          </p:cNvPr>
          <p:cNvGrpSpPr/>
          <p:nvPr/>
        </p:nvGrpSpPr>
        <p:grpSpPr>
          <a:xfrm>
            <a:off x="8857516" y="1981994"/>
            <a:ext cx="2866273" cy="533008"/>
            <a:chOff x="804761" y="670054"/>
            <a:chExt cx="4128960" cy="53300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1CA7913C-FC11-4B58-AEA1-23EB2C1D7ED4}"/>
                </a:ext>
              </a:extLst>
            </p:cNvPr>
            <p:cNvSpPr txBox="1"/>
            <p:nvPr/>
          </p:nvSpPr>
          <p:spPr>
            <a:xfrm>
              <a:off x="804761" y="670054"/>
              <a:ext cx="41112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Chưa</a:t>
              </a:r>
              <a:r>
                <a:rPr kumimoji="0" lang="en-US" sz="2800" b="0" i="0" u="none" strike="noStrike" kern="1200" cap="none" spc="0" normalizeH="0" baseline="0" noProof="0" dirty="0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chính</a:t>
              </a:r>
              <a:r>
                <a:rPr kumimoji="0" lang="en-US" sz="2800" b="0" i="0" u="none" strike="noStrike" kern="1200" cap="none" spc="0" normalizeH="0" baseline="0" noProof="0" dirty="0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xác</a:t>
              </a:r>
              <a:endParaRPr kumimoji="0" lang="vi-VN" sz="2800" b="0" i="0" u="none" strike="noStrike" kern="1200" cap="none" spc="0" normalizeH="0" baseline="0" noProof="0" dirty="0">
                <a:ln w="15240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EE10BC9E-872B-457D-969D-4356EECD30D4}"/>
                </a:ext>
              </a:extLst>
            </p:cNvPr>
            <p:cNvSpPr txBox="1"/>
            <p:nvPr/>
          </p:nvSpPr>
          <p:spPr>
            <a:xfrm>
              <a:off x="822495" y="679842"/>
              <a:ext cx="41112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Chưa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xác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981B5B"/>
                    </a:gs>
                    <a:gs pos="70000">
                      <a:srgbClr val="33676B"/>
                    </a:gs>
                  </a:gsLst>
                  <a:lin ang="540000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15769AE-D323-44D9-936F-1D98E91EFB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1864374" y="992513"/>
            <a:ext cx="4154753" cy="38921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014249" y="1662188"/>
            <a:ext cx="48662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latin typeface="Times New Roman" pitchFamily="18" charset="0"/>
                <a:ea typeface="Aptos"/>
                <a:cs typeface="Times New Roman" pitchFamily="18" charset="0"/>
              </a:rPr>
              <a:t>Tôi</a:t>
            </a:r>
            <a:r>
              <a:rPr lang="en-US" sz="3600" dirty="0" smtClean="0">
                <a:latin typeface="Times New Roman" pitchFamily="18" charset="0"/>
                <a:ea typeface="Aptos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ptos"/>
                <a:cs typeface="Times New Roman" pitchFamily="18" charset="0"/>
              </a:rPr>
              <a:t>giúp</a:t>
            </a:r>
            <a:r>
              <a:rPr lang="en-US" sz="3600" dirty="0" smtClean="0">
                <a:latin typeface="Times New Roman" pitchFamily="18" charset="0"/>
                <a:ea typeface="Aptos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ptos"/>
                <a:cs typeface="Times New Roman" pitchFamily="18" charset="0"/>
              </a:rPr>
              <a:t>tivi</a:t>
            </a:r>
            <a:r>
              <a:rPr lang="en-US" sz="3600" dirty="0" smtClean="0">
                <a:latin typeface="Times New Roman" pitchFamily="18" charset="0"/>
                <a:ea typeface="Aptos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ptos"/>
                <a:cs typeface="Times New Roman" pitchFamily="18" charset="0"/>
              </a:rPr>
              <a:t>chạy</a:t>
            </a:r>
            <a:r>
              <a:rPr lang="en-US" sz="3600" dirty="0" smtClean="0">
                <a:latin typeface="Times New Roman" pitchFamily="18" charset="0"/>
                <a:ea typeface="Aptos"/>
                <a:cs typeface="Times New Roman" pitchFamily="18" charset="0"/>
              </a:rPr>
              <a:t>,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latin typeface="Times New Roman" pitchFamily="18" charset="0"/>
                <a:ea typeface="Aptos"/>
                <a:cs typeface="Times New Roman" pitchFamily="18" charset="0"/>
              </a:rPr>
              <a:t>Tôi</a:t>
            </a:r>
            <a:r>
              <a:rPr lang="en-US" sz="3600" dirty="0" smtClean="0">
                <a:latin typeface="Times New Roman" pitchFamily="18" charset="0"/>
                <a:ea typeface="Aptos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ptos"/>
                <a:cs typeface="Times New Roman" pitchFamily="18" charset="0"/>
              </a:rPr>
              <a:t>giúp</a:t>
            </a:r>
            <a:r>
              <a:rPr lang="en-US" sz="3600" dirty="0" smtClean="0">
                <a:latin typeface="Times New Roman" pitchFamily="18" charset="0"/>
                <a:ea typeface="Aptos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ptos"/>
                <a:cs typeface="Times New Roman" pitchFamily="18" charset="0"/>
              </a:rPr>
              <a:t>chiếc</a:t>
            </a:r>
            <a:r>
              <a:rPr lang="en-US" sz="3600" dirty="0" smtClean="0">
                <a:latin typeface="Times New Roman" pitchFamily="18" charset="0"/>
                <a:ea typeface="Aptos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ptos"/>
                <a:cs typeface="Times New Roman" pitchFamily="18" charset="0"/>
              </a:rPr>
              <a:t>quạt</a:t>
            </a:r>
            <a:r>
              <a:rPr lang="en-US" sz="3600" dirty="0" smtClean="0">
                <a:latin typeface="Times New Roman" pitchFamily="18" charset="0"/>
                <a:ea typeface="Aptos"/>
                <a:cs typeface="Times New Roman" pitchFamily="18" charset="0"/>
              </a:rPr>
              <a:t> quay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latin typeface="Times New Roman" pitchFamily="18" charset="0"/>
                <a:ea typeface="Aptos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ea typeface="Aptos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ptos"/>
                <a:cs typeface="Times New Roman" pitchFamily="18" charset="0"/>
              </a:rPr>
              <a:t>tôi</a:t>
            </a:r>
            <a:r>
              <a:rPr lang="en-US" sz="3600" dirty="0" smtClean="0">
                <a:latin typeface="Times New Roman" pitchFamily="18" charset="0"/>
                <a:ea typeface="Aptos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ptos"/>
                <a:cs typeface="Times New Roman" pitchFamily="18" charset="0"/>
              </a:rPr>
              <a:t>đèn</a:t>
            </a:r>
            <a:r>
              <a:rPr lang="en-US" sz="3600" dirty="0" smtClean="0">
                <a:latin typeface="Times New Roman" pitchFamily="18" charset="0"/>
                <a:ea typeface="Aptos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ptos"/>
                <a:cs typeface="Times New Roman" pitchFamily="18" charset="0"/>
              </a:rPr>
              <a:t>sáng</a:t>
            </a:r>
            <a:r>
              <a:rPr lang="en-US" sz="3600" dirty="0" smtClean="0">
                <a:latin typeface="Times New Roman" pitchFamily="18" charset="0"/>
                <a:ea typeface="Aptos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ptos"/>
                <a:cs typeface="Times New Roman" pitchFamily="18" charset="0"/>
              </a:rPr>
              <a:t>ngay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Times New Roman" pitchFamily="18" charset="0"/>
                <a:ea typeface="Aptos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ptos"/>
                <a:cs typeface="Times New Roman" pitchFamily="18" charset="0"/>
              </a:rPr>
              <a:t>Đố</a:t>
            </a:r>
            <a:r>
              <a:rPr lang="en-US" sz="3600" dirty="0" smtClean="0">
                <a:latin typeface="Times New Roman" pitchFamily="18" charset="0"/>
                <a:ea typeface="Aptos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ptos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ea typeface="Aptos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ptos"/>
                <a:cs typeface="Times New Roman" pitchFamily="18" charset="0"/>
              </a:rPr>
              <a:t>biết</a:t>
            </a:r>
            <a:r>
              <a:rPr lang="en-US" sz="3600" dirty="0" smtClean="0">
                <a:latin typeface="Times New Roman" pitchFamily="18" charset="0"/>
                <a:ea typeface="Aptos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ptos"/>
                <a:cs typeface="Times New Roman" pitchFamily="18" charset="0"/>
              </a:rPr>
              <a:t>tôi</a:t>
            </a:r>
            <a:r>
              <a:rPr lang="en-US" sz="3600" dirty="0" smtClean="0">
                <a:latin typeface="Times New Roman" pitchFamily="18" charset="0"/>
                <a:ea typeface="Aptos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ptos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ea typeface="Aptos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ptos"/>
                <a:cs typeface="Times New Roman" pitchFamily="18" charset="0"/>
              </a:rPr>
              <a:t>ai</a:t>
            </a:r>
            <a:r>
              <a:rPr lang="en-US" sz="3600" dirty="0" smtClean="0">
                <a:latin typeface="Times New Roman" pitchFamily="18" charset="0"/>
                <a:ea typeface="Aptos"/>
                <a:cs typeface="Times New Roman" pitchFamily="18" charset="0"/>
              </a:rPr>
              <a:t>?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6814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-0.54466 0.26829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40" y="13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7037412-EE8B-4DE4-BE96-1F9F6844C1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001" t="64205" r="44880" b="-231"/>
          <a:stretch/>
        </p:blipFill>
        <p:spPr>
          <a:xfrm>
            <a:off x="-97064" y="2204340"/>
            <a:ext cx="4684541" cy="47282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7F7A67E-26A4-4D1E-84E2-376CD4A1BA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933" b="78077"/>
          <a:stretch/>
        </p:blipFill>
        <p:spPr>
          <a:xfrm rot="1002481">
            <a:off x="8533514" y="600822"/>
            <a:ext cx="4828588" cy="27420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DC976EF-0C81-4D7B-8383-8DC4EB43AF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6304" y="1608217"/>
            <a:ext cx="963251" cy="128636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B45A4C64-4355-451A-BB30-1C09B39F57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5301" y="1649142"/>
            <a:ext cx="1018120" cy="1286367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2849DE4F-EC62-4D17-A0B5-10B91BFAA6A0}"/>
              </a:ext>
            </a:extLst>
          </p:cNvPr>
          <p:cNvSpPr/>
          <p:nvPr/>
        </p:nvSpPr>
        <p:spPr>
          <a:xfrm>
            <a:off x="3448534" y="215030"/>
            <a:ext cx="5613010" cy="642722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47FF08BB-A5CC-4553-8D7B-416CFBE8A6B8}"/>
              </a:ext>
            </a:extLst>
          </p:cNvPr>
          <p:cNvSpPr/>
          <p:nvPr/>
        </p:nvSpPr>
        <p:spPr>
          <a:xfrm>
            <a:off x="9015824" y="221582"/>
            <a:ext cx="45719" cy="642722"/>
          </a:xfrm>
          <a:prstGeom prst="roundRect">
            <a:avLst>
              <a:gd name="adj" fmla="val 50000"/>
            </a:avLst>
          </a:prstGeom>
          <a:solidFill>
            <a:srgbClr val="DBDE8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0D72A70D-8EFE-4ADA-9007-D57FC95E9F0E}"/>
              </a:ext>
            </a:extLst>
          </p:cNvPr>
          <p:cNvSpPr/>
          <p:nvPr/>
        </p:nvSpPr>
        <p:spPr>
          <a:xfrm>
            <a:off x="6172200" y="201367"/>
            <a:ext cx="2930274" cy="642722"/>
          </a:xfrm>
          <a:prstGeom prst="roundRect">
            <a:avLst>
              <a:gd name="adj" fmla="val 50000"/>
            </a:avLst>
          </a:prstGeom>
          <a:solidFill>
            <a:srgbClr val="DBDE8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32DA78E-43B2-4ED9-B61E-F44F4D795A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540" t="41754" r="45468" b="46925"/>
          <a:stretch/>
        </p:blipFill>
        <p:spPr>
          <a:xfrm rot="9051558">
            <a:off x="3855606" y="1403511"/>
            <a:ext cx="1578207" cy="139175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1D59B24-650F-4ABD-8961-2A3EB423284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540" t="41754" r="45468" b="46925"/>
          <a:stretch/>
        </p:blipFill>
        <p:spPr>
          <a:xfrm rot="9051558">
            <a:off x="6857506" y="1324038"/>
            <a:ext cx="1578207" cy="13917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4285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734</Words>
  <Application>Microsoft Office PowerPoint</Application>
  <PresentationFormat>Custom</PresentationFormat>
  <Paragraphs>94</Paragraphs>
  <Slides>20</Slides>
  <Notes>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49</cp:revision>
  <dcterms:created xsi:type="dcterms:W3CDTF">2023-07-09T02:40:32Z</dcterms:created>
  <dcterms:modified xsi:type="dcterms:W3CDTF">2024-03-25T19:27:06Z</dcterms:modified>
</cp:coreProperties>
</file>