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5" r:id="rId1"/>
  </p:sldMasterIdLst>
  <p:notesMasterIdLst>
    <p:notesMasterId r:id="rId19"/>
  </p:notesMasterIdLst>
  <p:sldIdLst>
    <p:sldId id="321" r:id="rId2"/>
    <p:sldId id="257" r:id="rId3"/>
    <p:sldId id="258" r:id="rId4"/>
    <p:sldId id="273" r:id="rId5"/>
    <p:sldId id="259" r:id="rId6"/>
    <p:sldId id="260" r:id="rId7"/>
    <p:sldId id="261" r:id="rId8"/>
    <p:sldId id="337" r:id="rId9"/>
    <p:sldId id="331" r:id="rId10"/>
    <p:sldId id="336" r:id="rId11"/>
    <p:sldId id="338" r:id="rId12"/>
    <p:sldId id="333" r:id="rId13"/>
    <p:sldId id="325" r:id="rId14"/>
    <p:sldId id="334" r:id="rId15"/>
    <p:sldId id="326" r:id="rId16"/>
    <p:sldId id="335" r:id="rId17"/>
    <p:sldId id="330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20060"/>
    <a:srgbClr val="06165A"/>
    <a:srgbClr val="FFFF00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696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306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41E41F-6BA4-472F-B391-312DE17B66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52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61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56004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443665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00468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690677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01100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253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491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164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795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975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6665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976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998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917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599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442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file:///C:\Users\TAM\Downloads\C&#7849;m%20Nhung%20&#8211;%20H&#7893;ng%20D&#225;m%20&#272;&#226;u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image" Target="../media/image8.gif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microsoft.com/office/2007/relationships/media" Target="../media/media1.mp3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.png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slide" Target="slide5.xml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gif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6" Type="http://schemas.microsoft.com/office/2007/relationships/media" Target="../media/media1.mp3"/><Relationship Id="rId1" Type="http://schemas.openxmlformats.org/officeDocument/2006/relationships/video" Target="NULL" TargetMode="Externa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12" Type="http://schemas.openxmlformats.org/officeDocument/2006/relationships/image" Target="../media/image30.png"/><Relationship Id="rId17" Type="http://schemas.microsoft.com/office/2007/relationships/media" Target="../media/media1.mp3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6.png"/><Relationship Id="rId1" Type="http://schemas.openxmlformats.org/officeDocument/2006/relationships/video" Target="NULL" TargetMode="External"/><Relationship Id="rId6" Type="http://schemas.openxmlformats.org/officeDocument/2006/relationships/image" Target="../media/image10.jpe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gif"/><Relationship Id="rId12" Type="http://schemas.openxmlformats.org/officeDocument/2006/relationships/image" Target="../media/image30.png"/><Relationship Id="rId17" Type="http://schemas.microsoft.com/office/2007/relationships/media" Target="../media/media1.mp3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9.png"/><Relationship Id="rId1" Type="http://schemas.openxmlformats.org/officeDocument/2006/relationships/video" Target="NULL" TargetMode="External"/><Relationship Id="rId6" Type="http://schemas.openxmlformats.org/officeDocument/2006/relationships/image" Target="../media/image37.jpe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microsoft.com/office/2007/relationships/media" Target="../media/media1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025606"/>
            <a:ext cx="13335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045" y="-251714"/>
            <a:ext cx="1885979" cy="17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XMSTR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60817"/>
            <a:ext cx="323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600" y="-13716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8607" y="82737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51632" y="104775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348" y="516737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32382" y="510165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5812612"/>
              </p:ext>
            </p:extLst>
          </p:nvPr>
        </p:nvGraphicFramePr>
        <p:xfrm>
          <a:off x="54295" y="-39384"/>
          <a:ext cx="1479551" cy="1600201"/>
        </p:xfrm>
        <a:graphic>
          <a:graphicData uri="http://schemas.openxmlformats.org/presentationml/2006/ole">
            <p:oleObj spid="_x0000_s5148" name="Clip" r:id="rId8" imgW="1278331" imgH="1273759" progId="">
              <p:embed/>
            </p:oleObj>
          </a:graphicData>
        </a:graphic>
      </p:graphicFrame>
      <p:grpSp>
        <p:nvGrpSpPr>
          <p:cNvPr id="1036" name="Group 12"/>
          <p:cNvGrpSpPr>
            <a:grpSpLocks/>
          </p:cNvGrpSpPr>
          <p:nvPr/>
        </p:nvGrpSpPr>
        <p:grpSpPr bwMode="auto">
          <a:xfrm rot="14307890" flipH="1">
            <a:off x="4839105" y="-3134302"/>
            <a:ext cx="4164706" cy="6579007"/>
            <a:chOff x="96" y="1200"/>
            <a:chExt cx="1804" cy="1761"/>
          </a:xfrm>
        </p:grpSpPr>
        <p:sp>
          <p:nvSpPr>
            <p:cNvPr id="1060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038" name="Picture 32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1" y="5124451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AutoShape 34"/>
          <p:cNvSpPr>
            <a:spLocks noChangeArrowheads="1"/>
          </p:cNvSpPr>
          <p:nvPr/>
        </p:nvSpPr>
        <p:spPr bwMode="auto">
          <a:xfrm>
            <a:off x="1416872" y="2058033"/>
            <a:ext cx="2447925" cy="20875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0" name="AutoShape 35"/>
          <p:cNvSpPr>
            <a:spLocks noChangeArrowheads="1"/>
          </p:cNvSpPr>
          <p:nvPr/>
        </p:nvSpPr>
        <p:spPr bwMode="auto">
          <a:xfrm rot="16200000">
            <a:off x="8560139" y="1519163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1" name="WordArt 36"/>
          <p:cNvSpPr>
            <a:spLocks noChangeArrowheads="1" noChangeShapeType="1" noTextEdit="1"/>
          </p:cNvSpPr>
          <p:nvPr/>
        </p:nvSpPr>
        <p:spPr bwMode="auto">
          <a:xfrm>
            <a:off x="323850" y="1001486"/>
            <a:ext cx="11627782" cy="640578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5725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3245604" y="1202411"/>
            <a:ext cx="5867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MÔN: TOÁN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LỚP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3A1</a:t>
            </a:r>
            <a:endParaRPr lang="en-US" altLang="en-US" sz="2800" dirty="0">
              <a:solidFill>
                <a:srgbClr val="0000FF"/>
              </a:solidFill>
            </a:endParaRPr>
          </a:p>
        </p:txBody>
      </p:sp>
      <p:grpSp>
        <p:nvGrpSpPr>
          <p:cNvPr id="1043" name="Group 6"/>
          <p:cNvGrpSpPr>
            <a:grpSpLocks/>
          </p:cNvGrpSpPr>
          <p:nvPr/>
        </p:nvGrpSpPr>
        <p:grpSpPr bwMode="auto">
          <a:xfrm>
            <a:off x="-127176" y="3451453"/>
            <a:ext cx="1447800" cy="2514600"/>
            <a:chOff x="1968" y="1152"/>
            <a:chExt cx="1829" cy="2688"/>
          </a:xfrm>
        </p:grpSpPr>
        <p:pic>
          <p:nvPicPr>
            <p:cNvPr id="1054" name="Picture 7" descr="hoah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5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6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33425">
                <a:off x="2040" y="1787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7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8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9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10955995" y="3025913"/>
            <a:ext cx="1371600" cy="2514600"/>
            <a:chOff x="1968" y="1152"/>
            <a:chExt cx="1829" cy="2688"/>
          </a:xfrm>
        </p:grpSpPr>
        <p:pic>
          <p:nvPicPr>
            <p:cNvPr id="1048" name="Picture 7" descr="hoahong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9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0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1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2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3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45" name="Text Box 8"/>
          <p:cNvSpPr txBox="1">
            <a:spLocks noChangeArrowheads="1"/>
          </p:cNvSpPr>
          <p:nvPr/>
        </p:nvSpPr>
        <p:spPr bwMode="auto">
          <a:xfrm>
            <a:off x="3008169" y="4732771"/>
            <a:ext cx="705802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GV THỰC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HIỆN: PHẠM THU UYÊN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55" descr="Hoa tim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0811" y="2419579"/>
            <a:ext cx="4744869" cy="20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182336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1545" y="3360567"/>
            <a:ext cx="109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3850" y="0"/>
            <a:ext cx="11601450" cy="299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MỘT CHỮ SỐ (KHÔNG NHỚ)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xmlns="" id="{11FD2300-BEBC-D0D9-732D-E4792C489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12192000" cy="502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33600" y="2190750"/>
            <a:ext cx="310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 x 3 = ?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2800350"/>
            <a:ext cx="310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3500" y="3524250"/>
            <a:ext cx="87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50" y="3943351"/>
            <a:ext cx="51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14450" y="4210050"/>
            <a:ext cx="87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143000" y="4838700"/>
            <a:ext cx="838200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47800" y="4819650"/>
            <a:ext cx="78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43350" y="2838450"/>
            <a:ext cx="310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38650" y="3524250"/>
            <a:ext cx="87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19550" y="3924301"/>
            <a:ext cx="51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00550" y="4171950"/>
            <a:ext cx="87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3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457700" y="4838700"/>
            <a:ext cx="838200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191250" y="3238500"/>
            <a:ext cx="4857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000750" y="3429001"/>
            <a:ext cx="577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-&gt; 3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67250" y="4819651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62650" y="4133850"/>
            <a:ext cx="6229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&gt; 3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  <a:p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4400550" y="4819651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8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6" grpId="0"/>
      <p:bldP spid="27" grpId="0"/>
      <p:bldP spid="28" grpId="0"/>
      <p:bldP spid="30" grpId="0"/>
      <p:bldP spid="31" grpId="0"/>
      <p:bldP spid="38" grpId="0"/>
      <p:bldP spid="3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1545" y="3360567"/>
            <a:ext cx="1091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3850" y="0"/>
            <a:ext cx="11601450" cy="299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MỘT CHỮ SỐ (KHÔNG NHỚ)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xmlns="" id="{11FD2300-BEBC-D0D9-732D-E4792C489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12192000" cy="5029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76550" y="2876550"/>
            <a:ext cx="87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05050" y="3295651"/>
            <a:ext cx="51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5600" y="3543300"/>
            <a:ext cx="87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800350" y="4191000"/>
            <a:ext cx="838200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53350" y="2838450"/>
            <a:ext cx="87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31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34250" y="3219451"/>
            <a:ext cx="514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53350" y="3543300"/>
            <a:ext cx="87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2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753350" y="4210050"/>
            <a:ext cx="838200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67650" y="4171950"/>
            <a:ext cx="74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8950" y="417195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3200" y="417195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00950" y="4171950"/>
            <a:ext cx="74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6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8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8" grpId="0"/>
      <p:bldP spid="30" grpId="0"/>
      <p:bldP spid="31" grpId="0"/>
      <p:bldP spid="39" grpId="0"/>
      <p:bldP spid="15" grpId="0"/>
      <p:bldP spid="1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38456" y="3799066"/>
            <a:ext cx="1395845" cy="1685330"/>
            <a:chOff x="432955" y="2438400"/>
            <a:chExt cx="1395845" cy="1685330"/>
          </a:xfrm>
        </p:grpSpPr>
        <p:sp>
          <p:nvSpPr>
            <p:cNvPr id="3" name="TextBox 2"/>
            <p:cNvSpPr txBox="1"/>
            <p:nvPr/>
          </p:nvSpPr>
          <p:spPr>
            <a:xfrm>
              <a:off x="73775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23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15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295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61555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552833" y="3777724"/>
            <a:ext cx="1395845" cy="1685330"/>
            <a:chOff x="2060865" y="2438400"/>
            <a:chExt cx="1395845" cy="1685330"/>
          </a:xfrm>
        </p:grpSpPr>
        <p:sp>
          <p:nvSpPr>
            <p:cNvPr id="8" name="TextBox 7"/>
            <p:cNvSpPr txBox="1"/>
            <p:nvPr/>
          </p:nvSpPr>
          <p:spPr>
            <a:xfrm>
              <a:off x="236566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34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75610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6086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161310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895872" y="3702129"/>
            <a:ext cx="1447800" cy="1752600"/>
            <a:chOff x="3328555" y="2438400"/>
            <a:chExt cx="1447800" cy="1752600"/>
          </a:xfrm>
        </p:grpSpPr>
        <p:sp>
          <p:nvSpPr>
            <p:cNvPr id="13" name="TextBox 12"/>
            <p:cNvSpPr txBox="1"/>
            <p:nvPr/>
          </p:nvSpPr>
          <p:spPr>
            <a:xfrm>
              <a:off x="36853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42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952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8555" y="29718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5571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9474438" y="3676149"/>
            <a:ext cx="1319645" cy="1752600"/>
            <a:chOff x="4828310" y="2438400"/>
            <a:chExt cx="1319645" cy="1752600"/>
          </a:xfrm>
        </p:grpSpPr>
        <p:sp>
          <p:nvSpPr>
            <p:cNvPr id="18" name="TextBox 17"/>
            <p:cNvSpPr txBox="1"/>
            <p:nvPr/>
          </p:nvSpPr>
          <p:spPr>
            <a:xfrm>
              <a:off x="50569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04955" y="31242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28310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9287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2443256" y="5456416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57633" y="5435074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38772" y="5409699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84433" y="5371599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8313"/>
          <p:cNvSpPr txBox="1">
            <a:spLocks noChangeArrowheads="1"/>
          </p:cNvSpPr>
          <p:nvPr/>
        </p:nvSpPr>
        <p:spPr bwMode="auto">
          <a:xfrm>
            <a:off x="1752600" y="2387060"/>
            <a:ext cx="4388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1:Tính</a:t>
            </a:r>
            <a:endParaRPr lang="en-US" sz="4000" b="1" dirty="0">
              <a:solidFill>
                <a:srgbClr val="0616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3850" y="0"/>
            <a:ext cx="11601450" cy="299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MỘT CHỮ SỐ (KHÔNG NHỚ)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6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33550"/>
            <a:ext cx="12192000" cy="5124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850" y="0"/>
            <a:ext cx="11601450" cy="299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MỘT CHỮ SỐ (KHÔNG NHỚ)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07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42267" y="3558270"/>
            <a:ext cx="1395845" cy="1685330"/>
            <a:chOff x="432955" y="2438400"/>
            <a:chExt cx="1395845" cy="1685330"/>
          </a:xfrm>
        </p:grpSpPr>
        <p:sp>
          <p:nvSpPr>
            <p:cNvPr id="3" name="TextBox 2"/>
            <p:cNvSpPr txBox="1"/>
            <p:nvPr/>
          </p:nvSpPr>
          <p:spPr>
            <a:xfrm>
              <a:off x="73775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15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295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661555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3675867" y="3539220"/>
            <a:ext cx="1395845" cy="1685330"/>
            <a:chOff x="2060865" y="2438400"/>
            <a:chExt cx="1395845" cy="1685330"/>
          </a:xfrm>
        </p:grpSpPr>
        <p:sp>
          <p:nvSpPr>
            <p:cNvPr id="8" name="TextBox 7"/>
            <p:cNvSpPr txBox="1"/>
            <p:nvPr/>
          </p:nvSpPr>
          <p:spPr>
            <a:xfrm>
              <a:off x="2365665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43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37510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6086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161310" y="41148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466567" y="3482070"/>
            <a:ext cx="1447800" cy="1752600"/>
            <a:chOff x="3328555" y="2438400"/>
            <a:chExt cx="1447800" cy="1752600"/>
          </a:xfrm>
        </p:grpSpPr>
        <p:sp>
          <p:nvSpPr>
            <p:cNvPr id="13" name="TextBox 12"/>
            <p:cNvSpPr txBox="1"/>
            <p:nvPr/>
          </p:nvSpPr>
          <p:spPr>
            <a:xfrm>
              <a:off x="36853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57155" y="32004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8555" y="29718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5571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7499722" y="3482070"/>
            <a:ext cx="1319645" cy="1752600"/>
            <a:chOff x="4828310" y="2438400"/>
            <a:chExt cx="1319645" cy="1752600"/>
          </a:xfrm>
        </p:grpSpPr>
        <p:sp>
          <p:nvSpPr>
            <p:cNvPr id="18" name="TextBox 17"/>
            <p:cNvSpPr txBox="1"/>
            <p:nvPr/>
          </p:nvSpPr>
          <p:spPr>
            <a:xfrm>
              <a:off x="50569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smtClean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31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04955" y="31242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28310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9287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9162267" y="3463020"/>
            <a:ext cx="1371600" cy="1752600"/>
            <a:chOff x="6224155" y="2438400"/>
            <a:chExt cx="1371600" cy="1752600"/>
          </a:xfrm>
        </p:grpSpPr>
        <p:sp>
          <p:nvSpPr>
            <p:cNvPr id="23" name="TextBox 22"/>
            <p:cNvSpPr txBox="1"/>
            <p:nvPr/>
          </p:nvSpPr>
          <p:spPr>
            <a:xfrm>
              <a:off x="6504710" y="2438400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smtClean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lang="en-US" sz="4000" b="1" dirty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76555" y="3124200"/>
              <a:ext cx="109104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24155" y="2979003"/>
              <a:ext cx="10910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6165A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6376555" y="4191000"/>
              <a:ext cx="10425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1885167" y="525372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42567" y="521562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71367" y="518964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52567" y="519657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09917" y="5177520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8313"/>
          <p:cNvSpPr txBox="1">
            <a:spLocks noChangeArrowheads="1"/>
          </p:cNvSpPr>
          <p:nvPr/>
        </p:nvSpPr>
        <p:spPr bwMode="auto">
          <a:xfrm>
            <a:off x="1066018" y="2084933"/>
            <a:ext cx="65012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b="1" dirty="0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6165A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4000" b="1" dirty="0">
              <a:solidFill>
                <a:srgbClr val="06165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3850" y="0"/>
            <a:ext cx="11601450" cy="299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MỘT CHỮ SỐ (KHÔNG NHỚ)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49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47850"/>
            <a:ext cx="12192001" cy="5010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850" y="0"/>
            <a:ext cx="11601450" cy="299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MỘT CHỮ SỐ (KHÔNG NHỚ)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02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0550" y="2184277"/>
            <a:ext cx="11601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 smtClean="0">
                <a:solidFill>
                  <a:srgbClr val="120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120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>
              <a:solidFill>
                <a:srgbClr val="120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2181" y="3561485"/>
            <a:ext cx="2868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Tóm</a:t>
            </a:r>
            <a:r>
              <a:rPr lang="en-US" sz="3200" b="1" u="sng" dirty="0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tắt</a:t>
            </a:r>
            <a:endParaRPr lang="en-US" sz="3200" b="1" u="sng" dirty="0">
              <a:solidFill>
                <a:srgbClr val="C0000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716" y="4380635"/>
            <a:ext cx="46848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1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hàng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ghế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: 13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ngồi</a:t>
            </a:r>
            <a:endParaRPr lang="en-US" sz="2800" b="1" dirty="0">
              <a:solidFill>
                <a:srgbClr val="120060"/>
              </a:solidFill>
              <a:latin typeface="HP001 4 hàng" pitchFamily="34" charset="-93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3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hàng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ghế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: </a:t>
            </a:r>
            <a:r>
              <a:rPr lang="en-US" sz="2800" b="1" dirty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…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ngồi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?</a:t>
            </a:r>
            <a:endParaRPr lang="en-US" sz="2800" b="1" dirty="0">
              <a:solidFill>
                <a:srgbClr val="12006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6200000" flipH="1">
            <a:off x="4039345" y="5028454"/>
            <a:ext cx="2780434" cy="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448300" y="3520857"/>
            <a:ext cx="6743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 err="1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giải</a:t>
            </a:r>
            <a:r>
              <a:rPr lang="en-US" sz="2800" b="1" u="sng" dirty="0">
                <a:solidFill>
                  <a:srgbClr val="C00000"/>
                </a:solidFill>
                <a:latin typeface="HP001 4 hàng" pitchFamily="34" charset="-93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ngồi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đó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13</a:t>
            </a:r>
            <a:r>
              <a:rPr lang="en-US" sz="2800" dirty="0" smtClean="0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120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3 = 39 (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                          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Đáp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: 39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120060"/>
                </a:solidFill>
                <a:latin typeface="HP001 4 hàng" pitchFamily="34" charset="-93"/>
                <a:cs typeface="Times New Roman" pitchFamily="18" charset="0"/>
              </a:rPr>
              <a:t>ngồi</a:t>
            </a:r>
            <a:endParaRPr lang="en-US" sz="2800" b="1" dirty="0" smtClean="0">
              <a:solidFill>
                <a:srgbClr val="120060"/>
              </a:solidFill>
              <a:latin typeface="HP001 4 hàng" pitchFamily="34" charset="-93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120060"/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850" y="0"/>
            <a:ext cx="11601450" cy="299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VỚI SỐ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MỘT CHỮ SỐ (KHÔNG NHỚ)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2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2"/>
            <a:ext cx="6836229" cy="16292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7796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1840" y="-101600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600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6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3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3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xmlns="" val="374013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2177716" y="3564697"/>
            <a:ext cx="755583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sz="4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9100" y="2533650"/>
            <a:ext cx="2400300" cy="30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38519">
            <a:off x="10478136" y="4082893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224275" y="4306001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006265">
            <a:off x="28061" y="4190953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427022">
            <a:off x="7984493" y="4366745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49224" y="4824532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08799">
            <a:off x="1389552" y="3978684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972550" y="3955528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14590" y="0"/>
            <a:ext cx="587741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485935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2433" y="0"/>
            <a:ext cx="9187917" cy="224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1920561" y="121285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CHƠI TRỐN TÌM 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CÙNG BẠCH TUYẾT VÀ 7 CHÚ LÙN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685770" y="6077156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899288" y="-93474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19043" y="28039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:a16="http://schemas.microsoft.com/office/drawing/2014/main" xmlns="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smtClean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6189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2923777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</a:t>
            </a:r>
            <a:r>
              <a:rPr lang="en-US" sz="4800" b="0" i="0" u="none" strike="noStrike" cap="none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30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B.60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</a:t>
            </a:r>
            <a:r>
              <a:rPr lang="en-US" sz="4800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480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90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30 × 3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34939" y="3667357"/>
            <a:ext cx="4247568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27" grpId="0" animBg="1"/>
      <p:bldP spid="228" grpId="0" animBg="1"/>
      <p:bldP spid="2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 t="47938"/>
          <a:stretch/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20</a:t>
            </a:r>
            <a:r>
              <a:rPr lang="en-US" sz="5400" b="1" i="0" u="none" strike="noStrike" cap="none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×</a:t>
            </a:r>
            <a:r>
              <a:rPr lang="en-US" sz="5400" b="1" i="0" u="none" strike="noStrike" cap="none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?</a:t>
            </a:r>
            <a:endParaRPr sz="5400" b="1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4940123" y="4237168"/>
            <a:ext cx="4891302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2348128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A. 10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8543135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</a:t>
            </a:r>
            <a:r>
              <a:rPr lang="en-US" sz="5335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0</a:t>
            </a:r>
            <a:endParaRPr sz="5335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5435344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B.40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flipH="1">
            <a:off x="0" y="2888141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40</a:t>
            </a:r>
            <a:r>
              <a:rPr lang="en-US" sz="5400" b="1" i="0" u="none" strike="noStrike" cap="none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5400" b="1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×</a:t>
            </a:r>
            <a:r>
              <a:rPr lang="en-US" sz="5400" b="1" i="0" u="none" strike="noStrike" cap="none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=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endParaRPr sz="5400" b="1" i="0" u="none" strike="noStrike" cap="none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2810615" y="3505185"/>
            <a:ext cx="4504585" cy="227803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 RỒI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4" name="Google Shape;274;p6"/>
          <p:cNvSpPr/>
          <p:nvPr/>
        </p:nvSpPr>
        <p:spPr>
          <a:xfrm>
            <a:off x="1828800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</a:t>
            </a:r>
            <a:r>
              <a:rPr lang="en-US" sz="4800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4800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80</a:t>
            </a:r>
            <a:endParaRPr sz="4800" b="0" i="0" u="none" strike="noStrike" cap="none" dirty="0">
              <a:solidFill>
                <a:srgbClr val="0000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4876800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</a:t>
            </a: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5335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8014154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</a:t>
            </a:r>
            <a:r>
              <a:rPr lang="en-US" sz="5335" b="0" i="0" u="none" strike="noStrike" cap="none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 </a:t>
            </a:r>
            <a:r>
              <a:rPr lang="en-US" sz="5335" b="0" i="0" u="none" strike="noStrike" cap="none" smtClean="0">
                <a:solidFill>
                  <a:srgbClr val="0000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20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0" y="3004886"/>
            <a:ext cx="2705608" cy="385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video>
              <p:cMediaNode vol="80000" mute="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274" grpId="0" animBg="1"/>
      <p:bldP spid="275" grpId="0" animBg="1"/>
      <p:bldP spid="2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9100" y="2533650"/>
            <a:ext cx="2400300" cy="30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38519">
            <a:off x="10478136" y="4082893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224275" y="4306001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006265">
            <a:off x="28061" y="4190953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427022">
            <a:off x="7984493" y="4366745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49224" y="4824532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08799">
            <a:off x="1389552" y="3978684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972550" y="3955528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899288" y="-93474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end="94550.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19043" y="28039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2900" y="163753"/>
            <a:ext cx="11601450" cy="299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26: NHÂN VỚI SỐ CÓ MỘT CHỮ SỐ (KHÔNG NHỚ)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01" t="8440" r="34678" b="5559"/>
          <a:stretch/>
        </p:blipFill>
        <p:spPr>
          <a:xfrm>
            <a:off x="723900" y="2190750"/>
            <a:ext cx="6210300" cy="434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20" t="4529" r="8421" b="4942"/>
          <a:stretch/>
        </p:blipFill>
        <p:spPr>
          <a:xfrm>
            <a:off x="6923171" y="2114550"/>
            <a:ext cx="4811629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151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1849</TotalTime>
  <Words>527</Words>
  <Application>Microsoft Office PowerPoint</Application>
  <PresentationFormat>Custom</PresentationFormat>
  <Paragraphs>125</Paragraphs>
  <Slides>17</Slides>
  <Notes>8</Notes>
  <HiddenSlides>0</HiddenSlides>
  <MMClips>6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Wisp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205</cp:revision>
  <dcterms:created xsi:type="dcterms:W3CDTF">2021-02-20T02:56:00Z</dcterms:created>
  <dcterms:modified xsi:type="dcterms:W3CDTF">2024-11-14T12:56:06Z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