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331" r:id="rId2"/>
    <p:sldId id="320" r:id="rId3"/>
    <p:sldId id="321" r:id="rId4"/>
    <p:sldId id="322" r:id="rId5"/>
    <p:sldId id="323" r:id="rId6"/>
    <p:sldId id="324" r:id="rId7"/>
    <p:sldId id="325" r:id="rId8"/>
    <p:sldId id="259" r:id="rId9"/>
    <p:sldId id="269" r:id="rId10"/>
    <p:sldId id="328" r:id="rId11"/>
    <p:sldId id="270" r:id="rId12"/>
    <p:sldId id="271" r:id="rId13"/>
    <p:sldId id="334" r:id="rId14"/>
    <p:sldId id="330" r:id="rId15"/>
    <p:sldId id="314" r:id="rId16"/>
    <p:sldId id="262" r:id="rId17"/>
    <p:sldId id="274" r:id="rId18"/>
    <p:sldId id="332" r:id="rId19"/>
    <p:sldId id="275" r:id="rId20"/>
    <p:sldId id="283" r:id="rId21"/>
    <p:sldId id="291" r:id="rId22"/>
    <p:sldId id="333" r:id="rId23"/>
    <p:sldId id="339" r:id="rId24"/>
    <p:sldId id="336" r:id="rId25"/>
    <p:sldId id="338" r:id="rId26"/>
    <p:sldId id="340" r:id="rId27"/>
    <p:sldId id="341" r:id="rId28"/>
    <p:sldId id="342" r:id="rId29"/>
    <p:sldId id="343" r:id="rId30"/>
    <p:sldId id="344" r:id="rId31"/>
    <p:sldId id="345" r:id="rId32"/>
    <p:sldId id="346" r:id="rId33"/>
    <p:sldId id="347" r:id="rId34"/>
  </p:sldIdLst>
  <p:sldSz cx="12192000" cy="6858000"/>
  <p:notesSz cx="6858000" cy="9144000"/>
  <p:embeddedFontLst>
    <p:embeddedFont>
      <p:font typeface="Calibri" pitchFamily="34" charset="0"/>
      <p:regular r:id="rId36"/>
      <p:bold r:id="rId37"/>
      <p:italic r:id="rId38"/>
      <p:boldItalic r:id="rId39"/>
    </p:embeddedFont>
    <p:embeddedFont>
      <p:font typeface="Open Sans" charset="0"/>
      <p:regular r:id="rId40"/>
      <p:bold r:id="rId41"/>
      <p:italic r:id="rId42"/>
      <p:boldItalic r:id="rId43"/>
    </p:embeddedFont>
    <p:embeddedFont>
      <p:font typeface="#9Slide03 AmpleSoft Bold" charset="-93"/>
      <p:regular r:id="rId4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99"/>
    <a:srgbClr val="66FFCC"/>
    <a:srgbClr val="F46F18"/>
    <a:srgbClr val="DAFEE0"/>
    <a:srgbClr val="F5F6BC"/>
    <a:srgbClr val="73C532"/>
    <a:srgbClr val="57C7D4"/>
    <a:srgbClr val="EAEAC8"/>
    <a:srgbClr val="EAF9FF"/>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624" autoAdjust="0"/>
  </p:normalViewPr>
  <p:slideViewPr>
    <p:cSldViewPr>
      <p:cViewPr varScale="1">
        <p:scale>
          <a:sx n="65" d="100"/>
          <a:sy n="65" d="100"/>
        </p:scale>
        <p:origin x="-822" y="-10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D67C-1AFD-4D5D-B5A0-021795BA2F77}" type="datetimeFigureOut">
              <a:rPr lang="en-US" smtClean="0"/>
              <a:pPr/>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7CBF-D386-4FC0-9CD1-13948D59AF9A}" type="slidenum">
              <a:rPr lang="en-US" smtClean="0"/>
              <a:pPr/>
              <a:t>‹#›</a:t>
            </a:fld>
            <a:endParaRPr lang="en-US"/>
          </a:p>
        </p:txBody>
      </p:sp>
    </p:spTree>
    <p:extLst>
      <p:ext uri="{BB962C8B-B14F-4D97-AF65-F5344CB8AC3E}">
        <p14:creationId xmlns:p14="http://schemas.microsoft.com/office/powerpoint/2010/main" xmlns="" val="419430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10/6/2022</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wmf"/><Relationship Id="rId1" Type="http://schemas.openxmlformats.org/officeDocument/2006/relationships/slideLayout" Target="../slideLayouts/slideLayout7.xml"/><Relationship Id="rId6" Type="http://schemas.openxmlformats.org/officeDocument/2006/relationships/image" Target="../media/image5.wm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7.png"/><Relationship Id="rId7" Type="http://schemas.openxmlformats.org/officeDocument/2006/relationships/image" Target="../media/image9.jpe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hdphoto" Target="../media/hdphoto1.wdp"/><Relationship Id="rId11" Type="http://schemas.microsoft.com/office/2007/relationships/media" Target="../media/media1.mp3"/><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13" Type="http://schemas.microsoft.com/office/2007/relationships/hdphoto" Target="../media/hdphoto5.wdp"/><Relationship Id="rId18" Type="http://schemas.openxmlformats.org/officeDocument/2006/relationships/image" Target="../media/image17.png"/><Relationship Id="rId26" Type="http://schemas.openxmlformats.org/officeDocument/2006/relationships/slide" Target="slide9.xml"/><Relationship Id="rId3" Type="http://schemas.openxmlformats.org/officeDocument/2006/relationships/image" Target="../media/image12.png"/><Relationship Id="rId21" Type="http://schemas.openxmlformats.org/officeDocument/2006/relationships/image" Target="../media/image18.png"/><Relationship Id="rId34" Type="http://schemas.openxmlformats.org/officeDocument/2006/relationships/image" Target="../media/image25.png"/><Relationship Id="rId7" Type="http://schemas.microsoft.com/office/2007/relationships/hdphoto" Target="../media/hdphoto3.wdp"/><Relationship Id="rId12" Type="http://schemas.openxmlformats.org/officeDocument/2006/relationships/image" Target="../media/image15.png"/><Relationship Id="rId17" Type="http://schemas.openxmlformats.org/officeDocument/2006/relationships/slide" Target="slide6.xml"/><Relationship Id="rId25" Type="http://schemas.openxmlformats.org/officeDocument/2006/relationships/image" Target="../media/image20.png"/><Relationship Id="rId33" Type="http://schemas.microsoft.com/office/2007/relationships/hdphoto" Target="../media/hdphoto2.wdp"/><Relationship Id="rId2" Type="http://schemas.openxmlformats.org/officeDocument/2006/relationships/slideLayout" Target="../slideLayouts/slideLayout1.xml"/><Relationship Id="rId16" Type="http://schemas.microsoft.com/office/2007/relationships/hdphoto" Target="../media/hdphoto6.wdp"/><Relationship Id="rId20" Type="http://schemas.openxmlformats.org/officeDocument/2006/relationships/slide" Target="slide11.xml"/><Relationship Id="rId29" Type="http://schemas.openxmlformats.org/officeDocument/2006/relationships/image" Target="../media/image23.png"/><Relationship Id="rId1" Type="http://schemas.openxmlformats.org/officeDocument/2006/relationships/video" Target="NULL" TargetMode="External"/><Relationship Id="rId11" Type="http://schemas.openxmlformats.org/officeDocument/2006/relationships/slide" Target="slide4.xml"/><Relationship Id="rId24" Type="http://schemas.openxmlformats.org/officeDocument/2006/relationships/image" Target="../media/image19.png"/><Relationship Id="rId37" Type="http://schemas.openxmlformats.org/officeDocument/2006/relationships/image" Target="../media/image26.jpeg"/><Relationship Id="rId5" Type="http://schemas.openxmlformats.org/officeDocument/2006/relationships/image" Target="../media/image13.png"/><Relationship Id="rId15" Type="http://schemas.openxmlformats.org/officeDocument/2006/relationships/image" Target="../media/image16.png"/><Relationship Id="rId23" Type="http://schemas.openxmlformats.org/officeDocument/2006/relationships/slide" Target="slide12.xml"/><Relationship Id="rId28" Type="http://schemas.openxmlformats.org/officeDocument/2006/relationships/image" Target="../media/image22.png"/><Relationship Id="rId36" Type="http://schemas.openxmlformats.org/officeDocument/2006/relationships/image" Target="../media/image11.png"/><Relationship Id="rId10" Type="http://schemas.microsoft.com/office/2007/relationships/hdphoto" Target="../media/hdphoto4.wdp"/><Relationship Id="rId19" Type="http://schemas.microsoft.com/office/2007/relationships/hdphoto" Target="../media/hdphoto7.wdp"/><Relationship Id="rId4" Type="http://schemas.openxmlformats.org/officeDocument/2006/relationships/slide" Target="slide16.xml"/><Relationship Id="rId9" Type="http://schemas.openxmlformats.org/officeDocument/2006/relationships/image" Target="../media/image14.png"/><Relationship Id="rId14" Type="http://schemas.openxmlformats.org/officeDocument/2006/relationships/slide" Target="slide8.xml"/><Relationship Id="rId22" Type="http://schemas.microsoft.com/office/2007/relationships/hdphoto" Target="../media/hdphoto8.wdp"/><Relationship Id="rId27" Type="http://schemas.openxmlformats.org/officeDocument/2006/relationships/image" Target="../media/image21.png"/><Relationship Id="rId30" Type="http://schemas.openxmlformats.org/officeDocument/2006/relationships/image" Target="../media/image24.png"/><Relationship Id="rId35" Type="http://schemas.microsoft.com/office/2007/relationships/media" Target="../media/media2.mp3"/></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76200" y="76200"/>
            <a:ext cx="12115800" cy="6781800"/>
          </a:xfrm>
          <a:prstGeom prst="rect">
            <a:avLst/>
          </a:prstGeom>
          <a:solidFill>
            <a:srgbClr val="FFFFCC"/>
          </a:solidFill>
          <a:ln w="76200" cmpd="tri">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2530" tIns="16266" rIns="32530" bIns="16266" anchor="ctr"/>
          <a:lstStyle/>
          <a:p>
            <a:pPr defTabSz="324923">
              <a:defRPr/>
            </a:pPr>
            <a:endParaRPr lang="vi-VN" sz="926" dirty="0">
              <a:solidFill>
                <a:srgbClr val="000000"/>
              </a:solidFill>
              <a:latin typeface="Arial" panose="020B0604020202020204" pitchFamily="34" charset="0"/>
              <a:cs typeface="Arial" panose="020B0604020202020204" pitchFamily="34" charset="0"/>
            </a:endParaRPr>
          </a:p>
        </p:txBody>
      </p:sp>
      <p:sp>
        <p:nvSpPr>
          <p:cNvPr id="2051" name="AutoShape 3"/>
          <p:cNvSpPr>
            <a:spLocks noChangeArrowheads="1"/>
          </p:cNvSpPr>
          <p:nvPr/>
        </p:nvSpPr>
        <p:spPr bwMode="auto">
          <a:xfrm>
            <a:off x="3881422" y="3071810"/>
            <a:ext cx="4555067" cy="488950"/>
          </a:xfrm>
          <a:prstGeom prst="ellipseRibbon2">
            <a:avLst>
              <a:gd name="adj1" fmla="val 25000"/>
              <a:gd name="adj2" fmla="val 50000"/>
              <a:gd name="adj3" fmla="val 12500"/>
            </a:avLst>
          </a:prstGeom>
          <a:solidFill>
            <a:srgbClr val="0000FF"/>
          </a:solidFill>
          <a:ln>
            <a:noFill/>
          </a:ln>
          <a:effectLst>
            <a:prstShdw prst="shdw15">
              <a:schemeClr val="bg2">
                <a:alpha val="50000"/>
              </a:schemeClr>
            </a:prstShdw>
          </a:effectLst>
          <a:extLst>
            <a:ext uri="{91240B29-F687-4F45-9708-019B960494DF}">
              <a14:hiddenLine xmlns:a14="http://schemas.microsoft.com/office/drawing/2010/main" xmlns="" w="9525">
                <a:solidFill>
                  <a:schemeClr val="tx1"/>
                </a:solidFill>
                <a:round/>
                <a:headEnd/>
                <a:tailEnd/>
              </a14:hiddenLine>
            </a:ext>
          </a:extLst>
        </p:spPr>
        <p:txBody>
          <a:bodyPr wrap="none" lIns="32530" tIns="16266" rIns="32530" bIns="16266" anchor="ctr"/>
          <a:lstStyle/>
          <a:p>
            <a:pPr defTabSz="324923">
              <a:defRPr/>
            </a:pPr>
            <a:endParaRPr lang="vi-VN" sz="926">
              <a:solidFill>
                <a:srgbClr val="000000"/>
              </a:solidFill>
              <a:latin typeface="Arial" panose="020B0604020202020204" pitchFamily="34" charset="0"/>
              <a:cs typeface="Arial" panose="020B0604020202020204" pitchFamily="34" charset="0"/>
            </a:endParaRPr>
          </a:p>
        </p:txBody>
      </p:sp>
      <p:pic>
        <p:nvPicPr>
          <p:cNvPr id="3076" name="Picture 4" descr="POINSET2"/>
          <p:cNvPicPr>
            <a:picLocks noChangeAspect="1" noChangeArrowheads="1"/>
          </p:cNvPicPr>
          <p:nvPr/>
        </p:nvPicPr>
        <p:blipFill>
          <a:blip r:embed="rId2"/>
          <a:srcRect/>
          <a:stretch>
            <a:fillRect/>
          </a:stretch>
        </p:blipFill>
        <p:spPr bwMode="auto">
          <a:xfrm>
            <a:off x="0" y="33338"/>
            <a:ext cx="2311400" cy="1524000"/>
          </a:xfrm>
          <a:prstGeom prst="rect">
            <a:avLst/>
          </a:prstGeom>
          <a:noFill/>
          <a:ln w="9525">
            <a:noFill/>
            <a:miter lim="800000"/>
            <a:headEnd/>
            <a:tailEnd/>
          </a:ln>
        </p:spPr>
      </p:pic>
      <p:sp>
        <p:nvSpPr>
          <p:cNvPr id="2053" name="Rectangle 5"/>
          <p:cNvSpPr>
            <a:spLocks noChangeArrowheads="1"/>
          </p:cNvSpPr>
          <p:nvPr/>
        </p:nvSpPr>
        <p:spPr bwMode="auto">
          <a:xfrm>
            <a:off x="0" y="4675189"/>
            <a:ext cx="12115800" cy="2084387"/>
          </a:xfrm>
          <a:prstGeom prst="rect">
            <a:avLst/>
          </a:prstGeom>
          <a:gradFill rotWithShape="1">
            <a:gsLst>
              <a:gs pos="0">
                <a:srgbClr val="FFFFFF">
                  <a:alpha val="0"/>
                </a:srgbClr>
              </a:gs>
              <a:gs pos="100000">
                <a:srgbClr val="009900"/>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2530" tIns="16266" rIns="32530" bIns="16266" anchor="ctr"/>
          <a:lstStyle/>
          <a:p>
            <a:pPr algn="ctr" defTabSz="324923">
              <a:defRPr/>
            </a:pPr>
            <a:endParaRPr lang="uk-UA" altLang="en-US" sz="926">
              <a:solidFill>
                <a:srgbClr val="000000"/>
              </a:solidFill>
              <a:latin typeface="VN-NTime"/>
              <a:cs typeface="Arial" panose="020B0604020202020204" pitchFamily="34" charset="0"/>
            </a:endParaRPr>
          </a:p>
        </p:txBody>
      </p:sp>
      <p:pic>
        <p:nvPicPr>
          <p:cNvPr id="3078" name="Picture 6" descr="21"/>
          <p:cNvPicPr>
            <a:picLocks noChangeAspect="1" noChangeArrowheads="1" noCrop="1"/>
          </p:cNvPicPr>
          <p:nvPr/>
        </p:nvPicPr>
        <p:blipFill>
          <a:blip r:embed="rId3"/>
          <a:srcRect/>
          <a:stretch>
            <a:fillRect/>
          </a:stretch>
        </p:blipFill>
        <p:spPr bwMode="auto">
          <a:xfrm>
            <a:off x="19051" y="5619751"/>
            <a:ext cx="2317749" cy="1139825"/>
          </a:xfrm>
          <a:prstGeom prst="rect">
            <a:avLst/>
          </a:prstGeom>
          <a:noFill/>
          <a:ln w="9525">
            <a:noFill/>
            <a:miter lim="800000"/>
            <a:headEnd/>
            <a:tailEnd/>
          </a:ln>
        </p:spPr>
      </p:pic>
      <p:pic>
        <p:nvPicPr>
          <p:cNvPr id="3080" name="Picture 8" descr="lite"/>
          <p:cNvPicPr>
            <a:picLocks noChangeAspect="1" noChangeArrowheads="1" noCrop="1"/>
          </p:cNvPicPr>
          <p:nvPr/>
        </p:nvPicPr>
        <p:blipFill>
          <a:blip r:embed="rId4"/>
          <a:srcRect/>
          <a:stretch>
            <a:fillRect/>
          </a:stretch>
        </p:blipFill>
        <p:spPr bwMode="auto">
          <a:xfrm>
            <a:off x="4881554" y="6357958"/>
            <a:ext cx="2732617" cy="46037"/>
          </a:xfrm>
          <a:prstGeom prst="rect">
            <a:avLst/>
          </a:prstGeom>
          <a:noFill/>
          <a:ln w="9525">
            <a:noFill/>
            <a:miter lim="800000"/>
            <a:headEnd/>
            <a:tailEnd/>
          </a:ln>
        </p:spPr>
      </p:pic>
      <p:pic>
        <p:nvPicPr>
          <p:cNvPr id="3081" name="Picture 9" descr="15"/>
          <p:cNvPicPr>
            <a:picLocks noChangeAspect="1" noChangeArrowheads="1" noCrop="1"/>
          </p:cNvPicPr>
          <p:nvPr/>
        </p:nvPicPr>
        <p:blipFill>
          <a:blip r:embed="rId5"/>
          <a:srcRect/>
          <a:stretch>
            <a:fillRect/>
          </a:stretch>
        </p:blipFill>
        <p:spPr bwMode="auto">
          <a:xfrm>
            <a:off x="5712885" y="1704976"/>
            <a:ext cx="977900" cy="568325"/>
          </a:xfrm>
          <a:prstGeom prst="rect">
            <a:avLst/>
          </a:prstGeom>
          <a:noFill/>
          <a:ln w="9525">
            <a:noFill/>
            <a:miter lim="800000"/>
            <a:headEnd/>
            <a:tailEnd/>
          </a:ln>
        </p:spPr>
      </p:pic>
      <p:pic>
        <p:nvPicPr>
          <p:cNvPr id="3082" name="Picture 10" descr="15"/>
          <p:cNvPicPr>
            <a:picLocks noChangeAspect="1" noChangeArrowheads="1" noCrop="1"/>
          </p:cNvPicPr>
          <p:nvPr/>
        </p:nvPicPr>
        <p:blipFill>
          <a:blip r:embed="rId5"/>
          <a:srcRect/>
          <a:stretch>
            <a:fillRect/>
          </a:stretch>
        </p:blipFill>
        <p:spPr bwMode="auto">
          <a:xfrm>
            <a:off x="4810116" y="1643050"/>
            <a:ext cx="2956984" cy="974725"/>
          </a:xfrm>
          <a:prstGeom prst="rect">
            <a:avLst/>
          </a:prstGeom>
          <a:noFill/>
          <a:ln w="9525">
            <a:noFill/>
            <a:miter lim="800000"/>
            <a:headEnd/>
            <a:tailEnd/>
          </a:ln>
        </p:spPr>
      </p:pic>
      <p:sp>
        <p:nvSpPr>
          <p:cNvPr id="33803" name="WordArt 11"/>
          <p:cNvSpPr>
            <a:spLocks noChangeArrowheads="1" noChangeShapeType="1" noTextEdit="1"/>
          </p:cNvSpPr>
          <p:nvPr/>
        </p:nvSpPr>
        <p:spPr bwMode="auto">
          <a:xfrm>
            <a:off x="1881158" y="1357298"/>
            <a:ext cx="8940800" cy="1643074"/>
          </a:xfrm>
          <a:prstGeom prst="rect">
            <a:avLst/>
          </a:prstGeom>
        </p:spPr>
        <p:txBody>
          <a:bodyPr spcFirstLastPara="1" wrap="none" fromWordArt="1">
            <a:prstTxWarp prst="textArchUp">
              <a:avLst>
                <a:gd name="adj" fmla="val 10800000"/>
              </a:avLst>
            </a:prstTxWarp>
          </a:bodyPr>
          <a:lstStyle/>
          <a:p>
            <a:pPr algn="ctr">
              <a:lnSpc>
                <a:spcPct val="150000"/>
              </a:lnSpc>
            </a:pP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CHÀO</a:t>
            </a:r>
            <a:r>
              <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MỪNG</a:t>
            </a:r>
            <a:r>
              <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QUÝ</a:t>
            </a:r>
            <a:r>
              <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THẦY</a:t>
            </a:r>
            <a:r>
              <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CÔ</a:t>
            </a:r>
            <a:endPar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a:p>
            <a:pPr algn="ctr">
              <a:lnSpc>
                <a:spcPct val="150000"/>
              </a:lnSpc>
            </a:pP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ĐẾN</a:t>
            </a:r>
            <a:r>
              <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DỰ</a:t>
            </a:r>
            <a:r>
              <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CHUYÊN</a:t>
            </a:r>
            <a:r>
              <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ĐỀ</a:t>
            </a:r>
            <a:r>
              <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KHỐI</a:t>
            </a:r>
            <a:r>
              <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LỚP</a:t>
            </a:r>
            <a:r>
              <a:rPr lang="en-US" sz="28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3</a:t>
            </a:r>
          </a:p>
        </p:txBody>
      </p:sp>
      <p:sp>
        <p:nvSpPr>
          <p:cNvPr id="33804" name="WordArt 12"/>
          <p:cNvSpPr>
            <a:spLocks noChangeArrowheads="1" noChangeShapeType="1" noTextEdit="1"/>
          </p:cNvSpPr>
          <p:nvPr/>
        </p:nvSpPr>
        <p:spPr bwMode="auto">
          <a:xfrm>
            <a:off x="4095736" y="4714884"/>
            <a:ext cx="4214842" cy="552450"/>
          </a:xfrm>
          <a:prstGeom prst="rect">
            <a:avLst/>
          </a:prstGeom>
        </p:spPr>
        <p:txBody>
          <a:bodyPr wrap="none" fromWordArt="1">
            <a:prstTxWarp prst="textPlain">
              <a:avLst>
                <a:gd name="adj" fmla="val 49093"/>
              </a:avLst>
            </a:prstTxWarp>
          </a:bodyPr>
          <a:lstStyle/>
          <a:p>
            <a:pPr algn="ctr"/>
            <a:r>
              <a:rPr lang="en-US" sz="1282" b="1" kern="10" dirty="0" err="1" smtClean="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TIẾNG</a:t>
            </a:r>
            <a:r>
              <a:rPr lang="en-US" sz="1282" b="1" kern="10" dirty="0" smtClean="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1282" b="1" kern="10" dirty="0" err="1" smtClean="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VIỆT-LỚP</a:t>
            </a:r>
            <a:r>
              <a:rPr lang="en-US" sz="1282" b="1" kern="10" dirty="0" smtClean="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1282" b="1" kern="10" dirty="0" err="1" smtClean="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3A1</a:t>
            </a:r>
            <a:r>
              <a:rPr lang="en-US" sz="1282" b="1" kern="10" dirty="0" smtClean="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endParaRPr lang="en-US" sz="1282" b="1" kern="10" dirty="0">
              <a:ln w="9525">
                <a:solidFill>
                  <a:srgbClr val="000000"/>
                </a:solidFill>
                <a:round/>
                <a:headEnd/>
                <a:tailEnd/>
              </a:ln>
              <a:solidFill>
                <a:srgbClr val="0000FF"/>
              </a:solidFill>
              <a:effectLst>
                <a:outerShdw dist="45791" dir="2021404" algn="ctr" rotWithShape="0">
                  <a:srgbClr val="B2B2B2">
                    <a:alpha val="79999"/>
                  </a:srgbClr>
                </a:outerShdw>
              </a:effectLst>
              <a:latin typeface="Times New Roman"/>
              <a:cs typeface="Times New Roman"/>
            </a:endParaRPr>
          </a:p>
        </p:txBody>
      </p:sp>
      <p:pic>
        <p:nvPicPr>
          <p:cNvPr id="3085" name="Picture 13" descr="POINSET2"/>
          <p:cNvPicPr>
            <a:picLocks noChangeAspect="1" noChangeArrowheads="1"/>
          </p:cNvPicPr>
          <p:nvPr/>
        </p:nvPicPr>
        <p:blipFill>
          <a:blip r:embed="rId2"/>
          <a:srcRect/>
          <a:stretch>
            <a:fillRect/>
          </a:stretch>
        </p:blipFill>
        <p:spPr bwMode="auto">
          <a:xfrm flipH="1">
            <a:off x="9899651" y="33338"/>
            <a:ext cx="2078567" cy="1414462"/>
          </a:xfrm>
          <a:prstGeom prst="rect">
            <a:avLst/>
          </a:prstGeom>
          <a:noFill/>
          <a:ln w="9525">
            <a:noFill/>
            <a:miter lim="800000"/>
            <a:headEnd/>
            <a:tailEnd/>
          </a:ln>
        </p:spPr>
      </p:pic>
      <p:pic>
        <p:nvPicPr>
          <p:cNvPr id="3086" name="Picture 14" descr="POINSET3"/>
          <p:cNvPicPr>
            <a:picLocks noChangeAspect="1" noChangeArrowheads="1"/>
          </p:cNvPicPr>
          <p:nvPr/>
        </p:nvPicPr>
        <p:blipFill>
          <a:blip r:embed="rId6"/>
          <a:srcRect/>
          <a:stretch>
            <a:fillRect/>
          </a:stretch>
        </p:blipFill>
        <p:spPr bwMode="auto">
          <a:xfrm>
            <a:off x="10253133" y="5386388"/>
            <a:ext cx="1862667" cy="1344612"/>
          </a:xfrm>
          <a:prstGeom prst="rect">
            <a:avLst/>
          </a:prstGeom>
          <a:noFill/>
          <a:ln w="9525">
            <a:noFill/>
            <a:miter lim="800000"/>
            <a:headEnd/>
            <a:tailEnd/>
          </a:ln>
        </p:spPr>
      </p:pic>
      <p:sp>
        <p:nvSpPr>
          <p:cNvPr id="15" name="WordArt 12"/>
          <p:cNvSpPr>
            <a:spLocks noChangeArrowheads="1" noChangeShapeType="1" noTextEdit="1"/>
          </p:cNvSpPr>
          <p:nvPr/>
        </p:nvSpPr>
        <p:spPr bwMode="auto">
          <a:xfrm>
            <a:off x="3381356" y="5500702"/>
            <a:ext cx="5572164" cy="517525"/>
          </a:xfrm>
          <a:prstGeom prst="rect">
            <a:avLst/>
          </a:prstGeom>
        </p:spPr>
        <p:txBody>
          <a:bodyPr wrap="none" fromWordArt="1">
            <a:prstTxWarp prst="textPlain">
              <a:avLst>
                <a:gd name="adj" fmla="val 50000"/>
              </a:avLst>
            </a:prstTxWarp>
          </a:bodyPr>
          <a:lstStyle/>
          <a:p>
            <a:pPr algn="ctr"/>
            <a:r>
              <a:rPr lang="vi-VN" sz="1282" b="1" i="1" kern="10" dirty="0">
                <a:ln w="9525">
                  <a:solidFill>
                    <a:srgbClr val="000000"/>
                  </a:solidFill>
                  <a:round/>
                  <a:headEnd/>
                  <a:tailEnd/>
                </a:ln>
                <a:solidFill>
                  <a:srgbClr val="0000FF"/>
                </a:solidFill>
                <a:latin typeface="Times New Roman"/>
                <a:cs typeface="Times New Roman"/>
              </a:rPr>
              <a:t>GIÁO VIÊN: </a:t>
            </a:r>
            <a:r>
              <a:rPr lang="en-US" sz="1282" b="1" i="1" kern="10" dirty="0" err="1" smtClean="0">
                <a:ln w="9525">
                  <a:solidFill>
                    <a:srgbClr val="000000"/>
                  </a:solidFill>
                  <a:round/>
                  <a:headEnd/>
                  <a:tailEnd/>
                </a:ln>
                <a:solidFill>
                  <a:srgbClr val="0000FF"/>
                </a:solidFill>
                <a:latin typeface="Times New Roman"/>
                <a:cs typeface="Times New Roman"/>
              </a:rPr>
              <a:t>Điêu</a:t>
            </a:r>
            <a:r>
              <a:rPr lang="en-US" sz="1282" b="1" i="1" kern="10" dirty="0" smtClean="0">
                <a:ln w="9525">
                  <a:solidFill>
                    <a:srgbClr val="000000"/>
                  </a:solidFill>
                  <a:round/>
                  <a:headEnd/>
                  <a:tailEnd/>
                </a:ln>
                <a:solidFill>
                  <a:srgbClr val="0000FF"/>
                </a:solidFill>
                <a:latin typeface="Times New Roman"/>
                <a:cs typeface="Times New Roman"/>
              </a:rPr>
              <a:t> </a:t>
            </a:r>
            <a:r>
              <a:rPr lang="en-US" sz="1282" b="1" i="1" kern="10" dirty="0" err="1" smtClean="0">
                <a:ln w="9525">
                  <a:solidFill>
                    <a:srgbClr val="000000"/>
                  </a:solidFill>
                  <a:round/>
                  <a:headEnd/>
                  <a:tailEnd/>
                </a:ln>
                <a:solidFill>
                  <a:srgbClr val="0000FF"/>
                </a:solidFill>
                <a:latin typeface="Times New Roman"/>
                <a:cs typeface="Times New Roman"/>
              </a:rPr>
              <a:t>Thị</a:t>
            </a:r>
            <a:r>
              <a:rPr lang="en-US" sz="1282" b="1" i="1" kern="10" dirty="0" smtClean="0">
                <a:ln w="9525">
                  <a:solidFill>
                    <a:srgbClr val="000000"/>
                  </a:solidFill>
                  <a:round/>
                  <a:headEnd/>
                  <a:tailEnd/>
                </a:ln>
                <a:solidFill>
                  <a:srgbClr val="0000FF"/>
                </a:solidFill>
                <a:latin typeface="Times New Roman"/>
                <a:cs typeface="Times New Roman"/>
              </a:rPr>
              <a:t> </a:t>
            </a:r>
            <a:r>
              <a:rPr lang="en-US" sz="1282" b="1" i="1" kern="10" dirty="0" err="1" smtClean="0">
                <a:ln w="9525">
                  <a:solidFill>
                    <a:srgbClr val="000000"/>
                  </a:solidFill>
                  <a:round/>
                  <a:headEnd/>
                  <a:tailEnd/>
                </a:ln>
                <a:solidFill>
                  <a:srgbClr val="0000FF"/>
                </a:solidFill>
                <a:latin typeface="Times New Roman"/>
                <a:cs typeface="Times New Roman"/>
              </a:rPr>
              <a:t>Ngởi</a:t>
            </a:r>
            <a:endParaRPr lang="en-US" sz="1282" b="1" i="1" kern="10" dirty="0">
              <a:ln w="9525">
                <a:solidFill>
                  <a:srgbClr val="000000"/>
                </a:solidFill>
                <a:round/>
                <a:headEnd/>
                <a:tailEnd/>
              </a:ln>
              <a:solidFill>
                <a:srgbClr val="0000FF"/>
              </a:solidFill>
              <a:latin typeface="Times New Roman"/>
              <a:cs typeface="Times New Roman"/>
            </a:endParaRPr>
          </a:p>
        </p:txBody>
      </p:sp>
      <p:pic>
        <p:nvPicPr>
          <p:cNvPr id="3088" name="Picture 6" descr="taochu_glitter_29"/>
          <p:cNvPicPr>
            <a:picLocks noChangeAspect="1" noChangeArrowheads="1" noCrop="1"/>
          </p:cNvPicPr>
          <p:nvPr/>
        </p:nvPicPr>
        <p:blipFill>
          <a:blip r:embed="rId7"/>
          <a:srcRect/>
          <a:stretch>
            <a:fillRect/>
          </a:stretch>
        </p:blipFill>
        <p:spPr bwMode="auto">
          <a:xfrm rot="-778485">
            <a:off x="9543080" y="4360614"/>
            <a:ext cx="1407583" cy="957262"/>
          </a:xfrm>
          <a:prstGeom prst="rect">
            <a:avLst/>
          </a:prstGeom>
          <a:noFill/>
          <a:ln w="9525">
            <a:noFill/>
            <a:miter lim="800000"/>
            <a:headEnd/>
            <a:tailEnd/>
          </a:ln>
        </p:spPr>
      </p:pic>
      <p:pic>
        <p:nvPicPr>
          <p:cNvPr id="3089" name="Picture 6" descr="taochu_glitter_29"/>
          <p:cNvPicPr>
            <a:picLocks noChangeAspect="1" noChangeArrowheads="1" noCrop="1"/>
          </p:cNvPicPr>
          <p:nvPr/>
        </p:nvPicPr>
        <p:blipFill>
          <a:blip r:embed="rId7"/>
          <a:srcRect/>
          <a:stretch>
            <a:fillRect/>
          </a:stretch>
        </p:blipFill>
        <p:spPr bwMode="auto">
          <a:xfrm rot="4417531">
            <a:off x="1052675" y="3947418"/>
            <a:ext cx="1106487" cy="1483784"/>
          </a:xfrm>
          <a:prstGeom prst="rect">
            <a:avLst/>
          </a:prstGeom>
          <a:noFill/>
          <a:ln w="9525">
            <a:noFill/>
            <a:miter lim="800000"/>
            <a:headEnd/>
            <a:tailEnd/>
          </a:ln>
        </p:spPr>
      </p:pic>
      <p:pic>
        <p:nvPicPr>
          <p:cNvPr id="3090" name="Picture 6" descr="taochu_glitter_29"/>
          <p:cNvPicPr>
            <a:picLocks noChangeAspect="1" noChangeArrowheads="1" noCrop="1"/>
          </p:cNvPicPr>
          <p:nvPr/>
        </p:nvPicPr>
        <p:blipFill>
          <a:blip r:embed="rId7"/>
          <a:srcRect/>
          <a:stretch>
            <a:fillRect/>
          </a:stretch>
        </p:blipFill>
        <p:spPr bwMode="auto">
          <a:xfrm rot="-778485">
            <a:off x="8814758" y="3551990"/>
            <a:ext cx="1187451" cy="808037"/>
          </a:xfrm>
          <a:prstGeom prst="rect">
            <a:avLst/>
          </a:prstGeom>
          <a:noFill/>
          <a:ln w="9525">
            <a:noFill/>
            <a:miter lim="800000"/>
            <a:headEnd/>
            <a:tailEnd/>
          </a:ln>
        </p:spPr>
      </p:pic>
      <p:pic>
        <p:nvPicPr>
          <p:cNvPr id="3091" name="Picture 6" descr="taochu_glitter_29"/>
          <p:cNvPicPr>
            <a:picLocks noChangeAspect="1" noChangeArrowheads="1" noCrop="1"/>
          </p:cNvPicPr>
          <p:nvPr/>
        </p:nvPicPr>
        <p:blipFill>
          <a:blip r:embed="rId7"/>
          <a:srcRect/>
          <a:stretch>
            <a:fillRect/>
          </a:stretch>
        </p:blipFill>
        <p:spPr bwMode="auto">
          <a:xfrm rot="4417531">
            <a:off x="2378482" y="3184299"/>
            <a:ext cx="774700" cy="131868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withEffect">
                                  <p:stCondLst>
                                    <p:cond delay="0"/>
                                  </p:stCondLst>
                                  <p:childTnLst>
                                    <p:animClr clrSpc="rgb" dir="cw">
                                      <p:cBhvr>
                                        <p:cTn id="6" dur="2000" fill="hold"/>
                                        <p:tgtEl>
                                          <p:spTgt spid="33803"/>
                                        </p:tgtEl>
                                        <p:attrNameLst>
                                          <p:attrName>stroke.color</p:attrName>
                                        </p:attrNameLst>
                                      </p:cBhvr>
                                      <p:to>
                                        <a:schemeClr val="accent2"/>
                                      </p:to>
                                    </p:animClr>
                                    <p:set>
                                      <p:cBhvr>
                                        <p:cTn id="7" dur="2000" fill="hold"/>
                                        <p:tgtEl>
                                          <p:spTgt spid="33803"/>
                                        </p:tgtEl>
                                        <p:attrNameLst>
                                          <p:attrName>stroke.on</p:attrName>
                                        </p:attrNameLst>
                                      </p:cBhvr>
                                      <p:to>
                                        <p:strVal val="true"/>
                                      </p:to>
                                    </p:set>
                                  </p:childTnLst>
                                </p:cTn>
                              </p:par>
                              <p:par>
                                <p:cTn id="8"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9" dur="500" fill="hold"/>
                                        <p:tgtEl>
                                          <p:spTgt spid="33803"/>
                                        </p:tgtEl>
                                        <p:attrNameLst>
                                          <p:attrName>style.color</p:attrName>
                                        </p:attrNameLst>
                                      </p:cBhvr>
                                      <p:by>
                                        <p:hsl h="7200000" s="0" l="0"/>
                                      </p:by>
                                    </p:animClr>
                                    <p:animClr clrSpc="hsl" dir="cw">
                                      <p:cBhvr>
                                        <p:cTn id="10" dur="500" fill="hold"/>
                                        <p:tgtEl>
                                          <p:spTgt spid="33803"/>
                                        </p:tgtEl>
                                        <p:attrNameLst>
                                          <p:attrName>fillcolor</p:attrName>
                                        </p:attrNameLst>
                                      </p:cBhvr>
                                      <p:by>
                                        <p:hsl h="7200000" s="0" l="0"/>
                                      </p:by>
                                    </p:animClr>
                                    <p:animClr clrSpc="hsl" dir="cw">
                                      <p:cBhvr>
                                        <p:cTn id="11" dur="500" fill="hold"/>
                                        <p:tgtEl>
                                          <p:spTgt spid="33803"/>
                                        </p:tgtEl>
                                        <p:attrNameLst>
                                          <p:attrName>stroke.color</p:attrName>
                                        </p:attrNameLst>
                                      </p:cBhvr>
                                      <p:by>
                                        <p:hsl h="7200000" s="0" l="0"/>
                                      </p:by>
                                    </p:animClr>
                                    <p:set>
                                      <p:cBhvr>
                                        <p:cTn id="12" dur="500" fill="hold"/>
                                        <p:tgtEl>
                                          <p:spTgt spid="33803"/>
                                        </p:tgtEl>
                                        <p:attrNameLst>
                                          <p:attrName>fill.type</p:attrName>
                                        </p:attrNameLst>
                                      </p:cBhvr>
                                      <p:to>
                                        <p:strVal val="solid"/>
                                      </p:to>
                                    </p:set>
                                  </p:childTnLst>
                                </p:cTn>
                              </p:par>
                              <p:par>
                                <p:cTn id="13" presetID="7" presetClass="emph" presetSubtype="2" repeatCount="indefinite" fill="hold" nodeType="withEffect">
                                  <p:stCondLst>
                                    <p:cond delay="0"/>
                                  </p:stCondLst>
                                  <p:childTnLst>
                                    <p:animClr clrSpc="rgb" dir="cw">
                                      <p:cBhvr>
                                        <p:cTn id="14" dur="2000" fill="hold"/>
                                        <p:tgtEl>
                                          <p:spTgt spid="33804"/>
                                        </p:tgtEl>
                                        <p:attrNameLst>
                                          <p:attrName>stroke.color</p:attrName>
                                        </p:attrNameLst>
                                      </p:cBhvr>
                                      <p:to>
                                        <a:schemeClr val="accent2"/>
                                      </p:to>
                                    </p:animClr>
                                    <p:set>
                                      <p:cBhvr>
                                        <p:cTn id="15" dur="2000" fill="hold"/>
                                        <p:tgtEl>
                                          <p:spTgt spid="33804"/>
                                        </p:tgtEl>
                                        <p:attrNameLst>
                                          <p:attrName>stroke.on</p:attrName>
                                        </p:attrNameLst>
                                      </p:cBhvr>
                                      <p:to>
                                        <p:strVal val="true"/>
                                      </p:to>
                                    </p:set>
                                  </p:childTnLst>
                                </p:cTn>
                              </p:par>
                              <p:par>
                                <p:cTn id="16"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17" dur="500" fill="hold"/>
                                        <p:tgtEl>
                                          <p:spTgt spid="33804"/>
                                        </p:tgtEl>
                                        <p:attrNameLst>
                                          <p:attrName>style.color</p:attrName>
                                        </p:attrNameLst>
                                      </p:cBhvr>
                                      <p:by>
                                        <p:hsl h="7200000" s="0" l="0"/>
                                      </p:by>
                                    </p:animClr>
                                    <p:animClr clrSpc="hsl" dir="cw">
                                      <p:cBhvr>
                                        <p:cTn id="18" dur="500" fill="hold"/>
                                        <p:tgtEl>
                                          <p:spTgt spid="33804"/>
                                        </p:tgtEl>
                                        <p:attrNameLst>
                                          <p:attrName>fillcolor</p:attrName>
                                        </p:attrNameLst>
                                      </p:cBhvr>
                                      <p:by>
                                        <p:hsl h="7200000" s="0" l="0"/>
                                      </p:by>
                                    </p:animClr>
                                    <p:animClr clrSpc="hsl" dir="cw">
                                      <p:cBhvr>
                                        <p:cTn id="19" dur="500" fill="hold"/>
                                        <p:tgtEl>
                                          <p:spTgt spid="33804"/>
                                        </p:tgtEl>
                                        <p:attrNameLst>
                                          <p:attrName>stroke.color</p:attrName>
                                        </p:attrNameLst>
                                      </p:cBhvr>
                                      <p:by>
                                        <p:hsl h="7200000" s="0" l="0"/>
                                      </p:by>
                                    </p:animClr>
                                    <p:set>
                                      <p:cBhvr>
                                        <p:cTn id="20" dur="500" fill="hold"/>
                                        <p:tgtEl>
                                          <p:spTgt spid="33804"/>
                                        </p:tgtEl>
                                        <p:attrNameLst>
                                          <p:attrName>fill.type</p:attrName>
                                        </p:attrNameLst>
                                      </p:cBhvr>
                                      <p:to>
                                        <p:strVal val="solid"/>
                                      </p:to>
                                    </p:set>
                                  </p:childTnLst>
                                </p:cTn>
                              </p:par>
                              <p:par>
                                <p:cTn id="21" presetID="7" presetClass="emph" presetSubtype="2" repeatCount="indefinite" fill="hold" nodeType="withEffect">
                                  <p:stCondLst>
                                    <p:cond delay="0"/>
                                  </p:stCondLst>
                                  <p:childTnLst>
                                    <p:animClr clrSpc="rgb" dir="cw">
                                      <p:cBhvr>
                                        <p:cTn id="22" dur="2000" fill="hold"/>
                                        <p:tgtEl>
                                          <p:spTgt spid="15"/>
                                        </p:tgtEl>
                                        <p:attrNameLst>
                                          <p:attrName>stroke.color</p:attrName>
                                        </p:attrNameLst>
                                      </p:cBhvr>
                                      <p:to>
                                        <a:schemeClr val="accent2"/>
                                      </p:to>
                                    </p:animClr>
                                    <p:set>
                                      <p:cBhvr>
                                        <p:cTn id="23" dur="2000" fill="hold"/>
                                        <p:tgtEl>
                                          <p:spTgt spid="15"/>
                                        </p:tgtEl>
                                        <p:attrNameLst>
                                          <p:attrName>stroke.on</p:attrName>
                                        </p:attrNameLst>
                                      </p:cBhvr>
                                      <p:to>
                                        <p:strVal val="true"/>
                                      </p:to>
                                    </p:set>
                                  </p:childTnLst>
                                </p:cTn>
                              </p:par>
                              <p:par>
                                <p:cTn id="24"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25" dur="500" fill="hold"/>
                                        <p:tgtEl>
                                          <p:spTgt spid="15"/>
                                        </p:tgtEl>
                                        <p:attrNameLst>
                                          <p:attrName>style.color</p:attrName>
                                        </p:attrNameLst>
                                      </p:cBhvr>
                                      <p:by>
                                        <p:hsl h="7200000" s="0" l="0"/>
                                      </p:by>
                                    </p:animClr>
                                    <p:animClr clrSpc="hsl" dir="cw">
                                      <p:cBhvr>
                                        <p:cTn id="26" dur="500" fill="hold"/>
                                        <p:tgtEl>
                                          <p:spTgt spid="15"/>
                                        </p:tgtEl>
                                        <p:attrNameLst>
                                          <p:attrName>fillcolor</p:attrName>
                                        </p:attrNameLst>
                                      </p:cBhvr>
                                      <p:by>
                                        <p:hsl h="7200000" s="0" l="0"/>
                                      </p:by>
                                    </p:animClr>
                                    <p:animClr clrSpc="hsl" dir="cw">
                                      <p:cBhvr>
                                        <p:cTn id="27" dur="500" fill="hold"/>
                                        <p:tgtEl>
                                          <p:spTgt spid="15"/>
                                        </p:tgtEl>
                                        <p:attrNameLst>
                                          <p:attrName>stroke.color</p:attrName>
                                        </p:attrNameLst>
                                      </p:cBhvr>
                                      <p:by>
                                        <p:hsl h="7200000" s="0" l="0"/>
                                      </p:by>
                                    </p:animClr>
                                    <p:set>
                                      <p:cBhvr>
                                        <p:cTn id="28"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animBg="1"/>
      <p:bldP spid="3380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 xmlns:a16="http://schemas.microsoft.com/office/drawing/2014/main" id="{F9AC805C-20B9-D478-A468-ED6319489366}"/>
              </a:ext>
            </a:extLst>
          </p:cNvPr>
          <p:cNvSpPr txBox="1"/>
          <p:nvPr/>
        </p:nvSpPr>
        <p:spPr>
          <a:xfrm>
            <a:off x="3619500" y="0"/>
            <a:ext cx="4419600" cy="735779"/>
          </a:xfrm>
          <a:prstGeom prst="rect">
            <a:avLst/>
          </a:prstGeom>
        </p:spPr>
        <p:txBody>
          <a:bodyPr wrap="square" lIns="0" tIns="0" rIns="0" bIns="0" rtlCol="0" anchor="t">
            <a:spAutoFit/>
          </a:bodyPr>
          <a:lstStyle/>
          <a:p>
            <a:pPr algn="ctr">
              <a:lnSpc>
                <a:spcPts val="6400"/>
              </a:lnSpc>
              <a:spcBef>
                <a:spcPct val="0"/>
              </a:spcBef>
            </a:pPr>
            <a:r>
              <a:rPr lang="en-US" sz="4000" b="1" spc="-133" dirty="0" err="1" smtClean="0">
                <a:solidFill>
                  <a:srgbClr val="FF0000"/>
                </a:solidFill>
                <a:latin typeface="Times New Roman" pitchFamily="18" charset="0"/>
                <a:cs typeface="Times New Roman" pitchFamily="18" charset="0"/>
              </a:rPr>
              <a:t>Bài</a:t>
            </a:r>
            <a:r>
              <a:rPr lang="en-US" sz="4000" b="1" spc="-133" dirty="0" smtClean="0">
                <a:solidFill>
                  <a:srgbClr val="FF0000"/>
                </a:solidFill>
                <a:latin typeface="Times New Roman" pitchFamily="18" charset="0"/>
                <a:cs typeface="Times New Roman" pitchFamily="18" charset="0"/>
              </a:rPr>
              <a:t> </a:t>
            </a:r>
            <a:r>
              <a:rPr lang="en-US" sz="4000" b="1" spc="-133" dirty="0" err="1" smtClean="0">
                <a:solidFill>
                  <a:srgbClr val="FF0000"/>
                </a:solidFill>
                <a:latin typeface="Times New Roman" pitchFamily="18" charset="0"/>
                <a:cs typeface="Times New Roman" pitchFamily="18" charset="0"/>
              </a:rPr>
              <a:t>tập</a:t>
            </a:r>
            <a:r>
              <a:rPr lang="en-US" sz="4000" b="1" spc="-133" dirty="0" smtClean="0">
                <a:solidFill>
                  <a:srgbClr val="FF0000"/>
                </a:solidFill>
                <a:latin typeface="Times New Roman" pitchFamily="18" charset="0"/>
                <a:cs typeface="Times New Roman" pitchFamily="18" charset="0"/>
              </a:rPr>
              <a:t> </a:t>
            </a:r>
            <a:r>
              <a:rPr lang="en-US" sz="4000" b="1" spc="-133" dirty="0" err="1" smtClean="0">
                <a:solidFill>
                  <a:srgbClr val="FF0000"/>
                </a:solidFill>
                <a:latin typeface="Times New Roman" pitchFamily="18" charset="0"/>
                <a:cs typeface="Times New Roman" pitchFamily="18" charset="0"/>
              </a:rPr>
              <a:t>làm</a:t>
            </a:r>
            <a:r>
              <a:rPr lang="en-US" sz="4000" b="1" spc="-133" dirty="0" smtClean="0">
                <a:solidFill>
                  <a:srgbClr val="FF0000"/>
                </a:solidFill>
                <a:latin typeface="Times New Roman" pitchFamily="18" charset="0"/>
                <a:cs typeface="Times New Roman" pitchFamily="18" charset="0"/>
              </a:rPr>
              <a:t> </a:t>
            </a:r>
            <a:r>
              <a:rPr lang="en-US" sz="4000" b="1" spc="-133" dirty="0" err="1" smtClean="0">
                <a:solidFill>
                  <a:srgbClr val="FF0000"/>
                </a:solidFill>
                <a:latin typeface="Times New Roman" pitchFamily="18" charset="0"/>
                <a:cs typeface="Times New Roman" pitchFamily="18" charset="0"/>
              </a:rPr>
              <a:t>văn</a:t>
            </a:r>
            <a:endParaRPr lang="en-US" sz="4000" b="1" spc="-133" dirty="0">
              <a:solidFill>
                <a:srgbClr val="FF0000"/>
              </a:solidFill>
              <a:latin typeface="Times New Roman" pitchFamily="18" charset="0"/>
              <a:cs typeface="Times New Roman" pitchFamily="18" charset="0"/>
            </a:endParaRPr>
          </a:p>
        </p:txBody>
      </p:sp>
      <p:sp>
        <p:nvSpPr>
          <p:cNvPr id="3" name="Rectangle 2"/>
          <p:cNvSpPr/>
          <p:nvPr/>
        </p:nvSpPr>
        <p:spPr>
          <a:xfrm>
            <a:off x="238084" y="714356"/>
            <a:ext cx="11787270" cy="6001643"/>
          </a:xfrm>
          <a:prstGeom prst="rect">
            <a:avLst/>
          </a:prstGeom>
        </p:spPr>
        <p:txBody>
          <a:bodyPr wrap="square">
            <a:spAutoFit/>
          </a:bodyPr>
          <a:lstStyle/>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mj-lt"/>
              </a:rPr>
              <a:t>Có </a:t>
            </a:r>
            <a:r>
              <a:rPr lang="vi-VN" sz="2400" b="1" dirty="0">
                <a:solidFill>
                  <a:schemeClr val="accent1">
                    <a:lumMod val="75000"/>
                  </a:schemeClr>
                </a:solidFill>
                <a:latin typeface="+mj-lt"/>
              </a:rPr>
              <a:t>lần, cô giáo ra cho chúng tôi một đề văn ở lớp: “Em đã làm gì để giúp đỡ mẹ</a:t>
            </a:r>
            <a:r>
              <a:rPr lang="vi-VN" sz="2400" b="1" dirty="0" smtClean="0">
                <a:solidFill>
                  <a:schemeClr val="accent1">
                    <a:lumMod val="75000"/>
                  </a:schemeClr>
                </a:solidFill>
                <a:latin typeface="+mj-lt"/>
              </a:rPr>
              <a:t>?”</a:t>
            </a:r>
            <a:r>
              <a:rPr lang="en-US" sz="2400" b="1" dirty="0" smtClean="0">
                <a:solidFill>
                  <a:schemeClr val="accent1">
                    <a:lumMod val="75000"/>
                  </a:schemeClr>
                </a:solidFill>
                <a:latin typeface="+mj-lt"/>
              </a:rPr>
              <a:t>.</a:t>
            </a:r>
            <a:endParaRPr lang="vi-VN" sz="2400" b="1" dirty="0">
              <a:solidFill>
                <a:schemeClr val="accent1">
                  <a:lumMod val="75000"/>
                </a:schemeClr>
              </a:solidFill>
              <a:latin typeface="+mj-lt"/>
            </a:endParaRP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Tôi </a:t>
            </a:r>
            <a:r>
              <a:rPr lang="vi-VN" sz="2400" b="1" dirty="0">
                <a:solidFill>
                  <a:schemeClr val="accent1">
                    <a:lumMod val="75000"/>
                  </a:schemeClr>
                </a:solidFill>
                <a:latin typeface="+mj-lt"/>
              </a:rPr>
              <a:t>loay hoay mất một lúc, rồi cầm bút và bắt đầu viết: “Em đã nhiều lần giúp đỡ mẹ. Em quét nhà và rửa bát đĩa. Đôi khi, em giặt khăn mùi soa</a:t>
            </a:r>
            <a:r>
              <a:rPr lang="vi-VN" sz="2400" b="1" dirty="0" smtClean="0">
                <a:solidFill>
                  <a:schemeClr val="accent1">
                    <a:lumMod val="75000"/>
                  </a:schemeClr>
                </a:solidFill>
                <a:latin typeface="+mj-lt"/>
              </a:rPr>
              <a:t>”</a:t>
            </a:r>
            <a:r>
              <a:rPr lang="en-US" sz="2400" b="1" dirty="0" smtClean="0">
                <a:solidFill>
                  <a:schemeClr val="accent1">
                    <a:lumMod val="75000"/>
                  </a:schemeClr>
                </a:solidFill>
                <a:latin typeface="+mj-lt"/>
              </a:rPr>
              <a:t>.</a:t>
            </a:r>
            <a:endParaRPr lang="vi-VN" sz="2400" b="1" dirty="0">
              <a:solidFill>
                <a:schemeClr val="accent1">
                  <a:lumMod val="75000"/>
                </a:schemeClr>
              </a:solidFill>
              <a:latin typeface="+mj-lt"/>
            </a:endParaRP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Đến </a:t>
            </a:r>
            <a:r>
              <a:rPr lang="vi-VN" sz="2400" b="1" dirty="0">
                <a:solidFill>
                  <a:schemeClr val="accent1">
                    <a:lumMod val="75000"/>
                  </a:schemeClr>
                </a:solidFill>
                <a:latin typeface="+mj-lt"/>
              </a:rPr>
              <a:t>đây, tôi bỗng thấy bí. Quả thật, ở nhà, mẹ thường làm mọi việc. Thỉnh thoảng, mẹ bận, định bảo tôi giúp việc này việc kia, nhưng thấy tôi đang học, mẹ lại thôi.</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Tôi </a:t>
            </a:r>
            <a:r>
              <a:rPr lang="vi-VN" sz="2400" b="1" dirty="0">
                <a:solidFill>
                  <a:schemeClr val="accent1">
                    <a:lumMod val="75000"/>
                  </a:schemeClr>
                </a:solidFill>
                <a:latin typeface="+mj-lt"/>
              </a:rPr>
              <a:t>nhìn sang Liu-xi-a, thấy bạn ấy đang viết lia lịa. Thế là tôi bỗng nhớ có lần tôi giặt bít tất của mình, bèn viết thêm: “Em còn giặt bít tất</a:t>
            </a:r>
            <a:r>
              <a:rPr lang="vi-VN" sz="2400" b="1" dirty="0" smtClean="0">
                <a:solidFill>
                  <a:schemeClr val="accent1">
                    <a:lumMod val="75000"/>
                  </a:schemeClr>
                </a:solidFill>
                <a:latin typeface="+mj-lt"/>
              </a:rPr>
              <a:t>”</a:t>
            </a:r>
            <a:r>
              <a:rPr lang="en-US" sz="2400" b="1" dirty="0" smtClean="0">
                <a:solidFill>
                  <a:schemeClr val="accent1">
                    <a:lumMod val="75000"/>
                  </a:schemeClr>
                </a:solidFill>
                <a:latin typeface="+mj-lt"/>
              </a:rPr>
              <a:t>.</a:t>
            </a:r>
          </a:p>
          <a:p>
            <a:pPr lvl="0"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400" b="1" dirty="0" smtClean="0">
                <a:solidFill>
                  <a:schemeClr val="accent1">
                    <a:lumMod val="75000"/>
                  </a:schemeClr>
                </a:solidFill>
                <a:latin typeface="+mj-lt"/>
              </a:rPr>
              <a:t>.</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Mấy hôm sau, sáng Chủ nhật, mẹ bảo tôi:</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 Cô-li-a này! Hôm nay con giặt áo sơ mi và quần áo lót đi nhé!</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Tôi tròn xoe mắt. Nhưng rồi tôi vui vẻ nhận lời, vì đó là việc làm mà tôi đã nói trong bài tập làm văn.</a:t>
            </a:r>
          </a:p>
          <a:p>
            <a:pPr algn="r"/>
            <a:r>
              <a:rPr lang="vi-VN" sz="2400" b="1" dirty="0" smtClean="0">
                <a:solidFill>
                  <a:schemeClr val="accent1">
                    <a:lumMod val="75000"/>
                  </a:schemeClr>
                </a:solidFill>
                <a:latin typeface="Nunito Black" pitchFamily="2" charset="0"/>
              </a:rPr>
              <a:t>(Theo Pi-vô-va-rô-ra</a:t>
            </a:r>
            <a:endParaRPr lang="vi-VN" sz="2400" b="1" dirty="0">
              <a:solidFill>
                <a:schemeClr val="accent1">
                  <a:lumMod val="75000"/>
                </a:schemeClr>
              </a:solidFill>
              <a:latin typeface="+mj-lt"/>
            </a:endParaRPr>
          </a:p>
        </p:txBody>
      </p:sp>
    </p:spTree>
    <p:extLst>
      <p:ext uri="{BB962C8B-B14F-4D97-AF65-F5344CB8AC3E}">
        <p14:creationId xmlns:p14="http://schemas.microsoft.com/office/powerpoint/2010/main" xmlns="" val="280264592"/>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9" y="15240"/>
            <a:ext cx="957155" cy="762066"/>
          </a:xfrm>
          <a:prstGeom prst="rect">
            <a:avLst/>
          </a:prstGeom>
        </p:spPr>
      </p:pic>
      <p:pic>
        <p:nvPicPr>
          <p:cNvPr id="3" name="Picture 2"/>
          <p:cNvPicPr>
            <a:picLocks noChangeAspect="1"/>
          </p:cNvPicPr>
          <p:nvPr/>
        </p:nvPicPr>
        <p:blipFill>
          <a:blip r:embed="rId4"/>
          <a:stretch>
            <a:fillRect/>
          </a:stretch>
        </p:blipFill>
        <p:spPr>
          <a:xfrm>
            <a:off x="1594019" y="12100"/>
            <a:ext cx="8610600" cy="6845900"/>
          </a:xfrm>
          <a:prstGeom prst="rect">
            <a:avLst/>
          </a:prstGeom>
        </p:spPr>
      </p:pic>
      <p:grpSp>
        <p:nvGrpSpPr>
          <p:cNvPr id="20" name="Group 19"/>
          <p:cNvGrpSpPr/>
          <p:nvPr/>
        </p:nvGrpSpPr>
        <p:grpSpPr>
          <a:xfrm>
            <a:off x="1815497" y="1359710"/>
            <a:ext cx="7644038" cy="2076910"/>
            <a:chOff x="1895407" y="1646988"/>
            <a:chExt cx="7533047" cy="2076910"/>
          </a:xfrm>
        </p:grpSpPr>
        <p:sp>
          <p:nvSpPr>
            <p:cNvPr id="9" name="Rectangle 8"/>
            <p:cNvSpPr/>
            <p:nvPr/>
          </p:nvSpPr>
          <p:spPr>
            <a:xfrm>
              <a:off x="1895407" y="1653984"/>
              <a:ext cx="1938528" cy="523220"/>
            </a:xfrm>
            <a:prstGeom prst="rect">
              <a:avLst/>
            </a:prstGeom>
          </p:spPr>
          <p:txBody>
            <a:bodyPr wrap="square">
              <a:spAutoFit/>
            </a:bodyPr>
            <a:lstStyle/>
            <a:p>
              <a:pPr lvl="0" algn="ctr"/>
              <a:r>
                <a:rPr lang="en-US" sz="2800" dirty="0" err="1">
                  <a:solidFill>
                    <a:srgbClr val="F79646">
                      <a:lumMod val="50000"/>
                    </a:srgbClr>
                  </a:solidFill>
                  <a:latin typeface="Times New Roman" pitchFamily="18" charset="0"/>
                  <a:cs typeface="Times New Roman" pitchFamily="18" charset="0"/>
                </a:rPr>
                <a:t>loay</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hoay</a:t>
              </a:r>
              <a:endParaRPr lang="en-US" sz="2800" dirty="0">
                <a:solidFill>
                  <a:srgbClr val="F79646">
                    <a:lumMod val="50000"/>
                  </a:srgbClr>
                </a:solidFill>
                <a:latin typeface="Times New Roman" pitchFamily="18" charset="0"/>
                <a:cs typeface="Times New Roman" pitchFamily="18" charset="0"/>
              </a:endParaRPr>
            </a:p>
          </p:txBody>
        </p:sp>
        <p:sp>
          <p:nvSpPr>
            <p:cNvPr id="13" name="Rectangle 12"/>
            <p:cNvSpPr/>
            <p:nvPr/>
          </p:nvSpPr>
          <p:spPr>
            <a:xfrm>
              <a:off x="4322207" y="1661068"/>
              <a:ext cx="979747" cy="523220"/>
            </a:xfrm>
            <a:prstGeom prst="rect">
              <a:avLst/>
            </a:prstGeom>
          </p:spPr>
          <p:txBody>
            <a:bodyPr wrap="none">
              <a:spAutoFit/>
            </a:bodyPr>
            <a:lstStyle/>
            <a:p>
              <a:pPr lvl="0" algn="ctr"/>
              <a:r>
                <a:rPr lang="en-US" sz="2800" dirty="0" err="1">
                  <a:solidFill>
                    <a:srgbClr val="F79646">
                      <a:lumMod val="50000"/>
                    </a:srgbClr>
                  </a:solidFill>
                  <a:latin typeface="Times New Roman" pitchFamily="18" charset="0"/>
                  <a:cs typeface="Times New Roman" pitchFamily="18" charset="0"/>
                </a:rPr>
                <a:t>lia</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lịa</a:t>
              </a:r>
              <a:endParaRPr lang="en-US" sz="2800" dirty="0">
                <a:solidFill>
                  <a:srgbClr val="F79646">
                    <a:lumMod val="50000"/>
                  </a:srgbClr>
                </a:solidFill>
                <a:latin typeface="Times New Roman" pitchFamily="18" charset="0"/>
                <a:cs typeface="Times New Roman" pitchFamily="18" charset="0"/>
              </a:endParaRPr>
            </a:p>
          </p:txBody>
        </p:sp>
        <p:sp>
          <p:nvSpPr>
            <p:cNvPr id="14" name="Rectangle 13"/>
            <p:cNvSpPr/>
            <p:nvPr/>
          </p:nvSpPr>
          <p:spPr>
            <a:xfrm>
              <a:off x="6180176" y="1661068"/>
              <a:ext cx="1346244" cy="523220"/>
            </a:xfrm>
            <a:prstGeom prst="rect">
              <a:avLst/>
            </a:prstGeom>
          </p:spPr>
          <p:txBody>
            <a:bodyPr wrap="none">
              <a:spAutoFit/>
            </a:bodyPr>
            <a:lstStyle/>
            <a:p>
              <a:pPr lvl="0" algn="ctr"/>
              <a:r>
                <a:rPr lang="en-US" sz="2800" dirty="0">
                  <a:solidFill>
                    <a:srgbClr val="F79646">
                      <a:lumMod val="50000"/>
                    </a:srgbClr>
                  </a:solidFill>
                  <a:latin typeface="Times New Roman" pitchFamily="18" charset="0"/>
                  <a:cs typeface="Times New Roman" pitchFamily="18" charset="0"/>
                </a:rPr>
                <a:t>Liu-xi-a</a:t>
              </a:r>
            </a:p>
          </p:txBody>
        </p:sp>
        <p:sp>
          <p:nvSpPr>
            <p:cNvPr id="15" name="Rectangle 14"/>
            <p:cNvSpPr/>
            <p:nvPr/>
          </p:nvSpPr>
          <p:spPr>
            <a:xfrm>
              <a:off x="8244922" y="1646988"/>
              <a:ext cx="1183532" cy="523220"/>
            </a:xfrm>
            <a:prstGeom prst="rect">
              <a:avLst/>
            </a:prstGeom>
          </p:spPr>
          <p:txBody>
            <a:bodyPr wrap="none">
              <a:spAutoFit/>
            </a:bodyPr>
            <a:lstStyle/>
            <a:p>
              <a:pPr lvl="0" algn="ctr"/>
              <a:r>
                <a:rPr lang="en-US" sz="2800" dirty="0" err="1">
                  <a:solidFill>
                    <a:srgbClr val="F79646">
                      <a:lumMod val="50000"/>
                    </a:srgbClr>
                  </a:solidFill>
                  <a:latin typeface="Times New Roman" pitchFamily="18" charset="0"/>
                  <a:cs typeface="Times New Roman" pitchFamily="18" charset="0"/>
                </a:rPr>
                <a:t>Cô</a:t>
              </a:r>
              <a:r>
                <a:rPr lang="en-US" sz="2800" dirty="0">
                  <a:solidFill>
                    <a:srgbClr val="F79646">
                      <a:lumMod val="50000"/>
                    </a:srgbClr>
                  </a:solidFill>
                  <a:latin typeface="Times New Roman" pitchFamily="18" charset="0"/>
                  <a:cs typeface="Times New Roman" pitchFamily="18" charset="0"/>
                </a:rPr>
                <a:t>-li-a</a:t>
              </a:r>
            </a:p>
          </p:txBody>
        </p:sp>
        <p:sp>
          <p:nvSpPr>
            <p:cNvPr id="17" name="Rectangle 16"/>
            <p:cNvSpPr/>
            <p:nvPr/>
          </p:nvSpPr>
          <p:spPr>
            <a:xfrm>
              <a:off x="3016126" y="3200678"/>
              <a:ext cx="1900820" cy="523220"/>
            </a:xfrm>
            <a:prstGeom prst="rect">
              <a:avLst/>
            </a:prstGeom>
          </p:spPr>
          <p:txBody>
            <a:bodyPr wrap="square">
              <a:spAutoFit/>
            </a:bodyPr>
            <a:lstStyle/>
            <a:p>
              <a:pPr lvl="0" algn="ctr"/>
              <a:r>
                <a:rPr lang="en-US" sz="2800" dirty="0" err="1">
                  <a:solidFill>
                    <a:srgbClr val="F79646">
                      <a:lumMod val="50000"/>
                    </a:srgbClr>
                  </a:solidFill>
                  <a:latin typeface="Times New Roman" pitchFamily="18" charset="0"/>
                  <a:cs typeface="Times New Roman" pitchFamily="18" charset="0"/>
                </a:rPr>
                <a:t>ngắn</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ngủn</a:t>
              </a:r>
              <a:endParaRPr lang="en-US" sz="2800" dirty="0">
                <a:solidFill>
                  <a:srgbClr val="F79646">
                    <a:lumMod val="50000"/>
                  </a:srgbClr>
                </a:solidFill>
                <a:latin typeface="Times New Roman" pitchFamily="18" charset="0"/>
                <a:cs typeface="Times New Roman" pitchFamily="18" charset="0"/>
              </a:endParaRPr>
            </a:p>
          </p:txBody>
        </p:sp>
        <p:sp>
          <p:nvSpPr>
            <p:cNvPr id="19" name="Rectangle 18"/>
            <p:cNvSpPr/>
            <p:nvPr/>
          </p:nvSpPr>
          <p:spPr>
            <a:xfrm>
              <a:off x="7017669" y="3200678"/>
              <a:ext cx="1339925" cy="523220"/>
            </a:xfrm>
            <a:prstGeom prst="rect">
              <a:avLst/>
            </a:prstGeom>
          </p:spPr>
          <p:txBody>
            <a:bodyPr wrap="none">
              <a:spAutoFit/>
            </a:bodyPr>
            <a:lstStyle/>
            <a:p>
              <a:pPr lvl="0" algn="ctr"/>
              <a:r>
                <a:rPr lang="en-US" sz="2800" dirty="0" err="1" smtClean="0">
                  <a:solidFill>
                    <a:srgbClr val="F79646">
                      <a:lumMod val="50000"/>
                    </a:srgbClr>
                  </a:solidFill>
                  <a:latin typeface="Times New Roman" pitchFamily="18" charset="0"/>
                  <a:cs typeface="Times New Roman" pitchFamily="18" charset="0"/>
                </a:rPr>
                <a:t>nhận</a:t>
              </a:r>
              <a:r>
                <a:rPr lang="en-US" sz="2800" dirty="0" smtClean="0">
                  <a:solidFill>
                    <a:srgbClr val="F79646">
                      <a:lumMod val="50000"/>
                    </a:srgbClr>
                  </a:solidFill>
                  <a:latin typeface="Times New Roman" pitchFamily="18" charset="0"/>
                  <a:cs typeface="Times New Roman" pitchFamily="18" charset="0"/>
                </a:rPr>
                <a:t> </a:t>
              </a:r>
              <a:r>
                <a:rPr lang="en-US" sz="2800" dirty="0" err="1" smtClean="0">
                  <a:solidFill>
                    <a:srgbClr val="F79646">
                      <a:lumMod val="50000"/>
                    </a:srgbClr>
                  </a:solidFill>
                  <a:latin typeface="Times New Roman" pitchFamily="18" charset="0"/>
                  <a:cs typeface="Times New Roman" pitchFamily="18" charset="0"/>
                </a:rPr>
                <a:t>lời</a:t>
              </a:r>
              <a:endParaRPr lang="en-US" sz="2800" dirty="0">
                <a:solidFill>
                  <a:srgbClr val="F79646">
                    <a:lumMod val="50000"/>
                  </a:srgbClr>
                </a:solidFill>
                <a:latin typeface="Times New Roman" pitchFamily="18" charset="0"/>
                <a:cs typeface="Times New Roman" pitchFamily="18" charset="0"/>
              </a:endParaRPr>
            </a:p>
          </p:txBody>
        </p:sp>
      </p:grpSp>
      <p:sp>
        <p:nvSpPr>
          <p:cNvPr id="21" name="Rectangle 20"/>
          <p:cNvSpPr/>
          <p:nvPr/>
        </p:nvSpPr>
        <p:spPr>
          <a:xfrm>
            <a:off x="4907014" y="4318117"/>
            <a:ext cx="1984612" cy="954107"/>
          </a:xfrm>
          <a:prstGeom prst="rect">
            <a:avLst/>
          </a:prstGeom>
        </p:spPr>
        <p:txBody>
          <a:bodyPr wrap="square">
            <a:spAutoFit/>
          </a:bodyPr>
          <a:lstStyle/>
          <a:p>
            <a:pPr lvl="0" algn="ctr"/>
            <a:r>
              <a:rPr lang="en-US" sz="2800" b="1" dirty="0" err="1">
                <a:solidFill>
                  <a:srgbClr val="FF0000"/>
                </a:solidFill>
                <a:latin typeface="Times New Roman" pitchFamily="18" charset="0"/>
                <a:cs typeface="Times New Roman" pitchFamily="18" charset="0"/>
              </a:rPr>
              <a:t>Luyện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khó</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41916309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9" y="15240"/>
            <a:ext cx="957155" cy="762066"/>
          </a:xfrm>
          <a:prstGeom prst="rect">
            <a:avLst/>
          </a:prstGeom>
        </p:spPr>
      </p:pic>
      <p:sp>
        <p:nvSpPr>
          <p:cNvPr id="10" name="TextBox 9">
            <a:extLst>
              <a:ext uri="{FF2B5EF4-FFF2-40B4-BE49-F238E27FC236}">
                <a16:creationId xmlns="" xmlns:a16="http://schemas.microsoft.com/office/drawing/2014/main" id="{2D9E22BA-1147-6B37-2480-A90B3680939E}"/>
              </a:ext>
            </a:extLst>
          </p:cNvPr>
          <p:cNvSpPr txBox="1"/>
          <p:nvPr/>
        </p:nvSpPr>
        <p:spPr>
          <a:xfrm>
            <a:off x="2590801" y="715928"/>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Thỉnh thoảng, mẹ bận, định bảo tôi giúp việc này việc kia, nhưng thấy tôi đang học, mẹ lại thôi.</a:t>
            </a:r>
          </a:p>
        </p:txBody>
      </p:sp>
      <p:sp>
        <p:nvSpPr>
          <p:cNvPr id="2" name="Rectangle 1"/>
          <p:cNvSpPr/>
          <p:nvPr/>
        </p:nvSpPr>
        <p:spPr>
          <a:xfrm>
            <a:off x="2590801" y="2031189"/>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Nhưng rồi tôi vui vẻ nhận lời, vì đó là việc làm mà tôi đã nói trong bài tập làm văn.</a:t>
            </a:r>
          </a:p>
        </p:txBody>
      </p:sp>
      <p:cxnSp>
        <p:nvCxnSpPr>
          <p:cNvPr id="9" name="Straight Connector 8"/>
          <p:cNvCxnSpPr/>
          <p:nvPr/>
        </p:nvCxnSpPr>
        <p:spPr>
          <a:xfrm flipH="1">
            <a:off x="4667240" y="777306"/>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5953124" y="782052"/>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H="1">
            <a:off x="3167042" y="1142984"/>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6881818" y="1139242"/>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H="1">
            <a:off x="6881818" y="2139374"/>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9882214" y="2139374"/>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xmlns=""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 xmlns:a16="http://schemas.microsoft.com/office/drawing/2014/main" id="{F9AC805C-20B9-D478-A468-ED6319489366}"/>
              </a:ext>
            </a:extLst>
          </p:cNvPr>
          <p:cNvSpPr txBox="1"/>
          <p:nvPr/>
        </p:nvSpPr>
        <p:spPr>
          <a:xfrm>
            <a:off x="3619500" y="0"/>
            <a:ext cx="4419600" cy="735779"/>
          </a:xfrm>
          <a:prstGeom prst="rect">
            <a:avLst/>
          </a:prstGeom>
        </p:spPr>
        <p:txBody>
          <a:bodyPr wrap="square" lIns="0" tIns="0" rIns="0" bIns="0" rtlCol="0" anchor="t">
            <a:spAutoFit/>
          </a:bodyPr>
          <a:lstStyle/>
          <a:p>
            <a:pPr algn="ctr">
              <a:lnSpc>
                <a:spcPts val="6400"/>
              </a:lnSpc>
              <a:spcBef>
                <a:spcPct val="0"/>
              </a:spcBef>
            </a:pPr>
            <a:r>
              <a:rPr lang="en-US" sz="4000" b="1" spc="-133" dirty="0" err="1" smtClean="0">
                <a:solidFill>
                  <a:srgbClr val="FF0000"/>
                </a:solidFill>
                <a:latin typeface="Times New Roman" pitchFamily="18" charset="0"/>
                <a:cs typeface="Times New Roman" pitchFamily="18" charset="0"/>
              </a:rPr>
              <a:t>Bài</a:t>
            </a:r>
            <a:r>
              <a:rPr lang="en-US" sz="4000" b="1" spc="-133" dirty="0" smtClean="0">
                <a:solidFill>
                  <a:srgbClr val="FF0000"/>
                </a:solidFill>
                <a:latin typeface="Times New Roman" pitchFamily="18" charset="0"/>
                <a:cs typeface="Times New Roman" pitchFamily="18" charset="0"/>
              </a:rPr>
              <a:t> </a:t>
            </a:r>
            <a:r>
              <a:rPr lang="en-US" sz="4000" b="1" spc="-133" dirty="0" err="1" smtClean="0">
                <a:solidFill>
                  <a:srgbClr val="FF0000"/>
                </a:solidFill>
                <a:latin typeface="Times New Roman" pitchFamily="18" charset="0"/>
                <a:cs typeface="Times New Roman" pitchFamily="18" charset="0"/>
              </a:rPr>
              <a:t>tập</a:t>
            </a:r>
            <a:r>
              <a:rPr lang="en-US" sz="4000" b="1" spc="-133" dirty="0" smtClean="0">
                <a:solidFill>
                  <a:srgbClr val="FF0000"/>
                </a:solidFill>
                <a:latin typeface="Times New Roman" pitchFamily="18" charset="0"/>
                <a:cs typeface="Times New Roman" pitchFamily="18" charset="0"/>
              </a:rPr>
              <a:t> </a:t>
            </a:r>
            <a:r>
              <a:rPr lang="en-US" sz="4000" b="1" spc="-133" dirty="0" err="1" smtClean="0">
                <a:solidFill>
                  <a:srgbClr val="FF0000"/>
                </a:solidFill>
                <a:latin typeface="Times New Roman" pitchFamily="18" charset="0"/>
                <a:cs typeface="Times New Roman" pitchFamily="18" charset="0"/>
              </a:rPr>
              <a:t>làm</a:t>
            </a:r>
            <a:r>
              <a:rPr lang="en-US" sz="4000" b="1" spc="-133" dirty="0" smtClean="0">
                <a:solidFill>
                  <a:srgbClr val="FF0000"/>
                </a:solidFill>
                <a:latin typeface="Times New Roman" pitchFamily="18" charset="0"/>
                <a:cs typeface="Times New Roman" pitchFamily="18" charset="0"/>
              </a:rPr>
              <a:t> </a:t>
            </a:r>
            <a:r>
              <a:rPr lang="en-US" sz="4000" b="1" spc="-133" dirty="0" err="1" smtClean="0">
                <a:solidFill>
                  <a:srgbClr val="FF0000"/>
                </a:solidFill>
                <a:latin typeface="Times New Roman" pitchFamily="18" charset="0"/>
                <a:cs typeface="Times New Roman" pitchFamily="18" charset="0"/>
              </a:rPr>
              <a:t>văn</a:t>
            </a:r>
            <a:endParaRPr lang="en-US" sz="4000" b="1" spc="-133" dirty="0">
              <a:solidFill>
                <a:srgbClr val="FF0000"/>
              </a:solidFill>
              <a:latin typeface="Times New Roman" pitchFamily="18" charset="0"/>
              <a:cs typeface="Times New Roman" pitchFamily="18" charset="0"/>
            </a:endParaRPr>
          </a:p>
        </p:txBody>
      </p:sp>
      <p:sp>
        <p:nvSpPr>
          <p:cNvPr id="3" name="Rectangle 2"/>
          <p:cNvSpPr/>
          <p:nvPr/>
        </p:nvSpPr>
        <p:spPr>
          <a:xfrm>
            <a:off x="238084" y="714356"/>
            <a:ext cx="11787270" cy="6001643"/>
          </a:xfrm>
          <a:prstGeom prst="rect">
            <a:avLst/>
          </a:prstGeom>
        </p:spPr>
        <p:txBody>
          <a:bodyPr wrap="square">
            <a:spAutoFit/>
          </a:bodyPr>
          <a:lstStyle/>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mj-lt"/>
              </a:rPr>
              <a:t>Có </a:t>
            </a:r>
            <a:r>
              <a:rPr lang="vi-VN" sz="2400" b="1" dirty="0">
                <a:solidFill>
                  <a:schemeClr val="accent1">
                    <a:lumMod val="75000"/>
                  </a:schemeClr>
                </a:solidFill>
                <a:latin typeface="+mj-lt"/>
              </a:rPr>
              <a:t>lần, cô giáo ra cho chúng tôi một đề văn ở lớp: “Em đã làm gì để giúp đỡ mẹ</a:t>
            </a:r>
            <a:r>
              <a:rPr lang="vi-VN" sz="2400" b="1" dirty="0" smtClean="0">
                <a:solidFill>
                  <a:schemeClr val="accent1">
                    <a:lumMod val="75000"/>
                  </a:schemeClr>
                </a:solidFill>
                <a:latin typeface="+mj-lt"/>
              </a:rPr>
              <a:t>?”</a:t>
            </a:r>
            <a:r>
              <a:rPr lang="en-US" sz="2400" b="1" dirty="0" smtClean="0">
                <a:solidFill>
                  <a:schemeClr val="accent1">
                    <a:lumMod val="75000"/>
                  </a:schemeClr>
                </a:solidFill>
                <a:latin typeface="+mj-lt"/>
              </a:rPr>
              <a:t>.</a:t>
            </a:r>
            <a:endParaRPr lang="vi-VN" sz="2400" b="1" dirty="0">
              <a:solidFill>
                <a:schemeClr val="accent1">
                  <a:lumMod val="75000"/>
                </a:schemeClr>
              </a:solidFill>
              <a:latin typeface="+mj-lt"/>
            </a:endParaRP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Tôi </a:t>
            </a:r>
            <a:r>
              <a:rPr lang="vi-VN" sz="2400" b="1" dirty="0">
                <a:solidFill>
                  <a:schemeClr val="accent1">
                    <a:lumMod val="75000"/>
                  </a:schemeClr>
                </a:solidFill>
                <a:latin typeface="+mj-lt"/>
              </a:rPr>
              <a:t>loay hoay mất một lúc, rồi cầm bút và bắt đầu viết: “Em đã nhiều lần giúp đỡ mẹ. Em quét nhà và rửa bát đĩa. Đôi khi, em giặt khăn mùi soa</a:t>
            </a:r>
            <a:r>
              <a:rPr lang="vi-VN" sz="2400" b="1" dirty="0" smtClean="0">
                <a:solidFill>
                  <a:schemeClr val="accent1">
                    <a:lumMod val="75000"/>
                  </a:schemeClr>
                </a:solidFill>
                <a:latin typeface="+mj-lt"/>
              </a:rPr>
              <a:t>”</a:t>
            </a:r>
            <a:r>
              <a:rPr lang="en-US" sz="2400" b="1" dirty="0" smtClean="0">
                <a:solidFill>
                  <a:schemeClr val="accent1">
                    <a:lumMod val="75000"/>
                  </a:schemeClr>
                </a:solidFill>
                <a:latin typeface="+mj-lt"/>
              </a:rPr>
              <a:t>.</a:t>
            </a:r>
            <a:endParaRPr lang="vi-VN" sz="2400" b="1" dirty="0">
              <a:solidFill>
                <a:schemeClr val="accent1">
                  <a:lumMod val="75000"/>
                </a:schemeClr>
              </a:solidFill>
              <a:latin typeface="+mj-lt"/>
            </a:endParaRP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Đến </a:t>
            </a:r>
            <a:r>
              <a:rPr lang="vi-VN" sz="2400" b="1" dirty="0">
                <a:solidFill>
                  <a:schemeClr val="accent1">
                    <a:lumMod val="75000"/>
                  </a:schemeClr>
                </a:solidFill>
                <a:latin typeface="+mj-lt"/>
              </a:rPr>
              <a:t>đây, tôi bỗng thấy bí. Quả thật, ở nhà, mẹ thường làm mọi việc. Thỉnh thoảng, mẹ bận, định bảo tôi giúp việc này việc kia, nhưng thấy tôi đang học, mẹ lại thôi.</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Tôi </a:t>
            </a:r>
            <a:r>
              <a:rPr lang="vi-VN" sz="2400" b="1" dirty="0">
                <a:solidFill>
                  <a:schemeClr val="accent1">
                    <a:lumMod val="75000"/>
                  </a:schemeClr>
                </a:solidFill>
                <a:latin typeface="+mj-lt"/>
              </a:rPr>
              <a:t>nhìn sang Liu-xi-a, thấy bạn ấy đang viết lia lịa. Thế là tôi bỗng nhớ có lần tôi giặt bít tất của mình, bèn viết thêm: “Em còn giặt bít tất</a:t>
            </a:r>
            <a:r>
              <a:rPr lang="vi-VN" sz="2400" b="1" dirty="0" smtClean="0">
                <a:solidFill>
                  <a:schemeClr val="accent1">
                    <a:lumMod val="75000"/>
                  </a:schemeClr>
                </a:solidFill>
                <a:latin typeface="+mj-lt"/>
              </a:rPr>
              <a:t>”</a:t>
            </a:r>
            <a:r>
              <a:rPr lang="en-US" sz="2400" b="1" dirty="0" smtClean="0">
                <a:solidFill>
                  <a:schemeClr val="accent1">
                    <a:lumMod val="75000"/>
                  </a:schemeClr>
                </a:solidFill>
                <a:latin typeface="+mj-lt"/>
              </a:rPr>
              <a:t>.</a:t>
            </a:r>
          </a:p>
          <a:p>
            <a:pPr lvl="0"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400" b="1" dirty="0" smtClean="0">
                <a:solidFill>
                  <a:schemeClr val="accent1">
                    <a:lumMod val="75000"/>
                  </a:schemeClr>
                </a:solidFill>
                <a:latin typeface="+mj-lt"/>
              </a:rPr>
              <a:t>.</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Mấy hôm sau, sáng Chủ nhật, mẹ bảo tôi:</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 Cô-li-a này! Hôm nay con giặt áo sơ mi và quần áo lót đi nhé!</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Tôi tròn xoe mắt. Nhưng rồi tôi vui vẻ nhận lời, vì đó là việc làm mà tôi đã nói trong bài tập làm văn.</a:t>
            </a:r>
          </a:p>
          <a:p>
            <a:pPr algn="r"/>
            <a:r>
              <a:rPr lang="vi-VN" sz="2400" b="1" dirty="0" smtClean="0">
                <a:solidFill>
                  <a:schemeClr val="accent1">
                    <a:lumMod val="75000"/>
                  </a:schemeClr>
                </a:solidFill>
                <a:latin typeface="Nunito Black" pitchFamily="2" charset="0"/>
              </a:rPr>
              <a:t>(Theo Pi-vô-va-rô-ra</a:t>
            </a:r>
            <a:endParaRPr lang="vi-VN" sz="2400" b="1" dirty="0">
              <a:solidFill>
                <a:schemeClr val="accent1">
                  <a:lumMod val="75000"/>
                </a:schemeClr>
              </a:solidFill>
              <a:latin typeface="+mj-lt"/>
            </a:endParaRPr>
          </a:p>
        </p:txBody>
      </p:sp>
      <p:sp>
        <p:nvSpPr>
          <p:cNvPr id="4" name="TextBox 3"/>
          <p:cNvSpPr txBox="1"/>
          <p:nvPr/>
        </p:nvSpPr>
        <p:spPr>
          <a:xfrm>
            <a:off x="309522" y="642919"/>
            <a:ext cx="500066"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1.</a:t>
            </a:r>
            <a:endParaRPr lang="en-US" sz="2800" dirty="0">
              <a:solidFill>
                <a:srgbClr val="FF0000"/>
              </a:solidFill>
              <a:latin typeface="Times New Roman" pitchFamily="18" charset="0"/>
              <a:cs typeface="Times New Roman" pitchFamily="18" charset="0"/>
            </a:endParaRPr>
          </a:p>
        </p:txBody>
      </p:sp>
      <p:sp>
        <p:nvSpPr>
          <p:cNvPr id="5" name="TextBox 4"/>
          <p:cNvSpPr txBox="1"/>
          <p:nvPr/>
        </p:nvSpPr>
        <p:spPr>
          <a:xfrm>
            <a:off x="309522" y="1785926"/>
            <a:ext cx="500066"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2.</a:t>
            </a:r>
            <a:endParaRPr lang="en-US" sz="2800" dirty="0">
              <a:solidFill>
                <a:srgbClr val="FF0000"/>
              </a:solidFill>
              <a:latin typeface="Times New Roman" pitchFamily="18" charset="0"/>
              <a:cs typeface="Times New Roman" pitchFamily="18" charset="0"/>
            </a:endParaRPr>
          </a:p>
        </p:txBody>
      </p:sp>
      <p:sp>
        <p:nvSpPr>
          <p:cNvPr id="6" name="TextBox 5"/>
          <p:cNvSpPr txBox="1"/>
          <p:nvPr/>
        </p:nvSpPr>
        <p:spPr>
          <a:xfrm>
            <a:off x="309522" y="3214686"/>
            <a:ext cx="500066"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3.</a:t>
            </a:r>
            <a:endParaRPr lang="en-US" sz="2800" dirty="0">
              <a:solidFill>
                <a:srgbClr val="FF0000"/>
              </a:solidFill>
              <a:latin typeface="Times New Roman" pitchFamily="18" charset="0"/>
              <a:cs typeface="Times New Roman" pitchFamily="18" charset="0"/>
            </a:endParaRPr>
          </a:p>
        </p:txBody>
      </p:sp>
      <p:sp>
        <p:nvSpPr>
          <p:cNvPr id="7" name="TextBox 6"/>
          <p:cNvSpPr txBox="1"/>
          <p:nvPr/>
        </p:nvSpPr>
        <p:spPr>
          <a:xfrm>
            <a:off x="309522" y="4714884"/>
            <a:ext cx="500066"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4.</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80264592"/>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0"/>
            <a:ext cx="2204975" cy="2343428"/>
            <a:chOff x="3544815" y="94972"/>
            <a:chExt cx="2204974" cy="2343428"/>
          </a:xfrm>
        </p:grpSpPr>
        <p:pic>
          <p:nvPicPr>
            <p:cNvPr id="24" name="Picture 23"/>
            <p:cNvPicPr>
              <a:picLocks noChangeAspect="1"/>
            </p:cNvPicPr>
            <p:nvPr/>
          </p:nvPicPr>
          <p:blipFill>
            <a:blip r:embed="rId2" cstate="print"/>
            <a:stretch>
              <a:fillRect/>
            </a:stretch>
          </p:blipFill>
          <p:spPr>
            <a:xfrm>
              <a:off x="3544815" y="94972"/>
              <a:ext cx="2204974" cy="2343428"/>
            </a:xfrm>
            <a:prstGeom prst="rect">
              <a:avLst/>
            </a:prstGeom>
          </p:spPr>
        </p:pic>
        <p:sp>
          <p:nvSpPr>
            <p:cNvPr id="4" name="Rectangle 3"/>
            <p:cNvSpPr/>
            <p:nvPr/>
          </p:nvSpPr>
          <p:spPr>
            <a:xfrm>
              <a:off x="3962400" y="1497398"/>
              <a:ext cx="158829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latin typeface="+mj-lt"/>
                </a:rPr>
                <a:t>Mùi</a:t>
              </a:r>
              <a:r>
                <a:rPr lang="vi-VN" sz="2600" dirty="0">
                  <a:latin typeface="+mj-lt"/>
                </a:rPr>
                <a:t> </a:t>
              </a:r>
              <a:r>
                <a:rPr lang="vi-VN" sz="2800" dirty="0" smtClean="0">
                  <a:latin typeface="+mj-lt"/>
                </a:rPr>
                <a:t>soa</a:t>
              </a:r>
              <a:endParaRPr lang="en-US" sz="2800" dirty="0">
                <a:solidFill>
                  <a:schemeClr val="accent6">
                    <a:lumMod val="75000"/>
                  </a:schemeClr>
                </a:solidFill>
                <a:latin typeface="+mj-lt"/>
              </a:endParaRPr>
            </a:p>
          </p:txBody>
        </p:sp>
      </p:grpSp>
      <p:sp>
        <p:nvSpPr>
          <p:cNvPr id="16" name="Rectangle 15"/>
          <p:cNvSpPr/>
          <p:nvPr/>
        </p:nvSpPr>
        <p:spPr>
          <a:xfrm>
            <a:off x="2309786" y="1285860"/>
            <a:ext cx="8715436" cy="52322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r>
              <a:rPr lang="en-US" sz="2800" dirty="0" smtClean="0">
                <a:solidFill>
                  <a:schemeClr val="tx1"/>
                </a:solidFill>
                <a:latin typeface="Times New Roman" pitchFamily="18" charset="0"/>
                <a:cs typeface="Times New Roman" pitchFamily="18" charset="0"/>
              </a:rPr>
              <a:t>K</a:t>
            </a:r>
            <a:r>
              <a:rPr lang="vi-VN" sz="2800" dirty="0" smtClean="0">
                <a:solidFill>
                  <a:schemeClr val="tx1"/>
                </a:solidFill>
                <a:latin typeface="Times New Roman" pitchFamily="18" charset="0"/>
                <a:cs typeface="Times New Roman" pitchFamily="18" charset="0"/>
              </a:rPr>
              <a:t>hăn </a:t>
            </a:r>
            <a:r>
              <a:rPr lang="vi-VN" sz="2800" dirty="0">
                <a:solidFill>
                  <a:schemeClr val="tx1"/>
                </a:solidFill>
                <a:latin typeface="Times New Roman" pitchFamily="18" charset="0"/>
                <a:cs typeface="Times New Roman" pitchFamily="18" charset="0"/>
              </a:rPr>
              <a:t>nhỏ và mỏng, thường bỏ túi, dùng để lau mặt, lau tay</a:t>
            </a:r>
            <a:r>
              <a:rPr lang="en-US" sz="2800" dirty="0">
                <a:solidFill>
                  <a:schemeClr val="tx1"/>
                </a:solidFill>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3"/>
          <a:srcRect/>
          <a:stretch>
            <a:fillRect/>
          </a:stretch>
        </p:blipFill>
        <p:spPr bwMode="auto">
          <a:xfrm>
            <a:off x="3024166" y="2503465"/>
            <a:ext cx="7072362" cy="3640179"/>
          </a:xfrm>
          <a:prstGeom prst="rect">
            <a:avLst/>
          </a:prstGeom>
          <a:noFill/>
          <a:ln w="9525">
            <a:noFill/>
            <a:miter lim="800000"/>
            <a:headEnd/>
            <a:tailEnd/>
          </a:ln>
          <a:effectLst/>
        </p:spPr>
      </p:pic>
    </p:spTree>
    <p:extLst>
      <p:ext uri="{BB962C8B-B14F-4D97-AF65-F5344CB8AC3E}">
        <p14:creationId xmlns:p14="http://schemas.microsoft.com/office/powerpoint/2010/main" xmlns="" val="2198607018"/>
      </p:ext>
    </p:extLst>
  </p:cSld>
  <p:clrMapOvr>
    <a:masterClrMapping/>
  </p:clrMapOvr>
  <mc:AlternateContent xmlns:mc="http://schemas.openxmlformats.org/markup-compatibility/2006">
    <mc:Choice xmlns:p14="http://schemas.microsoft.com/office/powerpoint/2010/main" xmlns=""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linds(horizont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9" y="15240"/>
            <a:ext cx="957155" cy="762066"/>
          </a:xfrm>
          <a:prstGeom prst="rect">
            <a:avLst/>
          </a:prstGeom>
        </p:spPr>
      </p:pic>
      <p:grpSp>
        <p:nvGrpSpPr>
          <p:cNvPr id="27" name="Group 26"/>
          <p:cNvGrpSpPr/>
          <p:nvPr/>
        </p:nvGrpSpPr>
        <p:grpSpPr>
          <a:xfrm>
            <a:off x="238084" y="1714488"/>
            <a:ext cx="2384952" cy="2795349"/>
            <a:chOff x="9791337" y="4267200"/>
            <a:chExt cx="2384952" cy="2795349"/>
          </a:xfrm>
        </p:grpSpPr>
        <p:pic>
          <p:nvPicPr>
            <p:cNvPr id="25" name="Picture 24"/>
            <p:cNvPicPr>
              <a:picLocks noChangeAspect="1"/>
            </p:cNvPicPr>
            <p:nvPr/>
          </p:nvPicPr>
          <p:blipFill>
            <a:blip r:embed="rId4"/>
            <a:stretch>
              <a:fillRect/>
            </a:stretch>
          </p:blipFill>
          <p:spPr>
            <a:xfrm>
              <a:off x="9791337" y="4267200"/>
              <a:ext cx="2384952" cy="2795349"/>
            </a:xfrm>
            <a:prstGeom prst="rect">
              <a:avLst/>
            </a:prstGeom>
          </p:spPr>
        </p:pic>
        <p:sp>
          <p:nvSpPr>
            <p:cNvPr id="5" name="Rectangle 4"/>
            <p:cNvSpPr/>
            <p:nvPr/>
          </p:nvSpPr>
          <p:spPr>
            <a:xfrm>
              <a:off x="9978301" y="4732039"/>
              <a:ext cx="1447800"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dirty="0" err="1">
                  <a:latin typeface="Times New Roman" pitchFamily="18" charset="0"/>
                  <a:cs typeface="Times New Roman" pitchFamily="18" charset="0"/>
                </a:rPr>
                <a:t>Lia</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lịa</a:t>
              </a:r>
              <a:endParaRPr lang="en-US" sz="3200" dirty="0">
                <a:solidFill>
                  <a:srgbClr val="0070C0"/>
                </a:solidFill>
                <a:latin typeface="Times New Roman" pitchFamily="18" charset="0"/>
                <a:cs typeface="Times New Roman" pitchFamily="18" charset="0"/>
              </a:endParaRPr>
            </a:p>
          </p:txBody>
        </p:sp>
      </p:grpSp>
      <p:sp>
        <p:nvSpPr>
          <p:cNvPr id="17" name="Rectangle 16"/>
          <p:cNvSpPr/>
          <p:nvPr/>
        </p:nvSpPr>
        <p:spPr>
          <a:xfrm>
            <a:off x="3024166" y="2571744"/>
            <a:ext cx="8572560" cy="5232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lvl="0" algn="just"/>
            <a:r>
              <a:rPr lang="en-US" sz="2800" dirty="0" err="1">
                <a:solidFill>
                  <a:srgbClr val="FFFF00"/>
                </a:solidFill>
                <a:latin typeface="Times New Roman" pitchFamily="18" charset="0"/>
                <a:cs typeface="Times New Roman" pitchFamily="18" charset="0"/>
              </a:rPr>
              <a:t>N</a:t>
            </a:r>
            <a:r>
              <a:rPr lang="en-US" sz="2800" dirty="0" err="1" smtClean="0">
                <a:solidFill>
                  <a:srgbClr val="FFFF00"/>
                </a:solidFill>
                <a:latin typeface="Times New Roman" pitchFamily="18" charset="0"/>
                <a:cs typeface="Times New Roman" pitchFamily="18" charset="0"/>
              </a:rPr>
              <a:t>hanh</a:t>
            </a:r>
            <a:r>
              <a:rPr lang="en-US" sz="2800" dirty="0" smtClean="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và</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liên</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tiếp</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không</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ngừng</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trong</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một</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thời</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gian</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ngắn</a:t>
            </a:r>
            <a:r>
              <a:rPr lang="en-US" sz="2800"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2198607018"/>
      </p:ext>
    </p:extLst>
  </p:cSld>
  <p:clrMapOvr>
    <a:masterClrMapping/>
  </p:clrMapOvr>
  <mc:AlternateContent xmlns:mc="http://schemas.openxmlformats.org/markup-compatibility/2006">
    <mc:Choice xmlns:p14="http://schemas.microsoft.com/office/powerpoint/2010/main" xmlns=""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3"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tretch>
            <a:fillRect/>
          </a:stretch>
        </p:blipFill>
        <p:spPr>
          <a:xfrm rot="16200000">
            <a:off x="729485" y="1327918"/>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947237" y="1955802"/>
            <a:ext cx="564948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b="1" dirty="0" err="1">
                <a:latin typeface="Times New Roman" pitchFamily="18" charset="0"/>
                <a:ea typeface="+mj-ea"/>
                <a:cs typeface="Times New Roman" pitchFamily="18" charset="0"/>
              </a:rPr>
              <a:t>Trả</a:t>
            </a:r>
            <a:r>
              <a:rPr lang="en-US" sz="6400" b="1" dirty="0">
                <a:latin typeface="Times New Roman" pitchFamily="18" charset="0"/>
                <a:ea typeface="+mj-ea"/>
                <a:cs typeface="Times New Roman" pitchFamily="18" charset="0"/>
              </a:rPr>
              <a:t> </a:t>
            </a:r>
            <a:r>
              <a:rPr lang="en-US" sz="6400" b="1" dirty="0" err="1">
                <a:latin typeface="Times New Roman" pitchFamily="18" charset="0"/>
                <a:ea typeface="+mj-ea"/>
                <a:cs typeface="Times New Roman" pitchFamily="18" charset="0"/>
              </a:rPr>
              <a:t>lời</a:t>
            </a:r>
            <a:r>
              <a:rPr lang="en-US" sz="6400" b="1" dirty="0">
                <a:latin typeface="Times New Roman" pitchFamily="18" charset="0"/>
                <a:ea typeface="+mj-ea"/>
                <a:cs typeface="Times New Roman" pitchFamily="18" charset="0"/>
              </a:rPr>
              <a:t> </a:t>
            </a:r>
            <a:r>
              <a:rPr lang="en-US" sz="6400" b="1" dirty="0" err="1">
                <a:latin typeface="Times New Roman" pitchFamily="18" charset="0"/>
                <a:ea typeface="+mj-ea"/>
                <a:cs typeface="Times New Roman" pitchFamily="18" charset="0"/>
              </a:rPr>
              <a:t>câu</a:t>
            </a:r>
            <a:r>
              <a:rPr lang="en-US" sz="6400" b="1" dirty="0">
                <a:latin typeface="Times New Roman" pitchFamily="18" charset="0"/>
                <a:ea typeface="+mj-ea"/>
                <a:cs typeface="Times New Roman" pitchFamily="18" charset="0"/>
              </a:rPr>
              <a:t> </a:t>
            </a:r>
            <a:r>
              <a:rPr lang="en-US" sz="6400" b="1" dirty="0" err="1">
                <a:latin typeface="Times New Roman" pitchFamily="18" charset="0"/>
                <a:ea typeface="+mj-ea"/>
                <a:cs typeface="Times New Roman" pitchFamily="18" charset="0"/>
              </a:rPr>
              <a:t>hỏi</a:t>
            </a:r>
            <a:endParaRPr lang="en-US" sz="6400" b="1" dirty="0">
              <a:latin typeface="Times New Roman" pitchFamily="18" charset="0"/>
              <a:ea typeface="+mj-ea"/>
              <a:cs typeface="Times New Roman" pitchFamily="18" charset="0"/>
            </a:endParaRPr>
          </a:p>
        </p:txBody>
      </p:sp>
    </p:spTree>
    <p:extLst>
      <p:ext uri="{BB962C8B-B14F-4D97-AF65-F5344CB8AC3E}">
        <p14:creationId xmlns:p14="http://schemas.microsoft.com/office/powerpoint/2010/main" xmlns="" val="120223428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B010EE4-2D5C-B5CF-5E1D-6B867978BE57}"/>
              </a:ext>
            </a:extLst>
          </p:cNvPr>
          <p:cNvSpPr txBox="1"/>
          <p:nvPr/>
        </p:nvSpPr>
        <p:spPr>
          <a:xfrm>
            <a:off x="738150" y="2571744"/>
            <a:ext cx="10144196" cy="2145268"/>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Có </a:t>
            </a:r>
            <a:r>
              <a:rPr lang="vi-VN" sz="2400" b="1" dirty="0">
                <a:solidFill>
                  <a:srgbClr val="4F81BD">
                    <a:lumMod val="75000"/>
                  </a:srgbClr>
                </a:solidFill>
                <a:latin typeface="Nunito Black" pitchFamily="2" charset="0"/>
              </a:rPr>
              <a:t>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sp>
        <p:nvSpPr>
          <p:cNvPr id="2" name="TextBox 1">
            <a:extLst>
              <a:ext uri="{FF2B5EF4-FFF2-40B4-BE49-F238E27FC236}">
                <a16:creationId xmlns="" xmlns:a16="http://schemas.microsoft.com/office/drawing/2014/main" id="{8DB2DD22-29B2-C4C4-DD77-80D26F326D35}"/>
              </a:ext>
            </a:extLst>
          </p:cNvPr>
          <p:cNvSpPr txBox="1"/>
          <p:nvPr/>
        </p:nvSpPr>
        <p:spPr>
          <a:xfrm>
            <a:off x="1452530" y="928670"/>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1</a:t>
            </a:r>
            <a:r>
              <a:rPr lang="en-US"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smtClean="0">
                <a:latin typeface="Nunito Black" pitchFamily="2" charset="0"/>
              </a:rPr>
              <a:t>Nhắc</a:t>
            </a:r>
            <a:r>
              <a:rPr lang="en-US" sz="2800" dirty="0" smtClean="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smtClean="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grpSp>
        <p:nvGrpSpPr>
          <p:cNvPr id="4" name="Group 3"/>
          <p:cNvGrpSpPr/>
          <p:nvPr/>
        </p:nvGrpSpPr>
        <p:grpSpPr>
          <a:xfrm>
            <a:off x="666712" y="2357430"/>
            <a:ext cx="851095" cy="584333"/>
            <a:chOff x="565879" y="1237948"/>
            <a:chExt cx="851094" cy="584333"/>
          </a:xfrm>
        </p:grpSpPr>
        <p:pic>
          <p:nvPicPr>
            <p:cNvPr id="15" name="Picture 14">
              <a:extLst>
                <a:ext uri="{FF2B5EF4-FFF2-40B4-BE49-F238E27FC236}">
                  <a16:creationId xmlns="" xmlns:a16="http://schemas.microsoft.com/office/drawing/2014/main" id="{6964AA75-9F9D-9525-253F-DA1E369FA88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5879" y="1237948"/>
              <a:ext cx="851094" cy="584333"/>
            </a:xfrm>
            <a:prstGeom prst="rect">
              <a:avLst/>
            </a:prstGeom>
          </p:spPr>
        </p:pic>
        <p:sp>
          <p:nvSpPr>
            <p:cNvPr id="16" name="TextBox 15">
              <a:extLst>
                <a:ext uri="{FF2B5EF4-FFF2-40B4-BE49-F238E27FC236}">
                  <a16:creationId xmlns="" xmlns:a16="http://schemas.microsoft.com/office/drawing/2014/main" id="{0BA987F7-AF8A-DB0E-7B55-144495CDB0FD}"/>
                </a:ext>
              </a:extLst>
            </p:cNvPr>
            <p:cNvSpPr txBox="1"/>
            <p:nvPr/>
          </p:nvSpPr>
          <p:spPr>
            <a:xfrm>
              <a:off x="826957" y="1268505"/>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4"/>
          <a:srcRect t="14694" b="21814"/>
          <a:stretch/>
        </p:blipFill>
        <p:spPr>
          <a:xfrm>
            <a:off x="4998" y="109178"/>
            <a:ext cx="1002831" cy="838201"/>
          </a:xfrm>
          <a:prstGeom prst="rect">
            <a:avLst/>
          </a:prstGeom>
        </p:spPr>
      </p:pic>
      <p:cxnSp>
        <p:nvCxnSpPr>
          <p:cNvPr id="8" name="Straight Connector 7"/>
          <p:cNvCxnSpPr/>
          <p:nvPr/>
        </p:nvCxnSpPr>
        <p:spPr>
          <a:xfrm>
            <a:off x="8810644" y="3071810"/>
            <a:ext cx="1857388" cy="15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1023902" y="3429000"/>
            <a:ext cx="2071702" cy="15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2809852" y="1428736"/>
            <a:ext cx="2071702" cy="15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2881290" y="1428736"/>
            <a:ext cx="2071702" cy="15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5881686" y="1428736"/>
            <a:ext cx="2071702" cy="15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675"/>
            <a:ext cx="12192000" cy="6854653"/>
          </a:xfrm>
          <a:prstGeom prst="rect">
            <a:avLst/>
          </a:prstGeom>
        </p:spPr>
      </p:pic>
      <p:pic>
        <p:nvPicPr>
          <p:cNvPr id="30"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241807" y="6267451"/>
            <a:ext cx="1846933" cy="58887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C:\Users\ADMIN\Desktop\Doremon cau ca ( trac nghiem )\Picture1 (2).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9872" y="5595288"/>
            <a:ext cx="1048584" cy="87620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times up"/>
          <p:cNvGrpSpPr/>
          <p:nvPr/>
        </p:nvGrpSpPr>
        <p:grpSpPr>
          <a:xfrm>
            <a:off x="433715" y="5176096"/>
            <a:ext cx="1009445" cy="375064"/>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18" name="Picture 3" descr="C:\Users\ADMIN\Desktop\Picture2.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28965" y="5763225"/>
            <a:ext cx="851973" cy="63898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18">
            <a:extLst>
              <a:ext uri="{FF2B5EF4-FFF2-40B4-BE49-F238E27FC236}">
                <a16:creationId xmlns="" xmlns:a16="http://schemas.microsoft.com/office/drawing/2014/main" id="{A3772A17-BB74-4A75-BA55-D622FE4D0639}"/>
              </a:ext>
            </a:extLst>
          </p:cNvPr>
          <p:cNvGrpSpPr/>
          <p:nvPr/>
        </p:nvGrpSpPr>
        <p:grpSpPr>
          <a:xfrm>
            <a:off x="893986" y="5751596"/>
            <a:ext cx="120325" cy="76328"/>
            <a:chOff x="2455863" y="2411803"/>
            <a:chExt cx="566738" cy="566738"/>
          </a:xfrm>
        </p:grpSpPr>
        <p:sp>
          <p:nvSpPr>
            <p:cNvPr id="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24">
            <a:extLst>
              <a:ext uri="{FF2B5EF4-FFF2-40B4-BE49-F238E27FC236}">
                <a16:creationId xmlns="" xmlns:a16="http://schemas.microsoft.com/office/drawing/2014/main" id="{A3772A17-BB74-4A75-BA55-D622FE4D0639}"/>
              </a:ext>
            </a:extLst>
          </p:cNvPr>
          <p:cNvGrpSpPr/>
          <p:nvPr/>
        </p:nvGrpSpPr>
        <p:grpSpPr>
          <a:xfrm>
            <a:off x="895780" y="6303895"/>
            <a:ext cx="120325"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35">
            <a:extLst>
              <a:ext uri="{FF2B5EF4-FFF2-40B4-BE49-F238E27FC236}">
                <a16:creationId xmlns="" xmlns:a16="http://schemas.microsoft.com/office/drawing/2014/main" id="{A3772A17-BB74-4A75-BA55-D622FE4D0639}"/>
              </a:ext>
            </a:extLst>
          </p:cNvPr>
          <p:cNvGrpSpPr/>
          <p:nvPr/>
        </p:nvGrpSpPr>
        <p:grpSpPr>
          <a:xfrm>
            <a:off x="1291827" y="6044615"/>
            <a:ext cx="120325"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 name="Group 41">
            <a:extLst>
              <a:ext uri="{FF2B5EF4-FFF2-40B4-BE49-F238E27FC236}">
                <a16:creationId xmlns="" xmlns:a16="http://schemas.microsoft.com/office/drawing/2014/main" id="{A3772A17-BB74-4A75-BA55-D622FE4D0639}"/>
              </a:ext>
            </a:extLst>
          </p:cNvPr>
          <p:cNvGrpSpPr/>
          <p:nvPr/>
        </p:nvGrpSpPr>
        <p:grpSpPr>
          <a:xfrm>
            <a:off x="532182" y="6069553"/>
            <a:ext cx="120325"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8" name="Oval 107"/>
          <p:cNvSpPr>
            <a:spLocks noChangeArrowheads="1"/>
          </p:cNvSpPr>
          <p:nvPr/>
        </p:nvSpPr>
        <p:spPr bwMode="auto">
          <a:xfrm>
            <a:off x="908968" y="6041737"/>
            <a:ext cx="90392" cy="57440"/>
          </a:xfrm>
          <a:prstGeom prst="ellipse">
            <a:avLst/>
          </a:pr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Explosion 2 48"/>
          <p:cNvSpPr/>
          <p:nvPr/>
        </p:nvSpPr>
        <p:spPr>
          <a:xfrm>
            <a:off x="2312508" y="5207519"/>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50" name="het gio-ok">
            <a:hlinkClick r:id="" action="ppaction://media"/>
          </p:cNvPr>
          <p:cNvPicPr>
            <a:picLocks noChangeAspect="1"/>
          </p:cNvPicPr>
          <p:nvPr>
            <a:videoFile r:link="rId1"/>
            <p:extLst>
              <p:ext uri="{DAA4B4D4-6D71-4841-9C94-3DE7FCFB9230}">
                <p14:media xmlns:p14="http://schemas.microsoft.com/office/powerpoint/2010/main" xmlns="" r:embed=""/>
              </p:ext>
            </p:extLst>
          </p:nvPr>
        </p:nvPicPr>
        <p:blipFill>
          <a:blip r:embed="rId8" cstate="print"/>
          <a:stretch>
            <a:fillRect/>
          </a:stretch>
        </p:blipFill>
        <p:spPr>
          <a:xfrm>
            <a:off x="15292928" y="2186493"/>
            <a:ext cx="812800" cy="609600"/>
          </a:xfrm>
          <a:prstGeom prst="rect">
            <a:avLst/>
          </a:prstGeom>
        </p:spPr>
      </p:pic>
      <p:sp>
        <p:nvSpPr>
          <p:cNvPr id="51" name="Rounded Rectangle 50"/>
          <p:cNvSpPr/>
          <p:nvPr/>
        </p:nvSpPr>
        <p:spPr>
          <a:xfrm>
            <a:off x="871518" y="3649385"/>
            <a:ext cx="24384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latin typeface="Times New Roman" pitchFamily="18" charset="0"/>
                <a:cs typeface="Times New Roman" pitchFamily="18" charset="0"/>
              </a:rPr>
              <a:t>a.</a:t>
            </a:r>
            <a:endParaRPr lang="en-US" sz="3600" dirty="0">
              <a:solidFill>
                <a:srgbClr val="0000FF"/>
              </a:solidFill>
              <a:latin typeface="Times New Roman" pitchFamily="18" charset="0"/>
              <a:cs typeface="Times New Roman" pitchFamily="18" charset="0"/>
            </a:endParaRPr>
          </a:p>
        </p:txBody>
      </p:sp>
      <p:sp>
        <p:nvSpPr>
          <p:cNvPr id="52" name="Rounded Rectangle 51"/>
          <p:cNvSpPr/>
          <p:nvPr/>
        </p:nvSpPr>
        <p:spPr>
          <a:xfrm>
            <a:off x="4667240" y="3714752"/>
            <a:ext cx="24384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00FF"/>
                </a:solidFill>
                <a:latin typeface="Times New Roman" pitchFamily="18" charset="0"/>
                <a:cs typeface="Times New Roman" pitchFamily="18" charset="0"/>
              </a:rPr>
              <a:t>b.</a:t>
            </a:r>
            <a:endParaRPr lang="en-US" sz="4000" dirty="0">
              <a:solidFill>
                <a:srgbClr val="0000FF"/>
              </a:solidFill>
              <a:latin typeface="Times New Roman" pitchFamily="18" charset="0"/>
              <a:cs typeface="Times New Roman" pitchFamily="18" charset="0"/>
            </a:endParaRPr>
          </a:p>
        </p:txBody>
      </p:sp>
      <p:sp>
        <p:nvSpPr>
          <p:cNvPr id="54" name="Rounded Rectangle 53"/>
          <p:cNvSpPr/>
          <p:nvPr/>
        </p:nvSpPr>
        <p:spPr>
          <a:xfrm>
            <a:off x="8158194" y="3693559"/>
            <a:ext cx="24384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latin typeface="Times New Roman" pitchFamily="18" charset="0"/>
                <a:cs typeface="Times New Roman" pitchFamily="18" charset="0"/>
              </a:rPr>
              <a:t>c. </a:t>
            </a:r>
            <a:endParaRPr lang="en-US" sz="3600" dirty="0">
              <a:solidFill>
                <a:srgbClr val="0000FF"/>
              </a:solidFill>
              <a:latin typeface="Times New Roman" pitchFamily="18" charset="0"/>
              <a:cs typeface="Times New Roman" pitchFamily="18" charset="0"/>
            </a:endParaRPr>
          </a:p>
        </p:txBody>
      </p:sp>
      <p:pic>
        <p:nvPicPr>
          <p:cNvPr id="55" name="Tieng vo tay (mp3cut.net)">
            <a:hlinkClick r:id="" action="ppaction://media"/>
          </p:cNvPr>
          <p:cNvPicPr>
            <a:picLocks noChangeAspect="1"/>
          </p:cNvPicPr>
          <p:nvPr>
            <a:videoFile r:link="rId1"/>
            <p:extLst>
              <p:ext uri="{DAA4B4D4-6D71-4841-9C94-3DE7FCFB9230}">
                <p14:media xmlns:p14="http://schemas.microsoft.com/office/powerpoint/2010/main" xmlns="" r:embed=""/>
              </p:ext>
            </p:extLst>
          </p:nvPr>
        </p:nvPicPr>
        <p:blipFill>
          <a:blip r:embed="rId8" cstate="print"/>
          <a:stretch>
            <a:fillRect/>
          </a:stretch>
        </p:blipFill>
        <p:spPr>
          <a:xfrm>
            <a:off x="15391668" y="3365544"/>
            <a:ext cx="812800" cy="609600"/>
          </a:xfrm>
          <a:prstGeom prst="rect">
            <a:avLst/>
          </a:prstGeom>
        </p:spPr>
      </p:pic>
      <p:pic>
        <p:nvPicPr>
          <p:cNvPr id="56" name="het gio-ok">
            <a:hlinkClick r:id="" action="ppaction://media"/>
          </p:cNvPr>
          <p:cNvPicPr>
            <a:picLocks noChangeAspect="1"/>
          </p:cNvPicPr>
          <p:nvPr>
            <a:videoFile r:link="rId1"/>
            <p:extLst>
              <p:ext uri="{DAA4B4D4-6D71-4841-9C94-3DE7FCFB9230}">
                <p14:media xmlns:p14="http://schemas.microsoft.com/office/powerpoint/2010/main" xmlns="" r:embed=""/>
              </p:ext>
            </p:extLst>
          </p:nvPr>
        </p:nvPicPr>
        <p:blipFill>
          <a:blip r:embed="rId8" cstate="print"/>
          <a:stretch>
            <a:fillRect/>
          </a:stretch>
        </p:blipFill>
        <p:spPr>
          <a:xfrm>
            <a:off x="15379209" y="4487890"/>
            <a:ext cx="812800" cy="609600"/>
          </a:xfrm>
          <a:prstGeom prst="rect">
            <a:avLst/>
          </a:prstGeom>
        </p:spPr>
      </p:pic>
      <p:pic>
        <p:nvPicPr>
          <p:cNvPr id="57" name="het gio-ok">
            <a:hlinkClick r:id="" action="ppaction://media"/>
          </p:cNvPr>
          <p:cNvPicPr>
            <a:picLocks noChangeAspect="1"/>
          </p:cNvPicPr>
          <p:nvPr>
            <a:videoFile r:link="rId1"/>
            <p:extLst>
              <p:ext uri="{DAA4B4D4-6D71-4841-9C94-3DE7FCFB9230}">
                <p14:media xmlns:p14="http://schemas.microsoft.com/office/powerpoint/2010/main" xmlns="" r:embed=""/>
              </p:ext>
            </p:extLst>
          </p:nvPr>
        </p:nvPicPr>
        <p:blipFill>
          <a:blip r:embed="rId8" cstate="print"/>
          <a:stretch>
            <a:fillRect/>
          </a:stretch>
        </p:blipFill>
        <p:spPr>
          <a:xfrm>
            <a:off x="15438536" y="5273485"/>
            <a:ext cx="812800" cy="609600"/>
          </a:xfrm>
          <a:prstGeom prst="rect">
            <a:avLst/>
          </a:prstGeom>
        </p:spPr>
      </p:pic>
      <p:pic>
        <p:nvPicPr>
          <p:cNvPr id="58" name="het gio-ok">
            <a:hlinkClick r:id="" action="ppaction://media"/>
          </p:cNvPr>
          <p:cNvPicPr>
            <a:picLocks noChangeAspect="1"/>
          </p:cNvPicPr>
          <p:nvPr>
            <a:videoFile r:link="rId1"/>
            <p:extLst>
              <p:ext uri="{DAA4B4D4-6D71-4841-9C94-3DE7FCFB9230}">
                <p14:media xmlns:p14="http://schemas.microsoft.com/office/powerpoint/2010/main" xmlns="" r:embed=""/>
              </p:ext>
            </p:extLst>
          </p:nvPr>
        </p:nvPicPr>
        <p:blipFill>
          <a:blip r:embed="rId8" cstate="print"/>
          <a:stretch>
            <a:fillRect/>
          </a:stretch>
        </p:blipFill>
        <p:spPr>
          <a:xfrm>
            <a:off x="15410339" y="6238317"/>
            <a:ext cx="812800" cy="609600"/>
          </a:xfrm>
          <a:prstGeom prst="rect">
            <a:avLst/>
          </a:prstGeom>
        </p:spPr>
      </p:pic>
      <p:sp>
        <p:nvSpPr>
          <p:cNvPr id="60" name="TextBox 59"/>
          <p:cNvSpPr txBox="1"/>
          <p:nvPr/>
        </p:nvSpPr>
        <p:spPr>
          <a:xfrm>
            <a:off x="881026" y="500042"/>
            <a:ext cx="9715568"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err="1" smtClean="0">
                <a:solidFill>
                  <a:srgbClr val="0070C0"/>
                </a:solidFill>
                <a:latin typeface="Times New Roman" pitchFamily="18" charset="0"/>
                <a:ea typeface="Open Sans" panose="020B0606030504020204" pitchFamily="34" charset="0"/>
                <a:cs typeface="Times New Roman" pitchFamily="18" charset="0"/>
              </a:rPr>
              <a:t>Câu</a:t>
            </a:r>
            <a:r>
              <a:rPr lang="en-US" sz="3200" b="1" dirty="0" smtClean="0">
                <a:solidFill>
                  <a:srgbClr val="0070C0"/>
                </a:solidFill>
                <a:latin typeface="Times New Roman" pitchFamily="18" charset="0"/>
                <a:ea typeface="Open Sans" panose="020B0606030504020204" pitchFamily="34" charset="0"/>
                <a:cs typeface="Times New Roman" pitchFamily="18" charset="0"/>
              </a:rPr>
              <a:t> 2</a:t>
            </a:r>
            <a:r>
              <a:rPr lang="en-US" sz="3200" dirty="0" smtClean="0">
                <a:solidFill>
                  <a:srgbClr val="0070C0"/>
                </a:solidFill>
                <a:latin typeface="Times New Roman" pitchFamily="18" charset="0"/>
                <a:ea typeface="Open Sans" panose="020B0606030504020204" pitchFamily="34" charset="0"/>
                <a:cs typeface="Times New Roman" pitchFamily="18" charset="0"/>
              </a:rPr>
              <a:t>: </a:t>
            </a:r>
            <a:r>
              <a:rPr lang="en-US" sz="3200" b="1" dirty="0" err="1" smtClean="0">
                <a:solidFill>
                  <a:schemeClr val="tx2">
                    <a:lumMod val="60000"/>
                    <a:lumOff val="40000"/>
                  </a:schemeClr>
                </a:solidFill>
                <a:latin typeface="Times New Roman" pitchFamily="18" charset="0"/>
                <a:cs typeface="Times New Roman" pitchFamily="18" charset="0"/>
              </a:rPr>
              <a:t>Vì</a:t>
            </a:r>
            <a:r>
              <a:rPr lang="en-US" sz="3200" b="1" dirty="0" smtClean="0">
                <a:solidFill>
                  <a:schemeClr val="tx2">
                    <a:lumMod val="60000"/>
                    <a:lumOff val="40000"/>
                  </a:schemeClr>
                </a:solidFill>
                <a:latin typeface="Times New Roman" pitchFamily="18" charset="0"/>
                <a:cs typeface="Times New Roman" pitchFamily="18" charset="0"/>
              </a:rPr>
              <a:t> </a:t>
            </a:r>
            <a:r>
              <a:rPr lang="en-US" sz="3200" b="1" dirty="0" err="1" smtClean="0">
                <a:solidFill>
                  <a:schemeClr val="tx2">
                    <a:lumMod val="60000"/>
                    <a:lumOff val="40000"/>
                  </a:schemeClr>
                </a:solidFill>
                <a:latin typeface="Times New Roman" pitchFamily="18" charset="0"/>
                <a:cs typeface="Times New Roman" pitchFamily="18" charset="0"/>
              </a:rPr>
              <a:t>sao</a:t>
            </a:r>
            <a:r>
              <a:rPr lang="en-US" sz="3200" b="1" dirty="0" smtClean="0">
                <a:solidFill>
                  <a:schemeClr val="tx2">
                    <a:lumMod val="60000"/>
                    <a:lumOff val="40000"/>
                  </a:schemeClr>
                </a:solidFill>
                <a:latin typeface="Times New Roman" pitchFamily="18" charset="0"/>
                <a:cs typeface="Times New Roman" pitchFamily="18" charset="0"/>
              </a:rPr>
              <a:t> </a:t>
            </a:r>
            <a:r>
              <a:rPr lang="en-US" sz="3200" b="1" dirty="0" err="1" smtClean="0">
                <a:solidFill>
                  <a:schemeClr val="tx2">
                    <a:lumMod val="60000"/>
                    <a:lumOff val="40000"/>
                  </a:schemeClr>
                </a:solidFill>
                <a:latin typeface="Times New Roman" pitchFamily="18" charset="0"/>
                <a:cs typeface="Times New Roman" pitchFamily="18" charset="0"/>
              </a:rPr>
              <a:t>Cô</a:t>
            </a:r>
            <a:r>
              <a:rPr lang="en-US" sz="3200" b="1" dirty="0" smtClean="0">
                <a:solidFill>
                  <a:schemeClr val="tx2">
                    <a:lumMod val="60000"/>
                    <a:lumOff val="40000"/>
                  </a:schemeClr>
                </a:solidFill>
                <a:latin typeface="Times New Roman" pitchFamily="18" charset="0"/>
                <a:cs typeface="Times New Roman" pitchFamily="18" charset="0"/>
              </a:rPr>
              <a:t>-</a:t>
            </a:r>
            <a:r>
              <a:rPr lang="en-US" sz="3200" b="1" dirty="0" err="1" smtClean="0">
                <a:solidFill>
                  <a:schemeClr val="tx2">
                    <a:lumMod val="60000"/>
                    <a:lumOff val="40000"/>
                  </a:schemeClr>
                </a:solidFill>
                <a:latin typeface="Times New Roman" pitchFamily="18" charset="0"/>
                <a:cs typeface="Times New Roman" pitchFamily="18" charset="0"/>
              </a:rPr>
              <a:t>li</a:t>
            </a:r>
            <a:r>
              <a:rPr lang="en-US" sz="3200" b="1" dirty="0" smtClean="0">
                <a:solidFill>
                  <a:schemeClr val="tx2">
                    <a:lumMod val="60000"/>
                    <a:lumOff val="40000"/>
                  </a:schemeClr>
                </a:solidFill>
                <a:latin typeface="Times New Roman" pitchFamily="18" charset="0"/>
                <a:cs typeface="Times New Roman" pitchFamily="18" charset="0"/>
              </a:rPr>
              <a:t>-a </a:t>
            </a:r>
            <a:r>
              <a:rPr lang="en-US" sz="3200" b="1" dirty="0" err="1" smtClean="0">
                <a:solidFill>
                  <a:schemeClr val="tx2">
                    <a:lumMod val="60000"/>
                    <a:lumOff val="40000"/>
                  </a:schemeClr>
                </a:solidFill>
                <a:latin typeface="Times New Roman" pitchFamily="18" charset="0"/>
                <a:cs typeface="Times New Roman" pitchFamily="18" charset="0"/>
              </a:rPr>
              <a:t>gặp</a:t>
            </a:r>
            <a:r>
              <a:rPr lang="en-US" sz="3200" b="1" dirty="0" smtClean="0">
                <a:solidFill>
                  <a:schemeClr val="tx2">
                    <a:lumMod val="60000"/>
                    <a:lumOff val="40000"/>
                  </a:schemeClr>
                </a:solidFill>
                <a:latin typeface="Times New Roman" pitchFamily="18" charset="0"/>
                <a:cs typeface="Times New Roman" pitchFamily="18" charset="0"/>
              </a:rPr>
              <a:t> </a:t>
            </a:r>
            <a:r>
              <a:rPr lang="en-US" sz="3200" b="1" dirty="0" err="1" smtClean="0">
                <a:solidFill>
                  <a:schemeClr val="tx2">
                    <a:lumMod val="60000"/>
                    <a:lumOff val="40000"/>
                  </a:schemeClr>
                </a:solidFill>
                <a:latin typeface="Times New Roman" pitchFamily="18" charset="0"/>
                <a:cs typeface="Times New Roman" pitchFamily="18" charset="0"/>
              </a:rPr>
              <a:t>khó</a:t>
            </a:r>
            <a:r>
              <a:rPr lang="en-US" sz="3200" b="1" dirty="0" smtClean="0">
                <a:solidFill>
                  <a:schemeClr val="tx2">
                    <a:lumMod val="60000"/>
                    <a:lumOff val="40000"/>
                  </a:schemeClr>
                </a:solidFill>
                <a:latin typeface="Times New Roman" pitchFamily="18" charset="0"/>
                <a:cs typeface="Times New Roman" pitchFamily="18" charset="0"/>
              </a:rPr>
              <a:t> </a:t>
            </a:r>
            <a:r>
              <a:rPr lang="en-US" sz="3200" b="1" dirty="0" err="1" smtClean="0">
                <a:solidFill>
                  <a:schemeClr val="tx2">
                    <a:lumMod val="60000"/>
                    <a:lumOff val="40000"/>
                  </a:schemeClr>
                </a:solidFill>
                <a:latin typeface="Times New Roman" pitchFamily="18" charset="0"/>
                <a:cs typeface="Times New Roman" pitchFamily="18" charset="0"/>
              </a:rPr>
              <a:t>khăn</a:t>
            </a:r>
            <a:r>
              <a:rPr lang="en-US" sz="3200" b="1" dirty="0" smtClean="0">
                <a:solidFill>
                  <a:schemeClr val="tx2">
                    <a:lumMod val="60000"/>
                    <a:lumOff val="40000"/>
                  </a:schemeClr>
                </a:solidFill>
                <a:latin typeface="Times New Roman" pitchFamily="18" charset="0"/>
                <a:cs typeface="Times New Roman" pitchFamily="18" charset="0"/>
              </a:rPr>
              <a:t> </a:t>
            </a:r>
            <a:r>
              <a:rPr lang="en-US" sz="3200" b="1" dirty="0" err="1" smtClean="0">
                <a:solidFill>
                  <a:schemeClr val="tx2">
                    <a:lumMod val="60000"/>
                    <a:lumOff val="40000"/>
                  </a:schemeClr>
                </a:solidFill>
                <a:latin typeface="Times New Roman" pitchFamily="18" charset="0"/>
                <a:cs typeface="Times New Roman" pitchFamily="18" charset="0"/>
              </a:rPr>
              <a:t>với</a:t>
            </a:r>
            <a:r>
              <a:rPr lang="en-US" sz="3200" b="1" dirty="0" smtClean="0">
                <a:solidFill>
                  <a:schemeClr val="tx2">
                    <a:lumMod val="60000"/>
                    <a:lumOff val="40000"/>
                  </a:schemeClr>
                </a:solidFill>
                <a:latin typeface="Times New Roman" pitchFamily="18" charset="0"/>
                <a:cs typeface="Times New Roman" pitchFamily="18" charset="0"/>
              </a:rPr>
              <a:t> </a:t>
            </a:r>
            <a:r>
              <a:rPr lang="en-US" sz="3200" b="1" dirty="0" err="1" smtClean="0">
                <a:solidFill>
                  <a:schemeClr val="tx2">
                    <a:lumMod val="60000"/>
                    <a:lumOff val="40000"/>
                  </a:schemeClr>
                </a:solidFill>
                <a:latin typeface="Times New Roman" pitchFamily="18" charset="0"/>
                <a:cs typeface="Times New Roman" pitchFamily="18" charset="0"/>
              </a:rPr>
              <a:t>đề</a:t>
            </a:r>
            <a:r>
              <a:rPr lang="en-US" sz="3200" b="1" dirty="0" smtClean="0">
                <a:solidFill>
                  <a:schemeClr val="tx2">
                    <a:lumMod val="60000"/>
                    <a:lumOff val="40000"/>
                  </a:schemeClr>
                </a:solidFill>
                <a:latin typeface="Times New Roman" pitchFamily="18" charset="0"/>
                <a:cs typeface="Times New Roman" pitchFamily="18" charset="0"/>
              </a:rPr>
              <a:t> </a:t>
            </a:r>
            <a:r>
              <a:rPr lang="en-US" sz="3200" b="1" dirty="0" err="1" smtClean="0">
                <a:solidFill>
                  <a:schemeClr val="tx2">
                    <a:lumMod val="60000"/>
                    <a:lumOff val="40000"/>
                  </a:schemeClr>
                </a:solidFill>
                <a:latin typeface="Times New Roman" pitchFamily="18" charset="0"/>
                <a:cs typeface="Times New Roman" pitchFamily="18" charset="0"/>
              </a:rPr>
              <a:t>văn</a:t>
            </a:r>
            <a:r>
              <a:rPr lang="en-US" sz="3200" b="1" dirty="0" smtClean="0">
                <a:solidFill>
                  <a:schemeClr val="tx2">
                    <a:lumMod val="60000"/>
                    <a:lumOff val="40000"/>
                  </a:schemeClr>
                </a:solidFill>
                <a:latin typeface="Times New Roman" pitchFamily="18" charset="0"/>
                <a:cs typeface="Times New Roman" pitchFamily="18" charset="0"/>
              </a:rPr>
              <a:t> </a:t>
            </a:r>
            <a:r>
              <a:rPr lang="en-US" sz="3200" b="1" dirty="0" err="1" smtClean="0">
                <a:solidFill>
                  <a:schemeClr val="tx2">
                    <a:lumMod val="60000"/>
                    <a:lumOff val="40000"/>
                  </a:schemeClr>
                </a:solidFill>
                <a:latin typeface="Times New Roman" pitchFamily="18" charset="0"/>
                <a:cs typeface="Times New Roman" pitchFamily="18" charset="0"/>
              </a:rPr>
              <a:t>này</a:t>
            </a:r>
            <a:r>
              <a:rPr lang="en-US" sz="3200" b="1" dirty="0" smtClean="0">
                <a:solidFill>
                  <a:schemeClr val="tx2">
                    <a:lumMod val="60000"/>
                    <a:lumOff val="40000"/>
                  </a:schemeClr>
                </a:solidFill>
                <a:latin typeface="Times New Roman" pitchFamily="18" charset="0"/>
                <a:cs typeface="Times New Roman" pitchFamily="18" charset="0"/>
              </a:rPr>
              <a:t>?</a:t>
            </a:r>
          </a:p>
          <a:p>
            <a:pPr marL="514350" indent="-514350">
              <a:buAutoNum type="alphaLcPeriod"/>
            </a:pPr>
            <a:r>
              <a:rPr lang="en-US" sz="3200" dirty="0" err="1" smtClean="0">
                <a:solidFill>
                  <a:srgbClr val="000000"/>
                </a:solidFill>
                <a:latin typeface="Times New Roman" pitchFamily="18" charset="0"/>
                <a:cs typeface="Times New Roman" pitchFamily="18" charset="0"/>
              </a:rPr>
              <a:t>Vì</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bạn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ấy</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viết</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văn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không</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tốt</a:t>
            </a:r>
            <a:r>
              <a:rPr lang="en-US" sz="3200" dirty="0" smtClean="0">
                <a:solidFill>
                  <a:srgbClr val="000000"/>
                </a:solidFill>
                <a:latin typeface="Times New Roman" pitchFamily="18" charset="0"/>
                <a:cs typeface="Times New Roman" pitchFamily="18" charset="0"/>
              </a:rPr>
              <a:t>.</a:t>
            </a:r>
          </a:p>
          <a:p>
            <a:r>
              <a:rPr lang="en-US" sz="3200" dirty="0" smtClean="0">
                <a:solidFill>
                  <a:srgbClr val="000000"/>
                </a:solidFill>
                <a:latin typeface="Times New Roman" pitchFamily="18" charset="0"/>
                <a:ea typeface="Open Sans" panose="020B0606030504020204" pitchFamily="34" charset="0"/>
                <a:cs typeface="Times New Roman" pitchFamily="18" charset="0"/>
              </a:rPr>
              <a:t>b. </a:t>
            </a:r>
            <a:r>
              <a:rPr lang="en-US" sz="3200" dirty="0" err="1" smtClean="0">
                <a:solidFill>
                  <a:srgbClr val="000000"/>
                </a:solidFill>
                <a:latin typeface="Times New Roman" pitchFamily="18" charset="0"/>
                <a:ea typeface="Open Sans" panose="020B0606030504020204" pitchFamily="34" charset="0"/>
                <a:cs typeface="Times New Roman" pitchFamily="18" charset="0"/>
              </a:rPr>
              <a:t>Vì</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bạn</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ấy</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không</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nhớ</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những</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việc</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mình</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đã</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làm</a:t>
            </a:r>
            <a:r>
              <a:rPr lang="en-US" sz="3200" dirty="0" smtClean="0">
                <a:solidFill>
                  <a:srgbClr val="000000"/>
                </a:solidFill>
                <a:latin typeface="Times New Roman" pitchFamily="18" charset="0"/>
                <a:ea typeface="Open Sans" panose="020B0606030504020204" pitchFamily="34" charset="0"/>
                <a:cs typeface="Times New Roman" pitchFamily="18" charset="0"/>
              </a:rPr>
              <a:t>.</a:t>
            </a:r>
          </a:p>
          <a:p>
            <a:r>
              <a:rPr lang="en-US" sz="3200" dirty="0" smtClean="0">
                <a:solidFill>
                  <a:srgbClr val="000000"/>
                </a:solidFill>
                <a:latin typeface="Times New Roman" pitchFamily="18" charset="0"/>
                <a:ea typeface="Open Sans" panose="020B0606030504020204" pitchFamily="34" charset="0"/>
                <a:cs typeface="Times New Roman" pitchFamily="18" charset="0"/>
              </a:rPr>
              <a:t>c. </a:t>
            </a:r>
            <a:r>
              <a:rPr lang="en-US" sz="3200" dirty="0" err="1" smtClean="0">
                <a:solidFill>
                  <a:srgbClr val="000000"/>
                </a:solidFill>
                <a:latin typeface="Times New Roman" pitchFamily="18" charset="0"/>
                <a:ea typeface="Open Sans" panose="020B0606030504020204" pitchFamily="34" charset="0"/>
                <a:cs typeface="Times New Roman" pitchFamily="18" charset="0"/>
              </a:rPr>
              <a:t>Vì</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bạn</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ấy</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ít</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khi</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giúp</a:t>
            </a:r>
            <a:r>
              <a:rPr lang="en-US" sz="3200" dirty="0" smtClean="0">
                <a:solidFill>
                  <a:srgbClr val="000000"/>
                </a:solidFill>
                <a:latin typeface="Times New Roman" pitchFamily="18" charset="0"/>
                <a:ea typeface="Open Sans" panose="020B0606030504020204" pitchFamily="34" charset="0"/>
                <a:cs typeface="Times New Roman" pitchFamily="18" charset="0"/>
              </a:rPr>
              <a:t> </a:t>
            </a:r>
            <a:r>
              <a:rPr lang="en-US" sz="3200" dirty="0" err="1" smtClean="0">
                <a:solidFill>
                  <a:srgbClr val="000000"/>
                </a:solidFill>
                <a:latin typeface="Times New Roman" pitchFamily="18" charset="0"/>
                <a:ea typeface="Open Sans" panose="020B0606030504020204" pitchFamily="34" charset="0"/>
                <a:cs typeface="Times New Roman" pitchFamily="18" charset="0"/>
              </a:rPr>
              <a:t>mẹ</a:t>
            </a:r>
            <a:r>
              <a:rPr lang="en-US" sz="3200" dirty="0" smtClean="0">
                <a:solidFill>
                  <a:srgbClr val="000000"/>
                </a:solidFill>
                <a:latin typeface="Times New Roman" pitchFamily="18" charset="0"/>
                <a:ea typeface="Open Sans" panose="020B0606030504020204" pitchFamily="34" charset="0"/>
                <a:cs typeface="Times New Roman" pitchFamily="18" charset="0"/>
              </a:rPr>
              <a:t>.</a:t>
            </a:r>
          </a:p>
          <a:p>
            <a:endParaRPr lang="en-US" dirty="0"/>
          </a:p>
        </p:txBody>
      </p:sp>
    </p:spTree>
    <p:extLst>
      <p:ext uri="{BB962C8B-B14F-4D97-AF65-F5344CB8AC3E}">
        <p14:creationId xmlns:p14="http://schemas.microsoft.com/office/powerpoint/2010/main" xmlns="" val="117196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par>
                                <p:cTn id="24" presetID="1" presetClass="mediacall" presetSubtype="0" fill="hold" nodeType="withEffect">
                                  <p:stCondLst>
                                    <p:cond delay="0"/>
                                  </p:stCondLst>
                                  <p:childTnLst>
                                    <p:cmd type="call" cmd="playFrom(0.0)">
                                      <p:cBhvr>
                                        <p:cTn id="25" dur="1773"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1600000">
                                      <p:cBhvr>
                                        <p:cTn id="30" dur="10000" fill="hold"/>
                                        <p:tgtEl>
                                          <p:spTgt spid="18"/>
                                        </p:tgtEl>
                                        <p:attrNameLst>
                                          <p:attrName>r</p:attrName>
                                        </p:attrNameLst>
                                      </p:cBhvr>
                                    </p:animRot>
                                  </p:childTnLst>
                                </p:cTn>
                              </p:par>
                            </p:childTnLst>
                          </p:cTn>
                        </p:par>
                        <p:par>
                          <p:cTn id="31" fill="hold">
                            <p:stCondLst>
                              <p:cond delay="10000"/>
                            </p:stCondLst>
                            <p:childTnLst>
                              <p:par>
                                <p:cTn id="32" presetID="1" presetClass="entr" presetSubtype="0"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par>
                                <p:cTn id="34" presetID="1" presetClass="mediacall" presetSubtype="0" fill="hold" nodeType="withEffect">
                                  <p:stCondLst>
                                    <p:cond delay="0"/>
                                  </p:stCondLst>
                                  <p:childTnLst>
                                    <p:cmd type="call" cmd="playFrom(0.0)">
                                      <p:cBhvr>
                                        <p:cTn id="35" dur="1773" fill="hold"/>
                                        <p:tgtEl>
                                          <p:spTgt spid="50"/>
                                        </p:tgtEl>
                                      </p:cBhvr>
                                    </p:cmd>
                                  </p:childTnLst>
                                </p:cTn>
                              </p:par>
                              <p:par>
                                <p:cTn id="36" presetID="1" presetClass="exit" presetSubtype="0" fill="hold" grpId="1" nodeType="withEffect">
                                  <p:stCondLst>
                                    <p:cond delay="2000"/>
                                  </p:stCondLst>
                                  <p:childTnLst>
                                    <p:set>
                                      <p:cBhvr>
                                        <p:cTn id="37"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3"/>
                  </p:tgtEl>
                </p:cond>
              </p:nextCondLst>
            </p:seq>
            <p:video>
              <p:cMediaNode vol="53030">
                <p:cTn id="38" fill="hold" display="0">
                  <p:stCondLst>
                    <p:cond delay="indefinite"/>
                  </p:stCondLst>
                  <p:endCondLst>
                    <p:cond evt="onStopAudio" delay="0">
                      <p:tgtEl>
                        <p:sldTgt/>
                      </p:tgtEl>
                    </p:cond>
                  </p:endCondLst>
                </p:cTn>
                <p:tgtEl>
                  <p:spTgt spid="50"/>
                </p:tgtEl>
              </p:cMediaNode>
            </p:video>
            <p:seq concurrent="1" nextAc="seek">
              <p:cTn id="39" restart="whenNotActive" fill="hold" evtFilter="cancelBubble" nodeType="interactiveSeq">
                <p:stCondLst>
                  <p:cond evt="onClick" delay="0">
                    <p:tgtEl>
                      <p:spTgt spid="5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repeatCount="indefinite" fill="hold" grpId="1" nodeType="withEffect">
                                  <p:stCondLst>
                                    <p:cond delay="0"/>
                                  </p:stCondLst>
                                  <p:childTnLst>
                                    <p:animClr clrSpc="hsl" dir="cw">
                                      <p:cBhvr override="childStyle">
                                        <p:cTn id="43" dur="500" fill="hold"/>
                                        <p:tgtEl>
                                          <p:spTgt spid="54"/>
                                        </p:tgtEl>
                                        <p:attrNameLst>
                                          <p:attrName>style.color</p:attrName>
                                        </p:attrNameLst>
                                      </p:cBhvr>
                                      <p:by>
                                        <p:hsl h="7200000" s="0" l="0"/>
                                      </p:by>
                                    </p:animClr>
                                    <p:animClr clrSpc="hsl" dir="cw">
                                      <p:cBhvr>
                                        <p:cTn id="44" dur="500" fill="hold"/>
                                        <p:tgtEl>
                                          <p:spTgt spid="54"/>
                                        </p:tgtEl>
                                        <p:attrNameLst>
                                          <p:attrName>fillcolor</p:attrName>
                                        </p:attrNameLst>
                                      </p:cBhvr>
                                      <p:by>
                                        <p:hsl h="7200000" s="0" l="0"/>
                                      </p:by>
                                    </p:animClr>
                                    <p:animClr clrSpc="hsl" dir="cw">
                                      <p:cBhvr>
                                        <p:cTn id="45" dur="500" fill="hold"/>
                                        <p:tgtEl>
                                          <p:spTgt spid="54"/>
                                        </p:tgtEl>
                                        <p:attrNameLst>
                                          <p:attrName>stroke.color</p:attrName>
                                        </p:attrNameLst>
                                      </p:cBhvr>
                                      <p:by>
                                        <p:hsl h="7200000" s="0" l="0"/>
                                      </p:by>
                                    </p:animClr>
                                    <p:set>
                                      <p:cBhvr>
                                        <p:cTn id="46" dur="500" fill="hold"/>
                                        <p:tgtEl>
                                          <p:spTgt spid="54"/>
                                        </p:tgtEl>
                                        <p:attrNameLst>
                                          <p:attrName>fill.type</p:attrName>
                                        </p:attrNameLst>
                                      </p:cBhvr>
                                      <p:to>
                                        <p:strVal val="solid"/>
                                      </p:to>
                                    </p:set>
                                  </p:childTnLst>
                                </p:cTn>
                              </p:par>
                              <p:par>
                                <p:cTn id="47" presetID="1" presetClass="mediacall" presetSubtype="0" fill="hold" nodeType="withEffect">
                                  <p:stCondLst>
                                    <p:cond delay="0"/>
                                  </p:stCondLst>
                                  <p:childTnLst>
                                    <p:cmd type="call" cmd="playFrom(0.0)">
                                      <p:cBhvr>
                                        <p:cTn id="48" dur="5042" fill="hold"/>
                                        <p:tgtEl>
                                          <p:spTgt spid="55"/>
                                        </p:tgtEl>
                                      </p:cBhvr>
                                    </p:cmd>
                                  </p:childTnLst>
                                </p:cTn>
                              </p:par>
                            </p:childTnLst>
                          </p:cTn>
                        </p:par>
                      </p:childTnLst>
                    </p:cTn>
                  </p:par>
                </p:childTnLst>
              </p:cTn>
              <p:nextCondLst>
                <p:cond evt="onClick" delay="0">
                  <p:tgtEl>
                    <p:spTgt spid="54"/>
                  </p:tgtEl>
                </p:cond>
              </p:nextCondLst>
            </p:seq>
            <p:seq concurrent="1" nextAc="seek">
              <p:cTn id="49" restart="whenNotActive" fill="hold" evtFilter="cancelBubble" nodeType="interactiveSeq">
                <p:stCondLst>
                  <p:cond evt="onClick" delay="0">
                    <p:tgtEl>
                      <p:spTgt spid="52"/>
                    </p:tgtEl>
                  </p:cond>
                </p:stCondLst>
                <p:endSync evt="end" delay="0">
                  <p:rtn val="all"/>
                </p:endSync>
                <p:childTnLst>
                  <p:par>
                    <p:cTn id="50" fill="hold">
                      <p:stCondLst>
                        <p:cond delay="0"/>
                      </p:stCondLst>
                      <p:childTnLst>
                        <p:par>
                          <p:cTn id="51" fill="hold">
                            <p:stCondLst>
                              <p:cond delay="0"/>
                            </p:stCondLst>
                            <p:childTnLst>
                              <p:par>
                                <p:cTn id="52" presetID="2" presetClass="exit" presetSubtype="4" fill="hold" grpId="1" nodeType="clickEffect">
                                  <p:stCondLst>
                                    <p:cond delay="0"/>
                                  </p:stCondLst>
                                  <p:childTnLst>
                                    <p:anim calcmode="lin" valueType="num">
                                      <p:cBhvr additive="base">
                                        <p:cTn id="53" dur="500"/>
                                        <p:tgtEl>
                                          <p:spTgt spid="52"/>
                                        </p:tgtEl>
                                        <p:attrNameLst>
                                          <p:attrName>ppt_x</p:attrName>
                                        </p:attrNameLst>
                                      </p:cBhvr>
                                      <p:tavLst>
                                        <p:tav tm="0">
                                          <p:val>
                                            <p:strVal val="ppt_x"/>
                                          </p:val>
                                        </p:tav>
                                        <p:tav tm="100000">
                                          <p:val>
                                            <p:strVal val="ppt_x"/>
                                          </p:val>
                                        </p:tav>
                                      </p:tavLst>
                                    </p:anim>
                                    <p:anim calcmode="lin" valueType="num">
                                      <p:cBhvr additive="base">
                                        <p:cTn id="54" dur="500"/>
                                        <p:tgtEl>
                                          <p:spTgt spid="52"/>
                                        </p:tgtEl>
                                        <p:attrNameLst>
                                          <p:attrName>ppt_y</p:attrName>
                                        </p:attrNameLst>
                                      </p:cBhvr>
                                      <p:tavLst>
                                        <p:tav tm="0">
                                          <p:val>
                                            <p:strVal val="ppt_y"/>
                                          </p:val>
                                        </p:tav>
                                        <p:tav tm="100000">
                                          <p:val>
                                            <p:strVal val="1+ppt_h/2"/>
                                          </p:val>
                                        </p:tav>
                                      </p:tavLst>
                                    </p:anim>
                                    <p:set>
                                      <p:cBhvr>
                                        <p:cTn id="55" dur="1" fill="hold">
                                          <p:stCondLst>
                                            <p:cond delay="499"/>
                                          </p:stCondLst>
                                        </p:cTn>
                                        <p:tgtEl>
                                          <p:spTgt spid="52"/>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1773" fill="hold"/>
                                        <p:tgtEl>
                                          <p:spTgt spid="57"/>
                                        </p:tgtEl>
                                      </p:cBhvr>
                                    </p:cmd>
                                  </p:childTnLst>
                                </p:cTn>
                              </p:par>
                            </p:childTnLst>
                          </p:cTn>
                        </p:par>
                      </p:childTnLst>
                    </p:cTn>
                  </p:par>
                </p:childTnLst>
              </p:cTn>
              <p:nextCondLst>
                <p:cond evt="onClick" delay="0">
                  <p:tgtEl>
                    <p:spTgt spid="52"/>
                  </p:tgtEl>
                </p:cond>
              </p:nextCondLst>
            </p:seq>
            <p:seq concurrent="1" nextAc="seek">
              <p:cTn id="58" restart="whenNotActive" fill="hold" evtFilter="cancelBubble" nodeType="interactiveSeq">
                <p:stCondLst>
                  <p:cond evt="onClick" delay="0">
                    <p:tgtEl>
                      <p:spTgt spid="51"/>
                    </p:tgtEl>
                  </p:cond>
                </p:stCondLst>
                <p:endSync evt="end" delay="0">
                  <p:rtn val="all"/>
                </p:endSync>
                <p:childTnLst>
                  <p:par>
                    <p:cTn id="59" fill="hold">
                      <p:stCondLst>
                        <p:cond delay="0"/>
                      </p:stCondLst>
                      <p:childTnLst>
                        <p:par>
                          <p:cTn id="60" fill="hold">
                            <p:stCondLst>
                              <p:cond delay="0"/>
                            </p:stCondLst>
                            <p:childTnLst>
                              <p:par>
                                <p:cTn id="61" presetID="2" presetClass="exit" presetSubtype="4" fill="hold" grpId="1" nodeType="clickEffect">
                                  <p:stCondLst>
                                    <p:cond delay="0"/>
                                  </p:stCondLst>
                                  <p:childTnLst>
                                    <p:anim calcmode="lin" valueType="num">
                                      <p:cBhvr additive="base">
                                        <p:cTn id="62" dur="500"/>
                                        <p:tgtEl>
                                          <p:spTgt spid="51"/>
                                        </p:tgtEl>
                                        <p:attrNameLst>
                                          <p:attrName>ppt_x</p:attrName>
                                        </p:attrNameLst>
                                      </p:cBhvr>
                                      <p:tavLst>
                                        <p:tav tm="0">
                                          <p:val>
                                            <p:strVal val="ppt_x"/>
                                          </p:val>
                                        </p:tav>
                                        <p:tav tm="100000">
                                          <p:val>
                                            <p:strVal val="ppt_x"/>
                                          </p:val>
                                        </p:tav>
                                      </p:tavLst>
                                    </p:anim>
                                    <p:anim calcmode="lin" valueType="num">
                                      <p:cBhvr additive="base">
                                        <p:cTn id="63" dur="500"/>
                                        <p:tgtEl>
                                          <p:spTgt spid="51"/>
                                        </p:tgtEl>
                                        <p:attrNameLst>
                                          <p:attrName>ppt_y</p:attrName>
                                        </p:attrNameLst>
                                      </p:cBhvr>
                                      <p:tavLst>
                                        <p:tav tm="0">
                                          <p:val>
                                            <p:strVal val="ppt_y"/>
                                          </p:val>
                                        </p:tav>
                                        <p:tav tm="100000">
                                          <p:val>
                                            <p:strVal val="1+ppt_h/2"/>
                                          </p:val>
                                        </p:tav>
                                      </p:tavLst>
                                    </p:anim>
                                    <p:set>
                                      <p:cBhvr>
                                        <p:cTn id="64" dur="1" fill="hold">
                                          <p:stCondLst>
                                            <p:cond delay="499"/>
                                          </p:stCondLst>
                                        </p:cTn>
                                        <p:tgtEl>
                                          <p:spTgt spid="51"/>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773" fill="hold"/>
                                        <p:tgtEl>
                                          <p:spTgt spid="56"/>
                                        </p:tgtEl>
                                      </p:cBhvr>
                                    </p:cmd>
                                  </p:childTnLst>
                                </p:cTn>
                              </p:par>
                            </p:childTnLst>
                          </p:cTn>
                        </p:par>
                      </p:childTnLst>
                    </p:cTn>
                  </p:par>
                </p:childTnLst>
              </p:cTn>
              <p:nextCondLst>
                <p:cond evt="onClick" delay="0">
                  <p:tgtEl>
                    <p:spTgt spid="51"/>
                  </p:tgtEl>
                </p:cond>
              </p:nextCondLst>
            </p:seq>
            <p:video>
              <p:cMediaNode vol="53030">
                <p:cTn id="67" fill="hold" display="0">
                  <p:stCondLst>
                    <p:cond delay="indefinite"/>
                  </p:stCondLst>
                  <p:endCondLst>
                    <p:cond evt="onStopAudio" delay="0">
                      <p:tgtEl>
                        <p:sldTgt/>
                      </p:tgtEl>
                    </p:cond>
                  </p:endCondLst>
                </p:cTn>
                <p:tgtEl>
                  <p:spTgt spid="55"/>
                </p:tgtEl>
              </p:cMediaNode>
            </p:video>
            <p:video>
              <p:cMediaNode vol="53030">
                <p:cTn id="68" fill="hold" display="0">
                  <p:stCondLst>
                    <p:cond delay="indefinite"/>
                  </p:stCondLst>
                  <p:endCondLst>
                    <p:cond evt="onStopAudio" delay="0">
                      <p:tgtEl>
                        <p:sldTgt/>
                      </p:tgtEl>
                    </p:cond>
                  </p:endCondLst>
                </p:cTn>
                <p:tgtEl>
                  <p:spTgt spid="56"/>
                </p:tgtEl>
              </p:cMediaNode>
            </p:video>
            <p:video>
              <p:cMediaNode vol="53030">
                <p:cTn id="69" fill="hold" display="0">
                  <p:stCondLst>
                    <p:cond delay="indefinite"/>
                  </p:stCondLst>
                  <p:endCondLst>
                    <p:cond evt="onStopAudio" delay="0">
                      <p:tgtEl>
                        <p:sldTgt/>
                      </p:tgtEl>
                    </p:cond>
                  </p:endCondLst>
                </p:cTn>
                <p:tgtEl>
                  <p:spTgt spid="57"/>
                </p:tgtEl>
              </p:cMediaNode>
            </p:video>
            <p:video>
              <p:cMediaNode vol="53030">
                <p:cTn id="70" fill="hold" display="0">
                  <p:stCondLst>
                    <p:cond delay="indefinite"/>
                  </p:stCondLst>
                  <p:endCondLst>
                    <p:cond evt="onStopAudio" delay="0">
                      <p:tgtEl>
                        <p:sldTgt/>
                      </p:tgtEl>
                    </p:cond>
                  </p:endCondLst>
                </p:cTn>
                <p:tgtEl>
                  <p:spTgt spid="58"/>
                </p:tgtEl>
              </p:cMediaNode>
            </p:video>
          </p:childTnLst>
        </p:cTn>
      </p:par>
    </p:tnLst>
    <p:bldLst>
      <p:bldP spid="49" grpId="0" animBg="1"/>
      <p:bldP spid="49" grpId="1" animBg="1"/>
      <p:bldP spid="51" grpId="0" animBg="1"/>
      <p:bldP spid="51" grpId="1" animBg="1"/>
      <p:bldP spid="52" grpId="0" animBg="1"/>
      <p:bldP spid="52" grpId="1" animBg="1"/>
      <p:bldP spid="54" grpId="0" animBg="1"/>
      <p:bldP spid="5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F790D0A-4802-11CD-89C7-6CEA47F1CFEE}"/>
              </a:ext>
            </a:extLst>
          </p:cNvPr>
          <p:cNvSpPr txBox="1"/>
          <p:nvPr/>
        </p:nvSpPr>
        <p:spPr>
          <a:xfrm>
            <a:off x="1095340" y="428604"/>
            <a:ext cx="9929882"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chemeClr val="tx1"/>
                </a:solidFill>
                <a:effectLst/>
                <a:latin typeface="+mj-lt"/>
              </a:rPr>
              <a:t>Câu 3</a:t>
            </a:r>
            <a:r>
              <a:rPr lang="en-US" sz="2800" b="1" dirty="0">
                <a:solidFill>
                  <a:schemeClr val="tx1"/>
                </a:solidFill>
                <a:latin typeface="+mj-lt"/>
              </a:rPr>
              <a:t>: </a:t>
            </a:r>
            <a:r>
              <a:rPr lang="vi-VN" sz="2800" b="1" dirty="0">
                <a:solidFill>
                  <a:schemeClr val="tx1"/>
                </a:solidFill>
                <a:latin typeface="+mj-lt"/>
              </a:rPr>
              <a:t>Để bài văn dài hơn, Cô-li-a đã làm gì</a:t>
            </a:r>
            <a:r>
              <a:rPr lang="vi-VN" sz="2800" b="1" dirty="0" smtClean="0">
                <a:solidFill>
                  <a:schemeClr val="tx1"/>
                </a:solidFill>
                <a:latin typeface="+mj-lt"/>
              </a:rPr>
              <a:t>?</a:t>
            </a:r>
            <a:endParaRPr lang="vi-VN" sz="2800" b="1" i="0" dirty="0">
              <a:solidFill>
                <a:schemeClr val="tx1"/>
              </a:solidFill>
              <a:effectLst/>
              <a:latin typeface="+mj-lt"/>
            </a:endParaRPr>
          </a:p>
        </p:txBody>
      </p:sp>
      <p:sp>
        <p:nvSpPr>
          <p:cNvPr id="5" name="TextBox 4">
            <a:extLst>
              <a:ext uri="{FF2B5EF4-FFF2-40B4-BE49-F238E27FC236}">
                <a16:creationId xmlns="" xmlns:a16="http://schemas.microsoft.com/office/drawing/2014/main" id="{D8471E8C-A71F-C6F5-349A-425217BBEAA1}"/>
              </a:ext>
            </a:extLst>
          </p:cNvPr>
          <p:cNvSpPr txBox="1"/>
          <p:nvPr/>
        </p:nvSpPr>
        <p:spPr>
          <a:xfrm>
            <a:off x="1066800" y="4033517"/>
            <a:ext cx="10315612" cy="1569660"/>
          </a:xfrm>
          <a:prstGeom prst="rect">
            <a:avLst/>
          </a:prstGeom>
          <a:solidFill>
            <a:srgbClr val="F5F6BC"/>
          </a:solidFill>
        </p:spPr>
        <p:txBody>
          <a:bodyPr wrap="square">
            <a:spAutoFit/>
          </a:bodyPr>
          <a:lstStyle/>
          <a:p>
            <a:r>
              <a:rPr lang="vi-VN" sz="3200" dirty="0" smtClean="0">
                <a:solidFill>
                  <a:srgbClr val="FF0000"/>
                </a:solidFill>
                <a:latin typeface="+mj-lt"/>
              </a:rPr>
              <a:t>Để </a:t>
            </a:r>
            <a:r>
              <a:rPr lang="vi-VN" sz="3200" dirty="0">
                <a:solidFill>
                  <a:srgbClr val="FF0000"/>
                </a:solidFill>
                <a:latin typeface="+mj-lt"/>
              </a:rPr>
              <a:t>bài văn của mình trở nên dài hơn, Cô-li-a đã viết thêm cả những việc mà bạn ấy chưa </a:t>
            </a:r>
            <a:r>
              <a:rPr lang="vi-VN" sz="3200" dirty="0" smtClean="0">
                <a:solidFill>
                  <a:srgbClr val="FF0000"/>
                </a:solidFill>
                <a:latin typeface="+mj-lt"/>
              </a:rPr>
              <a:t>làm</a:t>
            </a:r>
            <a:r>
              <a:rPr lang="en-US" sz="3200" dirty="0" smtClean="0">
                <a:solidFill>
                  <a:srgbClr val="FF0000"/>
                </a:solidFill>
                <a:latin typeface="+mj-lt"/>
              </a:rPr>
              <a:t> </a:t>
            </a:r>
            <a:r>
              <a:rPr lang="en-US" sz="3200" dirty="0" err="1" smtClean="0">
                <a:solidFill>
                  <a:srgbClr val="FF0000"/>
                </a:solidFill>
                <a:latin typeface="+mj-lt"/>
              </a:rPr>
              <a:t>như</a:t>
            </a:r>
            <a:r>
              <a:rPr lang="en-US" sz="3200" dirty="0" smtClean="0">
                <a:solidFill>
                  <a:srgbClr val="FF0000"/>
                </a:solidFill>
                <a:latin typeface="+mj-lt"/>
              </a:rPr>
              <a:t>: </a:t>
            </a:r>
            <a:r>
              <a:rPr lang="vi-VN" sz="3200" dirty="0" smtClean="0">
                <a:solidFill>
                  <a:srgbClr val="FF0000"/>
                </a:solidFill>
                <a:latin typeface="+mj-lt"/>
              </a:rPr>
              <a:t>“Em giặt cả áo lót, áo sơ mi và quần.”</a:t>
            </a:r>
            <a:endParaRPr lang="en-US" sz="3200" dirty="0">
              <a:solidFill>
                <a:srgbClr val="FF0000"/>
              </a:solidFill>
              <a:latin typeface="+mj-lt"/>
            </a:endParaRPr>
          </a:p>
        </p:txBody>
      </p:sp>
      <p:pic>
        <p:nvPicPr>
          <p:cNvPr id="16" name="Picture 15">
            <a:extLst>
              <a:ext uri="{FF2B5EF4-FFF2-40B4-BE49-F238E27FC236}">
                <a16:creationId xmlns="" xmlns:a16="http://schemas.microsoft.com/office/drawing/2014/main" id="{6BFE2710-531C-73A6-32DF-1C951A66C102}"/>
              </a:ext>
            </a:extLst>
          </p:cNvPr>
          <p:cNvPicPr>
            <a:picLocks noChangeAspect="1"/>
          </p:cNvPicPr>
          <p:nvPr/>
        </p:nvPicPr>
        <p:blipFill rotWithShape="1">
          <a:blip r:embed="rId3"/>
          <a:srcRect t="14694" b="21814"/>
          <a:stretch/>
        </p:blipFill>
        <p:spPr>
          <a:xfrm>
            <a:off x="4998" y="109178"/>
            <a:ext cx="1002831" cy="838201"/>
          </a:xfrm>
          <a:prstGeom prst="rect">
            <a:avLst/>
          </a:prstGeom>
        </p:spPr>
      </p:pic>
      <p:sp>
        <p:nvSpPr>
          <p:cNvPr id="20" name="TextBox 19">
            <a:extLst>
              <a:ext uri="{FF2B5EF4-FFF2-40B4-BE49-F238E27FC236}">
                <a16:creationId xmlns="" xmlns:a16="http://schemas.microsoft.com/office/drawing/2014/main" id="{12654F4A-DE93-4D5B-BC1C-6360B6238757}"/>
              </a:ext>
            </a:extLst>
          </p:cNvPr>
          <p:cNvSpPr txBox="1"/>
          <p:nvPr/>
        </p:nvSpPr>
        <p:spPr>
          <a:xfrm>
            <a:off x="1034579" y="1186537"/>
            <a:ext cx="10238727" cy="2145268"/>
          </a:xfrm>
          <a:prstGeom prst="roundRect">
            <a:avLst/>
          </a:prstGeom>
          <a:solidFill>
            <a:srgbClr val="F5F6BC"/>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Nhưng </a:t>
            </a:r>
            <a:r>
              <a:rPr lang="vi-VN" sz="2400" b="1" dirty="0">
                <a:solidFill>
                  <a:srgbClr val="4F81BD">
                    <a:lumMod val="75000"/>
                  </a:srgb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b="1" dirty="0" smtClean="0">
                <a:solidFill>
                  <a:srgbClr val="4F81BD">
                    <a:lumMod val="75000"/>
                  </a:srgbClr>
                </a:solidFill>
                <a:latin typeface="Nunito Black" pitchFamily="2" charset="0"/>
              </a:rPr>
              <a:t>”</a:t>
            </a:r>
            <a:r>
              <a:rPr lang="en-US" sz="2400" b="1" dirty="0" smtClean="0">
                <a:solidFill>
                  <a:srgbClr val="4F81BD">
                    <a:lumMod val="75000"/>
                  </a:srgbClr>
                </a:solidFill>
                <a:latin typeface="Nunito Black" pitchFamily="2" charset="0"/>
              </a:rPr>
              <a:t>.</a:t>
            </a:r>
            <a:endParaRPr lang="en-US" sz="2400" b="1" dirty="0">
              <a:solidFill>
                <a:srgbClr val="4F81BD">
                  <a:lumMod val="75000"/>
                </a:srgbClr>
              </a:solidFill>
              <a:latin typeface="Nunito Black" pitchFamily="2" charset="0"/>
            </a:endParaRPr>
          </a:p>
        </p:txBody>
      </p:sp>
      <p:sp>
        <p:nvSpPr>
          <p:cNvPr id="21" name="Arrow: Right 16">
            <a:extLst>
              <a:ext uri="{FF2B5EF4-FFF2-40B4-BE49-F238E27FC236}">
                <a16:creationId xmlns="" xmlns:a16="http://schemas.microsoft.com/office/drawing/2014/main" id="{20A2D69E-61A8-ECFB-AD2D-86A364EF4EC5}"/>
              </a:ext>
            </a:extLst>
          </p:cNvPr>
          <p:cNvSpPr/>
          <p:nvPr/>
        </p:nvSpPr>
        <p:spPr>
          <a:xfrm>
            <a:off x="506412" y="4235975"/>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809984" y="928670"/>
            <a:ext cx="1143008" cy="15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6453190" y="928670"/>
            <a:ext cx="1143008" cy="15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xmlns="">
                  <a14:imgLayer r:embed="rId6">
                    <a14:imgEffect>
                      <a14:backgroundRemoval t="0" b="100000" l="0" r="100000">
                        <a14:foregroundMark x1="4000" y1="64608" x2="5846" y2="75059"/>
                        <a14:foregroundMark x1="79846" y1="15202" x2="77538" y2="15439"/>
                        <a14:foregroundMark x1="83077" y1="14727" x2="83385" y2="13777"/>
                        <a14:foregroundMark x1="83385" y1="18527" x2="82923" y2="19715"/>
                        <a14:foregroundMark x1="81538" y1="27553" x2="81538" y2="27553"/>
                        <a14:foregroundMark x1="80154" y1="8076" x2="80154" y2="8076"/>
                        <a14:foregroundMark x1="76462" y1="9739" x2="76462" y2="9739"/>
                        <a14:foregroundMark x1="74615" y1="3563" x2="74615" y2="3563"/>
                        <a14:foregroundMark x1="90308" y1="23278" x2="89692" y2="26366"/>
                        <a14:foregroundMark x1="98154" y1="25653" x2="98154" y2="25653"/>
                        <a14:foregroundMark x1="95077" y1="22328" x2="95077" y2="22328"/>
                        <a14:foregroundMark x1="87231" y1="79572" x2="87692" y2="82423"/>
                      </a14:backgroundRemoval>
                    </a14:imgEffect>
                  </a14:imgLayer>
                </a14:imgProps>
              </a:ext>
              <a:ext uri="{28A0092B-C50C-407E-A947-70E740481C1C}">
                <a14:useLocalDpi xmlns:a14="http://schemas.microsoft.com/office/drawing/2010/main" xmlns="" val="0"/>
              </a:ext>
            </a:extLst>
          </a:blip>
          <a:stretch>
            <a:fillRect/>
          </a:stretch>
        </p:blipFill>
        <p:spPr>
          <a:xfrm>
            <a:off x="1554292" y="-1343606"/>
            <a:ext cx="9607401" cy="4666980"/>
          </a:xfrm>
          <a:prstGeom prst="rect">
            <a:avLst/>
          </a:prstGeom>
        </p:spPr>
      </p:pic>
      <p:sp>
        <p:nvSpPr>
          <p:cNvPr id="39" name="TextBox 38"/>
          <p:cNvSpPr txBox="1"/>
          <p:nvPr/>
        </p:nvSpPr>
        <p:spPr>
          <a:xfrm>
            <a:off x="2268746" y="656682"/>
            <a:ext cx="5766643" cy="769441"/>
          </a:xfrm>
          <a:prstGeom prst="rect">
            <a:avLst/>
          </a:prstGeom>
          <a:noFill/>
        </p:spPr>
        <p:txBody>
          <a:bodyPr wrap="none" rtlCol="0">
            <a:spAutoFit/>
          </a:bodyPr>
          <a:lstStyle/>
          <a:p>
            <a:pPr algn="ctr"/>
            <a:r>
              <a:rPr lang="en-US" sz="4400">
                <a:solidFill>
                  <a:schemeClr val="bg1"/>
                </a:solidFill>
                <a:latin typeface="Times New Roman" panose="02020603050405020304" pitchFamily="18" charset="0"/>
                <a:cs typeface="Times New Roman" panose="02020603050405020304" pitchFamily="18" charset="0"/>
              </a:rPr>
              <a:t>HOA HỒNG TẶNG CÔ</a:t>
            </a:r>
          </a:p>
        </p:txBody>
      </p:sp>
      <p:pic>
        <p:nvPicPr>
          <p:cNvPr id="40" name="Picture 39"/>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rot="5400000">
            <a:off x="3922469" y="-1227586"/>
            <a:ext cx="4323519" cy="11707545"/>
          </a:xfrm>
          <a:prstGeom prst="rect">
            <a:avLst/>
          </a:prstGeom>
        </p:spPr>
      </p:pic>
      <p:sp>
        <p:nvSpPr>
          <p:cNvPr id="41" name="TextBox 40"/>
          <p:cNvSpPr txBox="1"/>
          <p:nvPr/>
        </p:nvSpPr>
        <p:spPr>
          <a:xfrm>
            <a:off x="1870131" y="3635931"/>
            <a:ext cx="8486084" cy="1569660"/>
          </a:xfrm>
          <a:prstGeom prst="rect">
            <a:avLst/>
          </a:prstGeom>
          <a:noFill/>
        </p:spPr>
        <p:txBody>
          <a:bodyPr wrap="square" rtlCol="0">
            <a:spAutoFit/>
          </a:bodyPr>
          <a:lstStyle/>
          <a:p>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những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hoa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hồng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đẹp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nhất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dành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tặng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mẹ</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cô</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giáo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bằng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smtClean="0">
                <a:solidFill>
                  <a:srgbClr val="0000FF"/>
                </a:solidFill>
                <a:latin typeface="Times New Roman" panose="02020603050405020304" pitchFamily="18" charset="0"/>
                <a:cs typeface="Times New Roman" panose="02020603050405020304" pitchFamily="18" charset="0"/>
              </a:rPr>
              <a:t>nhanhvà</a:t>
            </a:r>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đúng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smtClean="0">
                <a:solidFill>
                  <a:srgbClr val="0000FF"/>
                </a:solidFill>
                <a:latin typeface="Times New Roman" panose="02020603050405020304" pitchFamily="18" charset="0"/>
                <a:cs typeface="Times New Roman" panose="02020603050405020304" pitchFamily="18" charset="0"/>
              </a:rPr>
              <a:t>các</a:t>
            </a:r>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hỏi</a:t>
            </a:r>
            <a:r>
              <a:rPr lang="en-US" sz="3200" dirty="0">
                <a:solidFill>
                  <a:srgbClr val="0000FF"/>
                </a:solidFill>
                <a:latin typeface="Times New Roman" panose="02020603050405020304" pitchFamily="18" charset="0"/>
                <a:cs typeface="Times New Roman" panose="02020603050405020304" pitchFamily="18" charset="0"/>
              </a:rPr>
              <a:t>.</a:t>
            </a:r>
          </a:p>
        </p:txBody>
      </p:sp>
      <p:pic>
        <p:nvPicPr>
          <p:cNvPr id="42" name="Picture 2" descr="Káº¿t quáº£ hÃ¬nh áº£nh cho rose cartoon png pink">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rot="17978891">
            <a:off x="10141971" y="4594119"/>
            <a:ext cx="1549490" cy="238736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Hoa hong tang co (July - In Love)">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12" cstate="print"/>
          <a:stretch>
            <a:fillRect/>
          </a:stretch>
        </p:blipFill>
        <p:spPr>
          <a:xfrm>
            <a:off x="12552847" y="1409806"/>
            <a:ext cx="812800" cy="609600"/>
          </a:xfrm>
          <a:prstGeom prst="rect">
            <a:avLst/>
          </a:prstGeom>
        </p:spPr>
      </p:pic>
    </p:spTree>
    <p:extLst>
      <p:ext uri="{BB962C8B-B14F-4D97-AF65-F5344CB8AC3E}">
        <p14:creationId xmlns:p14="http://schemas.microsoft.com/office/powerpoint/2010/main" xmlns="" val="193158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1000"/>
                                        <p:tgtEl>
                                          <p:spTgt spid="39"/>
                                        </p:tgtEl>
                                      </p:cBhvr>
                                    </p:animEffect>
                                    <p:anim calcmode="lin" valueType="num">
                                      <p:cBhvr>
                                        <p:cTn id="10" dur="1000" fill="hold"/>
                                        <p:tgtEl>
                                          <p:spTgt spid="39"/>
                                        </p:tgtEl>
                                        <p:attrNameLst>
                                          <p:attrName>ppt_x</p:attrName>
                                        </p:attrNameLst>
                                      </p:cBhvr>
                                      <p:tavLst>
                                        <p:tav tm="0">
                                          <p:val>
                                            <p:strVal val="#ppt_x"/>
                                          </p:val>
                                        </p:tav>
                                        <p:tav tm="100000">
                                          <p:val>
                                            <p:strVal val="#ppt_x"/>
                                          </p:val>
                                        </p:tav>
                                      </p:tavLst>
                                    </p:anim>
                                    <p:anim calcmode="lin" valueType="num">
                                      <p:cBhvr>
                                        <p:cTn id="11" dur="1000" fill="hold"/>
                                        <p:tgtEl>
                                          <p:spTgt spid="39"/>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numSld="13">
                <p:cTn id="34" repeatCount="indefinite" fill="hold" display="0">
                  <p:stCondLst>
                    <p:cond delay="indefinite"/>
                  </p:stCondLst>
                  <p:endCondLst>
                    <p:cond evt="onStopAudio" delay="0">
                      <p:tgtEl>
                        <p:sldTgt/>
                      </p:tgtEl>
                    </p:cond>
                  </p:endCondLst>
                </p:cTn>
                <p:tgtEl>
                  <p:spTgt spid="2"/>
                </p:tgtEl>
              </p:cMediaNode>
            </p:video>
          </p:childTnLst>
        </p:cTn>
      </p:par>
    </p:tnLst>
    <p:bldLst>
      <p:bldP spid="39"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F790D0A-4802-11CD-89C7-6CEA47F1CFEE}"/>
              </a:ext>
            </a:extLst>
          </p:cNvPr>
          <p:cNvSpPr txBox="1"/>
          <p:nvPr/>
        </p:nvSpPr>
        <p:spPr>
          <a:xfrm>
            <a:off x="1029165" y="263979"/>
            <a:ext cx="10477036" cy="76951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2500"/>
          </a:bodyPr>
          <a:lstStyle/>
          <a:p>
            <a:pPr defTabSz="914400">
              <a:lnSpc>
                <a:spcPct val="90000"/>
              </a:lnSpc>
              <a:spcBef>
                <a:spcPct val="0"/>
              </a:spcBef>
              <a:spcAft>
                <a:spcPts val="600"/>
              </a:spcAft>
            </a:pPr>
            <a:r>
              <a:rPr lang="en-US" sz="2800" b="1" dirty="0" err="1">
                <a:solidFill>
                  <a:srgbClr val="C00000"/>
                </a:solidFill>
                <a:effectLst/>
                <a:latin typeface="Times New Roman" pitchFamily="18" charset="0"/>
                <a:ea typeface="Open Sans" panose="020B0606030504020204" pitchFamily="34" charset="0"/>
                <a:cs typeface="Times New Roman" pitchFamily="18" charset="0"/>
              </a:rPr>
              <a:t>Câu</a:t>
            </a:r>
            <a:r>
              <a:rPr lang="en-US" sz="2800" b="1" dirty="0">
                <a:solidFill>
                  <a:srgbClr val="C00000"/>
                </a:solidFill>
                <a:effectLst/>
                <a:latin typeface="Times New Roman" pitchFamily="18" charset="0"/>
                <a:ea typeface="Open Sans" panose="020B0606030504020204" pitchFamily="34" charset="0"/>
                <a:cs typeface="Times New Roman" pitchFamily="18" charset="0"/>
              </a:rPr>
              <a:t> </a:t>
            </a:r>
            <a:r>
              <a:rPr lang="en-US" sz="2800" b="1" dirty="0" smtClean="0">
                <a:solidFill>
                  <a:srgbClr val="C00000"/>
                </a:solidFill>
                <a:effectLst/>
                <a:latin typeface="Times New Roman" pitchFamily="18" charset="0"/>
                <a:ea typeface="Open Sans" panose="020B0606030504020204" pitchFamily="34" charset="0"/>
                <a:cs typeface="Times New Roman" pitchFamily="18" charset="0"/>
              </a:rPr>
              <a:t>4</a:t>
            </a:r>
            <a:r>
              <a:rPr lang="en-US" sz="2800" b="1" dirty="0" smtClean="0">
                <a:solidFill>
                  <a:srgbClr val="C00000"/>
                </a:solidFill>
                <a:latin typeface="Times New Roman" pitchFamily="18" charset="0"/>
                <a:ea typeface="Open Sans" panose="020B0606030504020204" pitchFamily="34" charset="0"/>
                <a:cs typeface="Times New Roman" pitchFamily="18" charset="0"/>
              </a:rPr>
              <a:t>: </a:t>
            </a:r>
            <a:r>
              <a:rPr lang="en-US" sz="2800" b="1" dirty="0" err="1">
                <a:solidFill>
                  <a:srgbClr val="000000"/>
                </a:solidFill>
                <a:latin typeface="Times New Roman" pitchFamily="18" charset="0"/>
                <a:cs typeface="Times New Roman" pitchFamily="18" charset="0"/>
              </a:rPr>
              <a:t>Em</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hãy</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giải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thích</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vì</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sao</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Cô</a:t>
            </a:r>
            <a:r>
              <a:rPr lang="en-US" sz="2800" b="1" dirty="0">
                <a:solidFill>
                  <a:srgbClr val="000000"/>
                </a:solidFill>
                <a:latin typeface="Times New Roman" pitchFamily="18" charset="0"/>
                <a:cs typeface="Times New Roman" pitchFamily="18" charset="0"/>
              </a:rPr>
              <a:t>-li-a </a:t>
            </a:r>
            <a:r>
              <a:rPr lang="en-US" sz="2800" b="1" dirty="0" err="1">
                <a:solidFill>
                  <a:srgbClr val="000000"/>
                </a:solidFill>
                <a:latin typeface="Times New Roman" pitchFamily="18" charset="0"/>
                <a:cs typeface="Times New Roman" pitchFamily="18" charset="0"/>
              </a:rPr>
              <a:t>vui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vẻ</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nhận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lời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mẹ</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làm</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việc</a:t>
            </a:r>
            <a:r>
              <a:rPr lang="en-US" sz="2800" b="1" dirty="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nhà</a:t>
            </a:r>
            <a:r>
              <a:rPr lang="en-US" sz="2800" b="1" dirty="0">
                <a:solidFill>
                  <a:srgbClr val="000000"/>
                </a:solidFill>
                <a:latin typeface="Times New Roman" pitchFamily="18" charset="0"/>
                <a:cs typeface="Times New Roman" pitchFamily="18" charset="0"/>
              </a:rPr>
              <a:t>?</a:t>
            </a:r>
            <a:endParaRPr lang="en-US" sz="2800" b="1" dirty="0">
              <a:effectLst/>
              <a:latin typeface="Times New Roman" pitchFamily="18" charset="0"/>
              <a:ea typeface="Open Sans" panose="020B0606030504020204" pitchFamily="34" charset="0"/>
              <a:cs typeface="Times New Roman" pitchFamily="18" charset="0"/>
            </a:endParaRPr>
          </a:p>
        </p:txBody>
      </p:sp>
      <p:pic>
        <p:nvPicPr>
          <p:cNvPr id="17" name="Picture 16">
            <a:extLst>
              <a:ext uri="{FF2B5EF4-FFF2-40B4-BE49-F238E27FC236}">
                <a16:creationId xmlns="" xmlns:a16="http://schemas.microsoft.com/office/drawing/2014/main" id="{3FF75E74-D836-101E-C3EC-886A81AB3216}"/>
              </a:ext>
            </a:extLst>
          </p:cNvPr>
          <p:cNvPicPr>
            <a:picLocks noChangeAspect="1"/>
          </p:cNvPicPr>
          <p:nvPr/>
        </p:nvPicPr>
        <p:blipFill rotWithShape="1">
          <a:blip r:embed="rId2"/>
          <a:srcRect t="14694" b="21814"/>
          <a:stretch/>
        </p:blipFill>
        <p:spPr>
          <a:xfrm>
            <a:off x="4998" y="109178"/>
            <a:ext cx="1002831" cy="838201"/>
          </a:xfrm>
          <a:prstGeom prst="rect">
            <a:avLst/>
          </a:prstGeom>
        </p:spPr>
      </p:pic>
      <p:pic>
        <p:nvPicPr>
          <p:cNvPr id="10" name="Picture 9"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9288404" y="4183930"/>
            <a:ext cx="2751197" cy="2667000"/>
          </a:xfrm>
          <a:prstGeom prst="rect">
            <a:avLst/>
          </a:prstGeom>
        </p:spPr>
      </p:pic>
      <p:sp>
        <p:nvSpPr>
          <p:cNvPr id="12" name="Cloud 11">
            <a:extLst>
              <a:ext uri="{FF2B5EF4-FFF2-40B4-BE49-F238E27FC236}">
                <a16:creationId xmlns="" xmlns:a16="http://schemas.microsoft.com/office/drawing/2014/main" id="{C0755511-67E4-33FC-055D-EE6DCEC743C0}"/>
              </a:ext>
            </a:extLst>
          </p:cNvPr>
          <p:cNvSpPr/>
          <p:nvPr/>
        </p:nvSpPr>
        <p:spPr>
          <a:xfrm>
            <a:off x="881026" y="1142984"/>
            <a:ext cx="7215238" cy="428628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Times New Roman" pitchFamily="18" charset="0"/>
                <a:cs typeface="Times New Roman" pitchFamily="18" charset="0"/>
              </a:rPr>
              <a:t>Những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việc</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mẹ</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bảo</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bạn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ấy</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làm</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giống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với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những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gì</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bạn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ấy</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trong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làm</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văn</a:t>
            </a:r>
            <a:r>
              <a:rPr lang="en-US" sz="2800" dirty="0" smtClean="0">
                <a:solidFill>
                  <a:srgbClr val="C00000"/>
                </a:solidFill>
                <a:latin typeface="Times New Roman" pitchFamily="18" charset="0"/>
                <a:cs typeface="Times New Roman" pitchFamily="18" charset="0"/>
              </a:rPr>
              <a:t>.</a:t>
            </a:r>
            <a:r>
              <a:rPr lang="en-US" sz="2800" b="1" dirty="0" smtClean="0">
                <a:solidFill>
                  <a:srgbClr val="C00000"/>
                </a:solidFill>
                <a:latin typeface="Nunito Black" pitchFamily="2" charset="0"/>
              </a:rPr>
              <a:t> </a:t>
            </a:r>
            <a:r>
              <a:rPr lang="en-US" sz="2800" dirty="0" err="1" smtClean="0">
                <a:solidFill>
                  <a:srgbClr val="C00000"/>
                </a:solidFill>
                <a:latin typeface="Times New Roman" pitchFamily="18" charset="0"/>
                <a:cs typeface="Times New Roman" pitchFamily="18" charset="0"/>
              </a:rPr>
              <a:t>vì</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bạn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ấy</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phải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thực</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hiện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đúng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với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những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gì</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bạn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ấy</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đã</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trong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làm</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văn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phải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đôi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với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làm</a:t>
            </a:r>
            <a:r>
              <a:rPr lang="en-US" sz="2800" dirty="0" smtClean="0">
                <a:solidFill>
                  <a:srgbClr val="C00000"/>
                </a:solidFill>
                <a:latin typeface="Times New Roman" pitchFamily="18" charset="0"/>
                <a:cs typeface="Times New Roman" pitchFamily="18" charset="0"/>
              </a:rPr>
              <a:t>”.</a:t>
            </a:r>
            <a:endParaRPr lang="en-US" sz="2800" dirty="0">
              <a:solidFill>
                <a:srgbClr val="C00000"/>
              </a:solidFill>
              <a:latin typeface="Times New Roman" pitchFamily="18" charset="0"/>
              <a:cs typeface="Times New Roman" pitchFamily="18" charset="0"/>
            </a:endParaRPr>
          </a:p>
        </p:txBody>
      </p:sp>
      <p:sp>
        <p:nvSpPr>
          <p:cNvPr id="13" name="Cloud 12">
            <a:extLst>
              <a:ext uri="{FF2B5EF4-FFF2-40B4-BE49-F238E27FC236}">
                <a16:creationId xmlns="" xmlns:a16="http://schemas.microsoft.com/office/drawing/2014/main" id="{C0755511-67E4-33FC-055D-EE6DCEC743C0}"/>
              </a:ext>
            </a:extLst>
          </p:cNvPr>
          <p:cNvSpPr/>
          <p:nvPr/>
        </p:nvSpPr>
        <p:spPr>
          <a:xfrm>
            <a:off x="7578365" y="3522129"/>
            <a:ext cx="2957775"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smtClean="0">
                <a:solidFill>
                  <a:srgbClr val="C00000"/>
                </a:solidFill>
                <a:latin typeface="Times New Roman" pitchFamily="18" charset="0"/>
                <a:cs typeface="Times New Roman" pitchFamily="18" charset="0"/>
              </a:rPr>
              <a:t>Thảo</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luận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nhóm</a:t>
            </a:r>
            <a:r>
              <a:rPr lang="en-US" sz="2800" b="1" dirty="0" smtClean="0">
                <a:solidFill>
                  <a:srgbClr val="C00000"/>
                </a:solidFill>
                <a:latin typeface="Times New Roman" pitchFamily="18" charset="0"/>
                <a:cs typeface="Times New Roman" pitchFamily="18" charset="0"/>
              </a:rPr>
              <a:t> 4</a:t>
            </a:r>
            <a:endParaRPr lang="en-US" sz="2800" b="1" dirty="0">
              <a:solidFill>
                <a:srgbClr val="C00000"/>
              </a:solidFill>
              <a:latin typeface="Times New Roman" pitchFamily="18" charset="0"/>
              <a:cs typeface="Times New Roman" pitchFamily="18" charset="0"/>
            </a:endParaRPr>
          </a:p>
        </p:txBody>
      </p:sp>
      <p:sp>
        <p:nvSpPr>
          <p:cNvPr id="14" name="Arrow: Right 16">
            <a:extLst>
              <a:ext uri="{FF2B5EF4-FFF2-40B4-BE49-F238E27FC236}">
                <a16:creationId xmlns="" xmlns:a16="http://schemas.microsoft.com/office/drawing/2014/main" id="{20A2D69E-61A8-ECFB-AD2D-86A364EF4EC5}"/>
              </a:ext>
            </a:extLst>
          </p:cNvPr>
          <p:cNvSpPr/>
          <p:nvPr/>
        </p:nvSpPr>
        <p:spPr>
          <a:xfrm>
            <a:off x="620977" y="1804656"/>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3FF75E74-D836-101E-C3EC-886A81AB3216}"/>
              </a:ext>
            </a:extLst>
          </p:cNvPr>
          <p:cNvPicPr>
            <a:picLocks noChangeAspect="1"/>
          </p:cNvPicPr>
          <p:nvPr/>
        </p:nvPicPr>
        <p:blipFill rotWithShape="1">
          <a:blip r:embed="rId2"/>
          <a:srcRect t="14694" b="21814"/>
          <a:stretch/>
        </p:blipFill>
        <p:spPr>
          <a:xfrm>
            <a:off x="0" y="285728"/>
            <a:ext cx="1002831" cy="838201"/>
          </a:xfrm>
          <a:prstGeom prst="rect">
            <a:avLst/>
          </a:prstGeom>
        </p:spPr>
      </p:pic>
      <p:sp>
        <p:nvSpPr>
          <p:cNvPr id="11" name="TextBox 10">
            <a:extLst>
              <a:ext uri="{FF2B5EF4-FFF2-40B4-BE49-F238E27FC236}">
                <a16:creationId xmlns="" xmlns:a16="http://schemas.microsoft.com/office/drawing/2014/main" id="{6F83456C-C951-CDE7-BAE3-6278941DCDEE}"/>
              </a:ext>
            </a:extLst>
          </p:cNvPr>
          <p:cNvSpPr txBox="1"/>
          <p:nvPr/>
        </p:nvSpPr>
        <p:spPr>
          <a:xfrm>
            <a:off x="738150" y="2643182"/>
            <a:ext cx="10515600" cy="1389317"/>
          </a:xfrm>
          <a:prstGeom prst="wedgeRoundRectCallout">
            <a:avLst>
              <a:gd name="adj1" fmla="val 30273"/>
              <a:gd name="adj2" fmla="val 4517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00">
              <a:lnSpc>
                <a:spcPct val="90000"/>
              </a:lnSpc>
              <a:spcAft>
                <a:spcPts val="600"/>
              </a:spcAft>
            </a:pPr>
            <a:r>
              <a:rPr lang="en-US" sz="2800" smtClean="0">
                <a:solidFill>
                  <a:srgbClr val="C00000"/>
                </a:solidFill>
                <a:latin typeface="Nunito Black" pitchFamily="2" charset="0"/>
              </a:rPr>
              <a:t>    </a:t>
            </a:r>
            <a:r>
              <a:rPr lang="en-US" sz="2800" smtClean="0">
                <a:solidFill>
                  <a:srgbClr val="C00000"/>
                </a:solidFill>
                <a:latin typeface="Times New Roman" pitchFamily="18" charset="0"/>
                <a:cs typeface="Times New Roman" pitchFamily="18" charset="0"/>
              </a:rPr>
              <a:t>Cô-li-a là một học sinh có ý thức học tập, là một người biết giữ lời nói, “nói đi đôi với làm” nên đã vui vẻ thực hiện các việc đã viết trong bài tập làm văn.</a:t>
            </a:r>
            <a:endParaRPr lang="en-US" sz="2800" b="1" dirty="0">
              <a:solidFill>
                <a:srgbClr val="C00000"/>
              </a:solidFill>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8DB2DD22-29B2-C4C4-DD77-80D26F326D35}"/>
              </a:ext>
            </a:extLst>
          </p:cNvPr>
          <p:cNvSpPr txBox="1"/>
          <p:nvPr/>
        </p:nvSpPr>
        <p:spPr>
          <a:xfrm>
            <a:off x="1381092" y="357166"/>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Times New Roman" pitchFamily="18" charset="0"/>
                <a:ea typeface="Open Sans" panose="020B0606030504020204" pitchFamily="34" charset="0"/>
                <a:cs typeface="Times New Roman" pitchFamily="18" charset="0"/>
              </a:rPr>
              <a:t>Câu</a:t>
            </a:r>
            <a:r>
              <a:rPr lang="en-US" sz="2800" b="1" dirty="0">
                <a:solidFill>
                  <a:srgbClr val="0070C0"/>
                </a:solidFill>
                <a:latin typeface="Times New Roman" pitchFamily="18" charset="0"/>
                <a:ea typeface="Open Sans" panose="020B0606030504020204" pitchFamily="34" charset="0"/>
                <a:cs typeface="Times New Roman" pitchFamily="18" charset="0"/>
              </a:rPr>
              <a:t> </a:t>
            </a:r>
            <a:r>
              <a:rPr lang="en-US" sz="2800" b="1" dirty="0" smtClean="0">
                <a:solidFill>
                  <a:srgbClr val="0070C0"/>
                </a:solidFill>
                <a:latin typeface="Times New Roman" pitchFamily="18" charset="0"/>
                <a:ea typeface="Open Sans" panose="020B0606030504020204" pitchFamily="34" charset="0"/>
                <a:cs typeface="Times New Roman" pitchFamily="18" charset="0"/>
              </a:rPr>
              <a:t>5</a:t>
            </a:r>
            <a:r>
              <a:rPr lang="en-US" sz="2800" dirty="0" smtClean="0">
                <a:solidFill>
                  <a:srgbClr val="0070C0"/>
                </a:solidFill>
                <a:latin typeface="Times New Roman" pitchFamily="18" charset="0"/>
                <a:ea typeface="Open Sans" panose="020B0606030504020204" pitchFamily="34"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xét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a:t>
            </a:r>
            <a:r>
              <a:rPr lang="en-US" sz="2800" dirty="0" smtClean="0">
                <a:latin typeface="Times New Roman" pitchFamily="18" charset="0"/>
                <a:cs typeface="Times New Roman" pitchFamily="18" charset="0"/>
              </a:rPr>
              <a:t>-li-a.</a:t>
            </a:r>
            <a:endParaRPr lang="en-US" sz="2800" dirty="0">
              <a:latin typeface="Times New Roman" pitchFamily="18" charset="0"/>
              <a:ea typeface="Open Sans" panose="020B0606030504020204" pitchFamily="34" charset="0"/>
              <a:cs typeface="Times New Roman" pitchFamily="18" charset="0"/>
            </a:endParaRPr>
          </a:p>
        </p:txBody>
      </p:sp>
    </p:spTree>
    <p:extLst>
      <p:ext uri="{BB962C8B-B14F-4D97-AF65-F5344CB8AC3E}">
        <p14:creationId xmlns:p14="http://schemas.microsoft.com/office/powerpoint/2010/main" xmlns="" val="3272669032"/>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3FF75E74-D836-101E-C3EC-886A81AB3216}"/>
              </a:ext>
            </a:extLst>
          </p:cNvPr>
          <p:cNvPicPr>
            <a:picLocks noChangeAspect="1"/>
          </p:cNvPicPr>
          <p:nvPr/>
        </p:nvPicPr>
        <p:blipFill rotWithShape="1">
          <a:blip r:embed="rId2"/>
          <a:srcRect t="14694" b="21814"/>
          <a:stretch/>
        </p:blipFill>
        <p:spPr>
          <a:xfrm>
            <a:off x="4998" y="109178"/>
            <a:ext cx="1002831" cy="838201"/>
          </a:xfrm>
          <a:prstGeom prst="rect">
            <a:avLst/>
          </a:prstGeom>
        </p:spPr>
      </p:pic>
      <p:sp>
        <p:nvSpPr>
          <p:cNvPr id="14" name="Cloud 13">
            <a:extLst>
              <a:ext uri="{FF2B5EF4-FFF2-40B4-BE49-F238E27FC236}">
                <a16:creationId xmlns="" xmlns:a16="http://schemas.microsoft.com/office/drawing/2014/main" id="{C0755511-67E4-33FC-055D-EE6DCEC743C0}"/>
              </a:ext>
            </a:extLst>
          </p:cNvPr>
          <p:cNvSpPr/>
          <p:nvPr/>
        </p:nvSpPr>
        <p:spPr>
          <a:xfrm>
            <a:off x="3024166" y="1571612"/>
            <a:ext cx="6643734" cy="3000396"/>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smtClean="0">
                <a:solidFill>
                  <a:srgbClr val="C00000"/>
                </a:solidFill>
                <a:latin typeface="Times New Roman" pitchFamily="18" charset="0"/>
                <a:cs typeface="Times New Roman" pitchFamily="18" charset="0"/>
              </a:rPr>
              <a:t>Em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đã</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làm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gì</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để</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giúp</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đỡ</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ông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bà</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bố</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mẹ</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anh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chị</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em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bạn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bè</a:t>
            </a:r>
            <a:r>
              <a:rPr lang="en-US" sz="2800" b="1" dirty="0" smtClean="0">
                <a:solidFill>
                  <a:srgbClr val="C00000"/>
                </a:solidFill>
                <a:latin typeface="Times New Roman" pitchFamily="18" charset="0"/>
                <a:cs typeface="Times New Roman" pitchFamily="18" charset="0"/>
              </a:rPr>
              <a:t>....? </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272669032"/>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 xmlns:a16="http://schemas.microsoft.com/office/drawing/2014/main" id="{F9AC805C-20B9-D478-A468-ED6319489366}"/>
              </a:ext>
            </a:extLst>
          </p:cNvPr>
          <p:cNvSpPr txBox="1"/>
          <p:nvPr/>
        </p:nvSpPr>
        <p:spPr>
          <a:xfrm>
            <a:off x="3595670" y="0"/>
            <a:ext cx="4419600" cy="820738"/>
          </a:xfrm>
          <a:prstGeom prst="rect">
            <a:avLst/>
          </a:prstGeom>
        </p:spPr>
        <p:txBody>
          <a:bodyPr wrap="square" lIns="0" tIns="0" rIns="0" bIns="0" rtlCol="0" anchor="t">
            <a:spAutoFit/>
          </a:bodyPr>
          <a:lstStyle/>
          <a:p>
            <a:pPr algn="ctr">
              <a:lnSpc>
                <a:spcPts val="6400"/>
              </a:lnSpc>
              <a:spcBef>
                <a:spcPct val="0"/>
              </a:spcBef>
            </a:pPr>
            <a:r>
              <a:rPr lang="en-US" sz="3200" b="1" spc="-133" dirty="0" err="1" smtClean="0">
                <a:solidFill>
                  <a:srgbClr val="FF0000"/>
                </a:solidFill>
                <a:latin typeface="Times New Roman" pitchFamily="18" charset="0"/>
                <a:cs typeface="Times New Roman" pitchFamily="18" charset="0"/>
              </a:rPr>
              <a:t>Bài</a:t>
            </a:r>
            <a:r>
              <a:rPr lang="en-US" sz="3200" b="1" spc="-133" dirty="0" smtClean="0">
                <a:solidFill>
                  <a:srgbClr val="FF0000"/>
                </a:solidFill>
                <a:latin typeface="Times New Roman" pitchFamily="18" charset="0"/>
                <a:cs typeface="Times New Roman" pitchFamily="18" charset="0"/>
              </a:rPr>
              <a:t> </a:t>
            </a:r>
            <a:r>
              <a:rPr lang="en-US" sz="3200" b="1" spc="-133" dirty="0" err="1" smtClean="0">
                <a:solidFill>
                  <a:srgbClr val="FF0000"/>
                </a:solidFill>
                <a:latin typeface="Times New Roman" pitchFamily="18" charset="0"/>
                <a:cs typeface="Times New Roman" pitchFamily="18" charset="0"/>
              </a:rPr>
              <a:t>tập</a:t>
            </a:r>
            <a:r>
              <a:rPr lang="en-US" sz="3200" b="1" spc="-133" dirty="0" smtClean="0">
                <a:solidFill>
                  <a:srgbClr val="FF0000"/>
                </a:solidFill>
                <a:latin typeface="Times New Roman" pitchFamily="18" charset="0"/>
                <a:cs typeface="Times New Roman" pitchFamily="18" charset="0"/>
              </a:rPr>
              <a:t> </a:t>
            </a:r>
            <a:r>
              <a:rPr lang="en-US" sz="3200" b="1" spc="-133" dirty="0" err="1" smtClean="0">
                <a:solidFill>
                  <a:srgbClr val="FF0000"/>
                </a:solidFill>
                <a:latin typeface="Times New Roman" pitchFamily="18" charset="0"/>
                <a:cs typeface="Times New Roman" pitchFamily="18" charset="0"/>
              </a:rPr>
              <a:t>làm</a:t>
            </a:r>
            <a:r>
              <a:rPr lang="en-US" sz="3200" b="1" spc="-133" dirty="0" smtClean="0">
                <a:solidFill>
                  <a:srgbClr val="FF0000"/>
                </a:solidFill>
                <a:latin typeface="Times New Roman" pitchFamily="18" charset="0"/>
                <a:cs typeface="Times New Roman" pitchFamily="18" charset="0"/>
              </a:rPr>
              <a:t> </a:t>
            </a:r>
            <a:r>
              <a:rPr lang="en-US" sz="3200" b="1" spc="-133" dirty="0" err="1" smtClean="0">
                <a:solidFill>
                  <a:srgbClr val="FF0000"/>
                </a:solidFill>
                <a:latin typeface="Times New Roman" pitchFamily="18" charset="0"/>
                <a:cs typeface="Times New Roman" pitchFamily="18" charset="0"/>
              </a:rPr>
              <a:t>văn</a:t>
            </a:r>
            <a:endParaRPr lang="en-US" sz="3200" b="1" spc="-133" dirty="0">
              <a:solidFill>
                <a:srgbClr val="FF0000"/>
              </a:solidFill>
              <a:latin typeface="Times New Roman" pitchFamily="18" charset="0"/>
              <a:cs typeface="Times New Roman" pitchFamily="18" charset="0"/>
            </a:endParaRPr>
          </a:p>
        </p:txBody>
      </p:sp>
      <p:sp>
        <p:nvSpPr>
          <p:cNvPr id="3" name="Rectangle 2"/>
          <p:cNvSpPr/>
          <p:nvPr/>
        </p:nvSpPr>
        <p:spPr>
          <a:xfrm>
            <a:off x="238084" y="714356"/>
            <a:ext cx="11787270" cy="6215959"/>
          </a:xfrm>
          <a:prstGeom prst="rect">
            <a:avLst/>
          </a:prstGeom>
        </p:spPr>
        <p:txBody>
          <a:bodyPr wrap="square">
            <a:spAutoFit/>
          </a:bodyPr>
          <a:lstStyle/>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mj-lt"/>
              </a:rPr>
              <a:t>Có </a:t>
            </a:r>
            <a:r>
              <a:rPr lang="vi-VN" sz="2400" b="1" dirty="0">
                <a:solidFill>
                  <a:schemeClr val="accent1">
                    <a:lumMod val="75000"/>
                  </a:schemeClr>
                </a:solidFill>
                <a:latin typeface="+mj-lt"/>
              </a:rPr>
              <a:t>lần, cô giáo ra cho chúng tôi một đề văn ở lớp: “Em đã làm gì để giúp đỡ mẹ</a:t>
            </a:r>
            <a:r>
              <a:rPr lang="vi-VN" sz="2400" b="1" dirty="0" smtClean="0">
                <a:solidFill>
                  <a:schemeClr val="accent1">
                    <a:lumMod val="75000"/>
                  </a:schemeClr>
                </a:solidFill>
                <a:latin typeface="+mj-lt"/>
              </a:rPr>
              <a:t>?”</a:t>
            </a:r>
            <a:r>
              <a:rPr lang="en-US" sz="2400" b="1" dirty="0" smtClean="0">
                <a:solidFill>
                  <a:schemeClr val="accent1">
                    <a:lumMod val="75000"/>
                  </a:schemeClr>
                </a:solidFill>
                <a:latin typeface="+mj-lt"/>
              </a:rPr>
              <a:t>.</a:t>
            </a:r>
            <a:endParaRPr lang="vi-VN" sz="2400" b="1" dirty="0">
              <a:solidFill>
                <a:schemeClr val="accent1">
                  <a:lumMod val="75000"/>
                </a:schemeClr>
              </a:solidFill>
              <a:latin typeface="+mj-lt"/>
            </a:endParaRP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Tôi </a:t>
            </a:r>
            <a:r>
              <a:rPr lang="vi-VN" sz="2400" b="1" dirty="0">
                <a:solidFill>
                  <a:schemeClr val="accent1">
                    <a:lumMod val="75000"/>
                  </a:schemeClr>
                </a:solidFill>
                <a:latin typeface="+mj-lt"/>
              </a:rPr>
              <a:t>loay hoay mất một lúc, rồi cầm bút và bắt đầu viết: “Em đã nhiều lần giúp đỡ mẹ. Em quét nhà và rửa bát đĩa. Đôi khi, em giặt khăn mùi soa</a:t>
            </a:r>
            <a:r>
              <a:rPr lang="vi-VN" sz="2400" b="1" dirty="0" smtClean="0">
                <a:solidFill>
                  <a:schemeClr val="accent1">
                    <a:lumMod val="75000"/>
                  </a:schemeClr>
                </a:solidFill>
                <a:latin typeface="+mj-lt"/>
              </a:rPr>
              <a:t>”</a:t>
            </a:r>
            <a:r>
              <a:rPr lang="en-US" sz="2400" b="1" dirty="0" smtClean="0">
                <a:solidFill>
                  <a:schemeClr val="accent1">
                    <a:lumMod val="75000"/>
                  </a:schemeClr>
                </a:solidFill>
                <a:latin typeface="+mj-lt"/>
              </a:rPr>
              <a:t>.</a:t>
            </a:r>
            <a:endParaRPr lang="vi-VN" sz="2400" b="1" dirty="0">
              <a:solidFill>
                <a:schemeClr val="accent1">
                  <a:lumMod val="75000"/>
                </a:schemeClr>
              </a:solidFill>
              <a:latin typeface="+mj-lt"/>
            </a:endParaRP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Đến </a:t>
            </a:r>
            <a:r>
              <a:rPr lang="vi-VN" sz="2400" b="1" dirty="0">
                <a:solidFill>
                  <a:schemeClr val="accent1">
                    <a:lumMod val="75000"/>
                  </a:schemeClr>
                </a:solidFill>
                <a:latin typeface="+mj-lt"/>
              </a:rPr>
              <a:t>đây, tôi bỗng thấy bí. Quả thật, ở nhà, mẹ thường làm mọi việc. Thỉnh thoảng, mẹ bận, định bảo tôi giúp việc này việc kia, nhưng thấy tôi đang học, mẹ lại thôi.</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Tôi </a:t>
            </a:r>
            <a:r>
              <a:rPr lang="vi-VN" sz="2400" b="1" dirty="0">
                <a:solidFill>
                  <a:schemeClr val="accent1">
                    <a:lumMod val="75000"/>
                  </a:schemeClr>
                </a:solidFill>
                <a:latin typeface="+mj-lt"/>
              </a:rPr>
              <a:t>nhìn sang Liu-xi-a, thấy bạn ấy đang viết lia lịa. Thế là tôi bỗng nhớ có lần tôi giặt bít tất của mình, bèn viết thêm: “Em còn giặt bít tất</a:t>
            </a:r>
            <a:r>
              <a:rPr lang="vi-VN" sz="2400" b="1" dirty="0" smtClean="0">
                <a:solidFill>
                  <a:schemeClr val="accent1">
                    <a:lumMod val="75000"/>
                  </a:schemeClr>
                </a:solidFill>
                <a:latin typeface="+mj-lt"/>
              </a:rPr>
              <a:t>”</a:t>
            </a:r>
            <a:r>
              <a:rPr lang="en-US" sz="2400" b="1" dirty="0" smtClean="0">
                <a:solidFill>
                  <a:schemeClr val="accent1">
                    <a:lumMod val="75000"/>
                  </a:schemeClr>
                </a:solidFill>
                <a:latin typeface="+mj-lt"/>
              </a:rPr>
              <a:t>.</a:t>
            </a:r>
          </a:p>
          <a:p>
            <a:pPr lvl="0"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400" b="1" dirty="0" smtClean="0">
                <a:solidFill>
                  <a:schemeClr val="accent1">
                    <a:lumMod val="75000"/>
                  </a:schemeClr>
                </a:solidFill>
                <a:latin typeface="+mj-lt"/>
              </a:rPr>
              <a:t>.</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Mấy hôm sau, sáng Chủ nhật, mẹ bảo tôi:</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 Cô-li-a này! Hôm nay con giặt áo sơ mi và quần áo lót đi nhé!</a:t>
            </a:r>
          </a:p>
          <a:p>
            <a:pPr algn="just"/>
            <a:r>
              <a:rPr lang="en-US" sz="2400" b="1" dirty="0" smtClean="0">
                <a:solidFill>
                  <a:schemeClr val="accent1">
                    <a:lumMod val="75000"/>
                  </a:schemeClr>
                </a:solidFill>
                <a:latin typeface="+mj-lt"/>
              </a:rPr>
              <a:t>     </a:t>
            </a:r>
            <a:r>
              <a:rPr lang="vi-VN" sz="2400" b="1" dirty="0" smtClean="0">
                <a:solidFill>
                  <a:schemeClr val="accent1">
                    <a:lumMod val="75000"/>
                  </a:schemeClr>
                </a:solidFill>
                <a:latin typeface="+mj-lt"/>
              </a:rPr>
              <a:t>Tôi tròn xoe mắt. Nhưng rồi tôi vui vẻ nhận lời, vì đó là việc làm mà tôi đã nói trong bài tập làm văn.</a:t>
            </a:r>
          </a:p>
          <a:p>
            <a:pPr algn="r"/>
            <a:r>
              <a:rPr lang="vi-VN" sz="2400" b="1" dirty="0" smtClean="0">
                <a:solidFill>
                  <a:schemeClr val="accent1">
                    <a:lumMod val="75000"/>
                  </a:schemeClr>
                </a:solidFill>
                <a:latin typeface="Nunito Black" pitchFamily="2" charset="0"/>
              </a:rPr>
              <a:t>(Theo Pi-vô-va-rô-ra</a:t>
            </a:r>
            <a:endParaRPr lang="vi-VN" sz="2400" b="1" dirty="0">
              <a:solidFill>
                <a:schemeClr val="accent1">
                  <a:lumMod val="75000"/>
                </a:schemeClr>
              </a:solidFill>
              <a:latin typeface="+mj-lt"/>
            </a:endParaRPr>
          </a:p>
        </p:txBody>
      </p:sp>
      <p:sp>
        <p:nvSpPr>
          <p:cNvPr id="4" name="TextBox 3"/>
          <p:cNvSpPr txBox="1"/>
          <p:nvPr/>
        </p:nvSpPr>
        <p:spPr>
          <a:xfrm>
            <a:off x="309522" y="642919"/>
            <a:ext cx="500066"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1.</a:t>
            </a:r>
            <a:endParaRPr lang="en-US" sz="2800" dirty="0">
              <a:solidFill>
                <a:srgbClr val="FF0000"/>
              </a:solidFill>
              <a:latin typeface="Times New Roman" pitchFamily="18" charset="0"/>
              <a:cs typeface="Times New Roman" pitchFamily="18" charset="0"/>
            </a:endParaRPr>
          </a:p>
        </p:txBody>
      </p:sp>
      <p:sp>
        <p:nvSpPr>
          <p:cNvPr id="5" name="TextBox 4"/>
          <p:cNvSpPr txBox="1"/>
          <p:nvPr/>
        </p:nvSpPr>
        <p:spPr>
          <a:xfrm>
            <a:off x="309522" y="1785926"/>
            <a:ext cx="500066"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2.</a:t>
            </a:r>
            <a:endParaRPr lang="en-US" sz="2800" dirty="0">
              <a:solidFill>
                <a:srgbClr val="FF0000"/>
              </a:solidFill>
              <a:latin typeface="Times New Roman" pitchFamily="18" charset="0"/>
              <a:cs typeface="Times New Roman" pitchFamily="18" charset="0"/>
            </a:endParaRPr>
          </a:p>
        </p:txBody>
      </p:sp>
      <p:sp>
        <p:nvSpPr>
          <p:cNvPr id="6" name="TextBox 5"/>
          <p:cNvSpPr txBox="1"/>
          <p:nvPr/>
        </p:nvSpPr>
        <p:spPr>
          <a:xfrm>
            <a:off x="309522" y="3214686"/>
            <a:ext cx="500066"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3.</a:t>
            </a:r>
            <a:endParaRPr lang="en-US" sz="2800" dirty="0">
              <a:solidFill>
                <a:srgbClr val="FF0000"/>
              </a:solidFill>
              <a:latin typeface="Times New Roman" pitchFamily="18" charset="0"/>
              <a:cs typeface="Times New Roman" pitchFamily="18" charset="0"/>
            </a:endParaRPr>
          </a:p>
        </p:txBody>
      </p:sp>
      <p:sp>
        <p:nvSpPr>
          <p:cNvPr id="7" name="TextBox 6"/>
          <p:cNvSpPr txBox="1"/>
          <p:nvPr/>
        </p:nvSpPr>
        <p:spPr>
          <a:xfrm>
            <a:off x="309522" y="4714884"/>
            <a:ext cx="500066"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4.</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80264592"/>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asvg="http://schemas.microsoft.com/office/drawing/2016/SVG/main" xmlns="" r:embed=""/>
              </a:ext>
            </a:extLst>
          </a:blip>
          <a:stretch>
            <a:fillRect/>
          </a:stretch>
        </p:blipFill>
        <p:spPr>
          <a:xfrm rot="16200000">
            <a:off x="605475" y="1451925"/>
            <a:ext cx="4800600" cy="4639950"/>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562601" y="2209800"/>
            <a:ext cx="5368070"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800" b="1" dirty="0" smtClean="0">
                <a:solidFill>
                  <a:srgbClr val="FF0000"/>
                </a:solidFill>
                <a:latin typeface="Times New Roman" pitchFamily="18" charset="0"/>
                <a:ea typeface="+mj-ea"/>
                <a:cs typeface="Times New Roman" pitchFamily="18" charset="0"/>
              </a:rPr>
              <a:t>ĐỌC MỞ RỘNG</a:t>
            </a:r>
            <a:endParaRPr lang="en-US" sz="4800" b="1" dirty="0">
              <a:solidFill>
                <a:srgbClr val="FF0000"/>
              </a:solidFill>
              <a:latin typeface="Times New Roman" pitchFamily="18" charset="0"/>
              <a:ea typeface="+mj-ea"/>
              <a:cs typeface="Times New Roman" pitchFamily="18" charset="0"/>
            </a:endParaRPr>
          </a:p>
        </p:txBody>
      </p:sp>
    </p:spTree>
    <p:extLst>
      <p:ext uri="{BB962C8B-B14F-4D97-AF65-F5344CB8AC3E}">
        <p14:creationId xmlns="" xmlns:p14="http://schemas.microsoft.com/office/powerpoint/2010/main" val="1946983679"/>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 name="TextBox 6">
            <a:extLst>
              <a:ext uri="{FF2B5EF4-FFF2-40B4-BE49-F238E27FC236}">
                <a16:creationId xmlns:a16="http://schemas.microsoft.com/office/drawing/2014/main" xmlns="" id="{8DB2DD22-29B2-C4C4-DD77-80D26F326D35}"/>
              </a:ext>
            </a:extLst>
          </p:cNvPr>
          <p:cNvSpPr txBox="1"/>
          <p:nvPr/>
        </p:nvSpPr>
        <p:spPr>
          <a:xfrm>
            <a:off x="381000" y="381000"/>
            <a:ext cx="11125200"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lang="vi-VN" sz="2600" b="1" dirty="0">
                <a:solidFill>
                  <a:srgbClr val="0070C0"/>
                </a:solidFill>
                <a:latin typeface="Nunito Black" pitchFamily="2" charset="0"/>
              </a:rPr>
              <a:t> </a:t>
            </a:r>
            <a:r>
              <a:rPr lang="vi-VN" sz="2800" b="1" dirty="0">
                <a:solidFill>
                  <a:srgbClr val="0070C0"/>
                </a:solidFill>
                <a:latin typeface="+mj-lt"/>
              </a:rPr>
              <a:t>Câu </a:t>
            </a:r>
            <a:r>
              <a:rPr lang="en-US" sz="2800" b="1" dirty="0" smtClean="0">
                <a:solidFill>
                  <a:srgbClr val="0070C0"/>
                </a:solidFill>
                <a:latin typeface="+mj-lt"/>
                <a:ea typeface="Open Sans" panose="020B0606030504020204" pitchFamily="34" charset="0"/>
                <a:cs typeface="Open Sans" panose="020B0606030504020204" pitchFamily="34" charset="0"/>
              </a:rPr>
              <a:t>1</a:t>
            </a:r>
            <a:r>
              <a:rPr lang="vi-VN" sz="2800" b="1" dirty="0" smtClean="0">
                <a:latin typeface="+mj-lt"/>
              </a:rPr>
              <a:t>:</a:t>
            </a:r>
            <a:r>
              <a:rPr lang="en-US" sz="2800" b="1" dirty="0" smtClean="0">
                <a:latin typeface="+mj-lt"/>
              </a:rPr>
              <a:t> </a:t>
            </a:r>
            <a:r>
              <a:rPr lang="vi-VN" sz="2800" b="1" dirty="0" smtClean="0">
                <a:latin typeface="+mj-lt"/>
              </a:rPr>
              <a:t>Đọc </a:t>
            </a:r>
            <a:r>
              <a:rPr lang="vi-VN" sz="2800" b="1" dirty="0">
                <a:latin typeface="+mj-lt"/>
              </a:rPr>
              <a:t>câu chuyện, bài văn, bài thơ,… về </a:t>
            </a:r>
            <a:r>
              <a:rPr lang="vi-VN" sz="2800" b="1" dirty="0" smtClean="0">
                <a:latin typeface="+mj-lt"/>
              </a:rPr>
              <a:t>nhà trường và </a:t>
            </a:r>
            <a:r>
              <a:rPr lang="vi-VN" sz="2800" b="1" dirty="0">
                <a:latin typeface="+mj-lt"/>
              </a:rPr>
              <a:t>viết vào phiếu đọc sách theo mẫu.</a:t>
            </a:r>
            <a:endParaRPr kumimoji="0" lang="en-US" sz="2800" b="1" i="0" u="none" strike="noStrike" kern="1200" cap="none" spc="0" normalizeH="0" baseline="0" noProof="0" dirty="0">
              <a:ln>
                <a:noFill/>
              </a:ln>
              <a:solidFill>
                <a:prstClr val="black"/>
              </a:solidFill>
              <a:effectLst/>
              <a:uLnTx/>
              <a:uFillTx/>
              <a:latin typeface="+mj-lt"/>
              <a:ea typeface="Open Sans" panose="020B0606030504020204" pitchFamily="34" charset="0"/>
              <a:cs typeface="Baloo 2 SemiBold" panose="020B0604020202020204" charset="0"/>
            </a:endParaRPr>
          </a:p>
        </p:txBody>
      </p:sp>
      <p:pic>
        <p:nvPicPr>
          <p:cNvPr id="2" name="Picture 1"/>
          <p:cNvPicPr>
            <a:picLocks noChangeAspect="1"/>
          </p:cNvPicPr>
          <p:nvPr/>
        </p:nvPicPr>
        <p:blipFill>
          <a:blip r:embed="rId2" cstate="print"/>
          <a:stretch>
            <a:fillRect/>
          </a:stretch>
        </p:blipFill>
        <p:spPr>
          <a:xfrm>
            <a:off x="8991600" y="3894199"/>
            <a:ext cx="2876959" cy="2642068"/>
          </a:xfrm>
          <a:prstGeom prst="rect">
            <a:avLst/>
          </a:prstGeom>
        </p:spPr>
      </p:pic>
      <p:pic>
        <p:nvPicPr>
          <p:cNvPr id="5" name="Picture 4"/>
          <p:cNvPicPr>
            <a:picLocks noChangeAspect="1"/>
          </p:cNvPicPr>
          <p:nvPr/>
        </p:nvPicPr>
        <p:blipFill>
          <a:blip r:embed="rId3"/>
          <a:stretch>
            <a:fillRect/>
          </a:stretch>
        </p:blipFill>
        <p:spPr>
          <a:xfrm>
            <a:off x="350362" y="1643050"/>
            <a:ext cx="8793637" cy="4833395"/>
          </a:xfrm>
          <a:prstGeom prst="rect">
            <a:avLst/>
          </a:prstGeom>
        </p:spPr>
      </p:pic>
    </p:spTree>
    <p:extLst>
      <p:ext uri="{BB962C8B-B14F-4D97-AF65-F5344CB8AC3E}">
        <p14:creationId xmlns="" xmlns:p14="http://schemas.microsoft.com/office/powerpoint/2010/main" val="141190121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2" name="Picture 1"/>
          <p:cNvPicPr>
            <a:picLocks noChangeAspect="1"/>
          </p:cNvPicPr>
          <p:nvPr/>
        </p:nvPicPr>
        <p:blipFill>
          <a:blip r:embed="rId2"/>
          <a:stretch>
            <a:fillRect/>
          </a:stretch>
        </p:blipFill>
        <p:spPr>
          <a:xfrm>
            <a:off x="8382016" y="3200400"/>
            <a:ext cx="3486543" cy="3335867"/>
          </a:xfrm>
          <a:prstGeom prst="rect">
            <a:avLst/>
          </a:prstGeom>
        </p:spPr>
      </p:pic>
      <p:sp>
        <p:nvSpPr>
          <p:cNvPr id="8" name="TextBox 7">
            <a:extLst>
              <a:ext uri="{FF2B5EF4-FFF2-40B4-BE49-F238E27FC236}">
                <a16:creationId xmlns:a16="http://schemas.microsoft.com/office/drawing/2014/main" xmlns="" id="{8DB2DD22-29B2-C4C4-DD77-80D26F326D35}"/>
              </a:ext>
            </a:extLst>
          </p:cNvPr>
          <p:cNvSpPr txBox="1"/>
          <p:nvPr/>
        </p:nvSpPr>
        <p:spPr>
          <a:xfrm>
            <a:off x="309522" y="142852"/>
            <a:ext cx="11353800"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kumimoji="0" lang="vi-VN" sz="2800" b="1" i="0" u="none" strike="noStrike" kern="1200" cap="none" spc="0" normalizeH="0" baseline="0" noProof="0" dirty="0" smtClean="0">
                <a:ln>
                  <a:noFill/>
                </a:ln>
                <a:solidFill>
                  <a:srgbClr val="0070C0"/>
                </a:solidFill>
                <a:effectLst/>
                <a:uLnTx/>
                <a:uFillTx/>
                <a:latin typeface="+mj-lt"/>
              </a:rPr>
              <a:t>Câu </a:t>
            </a:r>
            <a:r>
              <a:rPr kumimoji="0" lang="en-US" sz="2800" b="1" i="0" u="none" strike="noStrike" kern="1200" cap="none" spc="0" normalizeH="0" baseline="0" noProof="0" dirty="0" smtClean="0">
                <a:ln>
                  <a:noFill/>
                </a:ln>
                <a:solidFill>
                  <a:srgbClr val="0070C0"/>
                </a:solidFill>
                <a:effectLst/>
                <a:uLnTx/>
                <a:uFillTx/>
                <a:latin typeface="+mj-lt"/>
                <a:ea typeface="Open Sans" panose="020B0606030504020204" pitchFamily="34" charset="0"/>
                <a:cs typeface="Open Sans" panose="020B0606030504020204" pitchFamily="34" charset="0"/>
              </a:rPr>
              <a:t>2</a:t>
            </a:r>
            <a:r>
              <a:rPr kumimoji="0" lang="vi-VN" sz="2800" i="0" u="none" strike="noStrike" kern="1200" cap="none" spc="0" normalizeH="0" baseline="0" noProof="0" dirty="0" smtClean="0">
                <a:ln>
                  <a:noFill/>
                </a:ln>
                <a:solidFill>
                  <a:prstClr val="black"/>
                </a:solidFill>
                <a:effectLst/>
                <a:uLnTx/>
                <a:uFillTx/>
                <a:latin typeface="+mj-lt"/>
              </a:rPr>
              <a:t>: </a:t>
            </a:r>
            <a:r>
              <a:rPr lang="vi-VN" sz="2800" b="1" dirty="0" smtClean="0">
                <a:latin typeface="+mj-lt"/>
              </a:rPr>
              <a:t>Trao đổi với </a:t>
            </a:r>
            <a:r>
              <a:rPr lang="vi-VN" sz="2800" b="1" dirty="0">
                <a:latin typeface="+mj-lt"/>
              </a:rPr>
              <a:t>bạn về </a:t>
            </a:r>
            <a:r>
              <a:rPr lang="vi-VN" sz="2800" b="1" dirty="0" smtClean="0">
                <a:latin typeface="+mj-lt"/>
              </a:rPr>
              <a:t>bài em đã đọc và chia sẻ cách em đã làm để tìm được câu chuyện, bài văn, bài thơ đó.</a:t>
            </a:r>
            <a:endParaRPr kumimoji="0" lang="en-US" sz="2800" b="1" i="0" u="none" strike="noStrike" kern="1200" cap="none" spc="0" normalizeH="0" baseline="0" noProof="0" dirty="0">
              <a:ln>
                <a:noFill/>
              </a:ln>
              <a:solidFill>
                <a:prstClr val="black"/>
              </a:solidFill>
              <a:effectLst/>
              <a:uLnTx/>
              <a:uFillTx/>
              <a:latin typeface="+mj-lt"/>
              <a:ea typeface="Open Sans" panose="020B0606030504020204" pitchFamily="34" charset="0"/>
              <a:cs typeface="Baloo 2 SemiBold" panose="020B0604020202020204" charset="0"/>
            </a:endParaRPr>
          </a:p>
        </p:txBody>
      </p:sp>
      <p:pic>
        <p:nvPicPr>
          <p:cNvPr id="3" name="Picture 2"/>
          <p:cNvPicPr>
            <a:picLocks noChangeAspect="1"/>
          </p:cNvPicPr>
          <p:nvPr/>
        </p:nvPicPr>
        <p:blipFill>
          <a:blip r:embed="rId3"/>
          <a:stretch>
            <a:fillRect/>
          </a:stretch>
        </p:blipFill>
        <p:spPr>
          <a:xfrm>
            <a:off x="238084" y="1357298"/>
            <a:ext cx="8143931" cy="5500702"/>
          </a:xfrm>
          <a:prstGeom prst="rect">
            <a:avLst/>
          </a:prstGeom>
        </p:spPr>
      </p:pic>
    </p:spTree>
    <p:extLst>
      <p:ext uri="{BB962C8B-B14F-4D97-AF65-F5344CB8AC3E}">
        <p14:creationId xmlns="" xmlns:p14="http://schemas.microsoft.com/office/powerpoint/2010/main" val="46526632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ập thể dục.jpg"/>
          <p:cNvPicPr>
            <a:picLocks noChangeAspect="1"/>
          </p:cNvPicPr>
          <p:nvPr/>
        </p:nvPicPr>
        <p:blipFill>
          <a:blip r:embed="rId2"/>
          <a:stretch>
            <a:fillRect/>
          </a:stretch>
        </p:blipFill>
        <p:spPr>
          <a:xfrm>
            <a:off x="238084" y="214290"/>
            <a:ext cx="5214974" cy="6429420"/>
          </a:xfrm>
          <a:prstGeom prst="rect">
            <a:avLst/>
          </a:prstGeom>
        </p:spPr>
      </p:pic>
      <p:pic>
        <p:nvPicPr>
          <p:cNvPr id="3" name="Picture 2" descr="nhà hiệu bộ.jpg"/>
          <p:cNvPicPr>
            <a:picLocks noChangeAspect="1"/>
          </p:cNvPicPr>
          <p:nvPr/>
        </p:nvPicPr>
        <p:blipFill>
          <a:blip r:embed="rId3" cstate="print"/>
          <a:stretch>
            <a:fillRect/>
          </a:stretch>
        </p:blipFill>
        <p:spPr>
          <a:xfrm>
            <a:off x="5881686" y="214290"/>
            <a:ext cx="6072230" cy="3071834"/>
          </a:xfrm>
          <a:prstGeom prst="rect">
            <a:avLst/>
          </a:prstGeom>
        </p:spPr>
      </p:pic>
      <p:pic>
        <p:nvPicPr>
          <p:cNvPr id="4" name="Picture 3" descr="lớp.jpg"/>
          <p:cNvPicPr>
            <a:picLocks noChangeAspect="1"/>
          </p:cNvPicPr>
          <p:nvPr/>
        </p:nvPicPr>
        <p:blipFill>
          <a:blip r:embed="rId4" cstate="print"/>
          <a:stretch>
            <a:fillRect/>
          </a:stretch>
        </p:blipFill>
        <p:spPr>
          <a:xfrm>
            <a:off x="5881686" y="3429000"/>
            <a:ext cx="6072230" cy="32147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hai giảng.jpg"/>
          <p:cNvPicPr>
            <a:picLocks noChangeAspect="1"/>
          </p:cNvPicPr>
          <p:nvPr/>
        </p:nvPicPr>
        <p:blipFill>
          <a:blip r:embed="rId2"/>
          <a:stretch>
            <a:fillRect/>
          </a:stretch>
        </p:blipFill>
        <p:spPr>
          <a:xfrm>
            <a:off x="309522" y="285728"/>
            <a:ext cx="5786478" cy="3071834"/>
          </a:xfrm>
          <a:prstGeom prst="rect">
            <a:avLst/>
          </a:prstGeom>
        </p:spPr>
      </p:pic>
      <p:pic>
        <p:nvPicPr>
          <p:cNvPr id="3" name="Picture 2" descr="học sinh hát.jpg"/>
          <p:cNvPicPr>
            <a:picLocks noChangeAspect="1"/>
          </p:cNvPicPr>
          <p:nvPr/>
        </p:nvPicPr>
        <p:blipFill>
          <a:blip r:embed="rId3" cstate="print"/>
          <a:stretch>
            <a:fillRect/>
          </a:stretch>
        </p:blipFill>
        <p:spPr>
          <a:xfrm>
            <a:off x="309522" y="3571876"/>
            <a:ext cx="5786478" cy="3071834"/>
          </a:xfrm>
          <a:prstGeom prst="rect">
            <a:avLst/>
          </a:prstGeom>
        </p:spPr>
      </p:pic>
      <p:pic>
        <p:nvPicPr>
          <p:cNvPr id="4" name="Picture 3" descr="đội.jpg"/>
          <p:cNvPicPr>
            <a:picLocks noChangeAspect="1"/>
          </p:cNvPicPr>
          <p:nvPr/>
        </p:nvPicPr>
        <p:blipFill>
          <a:blip r:embed="rId4"/>
          <a:stretch>
            <a:fillRect/>
          </a:stretch>
        </p:blipFill>
        <p:spPr>
          <a:xfrm>
            <a:off x="6381752" y="285728"/>
            <a:ext cx="5500726" cy="3071834"/>
          </a:xfrm>
          <a:prstGeom prst="rect">
            <a:avLst/>
          </a:prstGeom>
        </p:spPr>
      </p:pic>
      <p:pic>
        <p:nvPicPr>
          <p:cNvPr id="5" name="Picture 4" descr="lao động.jpg"/>
          <p:cNvPicPr>
            <a:picLocks noChangeAspect="1"/>
          </p:cNvPicPr>
          <p:nvPr/>
        </p:nvPicPr>
        <p:blipFill>
          <a:blip r:embed="rId5"/>
          <a:stretch>
            <a:fillRect/>
          </a:stretch>
        </p:blipFill>
        <p:spPr>
          <a:xfrm>
            <a:off x="6381752" y="3571876"/>
            <a:ext cx="5500726" cy="307183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960" y="785795"/>
            <a:ext cx="11501518" cy="5262979"/>
          </a:xfrm>
          <a:prstGeom prst="rect">
            <a:avLst/>
          </a:prstGeom>
          <a:solidFill>
            <a:srgbClr val="FFFF00"/>
          </a:solidFill>
        </p:spPr>
        <p:txBody>
          <a:bodyPr wrap="square" rtlCol="0">
            <a:spAutoFit/>
          </a:bodyPr>
          <a:lstStyle/>
          <a:p>
            <a:pPr>
              <a:buFont typeface="Wingdings" pitchFamily="2" charset="2"/>
              <a:buChar char="Ø"/>
            </a:pPr>
            <a:r>
              <a:rPr lang="vi-VN" sz="2800" dirty="0" smtClean="0">
                <a:solidFill>
                  <a:srgbClr val="0070C0"/>
                </a:solidFill>
                <a:latin typeface="+mj-lt"/>
              </a:rPr>
              <a:t>	</a:t>
            </a:r>
            <a:r>
              <a:rPr lang="vi-VN" sz="2800" b="1" dirty="0" smtClean="0">
                <a:solidFill>
                  <a:srgbClr val="0070C0"/>
                </a:solidFill>
                <a:latin typeface="+mj-lt"/>
              </a:rPr>
              <a:t>Trường Tiểu học Mường Giàng được thành lập vào ngày 01/09/2004. Tính đến năm 2022 trường đã thành lập được 18 năm.</a:t>
            </a:r>
          </a:p>
          <a:p>
            <a:pPr>
              <a:buFont typeface="Wingdings" pitchFamily="2" charset="2"/>
              <a:buChar char="Ø"/>
            </a:pPr>
            <a:endParaRPr lang="vi-VN" sz="1800" b="1" dirty="0" smtClean="0">
              <a:solidFill>
                <a:srgbClr val="0070C0"/>
              </a:solidFill>
              <a:latin typeface="+mj-lt"/>
            </a:endParaRPr>
          </a:p>
          <a:p>
            <a:pPr>
              <a:buFont typeface="Wingdings" pitchFamily="2" charset="2"/>
              <a:buChar char="Ø"/>
            </a:pPr>
            <a:r>
              <a:rPr lang="vi-VN" sz="2800" b="1" dirty="0" smtClean="0">
                <a:solidFill>
                  <a:srgbClr val="0070C0"/>
                </a:solidFill>
                <a:latin typeface="+mj-lt"/>
              </a:rPr>
              <a:t>	Trường Tiểu học Mường Giàng bao gồm 7 điểm trường: Trung tâm, Phiêng Nèn 1, Phiêng Nèn 2, Phiêng Ban, Pá Uôn, Đán Đanh và Lốm Khiêu.</a:t>
            </a:r>
          </a:p>
          <a:p>
            <a:pPr>
              <a:buFont typeface="Wingdings" pitchFamily="2" charset="2"/>
              <a:buChar char="Ø"/>
            </a:pPr>
            <a:endParaRPr lang="vi-VN" sz="1800" b="1" dirty="0" smtClean="0">
              <a:solidFill>
                <a:srgbClr val="0070C0"/>
              </a:solidFill>
              <a:latin typeface="+mj-lt"/>
            </a:endParaRPr>
          </a:p>
          <a:p>
            <a:pPr>
              <a:buFont typeface="Wingdings" pitchFamily="2" charset="2"/>
              <a:buChar char="Ø"/>
            </a:pPr>
            <a:r>
              <a:rPr lang="vi-VN" sz="2800" b="1" dirty="0" smtClean="0">
                <a:solidFill>
                  <a:srgbClr val="0070C0"/>
                </a:solidFill>
                <a:latin typeface="+mj-lt"/>
              </a:rPr>
              <a:t>	Năm </a:t>
            </a:r>
            <a:r>
              <a:rPr lang="vi-VN" sz="2800" b="1" smtClean="0">
                <a:solidFill>
                  <a:srgbClr val="0070C0"/>
                </a:solidFill>
                <a:latin typeface="+mj-lt"/>
              </a:rPr>
              <a:t>học 2022 - 2023 </a:t>
            </a:r>
            <a:r>
              <a:rPr lang="vi-VN" sz="2800" b="1" dirty="0" smtClean="0">
                <a:solidFill>
                  <a:srgbClr val="0070C0"/>
                </a:solidFill>
                <a:latin typeface="+mj-lt"/>
              </a:rPr>
              <a:t>nhà trường có 26 lớp với 490 học sinh và 38 giáo viên. </a:t>
            </a:r>
          </a:p>
          <a:p>
            <a:pPr>
              <a:buFont typeface="Wingdings" pitchFamily="2" charset="2"/>
              <a:buChar char="Ø"/>
            </a:pPr>
            <a:endParaRPr lang="vi-VN" sz="2000" b="1" dirty="0" smtClean="0">
              <a:solidFill>
                <a:srgbClr val="0070C0"/>
              </a:solidFill>
              <a:latin typeface="+mj-lt"/>
            </a:endParaRPr>
          </a:p>
          <a:p>
            <a:pPr>
              <a:buFont typeface="Wingdings" pitchFamily="2" charset="2"/>
              <a:buChar char="Ø"/>
            </a:pPr>
            <a:r>
              <a:rPr lang="vi-VN" sz="2800" b="1" dirty="0" smtClean="0">
                <a:solidFill>
                  <a:srgbClr val="0070C0"/>
                </a:solidFill>
                <a:latin typeface="+mj-lt"/>
              </a:rPr>
              <a:t>	Trường Tiểu học Mường Giàng vinh dự đón nhận cờ dẫn đầu thi đua và bằng khen của Bộ giáo dục và Đào tạo năm học 2021 - 2022.	</a:t>
            </a:r>
          </a:p>
          <a:p>
            <a:r>
              <a:rPr lang="vi-VN" sz="2800" dirty="0" smtClean="0">
                <a:solidFill>
                  <a:srgbClr val="0070C0"/>
                </a:solidFill>
                <a:latin typeface="+mj-lt"/>
              </a:rPr>
              <a:t>	</a:t>
            </a:r>
            <a:endParaRPr lang="vi-VN" sz="2800" dirty="0">
              <a:solidFill>
                <a:srgbClr val="0070C0"/>
              </a:solidFill>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5" name="Picture 2" descr="C:\Users\ADMIN\Desktop\Tai nguyen thiet ke tro choi\Bảng gỗ\6.jpg">
            <a:hlinkClick r:id="rId4" action="ppaction://hlinksldjump"/>
          </p:cNvPr>
          <p:cNvPicPr>
            <a:picLocks noChangeAspect="1" noChangeArrowheads="1"/>
          </p:cNvPicPr>
          <p:nvPr/>
        </p:nvPicPr>
        <p:blipFill>
          <a:blip r:embed="rId5">
            <a:extLst>
              <a:ext uri="{BEBA8EAE-BF5A-486C-A8C5-ECC9F3942E4B}">
                <a14:imgProps xmlns:a14="http://schemas.microsoft.com/office/drawing/2010/main" xmlns="">
                  <a14:imgLayer r:embed="rId7">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6031979" y="-19064"/>
            <a:ext cx="1051432" cy="844402"/>
          </a:xfrm>
          <a:prstGeom prst="rect">
            <a:avLst/>
          </a:prstGeom>
          <a:noFill/>
          <a:extLst>
            <a:ext uri="{909E8E84-426E-40DD-AFC4-6F175D3DCCD1}">
              <a14:hiddenFill xmlns:a14="http://schemas.microsoft.com/office/drawing/2010/main" xmlns="">
                <a:solidFill>
                  <a:srgbClr val="FFFFFF"/>
                </a:solidFill>
              </a14:hiddenFill>
            </a:ext>
          </a:extLst>
        </p:spPr>
      </p:pic>
      <p:pic>
        <p:nvPicPr>
          <p:cNvPr id="126" name="Picture 3" descr="C:\Users\ADMIN\Desktop\Tai nguyen thiet ke tro choi\Bảng gỗ\1.jpg">
            <a:hlinkClick r:id="rId8" action="ppaction://hlinksldjump"/>
          </p:cNvPr>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116746" y="-47024"/>
            <a:ext cx="1101655" cy="844402"/>
          </a:xfrm>
          <a:prstGeom prst="rect">
            <a:avLst/>
          </a:prstGeom>
          <a:noFill/>
          <a:extLst>
            <a:ext uri="{909E8E84-426E-40DD-AFC4-6F175D3DCCD1}">
              <a14:hiddenFill xmlns:a14="http://schemas.microsoft.com/office/drawing/2010/main" xmlns="">
                <a:solidFill>
                  <a:srgbClr val="FFFFFF"/>
                </a:solidFill>
              </a14:hiddenFill>
            </a:ext>
          </a:extLst>
        </p:spPr>
      </p:pic>
      <p:pic>
        <p:nvPicPr>
          <p:cNvPr id="127" name="Picture 4" descr="C:\Users\ADMIN\Desktop\Tai nguyen thiet ke tro choi\Bảng gỗ\2.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xmlns="">
                  <a14:imgLayer r:embed="rId13">
                    <a14:imgEffect>
                      <a14:backgroundRemoval t="0" b="100000" l="0" r="99115"/>
                    </a14:imgEffect>
                  </a14:imgLayer>
                </a14:imgProps>
              </a:ext>
              <a:ext uri="{28A0092B-C50C-407E-A947-70E740481C1C}">
                <a14:useLocalDpi xmlns:a14="http://schemas.microsoft.com/office/drawing/2010/main" xmlns="" val="0"/>
              </a:ext>
            </a:extLst>
          </a:blip>
          <a:srcRect/>
          <a:stretch>
            <a:fillRect/>
          </a:stretch>
        </p:blipFill>
        <p:spPr bwMode="auto">
          <a:xfrm>
            <a:off x="1374285" y="-39387"/>
            <a:ext cx="1041923" cy="836765"/>
          </a:xfrm>
          <a:prstGeom prst="rect">
            <a:avLst/>
          </a:prstGeom>
          <a:noFill/>
          <a:extLst>
            <a:ext uri="{909E8E84-426E-40DD-AFC4-6F175D3DCCD1}">
              <a14:hiddenFill xmlns:a14="http://schemas.microsoft.com/office/drawing/2010/main" xmlns="">
                <a:solidFill>
                  <a:srgbClr val="FFFFFF"/>
                </a:solidFill>
              </a14:hiddenFill>
            </a:ext>
          </a:extLst>
        </p:spPr>
      </p:pic>
      <p:pic>
        <p:nvPicPr>
          <p:cNvPr id="128" name="Picture 5" descr="C:\Users\ADMIN\Desktop\Tai nguyen thiet ke tro choi\Bảng gỗ\3.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xmlns="">
                  <a14:imgLayer r:embed="rId16">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2453911" y="-43543"/>
            <a:ext cx="1055004" cy="847271"/>
          </a:xfrm>
          <a:prstGeom prst="rect">
            <a:avLst/>
          </a:prstGeom>
          <a:noFill/>
          <a:extLst>
            <a:ext uri="{909E8E84-426E-40DD-AFC4-6F175D3DCCD1}">
              <a14:hiddenFill xmlns:a14="http://schemas.microsoft.com/office/drawing/2010/main" xmlns="">
                <a:solidFill>
                  <a:srgbClr val="FFFFFF"/>
                </a:solidFill>
              </a14:hiddenFill>
            </a:ext>
          </a:extLst>
        </p:spPr>
      </p:pic>
      <p:pic>
        <p:nvPicPr>
          <p:cNvPr id="129" name="Picture 6" descr="C:\Users\ADMIN\Desktop\Tai nguyen thiet ke tro choi\Bảng gỗ\4.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xmlns="">
                  <a14:imgLayer r:embed="rId19">
                    <a14:imgEffect>
                      <a14:backgroundRemoval t="0" b="97521" l="0" r="100000"/>
                    </a14:imgEffect>
                  </a14:imgLayer>
                </a14:imgProps>
              </a:ext>
              <a:ext uri="{28A0092B-C50C-407E-A947-70E740481C1C}">
                <a14:useLocalDpi xmlns:a14="http://schemas.microsoft.com/office/drawing/2010/main" xmlns="" val="0"/>
              </a:ext>
            </a:extLst>
          </a:blip>
          <a:srcRect/>
          <a:stretch>
            <a:fillRect/>
          </a:stretch>
        </p:blipFill>
        <p:spPr bwMode="auto">
          <a:xfrm>
            <a:off x="3624004" y="-39387"/>
            <a:ext cx="1005115" cy="807205"/>
          </a:xfrm>
          <a:prstGeom prst="rect">
            <a:avLst/>
          </a:prstGeom>
          <a:noFill/>
          <a:extLst>
            <a:ext uri="{909E8E84-426E-40DD-AFC4-6F175D3DCCD1}">
              <a14:hiddenFill xmlns:a14="http://schemas.microsoft.com/office/drawing/2010/main" xmlns="">
                <a:solidFill>
                  <a:srgbClr val="FFFFFF"/>
                </a:solidFill>
              </a14:hiddenFill>
            </a:ext>
          </a:extLst>
        </p:spPr>
      </p:pic>
      <p:pic>
        <p:nvPicPr>
          <p:cNvPr id="130" name="Picture 7" descr="C:\Users\ADMIN\Desktop\Tai nguyen thiet ke tro choi\Bảng gỗ\5.jpg">
            <a:hlinkClick r:id="rId20" action="ppaction://hlinksldjump"/>
          </p:cNvPr>
          <p:cNvPicPr>
            <a:picLocks noChangeAspect="1" noChangeArrowheads="1"/>
          </p:cNvPicPr>
          <p:nvPr/>
        </p:nvPicPr>
        <p:blipFill>
          <a:blip r:embed="rId21">
            <a:extLst>
              <a:ext uri="{BEBA8EAE-BF5A-486C-A8C5-ECC9F3942E4B}">
                <a14:imgProps xmlns:a14="http://schemas.microsoft.com/office/drawing/2010/main" xmlns="">
                  <a14:imgLayer r:embed="rId22">
                    <a14:imgEffect>
                      <a14:backgroundRemoval t="3306" b="97521" l="0" r="97345"/>
                    </a14:imgEffect>
                  </a14:imgLayer>
                </a14:imgProps>
              </a:ext>
              <a:ext uri="{28A0092B-C50C-407E-A947-70E740481C1C}">
                <a14:useLocalDpi xmlns:a14="http://schemas.microsoft.com/office/drawing/2010/main" xmlns="" val="0"/>
              </a:ext>
            </a:extLst>
          </a:blip>
          <a:srcRect/>
          <a:stretch>
            <a:fillRect/>
          </a:stretch>
        </p:blipFill>
        <p:spPr bwMode="auto">
          <a:xfrm>
            <a:off x="4771745" y="-19353"/>
            <a:ext cx="1005115" cy="807205"/>
          </a:xfrm>
          <a:prstGeom prst="rect">
            <a:avLst/>
          </a:prstGeom>
          <a:noFill/>
          <a:extLst>
            <a:ext uri="{909E8E84-426E-40DD-AFC4-6F175D3DCCD1}">
              <a14:hiddenFill xmlns:a14="http://schemas.microsoft.com/office/drawing/2010/main" xmlns="">
                <a:solidFill>
                  <a:srgbClr val="FFFFFF"/>
                </a:solidFill>
              </a14:hiddenFill>
            </a:ext>
          </a:extLst>
        </p:spPr>
      </p:pic>
      <p:pic>
        <p:nvPicPr>
          <p:cNvPr id="131" name="Picture 130">
            <a:hlinkClick r:id="rId23" action="ppaction://hlinksldjump"/>
          </p:cNvPr>
          <p:cNvPicPr>
            <a:picLocks noChangeAspect="1"/>
          </p:cNvPicPr>
          <p:nvPr/>
        </p:nvPicPr>
        <p:blipFill>
          <a:blip r:embed="rId24">
            <a:extLst>
              <a:ext uri="{28A0092B-C50C-407E-A947-70E740481C1C}">
                <a14:useLocalDpi xmlns:a14="http://schemas.microsoft.com/office/drawing/2010/main" xmlns="" val="0"/>
              </a:ext>
            </a:extLst>
          </a:blip>
          <a:stretch>
            <a:fillRect/>
          </a:stretch>
        </p:blipFill>
        <p:spPr>
          <a:xfrm>
            <a:off x="10822499" y="-58223"/>
            <a:ext cx="1446909" cy="1005927"/>
          </a:xfrm>
          <a:prstGeom prst="rect">
            <a:avLst/>
          </a:prstGeom>
        </p:spPr>
      </p:pic>
      <p:pic>
        <p:nvPicPr>
          <p:cNvPr id="132" name="Picture 131">
            <a:hlinkClick r:id="" action="ppaction://noaction"/>
          </p:cNvPr>
          <p:cNvPicPr>
            <a:picLocks noChangeAspect="1"/>
          </p:cNvPicPr>
          <p:nvPr/>
        </p:nvPicPr>
        <p:blipFill>
          <a:blip r:embed="rId25">
            <a:extLst>
              <a:ext uri="{28A0092B-C50C-407E-A947-70E740481C1C}">
                <a14:useLocalDpi xmlns:a14="http://schemas.microsoft.com/office/drawing/2010/main" xmlns="" val="0"/>
              </a:ext>
            </a:extLst>
          </a:blip>
          <a:stretch>
            <a:fillRect/>
          </a:stretch>
        </p:blipFill>
        <p:spPr>
          <a:xfrm>
            <a:off x="7158816" y="-31594"/>
            <a:ext cx="1138019" cy="1005927"/>
          </a:xfrm>
          <a:prstGeom prst="rect">
            <a:avLst/>
          </a:prstGeom>
        </p:spPr>
      </p:pic>
      <p:pic>
        <p:nvPicPr>
          <p:cNvPr id="133" name="Picture 132">
            <a:hlinkClick r:id="rId26" action="ppaction://hlinksldjump"/>
          </p:cNvPr>
          <p:cNvPicPr>
            <a:picLocks noChangeAspect="1"/>
          </p:cNvPicPr>
          <p:nvPr/>
        </p:nvPicPr>
        <p:blipFill>
          <a:blip r:embed="rId27">
            <a:extLst>
              <a:ext uri="{28A0092B-C50C-407E-A947-70E740481C1C}">
                <a14:useLocalDpi xmlns:a14="http://schemas.microsoft.com/office/drawing/2010/main" xmlns="" val="0"/>
              </a:ext>
            </a:extLst>
          </a:blip>
          <a:stretch>
            <a:fillRect/>
          </a:stretch>
        </p:blipFill>
        <p:spPr>
          <a:xfrm>
            <a:off x="8342200" y="-44753"/>
            <a:ext cx="1138019" cy="1005927"/>
          </a:xfrm>
          <a:prstGeom prst="rect">
            <a:avLst/>
          </a:prstGeom>
        </p:spPr>
      </p:pic>
      <p:pic>
        <p:nvPicPr>
          <p:cNvPr id="134" name="Picture 133">
            <a:hlinkClick r:id="rId20" action="ppaction://hlinksldjump"/>
          </p:cNvPr>
          <p:cNvPicPr>
            <a:picLocks noChangeAspect="1"/>
          </p:cNvPicPr>
          <p:nvPr/>
        </p:nvPicPr>
        <p:blipFill>
          <a:blip r:embed="rId28">
            <a:extLst>
              <a:ext uri="{28A0092B-C50C-407E-A947-70E740481C1C}">
                <a14:useLocalDpi xmlns:a14="http://schemas.microsoft.com/office/drawing/2010/main" xmlns="" val="0"/>
              </a:ext>
            </a:extLst>
          </a:blip>
          <a:stretch>
            <a:fillRect/>
          </a:stretch>
        </p:blipFill>
        <p:spPr>
          <a:xfrm>
            <a:off x="9541852" y="-44753"/>
            <a:ext cx="1138019" cy="1005927"/>
          </a:xfrm>
          <a:prstGeom prst="rect">
            <a:avLst/>
          </a:prstGeom>
        </p:spPr>
      </p:pic>
      <p:pic>
        <p:nvPicPr>
          <p:cNvPr id="135" name="Picture 134"/>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rot="754771">
            <a:off x="9419732" y="2463989"/>
            <a:ext cx="1320984" cy="2438740"/>
          </a:xfrm>
          <a:prstGeom prst="rect">
            <a:avLst/>
          </a:prstGeom>
        </p:spPr>
      </p:pic>
      <p:pic>
        <p:nvPicPr>
          <p:cNvPr id="136" name="Picture 2" descr="Káº¿t quáº£ hÃ¬nh áº£nh cho rose cartoon png pink"/>
          <p:cNvPicPr>
            <a:picLocks noChangeAspect="1" noChangeArrowheads="1"/>
          </p:cNvPicPr>
          <p:nvPr/>
        </p:nvPicPr>
        <p:blipFill>
          <a:blip r:embed="rId30" cstate="print">
            <a:extLst>
              <a:ext uri="{BEBA8EAE-BF5A-486C-A8C5-ECC9F3942E4B}">
                <a14:imgProps xmlns:a14="http://schemas.microsoft.com/office/drawing/2010/main" xmlns="">
                  <a14:imgLayer r:embed="rId33">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9470369">
            <a:off x="85664" y="3397368"/>
            <a:ext cx="1003957" cy="870097"/>
          </a:xfrm>
          <a:prstGeom prst="rect">
            <a:avLst/>
          </a:prstGeom>
          <a:noFill/>
          <a:extLst>
            <a:ext uri="{909E8E84-426E-40DD-AFC4-6F175D3DCCD1}">
              <a14:hiddenFill xmlns:a14="http://schemas.microsoft.com/office/drawing/2010/main" xmlns="">
                <a:solidFill>
                  <a:srgbClr val="FFFFFF"/>
                </a:solidFill>
              </a14:hiddenFill>
            </a:ext>
          </a:extLst>
        </p:spPr>
      </p:pic>
      <p:pic>
        <p:nvPicPr>
          <p:cNvPr id="137" name="Picture 136"/>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rot="20287198">
            <a:off x="9213059" y="2407141"/>
            <a:ext cx="1320984" cy="2438740"/>
          </a:xfrm>
          <a:prstGeom prst="rect">
            <a:avLst/>
          </a:prstGeom>
        </p:spPr>
      </p:pic>
      <p:pic>
        <p:nvPicPr>
          <p:cNvPr id="138" name="Picture 2" descr="Káº¿t quáº£ hÃ¬nh áº£nh cho rose cartoon png pink"/>
          <p:cNvPicPr>
            <a:picLocks noChangeAspect="1" noChangeArrowheads="1"/>
          </p:cNvPicPr>
          <p:nvPr/>
        </p:nvPicPr>
        <p:blipFill>
          <a:blip r:embed="rId30" cstate="print">
            <a:extLst>
              <a:ext uri="{BEBA8EAE-BF5A-486C-A8C5-ECC9F3942E4B}">
                <a14:imgProps xmlns:a14="http://schemas.microsoft.com/office/drawing/2010/main" xmlns="">
                  <a14:imgLayer r:embed="rId33">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7124254">
            <a:off x="127324" y="4578082"/>
            <a:ext cx="752968" cy="1160129"/>
          </a:xfrm>
          <a:prstGeom prst="rect">
            <a:avLst/>
          </a:prstGeom>
          <a:noFill/>
          <a:extLst>
            <a:ext uri="{909E8E84-426E-40DD-AFC4-6F175D3DCCD1}">
              <a14:hiddenFill xmlns:a14="http://schemas.microsoft.com/office/drawing/2010/main" xmlns="">
                <a:solidFill>
                  <a:srgbClr val="FFFFFF"/>
                </a:solidFill>
              </a14:hiddenFill>
            </a:ext>
          </a:extLst>
        </p:spPr>
      </p:pic>
      <p:pic>
        <p:nvPicPr>
          <p:cNvPr id="139" name="Picture 138"/>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rot="20503740">
            <a:off x="8915965" y="1198054"/>
            <a:ext cx="1320984" cy="2438740"/>
          </a:xfrm>
          <a:prstGeom prst="rect">
            <a:avLst/>
          </a:prstGeom>
        </p:spPr>
      </p:pic>
      <p:pic>
        <p:nvPicPr>
          <p:cNvPr id="140" name="Picture 2" descr="Káº¿t quáº£ hÃ¬nh áº£nh cho rose cartoon png pink"/>
          <p:cNvPicPr>
            <a:picLocks noChangeAspect="1" noChangeArrowheads="1"/>
          </p:cNvPicPr>
          <p:nvPr/>
        </p:nvPicPr>
        <p:blipFill>
          <a:blip r:embed="rId30" cstate="print">
            <a:extLst>
              <a:ext uri="{BEBA8EAE-BF5A-486C-A8C5-ECC9F3942E4B}">
                <a14:imgProps xmlns:a14="http://schemas.microsoft.com/office/drawing/2010/main" xmlns="">
                  <a14:imgLayer r:embed="rId33">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6795072">
            <a:off x="4515153" y="3150984"/>
            <a:ext cx="752968" cy="1160129"/>
          </a:xfrm>
          <a:prstGeom prst="rect">
            <a:avLst/>
          </a:prstGeom>
          <a:noFill/>
          <a:extLst>
            <a:ext uri="{909E8E84-426E-40DD-AFC4-6F175D3DCCD1}">
              <a14:hiddenFill xmlns:a14="http://schemas.microsoft.com/office/drawing/2010/main" xmlns="">
                <a:solidFill>
                  <a:srgbClr val="FFFFFF"/>
                </a:solidFill>
              </a14:hiddenFill>
            </a:ext>
          </a:extLst>
        </p:spPr>
      </p:pic>
      <p:pic>
        <p:nvPicPr>
          <p:cNvPr id="141" name="Picture 140"/>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rot="311210">
            <a:off x="9349835" y="1238067"/>
            <a:ext cx="1320984" cy="2438740"/>
          </a:xfrm>
          <a:prstGeom prst="rect">
            <a:avLst/>
          </a:prstGeom>
        </p:spPr>
      </p:pic>
      <p:pic>
        <p:nvPicPr>
          <p:cNvPr id="142" name="Picture 2" descr="Káº¿t quáº£ hÃ¬nh áº£nh cho rose cartoon png pink"/>
          <p:cNvPicPr>
            <a:picLocks noChangeAspect="1" noChangeArrowheads="1"/>
          </p:cNvPicPr>
          <p:nvPr/>
        </p:nvPicPr>
        <p:blipFill>
          <a:blip r:embed="rId30" cstate="print">
            <a:extLst>
              <a:ext uri="{BEBA8EAE-BF5A-486C-A8C5-ECC9F3942E4B}">
                <a14:imgProps xmlns:a14="http://schemas.microsoft.com/office/drawing/2010/main" xmlns="">
                  <a14:imgLayer r:embed="rId33">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6795072">
            <a:off x="3924649" y="5058411"/>
            <a:ext cx="752968" cy="1160129"/>
          </a:xfrm>
          <a:prstGeom prst="rect">
            <a:avLst/>
          </a:prstGeom>
          <a:noFill/>
          <a:extLst>
            <a:ext uri="{909E8E84-426E-40DD-AFC4-6F175D3DCCD1}">
              <a14:hiddenFill xmlns:a14="http://schemas.microsoft.com/office/drawing/2010/main" xmlns="">
                <a:solidFill>
                  <a:srgbClr val="FFFFFF"/>
                </a:solidFill>
              </a14:hiddenFill>
            </a:ext>
          </a:extLst>
        </p:spPr>
      </p:pic>
      <p:pic>
        <p:nvPicPr>
          <p:cNvPr id="143" name="Picture 2" descr="Káº¿t quáº£ hÃ¬nh áº£nh cho rose cartoon png pink"/>
          <p:cNvPicPr>
            <a:picLocks noChangeAspect="1" noChangeArrowheads="1"/>
          </p:cNvPicPr>
          <p:nvPr/>
        </p:nvPicPr>
        <p:blipFill>
          <a:blip r:embed="rId30" cstate="print">
            <a:extLst>
              <a:ext uri="{BEBA8EAE-BF5A-486C-A8C5-ECC9F3942E4B}">
                <a14:imgProps xmlns:a14="http://schemas.microsoft.com/office/drawing/2010/main" xmlns="">
                  <a14:imgLayer r:embed="rId33">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6795072">
            <a:off x="6000189" y="5744552"/>
            <a:ext cx="752968" cy="1160129"/>
          </a:xfrm>
          <a:prstGeom prst="rect">
            <a:avLst/>
          </a:prstGeom>
          <a:noFill/>
          <a:extLst>
            <a:ext uri="{909E8E84-426E-40DD-AFC4-6F175D3DCCD1}">
              <a14:hiddenFill xmlns:a14="http://schemas.microsoft.com/office/drawing/2010/main" xmlns="">
                <a:solidFill>
                  <a:srgbClr val="FFFFFF"/>
                </a:solidFill>
              </a14:hiddenFill>
            </a:ext>
          </a:extLst>
        </p:spPr>
      </p:pic>
      <p:pic>
        <p:nvPicPr>
          <p:cNvPr id="144" name="Picture 143"/>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rot="19903250">
            <a:off x="8832689" y="1662540"/>
            <a:ext cx="1320984" cy="2438740"/>
          </a:xfrm>
          <a:prstGeom prst="rect">
            <a:avLst/>
          </a:prstGeom>
        </p:spPr>
      </p:pic>
      <p:pic>
        <p:nvPicPr>
          <p:cNvPr id="145" name="Picture 2" descr="Káº¿t quáº£ hÃ¬nh áº£nh cho rose cartoon png pink"/>
          <p:cNvPicPr>
            <a:picLocks noChangeAspect="1" noChangeArrowheads="1"/>
          </p:cNvPicPr>
          <p:nvPr/>
        </p:nvPicPr>
        <p:blipFill>
          <a:blip r:embed="rId30" cstate="print">
            <a:extLst>
              <a:ext uri="{BEBA8EAE-BF5A-486C-A8C5-ECC9F3942E4B}">
                <a14:imgProps xmlns:a14="http://schemas.microsoft.com/office/drawing/2010/main" xmlns="">
                  <a14:imgLayer r:embed="rId33">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6795072">
            <a:off x="5628707" y="4182623"/>
            <a:ext cx="752968" cy="1160129"/>
          </a:xfrm>
          <a:prstGeom prst="rect">
            <a:avLst/>
          </a:prstGeom>
          <a:noFill/>
          <a:extLst>
            <a:ext uri="{909E8E84-426E-40DD-AFC4-6F175D3DCCD1}">
              <a14:hiddenFill xmlns:a14="http://schemas.microsoft.com/office/drawing/2010/main" xmlns="">
                <a:solidFill>
                  <a:srgbClr val="FFFFFF"/>
                </a:solidFill>
              </a14:hiddenFill>
            </a:ext>
          </a:extLst>
        </p:spPr>
      </p:pic>
      <p:pic>
        <p:nvPicPr>
          <p:cNvPr id="146" name="Picture 145"/>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rot="21197273">
            <a:off x="9212049" y="972828"/>
            <a:ext cx="1320984" cy="2438740"/>
          </a:xfrm>
          <a:prstGeom prst="rect">
            <a:avLst/>
          </a:prstGeom>
        </p:spPr>
      </p:pic>
      <p:pic>
        <p:nvPicPr>
          <p:cNvPr id="147" name="Picture 2" descr="Káº¿t quáº£ hÃ¬nh áº£nh cho rose cartoon png pink"/>
          <p:cNvPicPr>
            <a:picLocks noChangeAspect="1" noChangeArrowheads="1"/>
          </p:cNvPicPr>
          <p:nvPr/>
        </p:nvPicPr>
        <p:blipFill>
          <a:blip r:embed="rId30" cstate="print">
            <a:extLst>
              <a:ext uri="{BEBA8EAE-BF5A-486C-A8C5-ECC9F3942E4B}">
                <a14:imgProps xmlns:a14="http://schemas.microsoft.com/office/drawing/2010/main" xmlns="">
                  <a14:imgLayer r:embed="rId33">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6795072">
            <a:off x="7398632" y="3466743"/>
            <a:ext cx="752968" cy="1160129"/>
          </a:xfrm>
          <a:prstGeom prst="rect">
            <a:avLst/>
          </a:prstGeom>
          <a:noFill/>
          <a:extLst>
            <a:ext uri="{909E8E84-426E-40DD-AFC4-6F175D3DCCD1}">
              <a14:hiddenFill xmlns:a14="http://schemas.microsoft.com/office/drawing/2010/main" xmlns="">
                <a:solidFill>
                  <a:srgbClr val="FFFFFF"/>
                </a:solidFill>
              </a14:hiddenFill>
            </a:ext>
          </a:extLst>
        </p:spPr>
      </p:pic>
      <p:pic>
        <p:nvPicPr>
          <p:cNvPr id="148" name="Picture 147"/>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rot="1258048">
            <a:off x="9831125" y="1579221"/>
            <a:ext cx="1320984" cy="2438740"/>
          </a:xfrm>
          <a:prstGeom prst="rect">
            <a:avLst/>
          </a:prstGeom>
        </p:spPr>
      </p:pic>
      <p:pic>
        <p:nvPicPr>
          <p:cNvPr id="149" name="Picture 148"/>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rot="19543230">
            <a:off x="9102981" y="2189879"/>
            <a:ext cx="1320984" cy="2438740"/>
          </a:xfrm>
          <a:prstGeom prst="rect">
            <a:avLst/>
          </a:prstGeom>
        </p:spPr>
      </p:pic>
      <p:pic>
        <p:nvPicPr>
          <p:cNvPr id="150" name="Picture 2" descr="Káº¿t quáº£ hÃ¬nh áº£nh cho rose cartoon png pink"/>
          <p:cNvPicPr>
            <a:picLocks noChangeAspect="1" noChangeArrowheads="1"/>
          </p:cNvPicPr>
          <p:nvPr/>
        </p:nvPicPr>
        <p:blipFill>
          <a:blip r:embed="rId30" cstate="print">
            <a:extLst>
              <a:ext uri="{BEBA8EAE-BF5A-486C-A8C5-ECC9F3942E4B}">
                <a14:imgProps xmlns:a14="http://schemas.microsoft.com/office/drawing/2010/main" xmlns="">
                  <a14:imgLayer r:embed="rId33">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6795072">
            <a:off x="2666321" y="5500215"/>
            <a:ext cx="752968" cy="1160129"/>
          </a:xfrm>
          <a:prstGeom prst="rect">
            <a:avLst/>
          </a:prstGeom>
          <a:noFill/>
          <a:extLst>
            <a:ext uri="{909E8E84-426E-40DD-AFC4-6F175D3DCCD1}">
              <a14:hiddenFill xmlns:a14="http://schemas.microsoft.com/office/drawing/2010/main" xmlns="">
                <a:solidFill>
                  <a:srgbClr val="FFFFFF"/>
                </a:solidFill>
              </a14:hiddenFill>
            </a:ext>
          </a:extLst>
        </p:spPr>
      </p:pic>
      <p:pic>
        <p:nvPicPr>
          <p:cNvPr id="151" name="Picture 150"/>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rot="21326714">
            <a:off x="9433589" y="1817499"/>
            <a:ext cx="1320984" cy="2438740"/>
          </a:xfrm>
          <a:prstGeom prst="rect">
            <a:avLst/>
          </a:prstGeom>
        </p:spPr>
      </p:pic>
      <p:pic>
        <p:nvPicPr>
          <p:cNvPr id="152" name="Picture 2" descr="Káº¿t quáº£ hÃ¬nh áº£nh cho rose cartoon png pink"/>
          <p:cNvPicPr>
            <a:picLocks noChangeAspect="1" noChangeArrowheads="1"/>
          </p:cNvPicPr>
          <p:nvPr/>
        </p:nvPicPr>
        <p:blipFill>
          <a:blip r:embed="rId30" cstate="print">
            <a:extLst>
              <a:ext uri="{BEBA8EAE-BF5A-486C-A8C5-ECC9F3942E4B}">
                <a14:imgProps xmlns:a14="http://schemas.microsoft.com/office/drawing/2010/main" xmlns="">
                  <a14:imgLayer r:embed="rId33">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9470369">
            <a:off x="597055" y="5856747"/>
            <a:ext cx="1003957" cy="870097"/>
          </a:xfrm>
          <a:prstGeom prst="rect">
            <a:avLst/>
          </a:prstGeom>
          <a:noFill/>
          <a:extLst>
            <a:ext uri="{909E8E84-426E-40DD-AFC4-6F175D3DCCD1}">
              <a14:hiddenFill xmlns:a14="http://schemas.microsoft.com/office/drawing/2010/main" xmlns="">
                <a:solidFill>
                  <a:srgbClr val="FFFFFF"/>
                </a:solidFill>
              </a14:hiddenFill>
            </a:ext>
          </a:extLst>
        </p:spPr>
      </p:pic>
      <p:pic>
        <p:nvPicPr>
          <p:cNvPr id="153" name="Picture 152"/>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rot="618527">
            <a:off x="9616912" y="1994026"/>
            <a:ext cx="1320984" cy="2438740"/>
          </a:xfrm>
          <a:prstGeom prst="rect">
            <a:avLst/>
          </a:prstGeom>
        </p:spPr>
      </p:pic>
      <p:pic>
        <p:nvPicPr>
          <p:cNvPr id="154" name="Picture 2" descr="Káº¿t quáº£ hÃ¬nh áº£nh cho rose cartoon png pink"/>
          <p:cNvPicPr>
            <a:picLocks noChangeAspect="1" noChangeArrowheads="1"/>
          </p:cNvPicPr>
          <p:nvPr/>
        </p:nvPicPr>
        <p:blipFill>
          <a:blip r:embed="rId30" cstate="print">
            <a:extLst>
              <a:ext uri="{BEBA8EAE-BF5A-486C-A8C5-ECC9F3942E4B}">
                <a14:imgProps xmlns:a14="http://schemas.microsoft.com/office/drawing/2010/main" xmlns="">
                  <a14:imgLayer r:embed="rId33">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9470369">
            <a:off x="2203343" y="4097445"/>
            <a:ext cx="1003957" cy="870097"/>
          </a:xfrm>
          <a:prstGeom prst="rect">
            <a:avLst/>
          </a:prstGeom>
          <a:noFill/>
          <a:extLst>
            <a:ext uri="{909E8E84-426E-40DD-AFC4-6F175D3DCCD1}">
              <a14:hiddenFill xmlns:a14="http://schemas.microsoft.com/office/drawing/2010/main" xmlns="">
                <a:solidFill>
                  <a:srgbClr val="FFFFFF"/>
                </a:solidFill>
              </a14:hiddenFill>
            </a:ext>
          </a:extLst>
        </p:spPr>
      </p:pic>
      <p:pic>
        <p:nvPicPr>
          <p:cNvPr id="155" name="Picture 4" descr="Káº¿t quáº£ hÃ¬nh áº£nh cho vase cartoon"/>
          <p:cNvPicPr>
            <a:picLocks noChangeAspect="1" noChangeArrowheads="1"/>
          </p:cNvPicPr>
          <p:nvPr/>
        </p:nvPicPr>
        <p:blipFill>
          <a:blip r:embed="rId34" cstate="print">
            <a:extLst>
              <a:ext uri="{28A0092B-C50C-407E-A947-70E740481C1C}">
                <a14:useLocalDpi xmlns:a14="http://schemas.microsoft.com/office/drawing/2010/main" xmlns="" val="0"/>
              </a:ext>
            </a:extLst>
          </a:blip>
          <a:srcRect/>
          <a:stretch>
            <a:fillRect/>
          </a:stretch>
        </p:blipFill>
        <p:spPr bwMode="auto">
          <a:xfrm>
            <a:off x="8523351" y="3281054"/>
            <a:ext cx="2847693" cy="213577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Tieng vo tay">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3167555" y="-32797"/>
            <a:ext cx="812800" cy="609600"/>
          </a:xfrm>
          <a:prstGeom prst="rect">
            <a:avLst/>
          </a:prstGeom>
        </p:spPr>
      </p:pic>
      <p:pic>
        <p:nvPicPr>
          <p:cNvPr id="35" name="Tieng vo tay">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3140473" y="873101"/>
            <a:ext cx="812800" cy="609600"/>
          </a:xfrm>
          <a:prstGeom prst="rect">
            <a:avLst/>
          </a:prstGeom>
        </p:spPr>
      </p:pic>
      <p:pic>
        <p:nvPicPr>
          <p:cNvPr id="36" name="Tieng vo tay">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3199947" y="1700770"/>
            <a:ext cx="812800" cy="609600"/>
          </a:xfrm>
          <a:prstGeom prst="rect">
            <a:avLst/>
          </a:prstGeom>
        </p:spPr>
      </p:pic>
      <p:pic>
        <p:nvPicPr>
          <p:cNvPr id="37" name="Tieng vo tay">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3199947" y="2606668"/>
            <a:ext cx="812800" cy="609600"/>
          </a:xfrm>
          <a:prstGeom prst="rect">
            <a:avLst/>
          </a:prstGeom>
        </p:spPr>
      </p:pic>
      <p:pic>
        <p:nvPicPr>
          <p:cNvPr id="38" name="Tieng vo tay">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3205001" y="3372739"/>
            <a:ext cx="812800" cy="609600"/>
          </a:xfrm>
          <a:prstGeom prst="rect">
            <a:avLst/>
          </a:prstGeom>
        </p:spPr>
      </p:pic>
      <p:pic>
        <p:nvPicPr>
          <p:cNvPr id="39" name="Tieng vo tay">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3166241" y="4163670"/>
            <a:ext cx="812800" cy="609600"/>
          </a:xfrm>
          <a:prstGeom prst="rect">
            <a:avLst/>
          </a:prstGeom>
        </p:spPr>
      </p:pic>
      <p:pic>
        <p:nvPicPr>
          <p:cNvPr id="40" name="Tieng vo tay">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3140473" y="4922291"/>
            <a:ext cx="812800" cy="609600"/>
          </a:xfrm>
          <a:prstGeom prst="rect">
            <a:avLst/>
          </a:prstGeom>
        </p:spPr>
      </p:pic>
      <p:pic>
        <p:nvPicPr>
          <p:cNvPr id="41" name="Tieng vo tay">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3124749" y="5638472"/>
            <a:ext cx="812800" cy="609600"/>
          </a:xfrm>
          <a:prstGeom prst="rect">
            <a:avLst/>
          </a:prstGeom>
        </p:spPr>
      </p:pic>
      <p:pic>
        <p:nvPicPr>
          <p:cNvPr id="42" name="Tieng vo tay">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3074036" y="6418063"/>
            <a:ext cx="812800" cy="609600"/>
          </a:xfrm>
          <a:prstGeom prst="rect">
            <a:avLst/>
          </a:prstGeom>
        </p:spPr>
      </p:pic>
      <p:pic>
        <p:nvPicPr>
          <p:cNvPr id="43" name="Tieng vo tay">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3091296" y="7201272"/>
            <a:ext cx="812800" cy="609600"/>
          </a:xfrm>
          <a:prstGeom prst="rect">
            <a:avLst/>
          </a:prstGeom>
        </p:spPr>
      </p:pic>
      <p:pic>
        <p:nvPicPr>
          <p:cNvPr id="44" name="Picture 43"/>
          <p:cNvPicPr>
            <a:picLocks noChangeAspect="1"/>
          </p:cNvPicPr>
          <p:nvPr/>
        </p:nvPicPr>
        <p:blipFill>
          <a:blip r:embed="rId37">
            <a:extLst>
              <a:ext uri="{28A0092B-C50C-407E-A947-70E740481C1C}">
                <a14:useLocalDpi xmlns:a14="http://schemas.microsoft.com/office/drawing/2010/main" xmlns="" val="0"/>
              </a:ext>
            </a:extLst>
          </a:blip>
          <a:stretch>
            <a:fillRect/>
          </a:stretch>
        </p:blipFill>
        <p:spPr>
          <a:xfrm>
            <a:off x="2892888" y="3382836"/>
            <a:ext cx="7020665" cy="3385100"/>
          </a:xfrm>
          <a:prstGeom prst="rect">
            <a:avLst/>
          </a:prstGeom>
        </p:spPr>
      </p:pic>
      <p:sp>
        <p:nvSpPr>
          <p:cNvPr id="45" name="TextBox 44"/>
          <p:cNvSpPr txBox="1"/>
          <p:nvPr/>
        </p:nvSpPr>
        <p:spPr>
          <a:xfrm>
            <a:off x="3415600" y="4804982"/>
            <a:ext cx="4411272" cy="523220"/>
          </a:xfrm>
          <a:prstGeom prst="rect">
            <a:avLst/>
          </a:prstGeom>
          <a:noFill/>
        </p:spPr>
        <p:txBody>
          <a:bodyPr wrap="none" rtlCol="0">
            <a:spAutoFit/>
          </a:bodyPr>
          <a:lstStyle/>
          <a:p>
            <a:r>
              <a:rPr lang="en-US" sz="2800">
                <a:solidFill>
                  <a:srgbClr val="FF0000"/>
                </a:solidFill>
                <a:latin typeface="Times New Roman" panose="02020603050405020304" pitchFamily="18" charset="0"/>
                <a:cs typeface="Times New Roman" panose="02020603050405020304" pitchFamily="18" charset="0"/>
              </a:rPr>
              <a:t>CHÚC MỪNG NGÀY 20/10</a:t>
            </a:r>
          </a:p>
        </p:txBody>
      </p:sp>
    </p:spTree>
    <p:extLst>
      <p:ext uri="{BB962C8B-B14F-4D97-AF65-F5344CB8AC3E}">
        <p14:creationId xmlns:p14="http://schemas.microsoft.com/office/powerpoint/2010/main" xmlns="" val="1366008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5042" fill="hold"/>
                                        <p:tgtEl>
                                          <p:spTgt spid="35"/>
                                        </p:tgtEl>
                                      </p:cBhvr>
                                    </p:cmd>
                                  </p:childTnLst>
                                </p:cTn>
                              </p:par>
                            </p:childTnLst>
                          </p:cTn>
                        </p:par>
                      </p:childTnLst>
                    </p:cTn>
                  </p:par>
                </p:childTnLst>
              </p:cTn>
              <p:nextCondLst>
                <p:cond evt="onClick" delay="0">
                  <p:tgtEl>
                    <p:spTgt spid="136"/>
                  </p:tgtEl>
                </p:cond>
              </p:nextCondLst>
            </p:seq>
            <p:seq concurrent="1" nextAc="seek">
              <p:cTn id="11" restart="whenNotActive" fill="hold" evtFilter="cancelBubble" nodeType="interactiveSeq">
                <p:stCondLst>
                  <p:cond evt="onClick" delay="0">
                    <p:tgtEl>
                      <p:spTgt spid="138"/>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3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37"/>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5042" fill="hold"/>
                                        <p:tgtEl>
                                          <p:spTgt spid="36"/>
                                        </p:tgtEl>
                                      </p:cBhvr>
                                    </p:cmd>
                                  </p:childTnLst>
                                </p:cTn>
                              </p:par>
                            </p:childTnLst>
                          </p:cTn>
                        </p:par>
                      </p:childTnLst>
                    </p:cTn>
                  </p:par>
                </p:childTnLst>
              </p:cTn>
              <p:nextCondLst>
                <p:cond evt="onClick" delay="0">
                  <p:tgtEl>
                    <p:spTgt spid="138"/>
                  </p:tgtEl>
                </p:cond>
              </p:nextCondLst>
            </p:seq>
            <p:seq concurrent="1" nextAc="seek">
              <p:cTn id="20" restart="whenNotActive" fill="hold" evtFilter="cancelBubble" nodeType="interactiveSeq">
                <p:stCondLst>
                  <p:cond evt="onClick" delay="0">
                    <p:tgtEl>
                      <p:spTgt spid="140"/>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5042" fill="hold"/>
                                        <p:tgtEl>
                                          <p:spTgt spid="37"/>
                                        </p:tgtEl>
                                      </p:cBhvr>
                                    </p:cmd>
                                  </p:childTnLst>
                                </p:cTn>
                              </p:par>
                            </p:childTnLst>
                          </p:cTn>
                        </p:par>
                      </p:childTnLst>
                    </p:cTn>
                  </p:par>
                </p:childTnLst>
              </p:cTn>
              <p:nextCondLst>
                <p:cond evt="onClick" delay="0">
                  <p:tgtEl>
                    <p:spTgt spid="140"/>
                  </p:tgtEl>
                </p:cond>
              </p:nextCondLst>
            </p:seq>
            <p:seq concurrent="1" nextAc="seek">
              <p:cTn id="29" restart="whenNotActive" fill="hold" evtFilter="cancelBubble" nodeType="interactiveSeq">
                <p:stCondLst>
                  <p:cond evt="onClick" delay="0">
                    <p:tgtEl>
                      <p:spTgt spid="142"/>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4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41"/>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5042" fill="hold"/>
                                        <p:tgtEl>
                                          <p:spTgt spid="38"/>
                                        </p:tgtEl>
                                      </p:cBhvr>
                                    </p:cmd>
                                  </p:childTnLst>
                                </p:cTn>
                              </p:par>
                            </p:childTnLst>
                          </p:cTn>
                        </p:par>
                      </p:childTnLst>
                    </p:cTn>
                  </p:par>
                </p:childTnLst>
              </p:cTn>
              <p:nextCondLst>
                <p:cond evt="onClick" delay="0">
                  <p:tgtEl>
                    <p:spTgt spid="142"/>
                  </p:tgtEl>
                </p:cond>
              </p:nextCondLst>
            </p:seq>
            <p:seq concurrent="1" nextAc="seek">
              <p:cTn id="38" restart="whenNotActive" fill="hold" evtFilter="cancelBubble" nodeType="interactiveSeq">
                <p:stCondLst>
                  <p:cond evt="onClick" delay="0">
                    <p:tgtEl>
                      <p:spTgt spid="14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4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44"/>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5042" fill="hold"/>
                                        <p:tgtEl>
                                          <p:spTgt spid="3"/>
                                        </p:tgtEl>
                                      </p:cBhvr>
                                    </p:cmd>
                                  </p:childTnLst>
                                </p:cTn>
                              </p:par>
                            </p:childTnLst>
                          </p:cTn>
                        </p:par>
                      </p:childTnLst>
                    </p:cTn>
                  </p:par>
                </p:childTnLst>
              </p:cTn>
              <p:nextCondLst>
                <p:cond evt="onClick" delay="0">
                  <p:tgtEl>
                    <p:spTgt spid="143"/>
                  </p:tgtEl>
                </p:cond>
              </p:nextCondLst>
            </p:seq>
            <p:seq concurrent="1" nextAc="seek">
              <p:cTn id="47" restart="whenNotActive" fill="hold" evtFilter="cancelBubble" nodeType="interactiveSeq">
                <p:stCondLst>
                  <p:cond evt="onClick" delay="0">
                    <p:tgtEl>
                      <p:spTgt spid="14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45"/>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46"/>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5042" fill="hold"/>
                                        <p:tgtEl>
                                          <p:spTgt spid="39"/>
                                        </p:tgtEl>
                                      </p:cBhvr>
                                    </p:cmd>
                                  </p:childTnLst>
                                </p:cTn>
                              </p:par>
                            </p:childTnLst>
                          </p:cTn>
                        </p:par>
                      </p:childTnLst>
                    </p:cTn>
                  </p:par>
                </p:childTnLst>
              </p:cTn>
              <p:nextCondLst>
                <p:cond evt="onClick" delay="0">
                  <p:tgtEl>
                    <p:spTgt spid="145"/>
                  </p:tgtEl>
                </p:cond>
              </p:nextCondLst>
            </p:seq>
            <p:seq concurrent="1" nextAc="seek">
              <p:cTn id="56" restart="whenNotActive" fill="hold" evtFilter="cancelBubble" nodeType="interactiveSeq">
                <p:stCondLst>
                  <p:cond evt="onClick" delay="0">
                    <p:tgtEl>
                      <p:spTgt spid="147"/>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4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48"/>
                                        </p:tgtEl>
                                        <p:attrNameLst>
                                          <p:attrName>style.visibility</p:attrName>
                                        </p:attrNameLst>
                                      </p:cBhvr>
                                      <p:to>
                                        <p:strVal val="visible"/>
                                      </p:to>
                                    </p:set>
                                  </p:childTnLst>
                                </p:cTn>
                              </p:par>
                              <p:par>
                                <p:cTn id="63" presetID="1" presetClass="mediacall" presetSubtype="0" fill="hold" nodeType="withEffect">
                                  <p:stCondLst>
                                    <p:cond delay="0"/>
                                  </p:stCondLst>
                                  <p:childTnLst>
                                    <p:cmd type="call" cmd="playFrom(0.0)">
                                      <p:cBhvr>
                                        <p:cTn id="64" dur="5042" fill="hold"/>
                                        <p:tgtEl>
                                          <p:spTgt spid="40"/>
                                        </p:tgtEl>
                                      </p:cBhvr>
                                    </p:cmd>
                                  </p:childTnLst>
                                </p:cTn>
                              </p:par>
                            </p:childTnLst>
                          </p:cTn>
                        </p:par>
                      </p:childTnLst>
                    </p:cTn>
                  </p:par>
                </p:childTnLst>
              </p:cTn>
              <p:nextCondLst>
                <p:cond evt="onClick" delay="0">
                  <p:tgtEl>
                    <p:spTgt spid="147"/>
                  </p:tgtEl>
                </p:cond>
              </p:nextCondLst>
            </p:seq>
            <p:seq concurrent="1" nextAc="seek">
              <p:cTn id="65" restart="whenNotActive" fill="hold" evtFilter="cancelBubble" nodeType="interactiveSeq">
                <p:stCondLst>
                  <p:cond evt="onClick" delay="0">
                    <p:tgtEl>
                      <p:spTgt spid="150"/>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0"/>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49"/>
                                        </p:tgtEl>
                                        <p:attrNameLst>
                                          <p:attrName>style.visibility</p:attrName>
                                        </p:attrNameLst>
                                      </p:cBhvr>
                                      <p:to>
                                        <p:strVal val="visible"/>
                                      </p:to>
                                    </p:set>
                                  </p:childTnLst>
                                </p:cTn>
                              </p:par>
                              <p:par>
                                <p:cTn id="72" presetID="1" presetClass="mediacall" presetSubtype="0" fill="hold" nodeType="withEffect">
                                  <p:stCondLst>
                                    <p:cond delay="0"/>
                                  </p:stCondLst>
                                  <p:childTnLst>
                                    <p:cmd type="call" cmd="playFrom(0.0)">
                                      <p:cBhvr>
                                        <p:cTn id="73" dur="5042" fill="hold"/>
                                        <p:tgtEl>
                                          <p:spTgt spid="43"/>
                                        </p:tgtEl>
                                      </p:cBhvr>
                                    </p:cmd>
                                  </p:childTnLst>
                                </p:cTn>
                              </p:par>
                            </p:childTnLst>
                          </p:cTn>
                        </p:par>
                      </p:childTnLst>
                    </p:cTn>
                  </p:par>
                </p:childTnLst>
              </p:cTn>
              <p:nextCondLst>
                <p:cond evt="onClick" delay="0">
                  <p:tgtEl>
                    <p:spTgt spid="150"/>
                  </p:tgtEl>
                </p:cond>
              </p:nextCondLst>
            </p:seq>
            <p:seq concurrent="1" nextAc="seek">
              <p:cTn id="74" restart="whenNotActive" fill="hold" evtFilter="cancelBubble" nodeType="interactiveSeq">
                <p:stCondLst>
                  <p:cond evt="onClick" delay="0">
                    <p:tgtEl>
                      <p:spTgt spid="152"/>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52"/>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51"/>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042" fill="hold"/>
                                        <p:tgtEl>
                                          <p:spTgt spid="42"/>
                                        </p:tgtEl>
                                      </p:cBhvr>
                                    </p:cmd>
                                  </p:childTnLst>
                                </p:cTn>
                              </p:par>
                            </p:childTnLst>
                          </p:cTn>
                        </p:par>
                      </p:childTnLst>
                    </p:cTn>
                  </p:par>
                </p:childTnLst>
              </p:cTn>
              <p:nextCondLst>
                <p:cond evt="onClick" delay="0">
                  <p:tgtEl>
                    <p:spTgt spid="152"/>
                  </p:tgtEl>
                </p:cond>
              </p:nextCondLst>
            </p:seq>
            <p:seq concurrent="1" nextAc="seek">
              <p:cTn id="83" restart="whenNotActive" fill="hold" evtFilter="cancelBubble" nodeType="interactiveSeq">
                <p:stCondLst>
                  <p:cond evt="onClick" delay="0">
                    <p:tgtEl>
                      <p:spTgt spid="154"/>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54"/>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153"/>
                                        </p:tgtEl>
                                        <p:attrNameLst>
                                          <p:attrName>style.visibility</p:attrName>
                                        </p:attrNameLst>
                                      </p:cBhvr>
                                      <p:to>
                                        <p:strVal val="visible"/>
                                      </p:to>
                                    </p:set>
                                  </p:childTnLst>
                                </p:cTn>
                              </p:par>
                              <p:par>
                                <p:cTn id="90" presetID="1" presetClass="mediacall" presetSubtype="0" fill="hold" nodeType="withEffect">
                                  <p:stCondLst>
                                    <p:cond delay="0"/>
                                  </p:stCondLst>
                                  <p:childTnLst>
                                    <p:cmd type="call" cmd="playFrom(0.0)">
                                      <p:cBhvr>
                                        <p:cTn id="91" dur="5042" fill="hold"/>
                                        <p:tgtEl>
                                          <p:spTgt spid="41"/>
                                        </p:tgtEl>
                                      </p:cBhvr>
                                    </p:cmd>
                                  </p:childTnLst>
                                </p:cTn>
                              </p:par>
                            </p:childTnLst>
                          </p:cTn>
                        </p:par>
                      </p:childTnLst>
                    </p:cTn>
                  </p:par>
                </p:childTnLst>
              </p:cTn>
              <p:nextCondLst>
                <p:cond evt="onClick" delay="0">
                  <p:tgtEl>
                    <p:spTgt spid="154"/>
                  </p:tgtEl>
                </p:cond>
              </p:nextCondLst>
            </p:seq>
            <p:seq concurrent="1" nextAc="seek">
              <p:cTn id="92" restart="whenNotActive" fill="hold" evtFilter="cancelBubble" nodeType="interactiveSeq">
                <p:stCondLst>
                  <p:cond evt="onClick" delay="0">
                    <p:tgtEl>
                      <p:spTgt spid="126"/>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97" restart="whenNotActive" fill="hold" evtFilter="cancelBubble" nodeType="interactiveSeq">
                <p:stCondLst>
                  <p:cond evt="onClick" delay="0">
                    <p:tgtEl>
                      <p:spTgt spid="127"/>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02" restart="whenNotActive" fill="hold" evtFilter="cancelBubble" nodeType="interactiveSeq">
                <p:stCondLst>
                  <p:cond evt="onClick" delay="0">
                    <p:tgtEl>
                      <p:spTgt spid="128"/>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07" restart="whenNotActive" fill="hold" evtFilter="cancelBubble" nodeType="interactiveSeq">
                <p:stCondLst>
                  <p:cond evt="onClick" delay="0">
                    <p:tgtEl>
                      <p:spTgt spid="129"/>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112" restart="whenNotActive" fill="hold" evtFilter="cancelBubble" nodeType="interactiveSeq">
                <p:stCondLst>
                  <p:cond evt="onClick" delay="0">
                    <p:tgtEl>
                      <p:spTgt spid="13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17" restart="whenNotActive" fill="hold" evtFilter="cancelBubble" nodeType="interactiveSeq">
                <p:stCondLst>
                  <p:cond evt="onClick" delay="0">
                    <p:tgtEl>
                      <p:spTgt spid="125"/>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122" restart="whenNotActive" fill="hold" evtFilter="cancelBubble" nodeType="interactiveSeq">
                <p:stCondLst>
                  <p:cond evt="onClick" delay="0">
                    <p:tgtEl>
                      <p:spTgt spid="132"/>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127" restart="whenNotActive" fill="hold" evtFilter="cancelBubble" nodeType="interactiveSeq">
                <p:stCondLst>
                  <p:cond evt="onClick" delay="0">
                    <p:tgtEl>
                      <p:spTgt spid="133"/>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132" restart="whenNotActive" fill="hold" evtFilter="cancelBubble" nodeType="interactiveSeq">
                <p:stCondLst>
                  <p:cond evt="onClick" delay="0">
                    <p:tgtEl>
                      <p:spTgt spid="134"/>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7" restart="whenNotActive" fill="hold" evtFilter="cancelBubble" nodeType="interactiveSeq">
                <p:stCondLst>
                  <p:cond evt="onClick" delay="0">
                    <p:tgtEl>
                      <p:spTgt spid="131"/>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video>
              <p:cMediaNode vol="53030">
                <p:cTn id="142" fill="hold" display="0">
                  <p:stCondLst>
                    <p:cond delay="indefinite"/>
                  </p:stCondLst>
                  <p:endCondLst>
                    <p:cond evt="onStopAudio" delay="0">
                      <p:tgtEl>
                        <p:sldTgt/>
                      </p:tgtEl>
                    </p:cond>
                  </p:endCondLst>
                </p:cTn>
                <p:tgtEl>
                  <p:spTgt spid="3"/>
                </p:tgtEl>
              </p:cMediaNode>
            </p:video>
            <p:video>
              <p:cMediaNode vol="42424">
                <p:cTn id="143" fill="hold" display="0">
                  <p:stCondLst>
                    <p:cond delay="indefinite"/>
                  </p:stCondLst>
                  <p:endCondLst>
                    <p:cond evt="onStopAudio" delay="0">
                      <p:tgtEl>
                        <p:sldTgt/>
                      </p:tgtEl>
                    </p:cond>
                  </p:endCondLst>
                </p:cTn>
                <p:tgtEl>
                  <p:spTgt spid="35"/>
                </p:tgtEl>
              </p:cMediaNode>
            </p:video>
            <p:video>
              <p:cMediaNode vol="54545">
                <p:cTn id="144" fill="hold" display="0">
                  <p:stCondLst>
                    <p:cond delay="indefinite"/>
                  </p:stCondLst>
                  <p:endCondLst>
                    <p:cond evt="onStopAudio" delay="0">
                      <p:tgtEl>
                        <p:sldTgt/>
                      </p:tgtEl>
                    </p:cond>
                  </p:endCondLst>
                </p:cTn>
                <p:tgtEl>
                  <p:spTgt spid="36"/>
                </p:tgtEl>
              </p:cMediaNode>
            </p:video>
            <p:video>
              <p:cMediaNode vol="53030">
                <p:cTn id="145" fill="hold" display="0">
                  <p:stCondLst>
                    <p:cond delay="indefinite"/>
                  </p:stCondLst>
                  <p:endCondLst>
                    <p:cond evt="onStopAudio" delay="0">
                      <p:tgtEl>
                        <p:sldTgt/>
                      </p:tgtEl>
                    </p:cond>
                  </p:endCondLst>
                </p:cTn>
                <p:tgtEl>
                  <p:spTgt spid="37"/>
                </p:tgtEl>
              </p:cMediaNode>
            </p:video>
            <p:video>
              <p:cMediaNode vol="48485">
                <p:cTn id="146" fill="hold" display="0">
                  <p:stCondLst>
                    <p:cond delay="indefinite"/>
                  </p:stCondLst>
                  <p:endCondLst>
                    <p:cond evt="onStopAudio" delay="0">
                      <p:tgtEl>
                        <p:sldTgt/>
                      </p:tgtEl>
                    </p:cond>
                  </p:endCondLst>
                </p:cTn>
                <p:tgtEl>
                  <p:spTgt spid="38"/>
                </p:tgtEl>
              </p:cMediaNode>
            </p:video>
            <p:video>
              <p:cMediaNode vol="53030">
                <p:cTn id="147" fill="hold" display="0">
                  <p:stCondLst>
                    <p:cond delay="indefinite"/>
                  </p:stCondLst>
                  <p:endCondLst>
                    <p:cond evt="onStopAudio" delay="0">
                      <p:tgtEl>
                        <p:sldTgt/>
                      </p:tgtEl>
                    </p:cond>
                  </p:endCondLst>
                </p:cTn>
                <p:tgtEl>
                  <p:spTgt spid="39"/>
                </p:tgtEl>
              </p:cMediaNode>
            </p:video>
            <p:video>
              <p:cMediaNode vol="51515">
                <p:cTn id="148" fill="hold" display="0">
                  <p:stCondLst>
                    <p:cond delay="indefinite"/>
                  </p:stCondLst>
                  <p:endCondLst>
                    <p:cond evt="onStopAudio" delay="0">
                      <p:tgtEl>
                        <p:sldTgt/>
                      </p:tgtEl>
                    </p:cond>
                  </p:endCondLst>
                </p:cTn>
                <p:tgtEl>
                  <p:spTgt spid="40"/>
                </p:tgtEl>
              </p:cMediaNode>
            </p:video>
            <p:video>
              <p:cMediaNode vol="51515">
                <p:cTn id="149" fill="hold" display="0">
                  <p:stCondLst>
                    <p:cond delay="indefinite"/>
                  </p:stCondLst>
                  <p:endCondLst>
                    <p:cond evt="onStopAudio" delay="0">
                      <p:tgtEl>
                        <p:sldTgt/>
                      </p:tgtEl>
                    </p:cond>
                  </p:endCondLst>
                </p:cTn>
                <p:tgtEl>
                  <p:spTgt spid="41"/>
                </p:tgtEl>
              </p:cMediaNode>
            </p:video>
            <p:video>
              <p:cMediaNode vol="56061">
                <p:cTn id="150" fill="hold" display="0">
                  <p:stCondLst>
                    <p:cond delay="indefinite"/>
                  </p:stCondLst>
                  <p:endCondLst>
                    <p:cond evt="onStopAudio" delay="0">
                      <p:tgtEl>
                        <p:sldTgt/>
                      </p:tgtEl>
                    </p:cond>
                  </p:endCondLst>
                </p:cTn>
                <p:tgtEl>
                  <p:spTgt spid="42"/>
                </p:tgtEl>
              </p:cMediaNode>
            </p:video>
            <p:video>
              <p:cMediaNode vol="54545">
                <p:cTn id="151" fill="hold" display="0">
                  <p:stCondLst>
                    <p:cond delay="indefinite"/>
                  </p:stCondLst>
                  <p:endCondLst>
                    <p:cond evt="onStopAudio" delay="0">
                      <p:tgtEl>
                        <p:sldTgt/>
                      </p:tgtEl>
                    </p:cond>
                  </p:endCondLst>
                </p:cTn>
                <p:tgtEl>
                  <p:spTgt spid="43"/>
                </p:tgtEl>
              </p:cMediaNode>
            </p:video>
            <p:seq concurrent="1" nextAc="seek">
              <p:cTn id="152" restart="whenNotActive" fill="hold" evtFilter="cancelBubble" nodeType="interactiveSeq">
                <p:stCondLst>
                  <p:cond evt="onClick" delay="0">
                    <p:tgtEl>
                      <p:spTgt spid="155"/>
                    </p:tgtEl>
                  </p:cond>
                </p:stCondLst>
                <p:endSync evt="end" delay="0">
                  <p:rtn val="all"/>
                </p:endSync>
                <p:childTnLst>
                  <p:par>
                    <p:cTn id="153" fill="hold">
                      <p:stCondLst>
                        <p:cond delay="0"/>
                      </p:stCondLst>
                      <p:childTnLst>
                        <p:par>
                          <p:cTn id="154" fill="hold">
                            <p:stCondLst>
                              <p:cond delay="0"/>
                            </p:stCondLst>
                            <p:childTnLst>
                              <p:par>
                                <p:cTn id="155" presetID="47" presetClass="entr" presetSubtype="0" fill="hold" nodeType="clickEffect">
                                  <p:stCondLst>
                                    <p:cond delay="0"/>
                                  </p:stCondLst>
                                  <p:childTnLst>
                                    <p:set>
                                      <p:cBhvr>
                                        <p:cTn id="156" dur="1" fill="hold">
                                          <p:stCondLst>
                                            <p:cond delay="0"/>
                                          </p:stCondLst>
                                        </p:cTn>
                                        <p:tgtEl>
                                          <p:spTgt spid="44"/>
                                        </p:tgtEl>
                                        <p:attrNameLst>
                                          <p:attrName>style.visibility</p:attrName>
                                        </p:attrNameLst>
                                      </p:cBhvr>
                                      <p:to>
                                        <p:strVal val="visible"/>
                                      </p:to>
                                    </p:set>
                                    <p:animEffect transition="in" filter="fade">
                                      <p:cBhvr>
                                        <p:cTn id="157" dur="1000"/>
                                        <p:tgtEl>
                                          <p:spTgt spid="44"/>
                                        </p:tgtEl>
                                      </p:cBhvr>
                                    </p:animEffect>
                                    <p:anim calcmode="lin" valueType="num">
                                      <p:cBhvr>
                                        <p:cTn id="158" dur="1000" fill="hold"/>
                                        <p:tgtEl>
                                          <p:spTgt spid="44"/>
                                        </p:tgtEl>
                                        <p:attrNameLst>
                                          <p:attrName>ppt_x</p:attrName>
                                        </p:attrNameLst>
                                      </p:cBhvr>
                                      <p:tavLst>
                                        <p:tav tm="0">
                                          <p:val>
                                            <p:strVal val="#ppt_x"/>
                                          </p:val>
                                        </p:tav>
                                        <p:tav tm="100000">
                                          <p:val>
                                            <p:strVal val="#ppt_x"/>
                                          </p:val>
                                        </p:tav>
                                      </p:tavLst>
                                    </p:anim>
                                    <p:anim calcmode="lin" valueType="num">
                                      <p:cBhvr>
                                        <p:cTn id="159" dur="1000" fill="hold"/>
                                        <p:tgtEl>
                                          <p:spTgt spid="44"/>
                                        </p:tgtEl>
                                        <p:attrNameLst>
                                          <p:attrName>ppt_y</p:attrName>
                                        </p:attrNameLst>
                                      </p:cBhvr>
                                      <p:tavLst>
                                        <p:tav tm="0">
                                          <p:val>
                                            <p:strVal val="#ppt_y-.1"/>
                                          </p:val>
                                        </p:tav>
                                        <p:tav tm="100000">
                                          <p:val>
                                            <p:strVal val="#ppt_y"/>
                                          </p:val>
                                        </p:tav>
                                      </p:tavLst>
                                    </p:anim>
                                  </p:childTnLst>
                                </p:cTn>
                              </p:par>
                              <p:par>
                                <p:cTn id="160" presetID="47" presetClass="entr" presetSubtype="0" fill="hold" grpId="0" nodeType="withEffect">
                                  <p:stCondLst>
                                    <p:cond delay="0"/>
                                  </p:stCondLst>
                                  <p:childTnLst>
                                    <p:set>
                                      <p:cBhvr>
                                        <p:cTn id="161" dur="1" fill="hold">
                                          <p:stCondLst>
                                            <p:cond delay="0"/>
                                          </p:stCondLst>
                                        </p:cTn>
                                        <p:tgtEl>
                                          <p:spTgt spid="45"/>
                                        </p:tgtEl>
                                        <p:attrNameLst>
                                          <p:attrName>style.visibility</p:attrName>
                                        </p:attrNameLst>
                                      </p:cBhvr>
                                      <p:to>
                                        <p:strVal val="visible"/>
                                      </p:to>
                                    </p:set>
                                    <p:animEffect transition="in" filter="fade">
                                      <p:cBhvr>
                                        <p:cTn id="162" dur="1000"/>
                                        <p:tgtEl>
                                          <p:spTgt spid="45"/>
                                        </p:tgtEl>
                                      </p:cBhvr>
                                    </p:animEffect>
                                    <p:anim calcmode="lin" valueType="num">
                                      <p:cBhvr>
                                        <p:cTn id="163" dur="1000" fill="hold"/>
                                        <p:tgtEl>
                                          <p:spTgt spid="45"/>
                                        </p:tgtEl>
                                        <p:attrNameLst>
                                          <p:attrName>ppt_x</p:attrName>
                                        </p:attrNameLst>
                                      </p:cBhvr>
                                      <p:tavLst>
                                        <p:tav tm="0">
                                          <p:val>
                                            <p:strVal val="#ppt_x"/>
                                          </p:val>
                                        </p:tav>
                                        <p:tav tm="100000">
                                          <p:val>
                                            <p:strVal val="#ppt_x"/>
                                          </p:val>
                                        </p:tav>
                                      </p:tavLst>
                                    </p:anim>
                                    <p:anim calcmode="lin" valueType="num">
                                      <p:cBhvr>
                                        <p:cTn id="16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5"/>
                  </p:tgtEl>
                </p:cond>
              </p:nextCondLst>
            </p:seq>
          </p:childTnLst>
        </p:cTn>
      </p:par>
    </p:tnLst>
    <p:bldLst>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5" name="Rectangle 4"/>
          <p:cNvSpPr/>
          <p:nvPr/>
        </p:nvSpPr>
        <p:spPr>
          <a:xfrm>
            <a:off x="0" y="2143117"/>
            <a:ext cx="12192000" cy="471488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smtClean="0"/>
              <a:t>`</a:t>
            </a:r>
            <a:endParaRPr lang="vi-VN" dirty="0"/>
          </a:p>
        </p:txBody>
      </p:sp>
      <p:sp>
        <p:nvSpPr>
          <p:cNvPr id="6" name="Rectangle 12"/>
          <p:cNvSpPr>
            <a:spLocks noGrp="1"/>
          </p:cNvSpPr>
          <p:nvPr>
            <p:ph idx="1"/>
          </p:nvPr>
        </p:nvSpPr>
        <p:spPr>
          <a:xfrm>
            <a:off x="0" y="1"/>
            <a:ext cx="12192000" cy="3214687"/>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p>
        </p:txBody>
      </p:sp>
      <p:sp>
        <p:nvSpPr>
          <p:cNvPr id="20" name="TextBox 19"/>
          <p:cNvSpPr txBox="1"/>
          <p:nvPr/>
        </p:nvSpPr>
        <p:spPr>
          <a:xfrm>
            <a:off x="1047715" y="1142984"/>
            <a:ext cx="2000264" cy="307773"/>
          </a:xfrm>
          <a:prstGeom prst="rect">
            <a:avLst/>
          </a:prstGeom>
          <a:noFill/>
        </p:spPr>
        <p:txBody>
          <a:bodyPr wrap="square" lIns="121917" tIns="60958" rIns="121917" bIns="60958" rtlCol="0">
            <a:spAutoFit/>
          </a:bodyPr>
          <a:lstStyle/>
          <a:p>
            <a:endParaRPr lang="vi-VN" dirty="0"/>
          </a:p>
        </p:txBody>
      </p:sp>
      <p:sp>
        <p:nvSpPr>
          <p:cNvPr id="21" name="TextBox 20"/>
          <p:cNvSpPr txBox="1"/>
          <p:nvPr/>
        </p:nvSpPr>
        <p:spPr>
          <a:xfrm>
            <a:off x="238084" y="0"/>
            <a:ext cx="6786610" cy="3077762"/>
          </a:xfrm>
          <a:prstGeom prst="rect">
            <a:avLst/>
          </a:prstGeom>
          <a:noFill/>
        </p:spPr>
        <p:txBody>
          <a:bodyPr wrap="square" lIns="121917" tIns="60958" rIns="121917" bIns="60958" rtlCol="0">
            <a:spAutoFit/>
          </a:bodyPr>
          <a:lstStyle/>
          <a:p>
            <a:r>
              <a:rPr lang="en-US" sz="3200" b="1" dirty="0" err="1" smtClean="0">
                <a:solidFill>
                  <a:srgbClr val="FF0000"/>
                </a:solidFill>
                <a:latin typeface="Times New Roman" pitchFamily="18" charset="0"/>
                <a:cs typeface="Times New Roman" pitchFamily="18" charset="0"/>
              </a:rPr>
              <a:t>Trường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Tiểu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học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Mường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Giàng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được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thành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lập</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ngày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tháng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năm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nào</a:t>
            </a:r>
            <a:r>
              <a:rPr lang="en-US" sz="3200" b="1" dirty="0" smtClean="0">
                <a:solidFill>
                  <a:srgbClr val="FF0000"/>
                </a:solidFill>
                <a:latin typeface="Times New Roman" pitchFamily="18" charset="0"/>
                <a:cs typeface="Times New Roman" pitchFamily="18" charset="0"/>
              </a:rPr>
              <a:t>?</a:t>
            </a:r>
            <a:endParaRPr lang="en-US" sz="3200" b="1" dirty="0" smtClean="0">
              <a:solidFill>
                <a:srgbClr val="FF000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15/09/2004.</a:t>
            </a:r>
            <a:endParaRPr lang="en-US" sz="3200" dirty="0" smtClean="0">
              <a:solidFill>
                <a:srgbClr val="00206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24/05/2004.</a:t>
            </a:r>
            <a:endParaRPr lang="en-US" sz="3200" dirty="0" smtClean="0">
              <a:solidFill>
                <a:srgbClr val="002060"/>
              </a:solidFill>
              <a:latin typeface="Times New Roman" pitchFamily="18" charset="0"/>
              <a:cs typeface="Times New Roman" pitchFamily="18" charset="0"/>
            </a:endParaRPr>
          </a:p>
          <a:p>
            <a:pPr marL="685783" indent="-685783"/>
            <a:r>
              <a:rPr lang="en-US" sz="3200" dirty="0" smtClean="0">
                <a:solidFill>
                  <a:srgbClr val="002060"/>
                </a:solidFill>
                <a:latin typeface="Times New Roman" pitchFamily="18" charset="0"/>
                <a:cs typeface="Times New Roman" pitchFamily="18" charset="0"/>
              </a:rPr>
              <a:t>C.   01/09/2004</a:t>
            </a:r>
            <a:endParaRPr lang="en-US" sz="3200" dirty="0" smtClean="0">
              <a:solidFill>
                <a:srgbClr val="00206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06/10/2022</a:t>
            </a:r>
            <a:endParaRPr lang="vi-VN" sz="3200" dirty="0">
              <a:solidFill>
                <a:srgbClr val="002060"/>
              </a:solidFill>
              <a:latin typeface="Times New Roman" pitchFamily="18" charset="0"/>
              <a:cs typeface="Times New Roman" pitchFamily="18" charset="0"/>
            </a:endParaRPr>
          </a:p>
        </p:txBody>
      </p:sp>
      <p:grpSp>
        <p:nvGrpSpPr>
          <p:cNvPr id="3" name="Group 27"/>
          <p:cNvGrpSpPr/>
          <p:nvPr/>
        </p:nvGrpSpPr>
        <p:grpSpPr>
          <a:xfrm flipH="1">
            <a:off x="-1580752" y="4000506"/>
            <a:ext cx="1580752" cy="718847"/>
            <a:chOff x="9540552" y="4420621"/>
            <a:chExt cx="1619672" cy="982061"/>
          </a:xfrm>
        </p:grpSpPr>
        <p:pic>
          <p:nvPicPr>
            <p:cNvPr id="29" name="Picture 2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0" name="TextBox 29"/>
            <p:cNvSpPr txBox="1"/>
            <p:nvPr/>
          </p:nvSpPr>
          <p:spPr>
            <a:xfrm>
              <a:off x="10286018" y="4550747"/>
              <a:ext cx="425728" cy="693779"/>
            </a:xfrm>
            <a:prstGeom prst="rect">
              <a:avLst/>
            </a:prstGeom>
            <a:solidFill>
              <a:srgbClr val="00B050"/>
            </a:solidFill>
          </p:spPr>
          <p:txBody>
            <a:bodyPr wrap="none" rtlCol="0">
              <a:spAutoFit/>
            </a:bodyPr>
            <a:lstStyle/>
            <a:p>
              <a:r>
                <a:rPr lang="en-US" sz="2700" dirty="0" smtClean="0">
                  <a:solidFill>
                    <a:schemeClr val="bg1"/>
                  </a:solidFill>
                  <a:latin typeface="Times New Roman" pitchFamily="18" charset="0"/>
                  <a:cs typeface="Times New Roman" pitchFamily="18" charset="0"/>
                </a:rPr>
                <a:t>B</a:t>
              </a:r>
              <a:endParaRPr lang="vi-VN" sz="2700" dirty="0">
                <a:solidFill>
                  <a:schemeClr val="bg1"/>
                </a:solidFill>
                <a:latin typeface="Times New Roman" pitchFamily="18" charset="0"/>
                <a:cs typeface="Times New Roman" pitchFamily="18" charset="0"/>
              </a:endParaRPr>
            </a:p>
          </p:txBody>
        </p:sp>
      </p:grpSp>
      <p:grpSp>
        <p:nvGrpSpPr>
          <p:cNvPr id="4" name="Group 30"/>
          <p:cNvGrpSpPr/>
          <p:nvPr/>
        </p:nvGrpSpPr>
        <p:grpSpPr>
          <a:xfrm flipH="1">
            <a:off x="-1580752" y="5500703"/>
            <a:ext cx="1580752" cy="718847"/>
            <a:chOff x="9540552" y="4420621"/>
            <a:chExt cx="1619672" cy="982061"/>
          </a:xfrm>
        </p:grpSpPr>
        <p:pic>
          <p:nvPicPr>
            <p:cNvPr id="32" name="Picture 3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3" name="TextBox 32"/>
            <p:cNvSpPr txBox="1"/>
            <p:nvPr/>
          </p:nvSpPr>
          <p:spPr>
            <a:xfrm>
              <a:off x="10266309" y="4583280"/>
              <a:ext cx="445438" cy="693779"/>
            </a:xfrm>
            <a:prstGeom prst="rect">
              <a:avLst/>
            </a:prstGeom>
            <a:solidFill>
              <a:srgbClr val="00B050"/>
            </a:solidFill>
          </p:spPr>
          <p:txBody>
            <a:bodyPr wrap="none" rtlCol="0">
              <a:spAutoFit/>
            </a:bodyPr>
            <a:lstStyle/>
            <a:p>
              <a:r>
                <a:rPr lang="en-US" sz="2700" dirty="0" smtClean="0">
                  <a:solidFill>
                    <a:schemeClr val="bg1"/>
                  </a:solidFill>
                  <a:latin typeface="Times New Roman" pitchFamily="18" charset="0"/>
                  <a:cs typeface="Times New Roman" pitchFamily="18" charset="0"/>
                </a:rPr>
                <a:t>D</a:t>
              </a:r>
              <a:endParaRPr lang="vi-VN" sz="2700" dirty="0">
                <a:solidFill>
                  <a:schemeClr val="bg1"/>
                </a:solidFill>
                <a:latin typeface="Times New Roman" pitchFamily="18" charset="0"/>
                <a:cs typeface="Times New Roman" pitchFamily="18" charset="0"/>
              </a:endParaRPr>
            </a:p>
          </p:txBody>
        </p:sp>
      </p:grpSp>
      <p:grpSp>
        <p:nvGrpSpPr>
          <p:cNvPr id="7" name="Group 33"/>
          <p:cNvGrpSpPr/>
          <p:nvPr/>
        </p:nvGrpSpPr>
        <p:grpSpPr>
          <a:xfrm>
            <a:off x="12192000" y="3500439"/>
            <a:ext cx="1700211" cy="773171"/>
            <a:chOff x="9540552" y="4420621"/>
            <a:chExt cx="1619672" cy="982061"/>
          </a:xfrm>
        </p:grpSpPr>
        <p:pic>
          <p:nvPicPr>
            <p:cNvPr id="35" name="Picture 3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6" name="TextBox 35"/>
            <p:cNvSpPr txBox="1"/>
            <p:nvPr/>
          </p:nvSpPr>
          <p:spPr>
            <a:xfrm>
              <a:off x="10175763" y="4602100"/>
              <a:ext cx="395816" cy="645033"/>
            </a:xfrm>
            <a:prstGeom prst="rect">
              <a:avLst/>
            </a:prstGeom>
            <a:solidFill>
              <a:srgbClr val="00B050"/>
            </a:solidFill>
          </p:spPr>
          <p:txBody>
            <a:bodyPr wrap="none" rtlCol="0">
              <a:spAutoFit/>
            </a:bodyPr>
            <a:lstStyle/>
            <a:p>
              <a:r>
                <a:rPr lang="en-US" sz="2700" dirty="0" smtClean="0">
                  <a:solidFill>
                    <a:schemeClr val="bg1"/>
                  </a:solidFill>
                  <a:latin typeface="Times New Roman" pitchFamily="18" charset="0"/>
                  <a:cs typeface="Times New Roman" pitchFamily="18" charset="0"/>
                </a:rPr>
                <a:t>C</a:t>
              </a:r>
              <a:endParaRPr lang="vi-VN" sz="2700" dirty="0">
                <a:solidFill>
                  <a:schemeClr val="bg1"/>
                </a:solidFill>
                <a:latin typeface="Times New Roman" pitchFamily="18" charset="0"/>
                <a:cs typeface="Times New Roman" pitchFamily="18" charset="0"/>
              </a:endParaRPr>
            </a:p>
          </p:txBody>
        </p:sp>
      </p:grpSp>
      <p:grpSp>
        <p:nvGrpSpPr>
          <p:cNvPr id="8" name="Group 36"/>
          <p:cNvGrpSpPr/>
          <p:nvPr/>
        </p:nvGrpSpPr>
        <p:grpSpPr>
          <a:xfrm>
            <a:off x="12192000" y="5072076"/>
            <a:ext cx="1796403" cy="816913"/>
            <a:chOff x="9540552" y="4420621"/>
            <a:chExt cx="1619672" cy="982061"/>
          </a:xfrm>
        </p:grpSpPr>
        <p:pic>
          <p:nvPicPr>
            <p:cNvPr id="38" name="Picture 3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9" name="TextBox 38"/>
            <p:cNvSpPr txBox="1"/>
            <p:nvPr/>
          </p:nvSpPr>
          <p:spPr>
            <a:xfrm>
              <a:off x="10094177" y="4633823"/>
              <a:ext cx="391965" cy="610495"/>
            </a:xfrm>
            <a:prstGeom prst="rect">
              <a:avLst/>
            </a:prstGeom>
            <a:solidFill>
              <a:srgbClr val="00B050"/>
            </a:solidFill>
          </p:spPr>
          <p:txBody>
            <a:bodyPr wrap="none" rtlCol="0">
              <a:spAutoFit/>
            </a:bodyPr>
            <a:lstStyle/>
            <a:p>
              <a:r>
                <a:rPr lang="en-US" sz="2700" dirty="0" smtClean="0">
                  <a:solidFill>
                    <a:schemeClr val="bg1"/>
                  </a:solidFill>
                  <a:latin typeface="Times New Roman" pitchFamily="18" charset="0"/>
                  <a:cs typeface="Times New Roman" pitchFamily="18" charset="0"/>
                </a:rPr>
                <a:t>A</a:t>
              </a:r>
              <a:endParaRPr lang="vi-VN" sz="2700" dirty="0">
                <a:solidFill>
                  <a:schemeClr val="bg1"/>
                </a:solidFill>
                <a:latin typeface="Times New Roman" pitchFamily="18" charset="0"/>
                <a:cs typeface="Times New Roman" pitchFamily="18" charset="0"/>
              </a:endParaRPr>
            </a:p>
          </p:txBody>
        </p:sp>
      </p:grpSp>
      <p:pic>
        <p:nvPicPr>
          <p:cNvPr id="40" name="Picture 39"/>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 y="4392946"/>
            <a:ext cx="3927231" cy="2465055"/>
          </a:xfrm>
          <a:prstGeom prst="rect">
            <a:avLst/>
          </a:prstGeom>
        </p:spPr>
      </p:pic>
      <p:pic>
        <p:nvPicPr>
          <p:cNvPr id="41" name="Picture 4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H="1">
            <a:off x="3428983" y="3571877"/>
            <a:ext cx="336551" cy="426244"/>
          </a:xfrm>
          <a:prstGeom prst="rect">
            <a:avLst/>
          </a:prstGeom>
        </p:spPr>
      </p:pic>
      <p:sp>
        <p:nvSpPr>
          <p:cNvPr id="44" name="TextBox 43"/>
          <p:cNvSpPr txBox="1"/>
          <p:nvPr/>
        </p:nvSpPr>
        <p:spPr>
          <a:xfrm>
            <a:off x="6381752" y="3571876"/>
            <a:ext cx="952507" cy="307773"/>
          </a:xfrm>
          <a:prstGeom prst="rect">
            <a:avLst/>
          </a:prstGeom>
          <a:noFill/>
        </p:spPr>
        <p:txBody>
          <a:bodyPr wrap="square" lIns="121917" tIns="60958" rIns="121917" bIns="60958" rtlCol="0">
            <a:spAutoFit/>
          </a:bodyPr>
          <a:lstStyle/>
          <a:p>
            <a:endParaRPr lang="vi-VN" dirty="0"/>
          </a:p>
        </p:txBody>
      </p:sp>
      <p:pic>
        <p:nvPicPr>
          <p:cNvPr id="45" name="Picture 4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667504" y="2786058"/>
            <a:ext cx="620819" cy="465615"/>
          </a:xfrm>
          <a:prstGeom prst="rect">
            <a:avLst/>
          </a:prstGeom>
        </p:spPr>
      </p:pic>
      <p:sp>
        <p:nvSpPr>
          <p:cNvPr id="48" name="TextBox 47"/>
          <p:cNvSpPr txBox="1"/>
          <p:nvPr/>
        </p:nvSpPr>
        <p:spPr>
          <a:xfrm>
            <a:off x="8001014" y="3571876"/>
            <a:ext cx="1047757" cy="307773"/>
          </a:xfrm>
          <a:prstGeom prst="rect">
            <a:avLst/>
          </a:prstGeom>
          <a:noFill/>
        </p:spPr>
        <p:txBody>
          <a:bodyPr wrap="square" lIns="121917" tIns="60958" rIns="121917" bIns="60958" rtlCol="0">
            <a:spAutoFit/>
          </a:bodyPr>
          <a:lstStyle/>
          <a:p>
            <a:endParaRPr lang="vi-VN" dirty="0"/>
          </a:p>
        </p:txBody>
      </p:sp>
      <p:pic>
        <p:nvPicPr>
          <p:cNvPr id="49" name="Picture 4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6477005" y="1071545"/>
            <a:ext cx="2365052" cy="3357587"/>
          </a:xfrm>
          <a:prstGeom prst="rect">
            <a:avLst/>
          </a:prstGeom>
        </p:spPr>
      </p:pic>
      <p:sp>
        <p:nvSpPr>
          <p:cNvPr id="51" name="TextBox 50"/>
          <p:cNvSpPr txBox="1"/>
          <p:nvPr/>
        </p:nvSpPr>
        <p:spPr>
          <a:xfrm>
            <a:off x="8191515" y="3429000"/>
            <a:ext cx="952507" cy="307773"/>
          </a:xfrm>
          <a:prstGeom prst="rect">
            <a:avLst/>
          </a:prstGeom>
          <a:noFill/>
        </p:spPr>
        <p:txBody>
          <a:bodyPr wrap="square" lIns="121917" tIns="60958" rIns="121917" bIns="60958" rtlCol="0">
            <a:spAutoFit/>
          </a:bodyPr>
          <a:lstStyle/>
          <a:p>
            <a:endParaRPr lang="vi-VN" dirty="0"/>
          </a:p>
        </p:txBody>
      </p:sp>
      <p:pic>
        <p:nvPicPr>
          <p:cNvPr id="52" name="Picture 51"/>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334259" y="571480"/>
            <a:ext cx="4226211" cy="2258248"/>
          </a:xfrm>
          <a:prstGeom prst="rect">
            <a:avLst/>
          </a:prstGeom>
        </p:spPr>
      </p:pic>
      <p:grpSp>
        <p:nvGrpSpPr>
          <p:cNvPr id="9" name="Group 52"/>
          <p:cNvGrpSpPr/>
          <p:nvPr/>
        </p:nvGrpSpPr>
        <p:grpSpPr>
          <a:xfrm flipH="1">
            <a:off x="7810512" y="1"/>
            <a:ext cx="1901424" cy="840775"/>
            <a:chOff x="9540552" y="4420621"/>
            <a:chExt cx="1619672" cy="982061"/>
          </a:xfrm>
        </p:grpSpPr>
        <p:pic>
          <p:nvPicPr>
            <p:cNvPr id="54" name="Picture 5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55" name="TextBox 54"/>
            <p:cNvSpPr txBox="1"/>
            <p:nvPr/>
          </p:nvSpPr>
          <p:spPr>
            <a:xfrm>
              <a:off x="9998370" y="4754363"/>
              <a:ext cx="512762" cy="593168"/>
            </a:xfrm>
            <a:prstGeom prst="rect">
              <a:avLst/>
            </a:prstGeom>
            <a:solidFill>
              <a:srgbClr val="00B050"/>
            </a:solidFill>
          </p:spPr>
          <p:txBody>
            <a:bodyPr wrap="square" rtlCol="0">
              <a:spAutoFit/>
            </a:bodyPr>
            <a:lstStyle/>
            <a:p>
              <a:r>
                <a:rPr lang="en-US" sz="2700" dirty="0" smtClean="0">
                  <a:solidFill>
                    <a:schemeClr val="bg1"/>
                  </a:solidFill>
                  <a:latin typeface="Times New Roman" pitchFamily="18" charset="0"/>
                  <a:cs typeface="Times New Roman" pitchFamily="18" charset="0"/>
                </a:rPr>
                <a:t>C</a:t>
              </a:r>
              <a:endParaRPr lang="vi-VN" sz="2700" dirty="0">
                <a:solidFill>
                  <a:schemeClr val="bg1"/>
                </a:solidFill>
                <a:latin typeface="Times New Roman" pitchFamily="18" charset="0"/>
                <a:cs typeface="Times New Roman" pitchFamily="18" charset="0"/>
              </a:endParaRPr>
            </a:p>
          </p:txBody>
        </p:sp>
      </p:grpSp>
      <p:sp>
        <p:nvSpPr>
          <p:cNvPr id="60" name="Oval 59"/>
          <p:cNvSpPr/>
          <p:nvPr/>
        </p:nvSpPr>
        <p:spPr>
          <a:xfrm>
            <a:off x="166646" y="2071678"/>
            <a:ext cx="762005" cy="4286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200" dirty="0" smtClean="0">
                <a:solidFill>
                  <a:srgbClr val="002060"/>
                </a:solidFill>
                <a:latin typeface="Times New Roman" pitchFamily="18" charset="0"/>
                <a:cs typeface="Times New Roman" pitchFamily="18" charset="0"/>
              </a:rPr>
              <a:t>C</a:t>
            </a:r>
            <a:endParaRPr lang="vi-VN" sz="32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1">
                                            <p:txEl>
                                              <p:pRg st="0" end="0"/>
                                            </p:txEl>
                                          </p:spTgt>
                                        </p:tgtEl>
                                        <p:attrNameLst>
                                          <p:attrName>style.visibility</p:attrName>
                                        </p:attrNameLst>
                                      </p:cBhvr>
                                      <p:to>
                                        <p:strVal val="visible"/>
                                      </p:to>
                                    </p:set>
                                    <p:anim calcmode="discrete" valueType="clr">
                                      <p:cBhvr override="childStyle">
                                        <p:cTn id="7" dur="80"/>
                                        <p:tgtEl>
                                          <p:spTgt spid="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1">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21">
                                            <p:txEl>
                                              <p:pRg st="1" end="1"/>
                                            </p:txEl>
                                          </p:spTgt>
                                        </p:tgtEl>
                                        <p:attrNameLst>
                                          <p:attrName>style.visibility</p:attrName>
                                        </p:attrNameLst>
                                      </p:cBhvr>
                                      <p:to>
                                        <p:strVal val="visible"/>
                                      </p:to>
                                    </p:set>
                                    <p:anim calcmode="discrete" valueType="clr">
                                      <p:cBhvr override="childStyle">
                                        <p:cTn id="12" dur="80"/>
                                        <p:tgtEl>
                                          <p:spTgt spid="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21">
                                            <p:txEl>
                                              <p:pRg st="1" end="1"/>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21">
                                            <p:txEl>
                                              <p:pRg st="2" end="2"/>
                                            </p:txEl>
                                          </p:spTgt>
                                        </p:tgtEl>
                                        <p:attrNameLst>
                                          <p:attrName>style.visibility</p:attrName>
                                        </p:attrNameLst>
                                      </p:cBhvr>
                                      <p:to>
                                        <p:strVal val="visible"/>
                                      </p:to>
                                    </p:set>
                                    <p:anim calcmode="discrete" valueType="clr">
                                      <p:cBhvr override="childStyle">
                                        <p:cTn id="17" dur="80"/>
                                        <p:tgtEl>
                                          <p:spTgt spid="2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1">
                                            <p:txEl>
                                              <p:pRg st="2" end="2"/>
                                            </p:txEl>
                                          </p:spTgt>
                                        </p:tgtEl>
                                        <p:attrNameLst>
                                          <p:attrName>fillcolor</p:attrName>
                                        </p:attrNameLst>
                                      </p:cBhvr>
                                      <p:tavLst>
                                        <p:tav tm="0">
                                          <p:val>
                                            <p:clrVal>
                                              <a:schemeClr val="accent2"/>
                                            </p:clrVal>
                                          </p:val>
                                        </p:tav>
                                        <p:tav tm="50000">
                                          <p:val>
                                            <p:clrVal>
                                              <a:schemeClr val="hlink"/>
                                            </p:clrVal>
                                          </p:val>
                                        </p:tav>
                                      </p:tavLst>
                                    </p:anim>
                                    <p:set>
                                      <p:cBhvr>
                                        <p:cTn id="19" dur="80"/>
                                        <p:tgtEl>
                                          <p:spTgt spid="21">
                                            <p:txEl>
                                              <p:pRg st="2" end="2"/>
                                            </p:txEl>
                                          </p:spTgt>
                                        </p:tgtEl>
                                        <p:attrNameLst>
                                          <p:attrName>fill.type</p:attrName>
                                        </p:attrNameLst>
                                      </p:cBhvr>
                                      <p:to>
                                        <p:strVal val="solid"/>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21">
                                            <p:txEl>
                                              <p:pRg st="3" end="3"/>
                                            </p:txEl>
                                          </p:spTgt>
                                        </p:tgtEl>
                                        <p:attrNameLst>
                                          <p:attrName>style.visibility</p:attrName>
                                        </p:attrNameLst>
                                      </p:cBhvr>
                                      <p:to>
                                        <p:strVal val="visible"/>
                                      </p:to>
                                    </p:set>
                                    <p:anim calcmode="discrete" valueType="clr">
                                      <p:cBhvr override="childStyle">
                                        <p:cTn id="22" dur="80"/>
                                        <p:tgtEl>
                                          <p:spTgt spid="2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1">
                                            <p:txEl>
                                              <p:pRg st="3" end="3"/>
                                            </p:txEl>
                                          </p:spTgt>
                                        </p:tgtEl>
                                        <p:attrNameLst>
                                          <p:attrName>fillcolor</p:attrName>
                                        </p:attrNameLst>
                                      </p:cBhvr>
                                      <p:tavLst>
                                        <p:tav tm="0">
                                          <p:val>
                                            <p:clrVal>
                                              <a:schemeClr val="accent2"/>
                                            </p:clrVal>
                                          </p:val>
                                        </p:tav>
                                        <p:tav tm="50000">
                                          <p:val>
                                            <p:clrVal>
                                              <a:schemeClr val="hlink"/>
                                            </p:clrVal>
                                          </p:val>
                                        </p:tav>
                                      </p:tavLst>
                                    </p:anim>
                                    <p:set>
                                      <p:cBhvr>
                                        <p:cTn id="24" dur="80"/>
                                        <p:tgtEl>
                                          <p:spTgt spid="21">
                                            <p:txEl>
                                              <p:pRg st="3" end="3"/>
                                            </p:txEl>
                                          </p:spTgt>
                                        </p:tgtEl>
                                        <p:attrNameLst>
                                          <p:attrName>fill.type</p:attrName>
                                        </p:attrNameLst>
                                      </p:cBhvr>
                                      <p:to>
                                        <p:strVal val="solid"/>
                                      </p:to>
                                    </p:set>
                                  </p:childTnLst>
                                </p:cTn>
                              </p:par>
                              <p:par>
                                <p:cTn id="25" presetID="27" presetClass="entr" presetSubtype="0" fill="hold" nodeType="withEffect">
                                  <p:stCondLst>
                                    <p:cond delay="0"/>
                                  </p:stCondLst>
                                  <p:iterate type="lt">
                                    <p:tmPct val="50000"/>
                                  </p:iterate>
                                  <p:childTnLst>
                                    <p:set>
                                      <p:cBhvr>
                                        <p:cTn id="26" dur="1" fill="hold">
                                          <p:stCondLst>
                                            <p:cond delay="0"/>
                                          </p:stCondLst>
                                        </p:cTn>
                                        <p:tgtEl>
                                          <p:spTgt spid="21">
                                            <p:txEl>
                                              <p:pRg st="4" end="4"/>
                                            </p:txEl>
                                          </p:spTgt>
                                        </p:tgtEl>
                                        <p:attrNameLst>
                                          <p:attrName>style.visibility</p:attrName>
                                        </p:attrNameLst>
                                      </p:cBhvr>
                                      <p:to>
                                        <p:strVal val="visible"/>
                                      </p:to>
                                    </p:set>
                                    <p:anim calcmode="discrete" valueType="clr">
                                      <p:cBhvr override="childStyle">
                                        <p:cTn id="27" dur="80"/>
                                        <p:tgtEl>
                                          <p:spTgt spid="2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1">
                                            <p:txEl>
                                              <p:pRg st="4" end="4"/>
                                            </p:txEl>
                                          </p:spTgt>
                                        </p:tgtEl>
                                        <p:attrNameLst>
                                          <p:attrName>fillcolor</p:attrName>
                                        </p:attrNameLst>
                                      </p:cBhvr>
                                      <p:tavLst>
                                        <p:tav tm="0">
                                          <p:val>
                                            <p:clrVal>
                                              <a:schemeClr val="accent2"/>
                                            </p:clrVal>
                                          </p:val>
                                        </p:tav>
                                        <p:tav tm="50000">
                                          <p:val>
                                            <p:clrVal>
                                              <a:schemeClr val="hlink"/>
                                            </p:clrVal>
                                          </p:val>
                                        </p:tav>
                                      </p:tavLst>
                                    </p:anim>
                                    <p:set>
                                      <p:cBhvr>
                                        <p:cTn id="29" dur="80"/>
                                        <p:tgtEl>
                                          <p:spTgt spid="21">
                                            <p:txEl>
                                              <p:pRg st="4" end="4"/>
                                            </p:txEl>
                                          </p:spTgt>
                                        </p:tgtEl>
                                        <p:attrNameLst>
                                          <p:attrName>fill.type</p:attrName>
                                        </p:attrNameLst>
                                      </p:cBhvr>
                                      <p:to>
                                        <p:strVal val="solid"/>
                                      </p:to>
                                    </p:set>
                                  </p:childTnLst>
                                </p:cTn>
                              </p:par>
                              <p:par>
                                <p:cTn id="30" presetID="35" presetClass="path" presetSubtype="0" repeatCount="indefinite" accel="50000" decel="50000" fill="hold" nodeType="withEffect">
                                  <p:stCondLst>
                                    <p:cond delay="0"/>
                                  </p:stCondLst>
                                  <p:childTnLst>
                                    <p:animMotion origin="layout" path="M -0.00225 0.00093 L 1.22639 0.01064 " pathEditMode="relative" rAng="0" ptsTypes="AA">
                                      <p:cBhvr>
                                        <p:cTn id="31" dur="10000" fill="hold"/>
                                        <p:tgtEl>
                                          <p:spTgt spid="3"/>
                                        </p:tgtEl>
                                        <p:attrNameLst>
                                          <p:attrName>ppt_x</p:attrName>
                                          <p:attrName>ppt_y</p:attrName>
                                        </p:attrNameLst>
                                      </p:cBhvr>
                                      <p:rCtr x="614" y="5"/>
                                    </p:animMotion>
                                  </p:childTnLst>
                                </p:cTn>
                              </p:par>
                              <p:par>
                                <p:cTn id="32" presetID="35" presetClass="path" presetSubtype="0" repeatCount="indefinite" accel="50000" decel="50000" fill="hold" nodeType="withEffect">
                                  <p:stCondLst>
                                    <p:cond delay="0"/>
                                  </p:stCondLst>
                                  <p:childTnLst>
                                    <p:animMotion origin="layout" path="M 1.38889E-6 -3.7037E-7 L 1.22639 0.01065 " pathEditMode="relative" rAng="0" ptsTypes="AA">
                                      <p:cBhvr>
                                        <p:cTn id="33" dur="7000" fill="hold"/>
                                        <p:tgtEl>
                                          <p:spTgt spid="4"/>
                                        </p:tgtEl>
                                        <p:attrNameLst>
                                          <p:attrName>ppt_x</p:attrName>
                                          <p:attrName>ppt_y</p:attrName>
                                        </p:attrNameLst>
                                      </p:cBhvr>
                                      <p:rCtr x="61319" y="532"/>
                                    </p:animMotion>
                                  </p:childTnLst>
                                </p:cTn>
                              </p:par>
                              <p:par>
                                <p:cTn id="34" presetID="35" presetClass="path" presetSubtype="0" repeatCount="indefinite" accel="50000" decel="50000" fill="hold" nodeType="withEffect">
                                  <p:stCondLst>
                                    <p:cond delay="0"/>
                                  </p:stCondLst>
                                  <p:childTnLst>
                                    <p:animMotion origin="layout" path="M -0.01354 0.01087 L -1.18386 -0.0037 " pathEditMode="relative" rAng="0" ptsTypes="AA">
                                      <p:cBhvr>
                                        <p:cTn id="35" dur="14000" fill="hold"/>
                                        <p:tgtEl>
                                          <p:spTgt spid="7"/>
                                        </p:tgtEl>
                                        <p:attrNameLst>
                                          <p:attrName>ppt_x</p:attrName>
                                          <p:attrName>ppt_y</p:attrName>
                                        </p:attrNameLst>
                                      </p:cBhvr>
                                      <p:rCtr x="-585" y="-7"/>
                                    </p:animMotion>
                                  </p:childTnLst>
                                </p:cTn>
                              </p:par>
                              <p:par>
                                <p:cTn id="36"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37" dur="12000" fill="hold"/>
                                        <p:tgtEl>
                                          <p:spTgt spid="8"/>
                                        </p:tgtEl>
                                        <p:attrNameLst>
                                          <p:attrName>ppt_x</p:attrName>
                                          <p:attrName>ppt_y</p:attrName>
                                        </p:attrNameLst>
                                      </p:cBhvr>
                                      <p:rCtr x="-58524" y="-741"/>
                                    </p:animMotion>
                                  </p:childTnLst>
                                </p:cTn>
                              </p:par>
                              <p:par>
                                <p:cTn id="38"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39" dur="20000" fill="hold"/>
                                        <p:tgtEl>
                                          <p:spTgt spid="41"/>
                                        </p:tgtEl>
                                        <p:attrNameLst>
                                          <p:attrName>ppt_x</p:attrName>
                                          <p:attrName>ppt_y</p:attrName>
                                        </p:attrNameLst>
                                      </p:cBhvr>
                                      <p:rCtr x="503" y="16512"/>
                                    </p:animMotion>
                                  </p:childTnLst>
                                </p:cTn>
                              </p:par>
                              <p:par>
                                <p:cTn id="40" presetID="10" presetClass="exit" presetSubtype="0" fill="hold" nodeType="withEffect">
                                  <p:stCondLst>
                                    <p:cond delay="0"/>
                                  </p:stCondLst>
                                  <p:childTnLst>
                                    <p:animEffect transition="out" filter="fade">
                                      <p:cBhvr>
                                        <p:cTn id="41" dur="500"/>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p:cTn id="47" dur="1000" fill="hold"/>
                                        <p:tgtEl>
                                          <p:spTgt spid="52"/>
                                        </p:tgtEl>
                                        <p:attrNameLst>
                                          <p:attrName>ppt_x</p:attrName>
                                        </p:attrNameLst>
                                      </p:cBhvr>
                                      <p:tavLst>
                                        <p:tav tm="0">
                                          <p:val>
                                            <p:strVal val="#ppt_x-.2"/>
                                          </p:val>
                                        </p:tav>
                                        <p:tav tm="100000">
                                          <p:val>
                                            <p:strVal val="#ppt_x"/>
                                          </p:val>
                                        </p:tav>
                                      </p:tavLst>
                                    </p:anim>
                                    <p:anim calcmode="lin" valueType="num">
                                      <p:cBhvr>
                                        <p:cTn id="48" dur="1000" fill="hold"/>
                                        <p:tgtEl>
                                          <p:spTgt spid="52"/>
                                        </p:tgtEl>
                                        <p:attrNameLst>
                                          <p:attrName>ppt_y</p:attrName>
                                        </p:attrNameLst>
                                      </p:cBhvr>
                                      <p:tavLst>
                                        <p:tav tm="0">
                                          <p:val>
                                            <p:strVal val="#ppt_y"/>
                                          </p:val>
                                        </p:tav>
                                        <p:tav tm="100000">
                                          <p:val>
                                            <p:strVal val="#ppt_y"/>
                                          </p:val>
                                        </p:tav>
                                      </p:tavLst>
                                    </p:anim>
                                    <p:animEffect transition="in" filter="wipe(right)" prLst="gradientSize: 0.1">
                                      <p:cBhvr>
                                        <p:cTn id="49" dur="10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Scale>
                                      <p:cBhvr>
                                        <p:cTn id="5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9"/>
                                        </p:tgtEl>
                                        <p:attrNameLst>
                                          <p:attrName>ppt_x</p:attrName>
                                          <p:attrName>ppt_y</p:attrName>
                                        </p:attrNameLst>
                                      </p:cBhvr>
                                    </p:animMotion>
                                    <p:animEffect transition="in" filter="fade">
                                      <p:cBhvr>
                                        <p:cTn id="56" dur="10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anim calcmode="lin" valueType="num">
                                      <p:cBhvr>
                                        <p:cTn id="61" dur="500" decel="50000" fill="hold">
                                          <p:stCondLst>
                                            <p:cond delay="0"/>
                                          </p:stCondLst>
                                        </p:cTn>
                                        <p:tgtEl>
                                          <p:spTgt spid="6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60"/>
                                        </p:tgtEl>
                                        <p:attrNameLst>
                                          <p:attrName>ppt_w</p:attrName>
                                        </p:attrNameLst>
                                      </p:cBhvr>
                                      <p:tavLst>
                                        <p:tav tm="0">
                                          <p:val>
                                            <p:strVal val="#ppt_w*.05"/>
                                          </p:val>
                                        </p:tav>
                                        <p:tav tm="100000">
                                          <p:val>
                                            <p:strVal val="#ppt_w"/>
                                          </p:val>
                                        </p:tav>
                                      </p:tavLst>
                                    </p:anim>
                                    <p:anim calcmode="lin" valueType="num">
                                      <p:cBhvr>
                                        <p:cTn id="64" dur="1000" fill="hold"/>
                                        <p:tgtEl>
                                          <p:spTgt spid="6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6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3"/>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3"/>
                                        </p:tgtEl>
                                      </p:cBhvr>
                                    </p:animEffect>
                                    <p:animScale>
                                      <p:cBhvr>
                                        <p:cTn id="74"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75" restart="whenNotActive" fill="hold" evtFilter="cancelBubble" nodeType="interactiveSeq">
                <p:stCondLst>
                  <p:cond evt="onClick" delay="0">
                    <p:tgtEl>
                      <p:spTgt spid="4"/>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4"/>
                                        </p:tgtEl>
                                      </p:cBhvr>
                                    </p:animEffect>
                                    <p:animScale>
                                      <p:cBhvr>
                                        <p:cTn id="80"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81" restart="whenNotActive" fill="hold" evtFilter="cancelBubble" nodeType="interactiveSeq">
                <p:stCondLst>
                  <p:cond evt="onClick" delay="0">
                    <p:tgtEl>
                      <p:spTgt spid="7"/>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8"/>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8"/>
                                        </p:tgtEl>
                                      </p:cBhvr>
                                    </p:animEffect>
                                    <p:animScale>
                                      <p:cBhvr>
                                        <p:cTn id="92"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5" name="Rectangle 4"/>
          <p:cNvSpPr/>
          <p:nvPr/>
        </p:nvSpPr>
        <p:spPr>
          <a:xfrm>
            <a:off x="0" y="2143117"/>
            <a:ext cx="12192000" cy="471488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dirty="0"/>
          </a:p>
        </p:txBody>
      </p:sp>
      <p:sp>
        <p:nvSpPr>
          <p:cNvPr id="6" name="Rectangle 12"/>
          <p:cNvSpPr>
            <a:spLocks noGrp="1"/>
          </p:cNvSpPr>
          <p:nvPr>
            <p:ph idx="1"/>
          </p:nvPr>
        </p:nvSpPr>
        <p:spPr>
          <a:xfrm>
            <a:off x="0" y="1"/>
            <a:ext cx="12192000" cy="3214687"/>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p>
        </p:txBody>
      </p:sp>
      <p:sp>
        <p:nvSpPr>
          <p:cNvPr id="20" name="TextBox 19"/>
          <p:cNvSpPr txBox="1"/>
          <p:nvPr/>
        </p:nvSpPr>
        <p:spPr>
          <a:xfrm>
            <a:off x="1047715" y="1142984"/>
            <a:ext cx="2000264" cy="307773"/>
          </a:xfrm>
          <a:prstGeom prst="rect">
            <a:avLst/>
          </a:prstGeom>
          <a:noFill/>
        </p:spPr>
        <p:txBody>
          <a:bodyPr wrap="square" lIns="121917" tIns="60958" rIns="121917" bIns="60958" rtlCol="0">
            <a:spAutoFit/>
          </a:bodyPr>
          <a:lstStyle/>
          <a:p>
            <a:endParaRPr lang="vi-VN" dirty="0"/>
          </a:p>
        </p:txBody>
      </p:sp>
      <p:sp>
        <p:nvSpPr>
          <p:cNvPr id="21" name="TextBox 20"/>
          <p:cNvSpPr txBox="1"/>
          <p:nvPr/>
        </p:nvSpPr>
        <p:spPr>
          <a:xfrm>
            <a:off x="380960" y="0"/>
            <a:ext cx="6667547" cy="3077762"/>
          </a:xfrm>
          <a:prstGeom prst="rect">
            <a:avLst/>
          </a:prstGeom>
          <a:noFill/>
        </p:spPr>
        <p:txBody>
          <a:bodyPr wrap="square" lIns="121917" tIns="60958" rIns="121917" bIns="60958" rtlCol="0">
            <a:spAutoFit/>
          </a:bodyPr>
          <a:lstStyle/>
          <a:p>
            <a:r>
              <a:rPr lang="en-US" sz="3200" b="1" dirty="0" err="1" smtClean="0">
                <a:solidFill>
                  <a:srgbClr val="FF0000"/>
                </a:solidFill>
                <a:latin typeface="Times New Roman" pitchFamily="18" charset="0"/>
                <a:cs typeface="Times New Roman" pitchFamily="18" charset="0"/>
              </a:rPr>
              <a:t>Trường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Tiểu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học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Mường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Giàng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gồm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mấy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điểm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r>
              <a:rPr lang="en-US" sz="3200" b="1" dirty="0" smtClean="0">
                <a:solidFill>
                  <a:srgbClr val="FF0000"/>
                </a:solidFill>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a:t>
            </a:r>
            <a:endParaRPr lang="en-US" sz="3200" b="1" dirty="0" smtClean="0">
              <a:solidFill>
                <a:srgbClr val="FF000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6 </a:t>
            </a:r>
            <a:r>
              <a:rPr lang="en-US" sz="3200" dirty="0" err="1" smtClean="0">
                <a:solidFill>
                  <a:srgbClr val="002060"/>
                </a:solidFill>
                <a:latin typeface="Times New Roman" pitchFamily="18" charset="0"/>
                <a:cs typeface="Times New Roman" pitchFamily="18" charset="0"/>
              </a:rPr>
              <a:t>điểm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trường</a:t>
            </a:r>
            <a:r>
              <a:rPr lang="en-US" sz="3200" dirty="0" smtClean="0">
                <a:solidFill>
                  <a:srgbClr val="002060"/>
                </a:solidFill>
                <a:latin typeface="Times New Roman" pitchFamily="18" charset="0"/>
                <a:cs typeface="Times New Roman" pitchFamily="18" charset="0"/>
              </a:rPr>
              <a:t>.</a:t>
            </a:r>
            <a:endParaRPr lang="en-US" sz="3200" dirty="0" smtClean="0">
              <a:solidFill>
                <a:srgbClr val="00206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7 </a:t>
            </a:r>
            <a:r>
              <a:rPr lang="en-US" sz="3200" dirty="0" err="1" smtClean="0">
                <a:solidFill>
                  <a:srgbClr val="002060"/>
                </a:solidFill>
                <a:latin typeface="Times New Roman" pitchFamily="18" charset="0"/>
                <a:cs typeface="Times New Roman" pitchFamily="18" charset="0"/>
              </a:rPr>
              <a:t>điểm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trường</a:t>
            </a:r>
            <a:r>
              <a:rPr lang="en-US" sz="3200" dirty="0" smtClean="0">
                <a:solidFill>
                  <a:srgbClr val="002060"/>
                </a:solidFill>
                <a:latin typeface="Times New Roman" pitchFamily="18" charset="0"/>
                <a:cs typeface="Times New Roman" pitchFamily="18" charset="0"/>
              </a:rPr>
              <a:t>.</a:t>
            </a:r>
            <a:endParaRPr lang="en-US" sz="3200" dirty="0" smtClean="0">
              <a:solidFill>
                <a:srgbClr val="00206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8 </a:t>
            </a:r>
            <a:r>
              <a:rPr lang="en-US" sz="3200" dirty="0" err="1" smtClean="0">
                <a:solidFill>
                  <a:srgbClr val="002060"/>
                </a:solidFill>
                <a:latin typeface="Times New Roman" pitchFamily="18" charset="0"/>
                <a:cs typeface="Times New Roman" pitchFamily="18" charset="0"/>
              </a:rPr>
              <a:t>điểm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trường</a:t>
            </a:r>
            <a:r>
              <a:rPr lang="en-US" sz="3200" dirty="0" smtClean="0">
                <a:solidFill>
                  <a:srgbClr val="002060"/>
                </a:solidFill>
                <a:latin typeface="Times New Roman" pitchFamily="18" charset="0"/>
                <a:cs typeface="Times New Roman" pitchFamily="18" charset="0"/>
              </a:rPr>
              <a:t>.</a:t>
            </a:r>
            <a:endParaRPr lang="en-US" sz="3200" dirty="0" smtClean="0">
              <a:solidFill>
                <a:srgbClr val="00206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9 </a:t>
            </a:r>
            <a:r>
              <a:rPr lang="en-US" sz="3200" dirty="0" err="1" smtClean="0">
                <a:solidFill>
                  <a:srgbClr val="002060"/>
                </a:solidFill>
                <a:latin typeface="Times New Roman" pitchFamily="18" charset="0"/>
                <a:cs typeface="Times New Roman" pitchFamily="18" charset="0"/>
              </a:rPr>
              <a:t>điểm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trường</a:t>
            </a:r>
            <a:r>
              <a:rPr lang="en-US" sz="3200" dirty="0" smtClean="0">
                <a:solidFill>
                  <a:srgbClr val="002060"/>
                </a:solidFill>
                <a:latin typeface="Times New Roman" pitchFamily="18" charset="0"/>
                <a:cs typeface="Times New Roman" pitchFamily="18" charset="0"/>
              </a:rPr>
              <a:t>.</a:t>
            </a:r>
            <a:endParaRPr lang="vi-VN" sz="3200" dirty="0">
              <a:solidFill>
                <a:srgbClr val="002060"/>
              </a:solidFill>
              <a:latin typeface="Times New Roman" pitchFamily="18" charset="0"/>
              <a:cs typeface="Times New Roman" pitchFamily="18" charset="0"/>
            </a:endParaRPr>
          </a:p>
        </p:txBody>
      </p:sp>
      <p:grpSp>
        <p:nvGrpSpPr>
          <p:cNvPr id="3" name="Group 27"/>
          <p:cNvGrpSpPr/>
          <p:nvPr/>
        </p:nvGrpSpPr>
        <p:grpSpPr>
          <a:xfrm flipH="1">
            <a:off x="-1580752" y="4000506"/>
            <a:ext cx="1580752" cy="718847"/>
            <a:chOff x="9540552" y="4420621"/>
            <a:chExt cx="1619672" cy="982061"/>
          </a:xfrm>
        </p:grpSpPr>
        <p:pic>
          <p:nvPicPr>
            <p:cNvPr id="29" name="Picture 2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0" name="TextBox 29"/>
            <p:cNvSpPr txBox="1"/>
            <p:nvPr/>
          </p:nvSpPr>
          <p:spPr>
            <a:xfrm>
              <a:off x="10179148" y="4550749"/>
              <a:ext cx="532598" cy="693779"/>
            </a:xfrm>
            <a:prstGeom prst="rect">
              <a:avLst/>
            </a:prstGeom>
            <a:solidFill>
              <a:srgbClr val="00B050"/>
            </a:solidFill>
          </p:spPr>
          <p:txBody>
            <a:bodyPr wrap="square" rtlCol="0">
              <a:spAutoFit/>
            </a:bodyPr>
            <a:lstStyle/>
            <a:p>
              <a:r>
                <a:rPr lang="en-US" sz="2700" dirty="0" smtClean="0">
                  <a:solidFill>
                    <a:schemeClr val="bg1"/>
                  </a:solidFill>
                  <a:latin typeface="Times New Roman" pitchFamily="18" charset="0"/>
                  <a:cs typeface="Times New Roman" pitchFamily="18" charset="0"/>
                </a:rPr>
                <a:t>B</a:t>
              </a:r>
              <a:endParaRPr lang="vi-VN" sz="2700" dirty="0">
                <a:solidFill>
                  <a:schemeClr val="bg1"/>
                </a:solidFill>
                <a:latin typeface="Times New Roman" pitchFamily="18" charset="0"/>
                <a:cs typeface="Times New Roman" pitchFamily="18" charset="0"/>
              </a:endParaRPr>
            </a:p>
          </p:txBody>
        </p:sp>
      </p:grpSp>
      <p:grpSp>
        <p:nvGrpSpPr>
          <p:cNvPr id="4" name="Group 30"/>
          <p:cNvGrpSpPr/>
          <p:nvPr/>
        </p:nvGrpSpPr>
        <p:grpSpPr>
          <a:xfrm flipH="1">
            <a:off x="-1580752" y="5500703"/>
            <a:ext cx="1580752" cy="718847"/>
            <a:chOff x="9540552" y="4420621"/>
            <a:chExt cx="1619672" cy="982061"/>
          </a:xfrm>
        </p:grpSpPr>
        <p:pic>
          <p:nvPicPr>
            <p:cNvPr id="32" name="Picture 3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3" name="TextBox 32"/>
            <p:cNvSpPr txBox="1"/>
            <p:nvPr/>
          </p:nvSpPr>
          <p:spPr>
            <a:xfrm>
              <a:off x="10266309" y="4583280"/>
              <a:ext cx="445438" cy="693779"/>
            </a:xfrm>
            <a:prstGeom prst="rect">
              <a:avLst/>
            </a:prstGeom>
            <a:solidFill>
              <a:srgbClr val="00B050"/>
            </a:solidFill>
          </p:spPr>
          <p:txBody>
            <a:bodyPr wrap="none" rtlCol="0">
              <a:spAutoFit/>
            </a:bodyPr>
            <a:lstStyle/>
            <a:p>
              <a:r>
                <a:rPr lang="en-US" sz="2700" dirty="0" smtClean="0">
                  <a:solidFill>
                    <a:schemeClr val="bg1"/>
                  </a:solidFill>
                  <a:latin typeface="Times New Roman" pitchFamily="18" charset="0"/>
                  <a:cs typeface="Times New Roman" pitchFamily="18" charset="0"/>
                </a:rPr>
                <a:t>D</a:t>
              </a:r>
              <a:endParaRPr lang="vi-VN" sz="2700" dirty="0">
                <a:solidFill>
                  <a:schemeClr val="bg1"/>
                </a:solidFill>
                <a:latin typeface="Times New Roman" pitchFamily="18" charset="0"/>
                <a:cs typeface="Times New Roman" pitchFamily="18" charset="0"/>
              </a:endParaRPr>
            </a:p>
          </p:txBody>
        </p:sp>
      </p:grpSp>
      <p:grpSp>
        <p:nvGrpSpPr>
          <p:cNvPr id="7" name="Group 33"/>
          <p:cNvGrpSpPr/>
          <p:nvPr/>
        </p:nvGrpSpPr>
        <p:grpSpPr>
          <a:xfrm>
            <a:off x="12192000" y="3500439"/>
            <a:ext cx="1700211" cy="773171"/>
            <a:chOff x="9540552" y="4420621"/>
            <a:chExt cx="1619672" cy="982061"/>
          </a:xfrm>
        </p:grpSpPr>
        <p:pic>
          <p:nvPicPr>
            <p:cNvPr id="35" name="Picture 3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6" name="TextBox 35"/>
            <p:cNvSpPr txBox="1"/>
            <p:nvPr/>
          </p:nvSpPr>
          <p:spPr>
            <a:xfrm>
              <a:off x="10175763" y="4602098"/>
              <a:ext cx="395816" cy="645033"/>
            </a:xfrm>
            <a:prstGeom prst="rect">
              <a:avLst/>
            </a:prstGeom>
            <a:solidFill>
              <a:srgbClr val="00B050"/>
            </a:solidFill>
          </p:spPr>
          <p:txBody>
            <a:bodyPr wrap="none" rtlCol="0">
              <a:spAutoFit/>
            </a:bodyPr>
            <a:lstStyle/>
            <a:p>
              <a:r>
                <a:rPr lang="en-US" sz="2700" dirty="0" smtClean="0">
                  <a:solidFill>
                    <a:schemeClr val="bg1"/>
                  </a:solidFill>
                  <a:latin typeface="Times New Roman" pitchFamily="18" charset="0"/>
                  <a:cs typeface="Times New Roman" pitchFamily="18" charset="0"/>
                </a:rPr>
                <a:t>C</a:t>
              </a:r>
              <a:endParaRPr lang="vi-VN" sz="2700" dirty="0">
                <a:solidFill>
                  <a:schemeClr val="bg1"/>
                </a:solidFill>
                <a:latin typeface="Times New Roman" pitchFamily="18" charset="0"/>
                <a:cs typeface="Times New Roman" pitchFamily="18" charset="0"/>
              </a:endParaRPr>
            </a:p>
          </p:txBody>
        </p:sp>
      </p:grpSp>
      <p:grpSp>
        <p:nvGrpSpPr>
          <p:cNvPr id="8" name="Group 36"/>
          <p:cNvGrpSpPr/>
          <p:nvPr/>
        </p:nvGrpSpPr>
        <p:grpSpPr>
          <a:xfrm>
            <a:off x="12192000" y="5072076"/>
            <a:ext cx="1796403" cy="816913"/>
            <a:chOff x="9540552" y="4420621"/>
            <a:chExt cx="1619672" cy="982061"/>
          </a:xfrm>
        </p:grpSpPr>
        <p:pic>
          <p:nvPicPr>
            <p:cNvPr id="38" name="Picture 3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9" name="TextBox 38"/>
            <p:cNvSpPr txBox="1"/>
            <p:nvPr/>
          </p:nvSpPr>
          <p:spPr>
            <a:xfrm>
              <a:off x="10227629" y="4621007"/>
              <a:ext cx="391965" cy="610495"/>
            </a:xfrm>
            <a:prstGeom prst="rect">
              <a:avLst/>
            </a:prstGeom>
            <a:solidFill>
              <a:srgbClr val="00B050"/>
            </a:solidFill>
          </p:spPr>
          <p:txBody>
            <a:bodyPr wrap="none" rtlCol="0">
              <a:spAutoFit/>
            </a:bodyPr>
            <a:lstStyle/>
            <a:p>
              <a:r>
                <a:rPr lang="en-US" sz="2700" dirty="0" smtClean="0">
                  <a:solidFill>
                    <a:schemeClr val="bg1"/>
                  </a:solidFill>
                  <a:latin typeface="Times New Roman" pitchFamily="18" charset="0"/>
                  <a:cs typeface="Times New Roman" pitchFamily="18" charset="0"/>
                </a:rPr>
                <a:t>A</a:t>
              </a:r>
              <a:endParaRPr lang="vi-VN" sz="2700" dirty="0">
                <a:solidFill>
                  <a:schemeClr val="bg1"/>
                </a:solidFill>
                <a:latin typeface="Times New Roman" pitchFamily="18" charset="0"/>
                <a:cs typeface="Times New Roman" pitchFamily="18" charset="0"/>
              </a:endParaRPr>
            </a:p>
          </p:txBody>
        </p:sp>
      </p:grpSp>
      <p:pic>
        <p:nvPicPr>
          <p:cNvPr id="40" name="Picture 39"/>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 y="4392946"/>
            <a:ext cx="3927231" cy="2465055"/>
          </a:xfrm>
          <a:prstGeom prst="rect">
            <a:avLst/>
          </a:prstGeom>
        </p:spPr>
      </p:pic>
      <p:pic>
        <p:nvPicPr>
          <p:cNvPr id="41" name="Picture 4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H="1">
            <a:off x="3428983" y="3571877"/>
            <a:ext cx="336551" cy="426244"/>
          </a:xfrm>
          <a:prstGeom prst="rect">
            <a:avLst/>
          </a:prstGeom>
        </p:spPr>
      </p:pic>
      <p:sp>
        <p:nvSpPr>
          <p:cNvPr id="44" name="TextBox 43"/>
          <p:cNvSpPr txBox="1"/>
          <p:nvPr/>
        </p:nvSpPr>
        <p:spPr>
          <a:xfrm>
            <a:off x="6381752" y="3571876"/>
            <a:ext cx="952507" cy="307773"/>
          </a:xfrm>
          <a:prstGeom prst="rect">
            <a:avLst/>
          </a:prstGeom>
          <a:noFill/>
        </p:spPr>
        <p:txBody>
          <a:bodyPr wrap="square" lIns="121917" tIns="60958" rIns="121917" bIns="60958" rtlCol="0">
            <a:spAutoFit/>
          </a:bodyPr>
          <a:lstStyle/>
          <a:p>
            <a:endParaRPr lang="vi-VN" dirty="0"/>
          </a:p>
        </p:txBody>
      </p:sp>
      <p:pic>
        <p:nvPicPr>
          <p:cNvPr id="45" name="Picture 4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334259" y="2714621"/>
            <a:ext cx="620819" cy="465615"/>
          </a:xfrm>
          <a:prstGeom prst="rect">
            <a:avLst/>
          </a:prstGeom>
        </p:spPr>
      </p:pic>
      <p:sp>
        <p:nvSpPr>
          <p:cNvPr id="48" name="TextBox 47"/>
          <p:cNvSpPr txBox="1"/>
          <p:nvPr/>
        </p:nvSpPr>
        <p:spPr>
          <a:xfrm>
            <a:off x="8001014" y="3571876"/>
            <a:ext cx="1047757" cy="307773"/>
          </a:xfrm>
          <a:prstGeom prst="rect">
            <a:avLst/>
          </a:prstGeom>
          <a:noFill/>
        </p:spPr>
        <p:txBody>
          <a:bodyPr wrap="square" lIns="121917" tIns="60958" rIns="121917" bIns="60958" rtlCol="0">
            <a:spAutoFit/>
          </a:bodyPr>
          <a:lstStyle/>
          <a:p>
            <a:endParaRPr lang="vi-VN" dirty="0"/>
          </a:p>
        </p:txBody>
      </p:sp>
      <p:pic>
        <p:nvPicPr>
          <p:cNvPr id="49" name="Picture 4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048509" y="1071545"/>
            <a:ext cx="2365052" cy="3357587"/>
          </a:xfrm>
          <a:prstGeom prst="rect">
            <a:avLst/>
          </a:prstGeom>
        </p:spPr>
      </p:pic>
      <p:sp>
        <p:nvSpPr>
          <p:cNvPr id="51" name="TextBox 50"/>
          <p:cNvSpPr txBox="1"/>
          <p:nvPr/>
        </p:nvSpPr>
        <p:spPr>
          <a:xfrm>
            <a:off x="8191515" y="3429000"/>
            <a:ext cx="952507" cy="307773"/>
          </a:xfrm>
          <a:prstGeom prst="rect">
            <a:avLst/>
          </a:prstGeom>
          <a:noFill/>
        </p:spPr>
        <p:txBody>
          <a:bodyPr wrap="square" lIns="121917" tIns="60958" rIns="121917" bIns="60958" rtlCol="0">
            <a:spAutoFit/>
          </a:bodyPr>
          <a:lstStyle/>
          <a:p>
            <a:endParaRPr lang="vi-VN" dirty="0"/>
          </a:p>
        </p:txBody>
      </p:sp>
      <p:pic>
        <p:nvPicPr>
          <p:cNvPr id="52" name="Picture 51"/>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965789" y="571480"/>
            <a:ext cx="4226211" cy="2258248"/>
          </a:xfrm>
          <a:prstGeom prst="rect">
            <a:avLst/>
          </a:prstGeom>
        </p:spPr>
      </p:pic>
      <p:grpSp>
        <p:nvGrpSpPr>
          <p:cNvPr id="9" name="Group 52"/>
          <p:cNvGrpSpPr/>
          <p:nvPr/>
        </p:nvGrpSpPr>
        <p:grpSpPr>
          <a:xfrm flipH="1">
            <a:off x="8382016" y="1"/>
            <a:ext cx="1901424" cy="840775"/>
            <a:chOff x="9540552" y="4420621"/>
            <a:chExt cx="1619672" cy="982061"/>
          </a:xfrm>
        </p:grpSpPr>
        <p:pic>
          <p:nvPicPr>
            <p:cNvPr id="54" name="Picture 5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55" name="TextBox 54"/>
            <p:cNvSpPr txBox="1"/>
            <p:nvPr/>
          </p:nvSpPr>
          <p:spPr>
            <a:xfrm>
              <a:off x="9998370" y="4754363"/>
              <a:ext cx="512762" cy="593168"/>
            </a:xfrm>
            <a:prstGeom prst="rect">
              <a:avLst/>
            </a:prstGeom>
            <a:solidFill>
              <a:srgbClr val="00B050"/>
            </a:solidFill>
          </p:spPr>
          <p:txBody>
            <a:bodyPr wrap="square" rtlCol="0">
              <a:spAutoFit/>
            </a:bodyPr>
            <a:lstStyle/>
            <a:p>
              <a:r>
                <a:rPr lang="en-US" sz="2700" b="1" dirty="0" smtClean="0">
                  <a:solidFill>
                    <a:schemeClr val="bg1"/>
                  </a:solidFill>
                  <a:latin typeface="Times New Roman" pitchFamily="18" charset="0"/>
                  <a:cs typeface="Times New Roman" pitchFamily="18" charset="0"/>
                </a:rPr>
                <a:t>B</a:t>
              </a:r>
              <a:endParaRPr lang="vi-VN" sz="2700" b="1" dirty="0">
                <a:solidFill>
                  <a:schemeClr val="bg1"/>
                </a:solidFill>
                <a:latin typeface="Times New Roman" pitchFamily="18" charset="0"/>
                <a:cs typeface="Times New Roman" pitchFamily="18" charset="0"/>
              </a:endParaRPr>
            </a:p>
          </p:txBody>
        </p:sp>
      </p:grpSp>
      <p:sp>
        <p:nvSpPr>
          <p:cNvPr id="60" name="Oval 59"/>
          <p:cNvSpPr/>
          <p:nvPr/>
        </p:nvSpPr>
        <p:spPr>
          <a:xfrm>
            <a:off x="238084" y="1571612"/>
            <a:ext cx="762005" cy="4286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200" dirty="0" smtClean="0">
                <a:solidFill>
                  <a:srgbClr val="002060"/>
                </a:solidFill>
                <a:latin typeface="Times New Roman" pitchFamily="18" charset="0"/>
                <a:cs typeface="Times New Roman" pitchFamily="18" charset="0"/>
              </a:rPr>
              <a:t>B</a:t>
            </a:r>
            <a:endParaRPr lang="vi-VN" sz="32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1">
                                            <p:txEl>
                                              <p:pRg st="0" end="0"/>
                                            </p:txEl>
                                          </p:spTgt>
                                        </p:tgtEl>
                                        <p:attrNameLst>
                                          <p:attrName>style.visibility</p:attrName>
                                        </p:attrNameLst>
                                      </p:cBhvr>
                                      <p:to>
                                        <p:strVal val="visible"/>
                                      </p:to>
                                    </p:set>
                                    <p:anim calcmode="discrete" valueType="clr">
                                      <p:cBhvr override="childStyle">
                                        <p:cTn id="7" dur="80"/>
                                        <p:tgtEl>
                                          <p:spTgt spid="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1">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21">
                                            <p:txEl>
                                              <p:pRg st="1" end="1"/>
                                            </p:txEl>
                                          </p:spTgt>
                                        </p:tgtEl>
                                        <p:attrNameLst>
                                          <p:attrName>style.visibility</p:attrName>
                                        </p:attrNameLst>
                                      </p:cBhvr>
                                      <p:to>
                                        <p:strVal val="visible"/>
                                      </p:to>
                                    </p:set>
                                    <p:anim calcmode="discrete" valueType="clr">
                                      <p:cBhvr override="childStyle">
                                        <p:cTn id="12" dur="80"/>
                                        <p:tgtEl>
                                          <p:spTgt spid="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21">
                                            <p:txEl>
                                              <p:pRg st="1" end="1"/>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21">
                                            <p:txEl>
                                              <p:pRg st="2" end="2"/>
                                            </p:txEl>
                                          </p:spTgt>
                                        </p:tgtEl>
                                        <p:attrNameLst>
                                          <p:attrName>style.visibility</p:attrName>
                                        </p:attrNameLst>
                                      </p:cBhvr>
                                      <p:to>
                                        <p:strVal val="visible"/>
                                      </p:to>
                                    </p:set>
                                    <p:anim calcmode="discrete" valueType="clr">
                                      <p:cBhvr override="childStyle">
                                        <p:cTn id="17" dur="80"/>
                                        <p:tgtEl>
                                          <p:spTgt spid="2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1">
                                            <p:txEl>
                                              <p:pRg st="2" end="2"/>
                                            </p:txEl>
                                          </p:spTgt>
                                        </p:tgtEl>
                                        <p:attrNameLst>
                                          <p:attrName>fillcolor</p:attrName>
                                        </p:attrNameLst>
                                      </p:cBhvr>
                                      <p:tavLst>
                                        <p:tav tm="0">
                                          <p:val>
                                            <p:clrVal>
                                              <a:schemeClr val="accent2"/>
                                            </p:clrVal>
                                          </p:val>
                                        </p:tav>
                                        <p:tav tm="50000">
                                          <p:val>
                                            <p:clrVal>
                                              <a:schemeClr val="hlink"/>
                                            </p:clrVal>
                                          </p:val>
                                        </p:tav>
                                      </p:tavLst>
                                    </p:anim>
                                    <p:set>
                                      <p:cBhvr>
                                        <p:cTn id="19" dur="80"/>
                                        <p:tgtEl>
                                          <p:spTgt spid="21">
                                            <p:txEl>
                                              <p:pRg st="2" end="2"/>
                                            </p:txEl>
                                          </p:spTgt>
                                        </p:tgtEl>
                                        <p:attrNameLst>
                                          <p:attrName>fill.type</p:attrName>
                                        </p:attrNameLst>
                                      </p:cBhvr>
                                      <p:to>
                                        <p:strVal val="solid"/>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21">
                                            <p:txEl>
                                              <p:pRg st="3" end="3"/>
                                            </p:txEl>
                                          </p:spTgt>
                                        </p:tgtEl>
                                        <p:attrNameLst>
                                          <p:attrName>style.visibility</p:attrName>
                                        </p:attrNameLst>
                                      </p:cBhvr>
                                      <p:to>
                                        <p:strVal val="visible"/>
                                      </p:to>
                                    </p:set>
                                    <p:anim calcmode="discrete" valueType="clr">
                                      <p:cBhvr override="childStyle">
                                        <p:cTn id="22" dur="80"/>
                                        <p:tgtEl>
                                          <p:spTgt spid="2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1">
                                            <p:txEl>
                                              <p:pRg st="3" end="3"/>
                                            </p:txEl>
                                          </p:spTgt>
                                        </p:tgtEl>
                                        <p:attrNameLst>
                                          <p:attrName>fillcolor</p:attrName>
                                        </p:attrNameLst>
                                      </p:cBhvr>
                                      <p:tavLst>
                                        <p:tav tm="0">
                                          <p:val>
                                            <p:clrVal>
                                              <a:schemeClr val="accent2"/>
                                            </p:clrVal>
                                          </p:val>
                                        </p:tav>
                                        <p:tav tm="50000">
                                          <p:val>
                                            <p:clrVal>
                                              <a:schemeClr val="hlink"/>
                                            </p:clrVal>
                                          </p:val>
                                        </p:tav>
                                      </p:tavLst>
                                    </p:anim>
                                    <p:set>
                                      <p:cBhvr>
                                        <p:cTn id="24" dur="80"/>
                                        <p:tgtEl>
                                          <p:spTgt spid="21">
                                            <p:txEl>
                                              <p:pRg st="3" end="3"/>
                                            </p:txEl>
                                          </p:spTgt>
                                        </p:tgtEl>
                                        <p:attrNameLst>
                                          <p:attrName>fill.type</p:attrName>
                                        </p:attrNameLst>
                                      </p:cBhvr>
                                      <p:to>
                                        <p:strVal val="solid"/>
                                      </p:to>
                                    </p:set>
                                  </p:childTnLst>
                                </p:cTn>
                              </p:par>
                              <p:par>
                                <p:cTn id="25" presetID="27" presetClass="entr" presetSubtype="0" fill="hold" nodeType="withEffect">
                                  <p:stCondLst>
                                    <p:cond delay="0"/>
                                  </p:stCondLst>
                                  <p:iterate type="lt">
                                    <p:tmPct val="50000"/>
                                  </p:iterate>
                                  <p:childTnLst>
                                    <p:set>
                                      <p:cBhvr>
                                        <p:cTn id="26" dur="1" fill="hold">
                                          <p:stCondLst>
                                            <p:cond delay="0"/>
                                          </p:stCondLst>
                                        </p:cTn>
                                        <p:tgtEl>
                                          <p:spTgt spid="21">
                                            <p:txEl>
                                              <p:pRg st="4" end="4"/>
                                            </p:txEl>
                                          </p:spTgt>
                                        </p:tgtEl>
                                        <p:attrNameLst>
                                          <p:attrName>style.visibility</p:attrName>
                                        </p:attrNameLst>
                                      </p:cBhvr>
                                      <p:to>
                                        <p:strVal val="visible"/>
                                      </p:to>
                                    </p:set>
                                    <p:anim calcmode="discrete" valueType="clr">
                                      <p:cBhvr override="childStyle">
                                        <p:cTn id="27" dur="80"/>
                                        <p:tgtEl>
                                          <p:spTgt spid="2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1">
                                            <p:txEl>
                                              <p:pRg st="4" end="4"/>
                                            </p:txEl>
                                          </p:spTgt>
                                        </p:tgtEl>
                                        <p:attrNameLst>
                                          <p:attrName>fillcolor</p:attrName>
                                        </p:attrNameLst>
                                      </p:cBhvr>
                                      <p:tavLst>
                                        <p:tav tm="0">
                                          <p:val>
                                            <p:clrVal>
                                              <a:schemeClr val="accent2"/>
                                            </p:clrVal>
                                          </p:val>
                                        </p:tav>
                                        <p:tav tm="50000">
                                          <p:val>
                                            <p:clrVal>
                                              <a:schemeClr val="hlink"/>
                                            </p:clrVal>
                                          </p:val>
                                        </p:tav>
                                      </p:tavLst>
                                    </p:anim>
                                    <p:set>
                                      <p:cBhvr>
                                        <p:cTn id="29" dur="80"/>
                                        <p:tgtEl>
                                          <p:spTgt spid="21">
                                            <p:txEl>
                                              <p:pRg st="4" end="4"/>
                                            </p:txEl>
                                          </p:spTgt>
                                        </p:tgtEl>
                                        <p:attrNameLst>
                                          <p:attrName>fill.type</p:attrName>
                                        </p:attrNameLst>
                                      </p:cBhvr>
                                      <p:to>
                                        <p:strVal val="solid"/>
                                      </p:to>
                                    </p:set>
                                  </p:childTnLst>
                                </p:cTn>
                              </p:par>
                              <p:par>
                                <p:cTn id="30" presetID="35" presetClass="path" presetSubtype="0" repeatCount="indefinite" accel="50000" decel="50000" fill="hold" nodeType="withEffect">
                                  <p:stCondLst>
                                    <p:cond delay="0"/>
                                  </p:stCondLst>
                                  <p:childTnLst>
                                    <p:animMotion origin="layout" path="M -3.61111E-6 3.9759E-6 L 1.22865 0.00957 " pathEditMode="relative" rAng="0" ptsTypes="AA">
                                      <p:cBhvr>
                                        <p:cTn id="31" dur="10000" fill="hold"/>
                                        <p:tgtEl>
                                          <p:spTgt spid="3"/>
                                        </p:tgtEl>
                                        <p:attrNameLst>
                                          <p:attrName>ppt_x</p:attrName>
                                          <p:attrName>ppt_y</p:attrName>
                                        </p:attrNameLst>
                                      </p:cBhvr>
                                      <p:rCtr x="614" y="5"/>
                                    </p:animMotion>
                                  </p:childTnLst>
                                </p:cTn>
                              </p:par>
                              <p:par>
                                <p:cTn id="32" presetID="35" presetClass="path" presetSubtype="0" repeatCount="indefinite" accel="50000" decel="50000" fill="hold" nodeType="withEffect">
                                  <p:stCondLst>
                                    <p:cond delay="0"/>
                                  </p:stCondLst>
                                  <p:childTnLst>
                                    <p:animMotion origin="layout" path="M 1.38889E-6 -3.7037E-7 L 1.22639 0.01065 " pathEditMode="relative" rAng="0" ptsTypes="AA">
                                      <p:cBhvr>
                                        <p:cTn id="33" dur="7000" fill="hold"/>
                                        <p:tgtEl>
                                          <p:spTgt spid="4"/>
                                        </p:tgtEl>
                                        <p:attrNameLst>
                                          <p:attrName>ppt_x</p:attrName>
                                          <p:attrName>ppt_y</p:attrName>
                                        </p:attrNameLst>
                                      </p:cBhvr>
                                      <p:rCtr x="61319" y="532"/>
                                    </p:animMotion>
                                  </p:childTnLst>
                                </p:cTn>
                              </p:par>
                              <p:par>
                                <p:cTn id="34" presetID="35" presetClass="path" presetSubtype="0" repeatCount="indefinite" accel="50000" decel="50000" fill="hold" nodeType="withEffect">
                                  <p:stCondLst>
                                    <p:cond delay="0"/>
                                  </p:stCondLst>
                                  <p:childTnLst>
                                    <p:animMotion origin="layout" path="M -0.01354 0.01087 L -1.18386 -0.0037 " pathEditMode="relative" rAng="0" ptsTypes="AA">
                                      <p:cBhvr>
                                        <p:cTn id="35" dur="14000" fill="hold"/>
                                        <p:tgtEl>
                                          <p:spTgt spid="7"/>
                                        </p:tgtEl>
                                        <p:attrNameLst>
                                          <p:attrName>ppt_x</p:attrName>
                                          <p:attrName>ppt_y</p:attrName>
                                        </p:attrNameLst>
                                      </p:cBhvr>
                                      <p:rCtr x="-585" y="-7"/>
                                    </p:animMotion>
                                  </p:childTnLst>
                                </p:cTn>
                              </p:par>
                              <p:par>
                                <p:cTn id="36"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37" dur="12000" fill="hold"/>
                                        <p:tgtEl>
                                          <p:spTgt spid="8"/>
                                        </p:tgtEl>
                                        <p:attrNameLst>
                                          <p:attrName>ppt_x</p:attrName>
                                          <p:attrName>ppt_y</p:attrName>
                                        </p:attrNameLst>
                                      </p:cBhvr>
                                      <p:rCtr x="-58524" y="-741"/>
                                    </p:animMotion>
                                  </p:childTnLst>
                                </p:cTn>
                              </p:par>
                              <p:par>
                                <p:cTn id="38"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39" dur="20000" fill="hold"/>
                                        <p:tgtEl>
                                          <p:spTgt spid="41"/>
                                        </p:tgtEl>
                                        <p:attrNameLst>
                                          <p:attrName>ppt_x</p:attrName>
                                          <p:attrName>ppt_y</p:attrName>
                                        </p:attrNameLst>
                                      </p:cBhvr>
                                      <p:rCtr x="503" y="16512"/>
                                    </p:animMotion>
                                  </p:childTnLst>
                                </p:cTn>
                              </p:par>
                              <p:par>
                                <p:cTn id="40" presetID="10" presetClass="exit" presetSubtype="0" fill="hold" nodeType="withEffect">
                                  <p:stCondLst>
                                    <p:cond delay="0"/>
                                  </p:stCondLst>
                                  <p:childTnLst>
                                    <p:animEffect transition="out" filter="fade">
                                      <p:cBhvr>
                                        <p:cTn id="41" dur="500"/>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p:cTn id="47" dur="1000" fill="hold"/>
                                        <p:tgtEl>
                                          <p:spTgt spid="52"/>
                                        </p:tgtEl>
                                        <p:attrNameLst>
                                          <p:attrName>ppt_w</p:attrName>
                                        </p:attrNameLst>
                                      </p:cBhvr>
                                      <p:tavLst>
                                        <p:tav tm="0">
                                          <p:val>
                                            <p:fltVal val="0"/>
                                          </p:val>
                                        </p:tav>
                                        <p:tav tm="100000">
                                          <p:val>
                                            <p:strVal val="#ppt_w"/>
                                          </p:val>
                                        </p:tav>
                                      </p:tavLst>
                                    </p:anim>
                                    <p:anim calcmode="lin" valueType="num">
                                      <p:cBhvr>
                                        <p:cTn id="48" dur="1000" fill="hold"/>
                                        <p:tgtEl>
                                          <p:spTgt spid="52"/>
                                        </p:tgtEl>
                                        <p:attrNameLst>
                                          <p:attrName>ppt_h</p:attrName>
                                        </p:attrNameLst>
                                      </p:cBhvr>
                                      <p:tavLst>
                                        <p:tav tm="0">
                                          <p:val>
                                            <p:fltVal val="0"/>
                                          </p:val>
                                        </p:tav>
                                        <p:tav tm="100000">
                                          <p:val>
                                            <p:strVal val="#ppt_h"/>
                                          </p:val>
                                        </p:tav>
                                      </p:tavLst>
                                    </p:anim>
                                    <p:anim calcmode="lin" valueType="num">
                                      <p:cBhvr>
                                        <p:cTn id="49" dur="1000" fill="hold"/>
                                        <p:tgtEl>
                                          <p:spTgt spid="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52"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Scale>
                                      <p:cBhvr>
                                        <p:cTn id="55"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9"/>
                                        </p:tgtEl>
                                        <p:attrNameLst>
                                          <p:attrName>ppt_x</p:attrName>
                                          <p:attrName>ppt_y</p:attrName>
                                        </p:attrNameLst>
                                      </p:cBhvr>
                                    </p:animMotion>
                                    <p:animEffect transition="in" filter="fade">
                                      <p:cBhvr>
                                        <p:cTn id="57" dur="1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6" presetClass="entr" presetSubtype="0" fill="hold" grpId="0" nodeType="clickEffect">
                                  <p:stCondLst>
                                    <p:cond delay="0"/>
                                  </p:stCondLst>
                                  <p:iterate type="lt">
                                    <p:tmPct val="10000"/>
                                  </p:iterate>
                                  <p:childTnLst>
                                    <p:set>
                                      <p:cBhvr>
                                        <p:cTn id="61" dur="1" fill="hold">
                                          <p:stCondLst>
                                            <p:cond delay="0"/>
                                          </p:stCondLst>
                                        </p:cTn>
                                        <p:tgtEl>
                                          <p:spTgt spid="60"/>
                                        </p:tgtEl>
                                        <p:attrNameLst>
                                          <p:attrName>style.visibility</p:attrName>
                                        </p:attrNameLst>
                                      </p:cBhvr>
                                      <p:to>
                                        <p:strVal val="visible"/>
                                      </p:to>
                                    </p:set>
                                    <p:anim by="(-#ppt_w*2)" calcmode="lin" valueType="num">
                                      <p:cBhvr rctx="PPT">
                                        <p:cTn id="62" dur="500" autoRev="1" fill="hold">
                                          <p:stCondLst>
                                            <p:cond delay="0"/>
                                          </p:stCondLst>
                                        </p:cTn>
                                        <p:tgtEl>
                                          <p:spTgt spid="60"/>
                                        </p:tgtEl>
                                        <p:attrNameLst>
                                          <p:attrName>ppt_w</p:attrName>
                                        </p:attrNameLst>
                                      </p:cBhvr>
                                    </p:anim>
                                    <p:anim by="(#ppt_w*0.50)" calcmode="lin" valueType="num">
                                      <p:cBhvr>
                                        <p:cTn id="63" dur="500" decel="50000" autoRev="1" fill="hold">
                                          <p:stCondLst>
                                            <p:cond delay="0"/>
                                          </p:stCondLst>
                                        </p:cTn>
                                        <p:tgtEl>
                                          <p:spTgt spid="60"/>
                                        </p:tgtEl>
                                        <p:attrNameLst>
                                          <p:attrName>ppt_x</p:attrName>
                                        </p:attrNameLst>
                                      </p:cBhvr>
                                    </p:anim>
                                    <p:anim from="(-#ppt_h/2)" to="(#ppt_y)" calcmode="lin" valueType="num">
                                      <p:cBhvr>
                                        <p:cTn id="64" dur="1000" fill="hold">
                                          <p:stCondLst>
                                            <p:cond delay="0"/>
                                          </p:stCondLst>
                                        </p:cTn>
                                        <p:tgtEl>
                                          <p:spTgt spid="60"/>
                                        </p:tgtEl>
                                        <p:attrNameLst>
                                          <p:attrName>ppt_y</p:attrName>
                                        </p:attrNameLst>
                                      </p:cBhvr>
                                    </p:anim>
                                    <p:animRot by="21600000">
                                      <p:cBhvr>
                                        <p:cTn id="65" dur="1000" fill="hold">
                                          <p:stCondLst>
                                            <p:cond delay="0"/>
                                          </p:stCondLst>
                                        </p:cTn>
                                        <p:tgtEl>
                                          <p:spTgt spid="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
                                        </p:tgtEl>
                                      </p:cBhvr>
                                    </p:animEffect>
                                    <p:animScale>
                                      <p:cBhvr>
                                        <p:cTn id="71"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72" restart="whenNotActive" fill="hold" evtFilter="cancelBubble" nodeType="interactiveSeq">
                <p:stCondLst>
                  <p:cond evt="onClick" delay="0">
                    <p:tgtEl>
                      <p:spTgt spid="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4"/>
                                        </p:tgtEl>
                                      </p:cBhvr>
                                    </p:animEffect>
                                    <p:animScale>
                                      <p:cBhvr>
                                        <p:cTn id="77"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8"/>
                                        </p:tgtEl>
                                      </p:cBhvr>
                                    </p:animEffect>
                                    <p:animScale>
                                      <p:cBhvr>
                                        <p:cTn id="8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5" name="Rectangle 4"/>
          <p:cNvSpPr/>
          <p:nvPr/>
        </p:nvSpPr>
        <p:spPr>
          <a:xfrm>
            <a:off x="0" y="2143117"/>
            <a:ext cx="12192000" cy="471488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dirty="0"/>
          </a:p>
        </p:txBody>
      </p:sp>
      <p:sp>
        <p:nvSpPr>
          <p:cNvPr id="6" name="Rectangle 12"/>
          <p:cNvSpPr>
            <a:spLocks noGrp="1"/>
          </p:cNvSpPr>
          <p:nvPr>
            <p:ph idx="1"/>
          </p:nvPr>
        </p:nvSpPr>
        <p:spPr>
          <a:xfrm>
            <a:off x="0" y="1"/>
            <a:ext cx="12192000" cy="3214687"/>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p>
        </p:txBody>
      </p:sp>
      <p:sp>
        <p:nvSpPr>
          <p:cNvPr id="20" name="TextBox 19"/>
          <p:cNvSpPr txBox="1"/>
          <p:nvPr/>
        </p:nvSpPr>
        <p:spPr>
          <a:xfrm>
            <a:off x="1047715" y="1142984"/>
            <a:ext cx="2000264" cy="307773"/>
          </a:xfrm>
          <a:prstGeom prst="rect">
            <a:avLst/>
          </a:prstGeom>
          <a:noFill/>
        </p:spPr>
        <p:txBody>
          <a:bodyPr wrap="square" lIns="121917" tIns="60958" rIns="121917" bIns="60958" rtlCol="0">
            <a:spAutoFit/>
          </a:bodyPr>
          <a:lstStyle/>
          <a:p>
            <a:endParaRPr lang="vi-VN" dirty="0"/>
          </a:p>
        </p:txBody>
      </p:sp>
      <p:sp>
        <p:nvSpPr>
          <p:cNvPr id="21" name="TextBox 20"/>
          <p:cNvSpPr txBox="1"/>
          <p:nvPr/>
        </p:nvSpPr>
        <p:spPr>
          <a:xfrm>
            <a:off x="380960" y="0"/>
            <a:ext cx="6786610" cy="3570204"/>
          </a:xfrm>
          <a:prstGeom prst="rect">
            <a:avLst/>
          </a:prstGeom>
          <a:noFill/>
        </p:spPr>
        <p:txBody>
          <a:bodyPr wrap="square" lIns="121917" tIns="60958" rIns="121917" bIns="60958" rtlCol="0">
            <a:spAutoFit/>
          </a:bodyPr>
          <a:lstStyle/>
          <a:p>
            <a:r>
              <a:rPr lang="en-US" sz="3200" b="1" dirty="0" err="1" smtClean="0">
                <a:solidFill>
                  <a:srgbClr val="FF0000"/>
                </a:solidFill>
                <a:latin typeface="Times New Roman" pitchFamily="18" charset="0"/>
                <a:cs typeface="Times New Roman" pitchFamily="18" charset="0"/>
              </a:rPr>
              <a:t>Năm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học</a:t>
            </a:r>
            <a:r>
              <a:rPr lang="en-US" sz="3200" b="1" dirty="0" smtClean="0">
                <a:solidFill>
                  <a:srgbClr val="FF0000"/>
                </a:solidFill>
                <a:latin typeface="Times New Roman" pitchFamily="18" charset="0"/>
                <a:cs typeface="Times New Roman" pitchFamily="18" charset="0"/>
              </a:rPr>
              <a:t> 2022-2023 </a:t>
            </a:r>
            <a:r>
              <a:rPr lang="en-US" sz="3200" b="1" dirty="0" err="1" smtClean="0">
                <a:solidFill>
                  <a:srgbClr val="FF0000"/>
                </a:solidFill>
                <a:latin typeface="Times New Roman" pitchFamily="18" charset="0"/>
                <a:cs typeface="Times New Roman" pitchFamily="18" charset="0"/>
              </a:rPr>
              <a:t>Trường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Tiểu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học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Mường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Giàng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bao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nhiêu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học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sinh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giáo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viên</a:t>
            </a:r>
            <a:r>
              <a:rPr lang="en-US" sz="3200" b="1" dirty="0" smtClean="0">
                <a:solidFill>
                  <a:srgbClr val="FF0000"/>
                </a:solidFill>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a:t>
            </a:r>
            <a:endParaRPr lang="en-US" sz="3200" b="1" dirty="0" smtClean="0">
              <a:solidFill>
                <a:srgbClr val="FF000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300 </a:t>
            </a:r>
            <a:r>
              <a:rPr lang="en-US" sz="3200" dirty="0" err="1" smtClean="0">
                <a:solidFill>
                  <a:srgbClr val="002060"/>
                </a:solidFill>
                <a:latin typeface="Times New Roman" pitchFamily="18" charset="0"/>
                <a:cs typeface="Times New Roman" pitchFamily="18" charset="0"/>
              </a:rPr>
              <a:t>học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sinh</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và</a:t>
            </a:r>
            <a:r>
              <a:rPr lang="en-US" sz="3200" dirty="0" smtClean="0">
                <a:solidFill>
                  <a:srgbClr val="002060"/>
                </a:solidFill>
                <a:latin typeface="Times New Roman" pitchFamily="18" charset="0"/>
                <a:cs typeface="Times New Roman" pitchFamily="18" charset="0"/>
              </a:rPr>
              <a:t> 30 </a:t>
            </a:r>
            <a:r>
              <a:rPr lang="en-US" sz="3200" dirty="0" err="1" smtClean="0">
                <a:solidFill>
                  <a:srgbClr val="002060"/>
                </a:solidFill>
                <a:latin typeface="Times New Roman" pitchFamily="18" charset="0"/>
                <a:cs typeface="Times New Roman" pitchFamily="18" charset="0"/>
              </a:rPr>
              <a:t>giáo</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viên</a:t>
            </a:r>
            <a:r>
              <a:rPr lang="en-US" sz="3200" dirty="0" smtClean="0">
                <a:solidFill>
                  <a:srgbClr val="002060"/>
                </a:solidFill>
                <a:latin typeface="Times New Roman" pitchFamily="18" charset="0"/>
                <a:cs typeface="Times New Roman" pitchFamily="18" charset="0"/>
              </a:rPr>
              <a:t>.</a:t>
            </a:r>
            <a:endParaRPr lang="en-US" sz="3200" dirty="0" smtClean="0">
              <a:solidFill>
                <a:srgbClr val="00206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1000 </a:t>
            </a:r>
            <a:r>
              <a:rPr lang="en-US" sz="3200" dirty="0" err="1" smtClean="0">
                <a:solidFill>
                  <a:srgbClr val="002060"/>
                </a:solidFill>
                <a:latin typeface="Times New Roman" pitchFamily="18" charset="0"/>
                <a:cs typeface="Times New Roman" pitchFamily="18" charset="0"/>
              </a:rPr>
              <a:t>học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sinh</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và</a:t>
            </a:r>
            <a:r>
              <a:rPr lang="en-US" sz="3200" dirty="0" smtClean="0">
                <a:solidFill>
                  <a:srgbClr val="002060"/>
                </a:solidFill>
                <a:latin typeface="Times New Roman" pitchFamily="18" charset="0"/>
                <a:cs typeface="Times New Roman" pitchFamily="18" charset="0"/>
              </a:rPr>
              <a:t> 35 </a:t>
            </a:r>
            <a:r>
              <a:rPr lang="en-US" sz="3200" dirty="0" err="1" smtClean="0">
                <a:solidFill>
                  <a:srgbClr val="002060"/>
                </a:solidFill>
                <a:latin typeface="Times New Roman" pitchFamily="18" charset="0"/>
                <a:cs typeface="Times New Roman" pitchFamily="18" charset="0"/>
              </a:rPr>
              <a:t>giáo</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viên</a:t>
            </a:r>
            <a:r>
              <a:rPr lang="en-US" sz="3200" dirty="0" smtClean="0">
                <a:solidFill>
                  <a:srgbClr val="002060"/>
                </a:solidFill>
                <a:latin typeface="Times New Roman" pitchFamily="18" charset="0"/>
                <a:cs typeface="Times New Roman" pitchFamily="18" charset="0"/>
              </a:rPr>
              <a:t> </a:t>
            </a:r>
            <a:r>
              <a:rPr lang="en-US" sz="3200" dirty="0" smtClean="0">
                <a:solidFill>
                  <a:srgbClr val="002060"/>
                </a:solidFill>
                <a:latin typeface="Times New Roman" pitchFamily="18" charset="0"/>
                <a:cs typeface="Times New Roman" pitchFamily="18" charset="0"/>
              </a:rPr>
              <a:t>.</a:t>
            </a:r>
            <a:endParaRPr lang="en-US" sz="3200" dirty="0" smtClean="0">
              <a:solidFill>
                <a:srgbClr val="00206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550 </a:t>
            </a:r>
            <a:r>
              <a:rPr lang="en-US" sz="3200" dirty="0" err="1" smtClean="0">
                <a:solidFill>
                  <a:srgbClr val="002060"/>
                </a:solidFill>
                <a:latin typeface="Times New Roman" pitchFamily="18" charset="0"/>
                <a:cs typeface="Times New Roman" pitchFamily="18" charset="0"/>
              </a:rPr>
              <a:t>học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sinh</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và</a:t>
            </a:r>
            <a:r>
              <a:rPr lang="en-US" sz="3200" dirty="0" smtClean="0">
                <a:solidFill>
                  <a:srgbClr val="002060"/>
                </a:solidFill>
                <a:latin typeface="Times New Roman" pitchFamily="18" charset="0"/>
                <a:cs typeface="Times New Roman" pitchFamily="18" charset="0"/>
              </a:rPr>
              <a:t> 40 </a:t>
            </a:r>
            <a:r>
              <a:rPr lang="en-US" sz="3200" dirty="0" err="1" smtClean="0">
                <a:solidFill>
                  <a:srgbClr val="002060"/>
                </a:solidFill>
                <a:latin typeface="Times New Roman" pitchFamily="18" charset="0"/>
                <a:cs typeface="Times New Roman" pitchFamily="18" charset="0"/>
              </a:rPr>
              <a:t>giáo</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viên</a:t>
            </a:r>
            <a:r>
              <a:rPr lang="en-US" sz="3200" dirty="0" smtClean="0">
                <a:solidFill>
                  <a:srgbClr val="002060"/>
                </a:solidFill>
                <a:latin typeface="Times New Roman" pitchFamily="18" charset="0"/>
                <a:cs typeface="Times New Roman" pitchFamily="18" charset="0"/>
              </a:rPr>
              <a:t>.</a:t>
            </a:r>
            <a:endParaRPr lang="en-US" sz="3200" dirty="0" smtClean="0">
              <a:solidFill>
                <a:srgbClr val="002060"/>
              </a:solidFill>
              <a:latin typeface="Times New Roman" pitchFamily="18" charset="0"/>
              <a:cs typeface="Times New Roman" pitchFamily="18" charset="0"/>
            </a:endParaRPr>
          </a:p>
          <a:p>
            <a:pPr marL="685783" indent="-685783">
              <a:buAutoNum type="alphaUcPeriod"/>
            </a:pPr>
            <a:r>
              <a:rPr lang="en-US" sz="3200" dirty="0" smtClean="0">
                <a:solidFill>
                  <a:srgbClr val="002060"/>
                </a:solidFill>
                <a:latin typeface="Times New Roman" pitchFamily="18" charset="0"/>
                <a:cs typeface="Times New Roman" pitchFamily="18" charset="0"/>
              </a:rPr>
              <a:t>490 </a:t>
            </a:r>
            <a:r>
              <a:rPr lang="en-US" sz="3200" dirty="0" err="1" smtClean="0">
                <a:solidFill>
                  <a:srgbClr val="002060"/>
                </a:solidFill>
                <a:latin typeface="Times New Roman" pitchFamily="18" charset="0"/>
                <a:cs typeface="Times New Roman" pitchFamily="18" charset="0"/>
              </a:rPr>
              <a:t>học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sinh</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và</a:t>
            </a:r>
            <a:r>
              <a:rPr lang="en-US" sz="3200" dirty="0" smtClean="0">
                <a:solidFill>
                  <a:srgbClr val="002060"/>
                </a:solidFill>
                <a:latin typeface="Times New Roman" pitchFamily="18" charset="0"/>
                <a:cs typeface="Times New Roman" pitchFamily="18" charset="0"/>
              </a:rPr>
              <a:t> 38 </a:t>
            </a:r>
            <a:r>
              <a:rPr lang="en-US" sz="3200" dirty="0" err="1" smtClean="0">
                <a:solidFill>
                  <a:srgbClr val="002060"/>
                </a:solidFill>
                <a:latin typeface="Times New Roman" pitchFamily="18" charset="0"/>
                <a:cs typeface="Times New Roman" pitchFamily="18" charset="0"/>
              </a:rPr>
              <a:t>giáo</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viên</a:t>
            </a:r>
            <a:r>
              <a:rPr lang="en-US" sz="3200" dirty="0" smtClean="0">
                <a:solidFill>
                  <a:srgbClr val="002060"/>
                </a:solidFill>
                <a:latin typeface="Times New Roman" pitchFamily="18" charset="0"/>
                <a:cs typeface="Times New Roman" pitchFamily="18" charset="0"/>
              </a:rPr>
              <a:t>.</a:t>
            </a:r>
            <a:endParaRPr lang="vi-VN" sz="3200" dirty="0">
              <a:solidFill>
                <a:srgbClr val="002060"/>
              </a:solidFill>
              <a:latin typeface="Times New Roman" pitchFamily="18" charset="0"/>
              <a:cs typeface="Times New Roman" pitchFamily="18" charset="0"/>
            </a:endParaRPr>
          </a:p>
        </p:txBody>
      </p:sp>
      <p:grpSp>
        <p:nvGrpSpPr>
          <p:cNvPr id="3" name="Group 27"/>
          <p:cNvGrpSpPr/>
          <p:nvPr/>
        </p:nvGrpSpPr>
        <p:grpSpPr>
          <a:xfrm flipH="1">
            <a:off x="-1580752" y="4000506"/>
            <a:ext cx="1580752" cy="718847"/>
            <a:chOff x="9540552" y="4420621"/>
            <a:chExt cx="1619672" cy="982061"/>
          </a:xfrm>
        </p:grpSpPr>
        <p:pic>
          <p:nvPicPr>
            <p:cNvPr id="29" name="Picture 2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0" name="TextBox 29"/>
            <p:cNvSpPr txBox="1"/>
            <p:nvPr/>
          </p:nvSpPr>
          <p:spPr>
            <a:xfrm>
              <a:off x="10179148" y="4550749"/>
              <a:ext cx="532598" cy="693779"/>
            </a:xfrm>
            <a:prstGeom prst="rect">
              <a:avLst/>
            </a:prstGeom>
            <a:solidFill>
              <a:srgbClr val="00B050"/>
            </a:solidFill>
          </p:spPr>
          <p:txBody>
            <a:bodyPr wrap="square" rtlCol="0">
              <a:spAutoFit/>
            </a:bodyPr>
            <a:lstStyle/>
            <a:p>
              <a:r>
                <a:rPr lang="en-US" sz="2700" dirty="0" smtClean="0">
                  <a:solidFill>
                    <a:schemeClr val="bg1"/>
                  </a:solidFill>
                  <a:latin typeface="Times New Roman" pitchFamily="18" charset="0"/>
                  <a:cs typeface="Times New Roman" pitchFamily="18" charset="0"/>
                </a:rPr>
                <a:t>B</a:t>
              </a:r>
              <a:endParaRPr lang="vi-VN" sz="2700" dirty="0">
                <a:solidFill>
                  <a:schemeClr val="bg1"/>
                </a:solidFill>
                <a:latin typeface="Times New Roman" pitchFamily="18" charset="0"/>
                <a:cs typeface="Times New Roman" pitchFamily="18" charset="0"/>
              </a:endParaRPr>
            </a:p>
          </p:txBody>
        </p:sp>
      </p:grpSp>
      <p:grpSp>
        <p:nvGrpSpPr>
          <p:cNvPr id="4" name="Group 30"/>
          <p:cNvGrpSpPr/>
          <p:nvPr/>
        </p:nvGrpSpPr>
        <p:grpSpPr>
          <a:xfrm flipH="1">
            <a:off x="-1580752" y="5500703"/>
            <a:ext cx="1580752" cy="718847"/>
            <a:chOff x="9540552" y="4420621"/>
            <a:chExt cx="1619672" cy="982061"/>
          </a:xfrm>
        </p:grpSpPr>
        <p:pic>
          <p:nvPicPr>
            <p:cNvPr id="32" name="Picture 3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3" name="TextBox 32"/>
            <p:cNvSpPr txBox="1"/>
            <p:nvPr/>
          </p:nvSpPr>
          <p:spPr>
            <a:xfrm>
              <a:off x="10266309" y="4583280"/>
              <a:ext cx="445438" cy="693779"/>
            </a:xfrm>
            <a:prstGeom prst="rect">
              <a:avLst/>
            </a:prstGeom>
            <a:solidFill>
              <a:srgbClr val="00B050"/>
            </a:solidFill>
          </p:spPr>
          <p:txBody>
            <a:bodyPr wrap="none" rtlCol="0">
              <a:spAutoFit/>
            </a:bodyPr>
            <a:lstStyle/>
            <a:p>
              <a:r>
                <a:rPr lang="en-US" sz="2700" dirty="0" smtClean="0">
                  <a:solidFill>
                    <a:schemeClr val="bg1"/>
                  </a:solidFill>
                  <a:latin typeface="Times New Roman" pitchFamily="18" charset="0"/>
                  <a:cs typeface="Times New Roman" pitchFamily="18" charset="0"/>
                </a:rPr>
                <a:t>D</a:t>
              </a:r>
              <a:endParaRPr lang="vi-VN" sz="2700" dirty="0">
                <a:solidFill>
                  <a:schemeClr val="bg1"/>
                </a:solidFill>
                <a:latin typeface="Times New Roman" pitchFamily="18" charset="0"/>
                <a:cs typeface="Times New Roman" pitchFamily="18" charset="0"/>
              </a:endParaRPr>
            </a:p>
          </p:txBody>
        </p:sp>
      </p:grpSp>
      <p:grpSp>
        <p:nvGrpSpPr>
          <p:cNvPr id="7" name="Group 33"/>
          <p:cNvGrpSpPr/>
          <p:nvPr/>
        </p:nvGrpSpPr>
        <p:grpSpPr>
          <a:xfrm>
            <a:off x="12192000" y="3500439"/>
            <a:ext cx="1700211" cy="773171"/>
            <a:chOff x="9540552" y="4420621"/>
            <a:chExt cx="1619672" cy="982061"/>
          </a:xfrm>
        </p:grpSpPr>
        <p:pic>
          <p:nvPicPr>
            <p:cNvPr id="35" name="Picture 3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6" name="TextBox 35"/>
            <p:cNvSpPr txBox="1"/>
            <p:nvPr/>
          </p:nvSpPr>
          <p:spPr>
            <a:xfrm>
              <a:off x="10175763" y="4602098"/>
              <a:ext cx="395816" cy="645033"/>
            </a:xfrm>
            <a:prstGeom prst="rect">
              <a:avLst/>
            </a:prstGeom>
            <a:solidFill>
              <a:srgbClr val="00B050"/>
            </a:solidFill>
          </p:spPr>
          <p:txBody>
            <a:bodyPr wrap="none" rtlCol="0">
              <a:spAutoFit/>
            </a:bodyPr>
            <a:lstStyle/>
            <a:p>
              <a:r>
                <a:rPr lang="en-US" sz="2700" dirty="0" smtClean="0">
                  <a:solidFill>
                    <a:schemeClr val="bg1"/>
                  </a:solidFill>
                  <a:latin typeface="Times New Roman" pitchFamily="18" charset="0"/>
                  <a:cs typeface="Times New Roman" pitchFamily="18" charset="0"/>
                </a:rPr>
                <a:t>C</a:t>
              </a:r>
              <a:endParaRPr lang="vi-VN" sz="2700" dirty="0">
                <a:solidFill>
                  <a:schemeClr val="bg1"/>
                </a:solidFill>
                <a:latin typeface="Times New Roman" pitchFamily="18" charset="0"/>
                <a:cs typeface="Times New Roman" pitchFamily="18" charset="0"/>
              </a:endParaRPr>
            </a:p>
          </p:txBody>
        </p:sp>
      </p:grpSp>
      <p:grpSp>
        <p:nvGrpSpPr>
          <p:cNvPr id="8" name="Group 36"/>
          <p:cNvGrpSpPr/>
          <p:nvPr/>
        </p:nvGrpSpPr>
        <p:grpSpPr>
          <a:xfrm>
            <a:off x="12192000" y="5072076"/>
            <a:ext cx="1796403" cy="816913"/>
            <a:chOff x="9540552" y="4420621"/>
            <a:chExt cx="1619672" cy="982061"/>
          </a:xfrm>
        </p:grpSpPr>
        <p:pic>
          <p:nvPicPr>
            <p:cNvPr id="38" name="Picture 3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39" name="TextBox 38"/>
            <p:cNvSpPr txBox="1"/>
            <p:nvPr/>
          </p:nvSpPr>
          <p:spPr>
            <a:xfrm>
              <a:off x="10227629" y="4621007"/>
              <a:ext cx="391965" cy="610495"/>
            </a:xfrm>
            <a:prstGeom prst="rect">
              <a:avLst/>
            </a:prstGeom>
            <a:solidFill>
              <a:srgbClr val="00B050"/>
            </a:solidFill>
          </p:spPr>
          <p:txBody>
            <a:bodyPr wrap="none" rtlCol="0">
              <a:spAutoFit/>
            </a:bodyPr>
            <a:lstStyle/>
            <a:p>
              <a:r>
                <a:rPr lang="en-US" sz="2700" dirty="0" smtClean="0">
                  <a:solidFill>
                    <a:schemeClr val="bg1"/>
                  </a:solidFill>
                  <a:latin typeface="Times New Roman" pitchFamily="18" charset="0"/>
                  <a:cs typeface="Times New Roman" pitchFamily="18" charset="0"/>
                </a:rPr>
                <a:t>A</a:t>
              </a:r>
              <a:endParaRPr lang="vi-VN" sz="2700" dirty="0">
                <a:solidFill>
                  <a:schemeClr val="bg1"/>
                </a:solidFill>
                <a:latin typeface="Times New Roman" pitchFamily="18" charset="0"/>
                <a:cs typeface="Times New Roman" pitchFamily="18" charset="0"/>
              </a:endParaRPr>
            </a:p>
          </p:txBody>
        </p:sp>
      </p:grpSp>
      <p:pic>
        <p:nvPicPr>
          <p:cNvPr id="40" name="Picture 39"/>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 y="4392946"/>
            <a:ext cx="3927231" cy="2465055"/>
          </a:xfrm>
          <a:prstGeom prst="rect">
            <a:avLst/>
          </a:prstGeom>
        </p:spPr>
      </p:pic>
      <p:pic>
        <p:nvPicPr>
          <p:cNvPr id="41" name="Picture 4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H="1">
            <a:off x="3428983" y="3571877"/>
            <a:ext cx="336551" cy="426244"/>
          </a:xfrm>
          <a:prstGeom prst="rect">
            <a:avLst/>
          </a:prstGeom>
        </p:spPr>
      </p:pic>
      <p:sp>
        <p:nvSpPr>
          <p:cNvPr id="44" name="TextBox 43"/>
          <p:cNvSpPr txBox="1"/>
          <p:nvPr/>
        </p:nvSpPr>
        <p:spPr>
          <a:xfrm>
            <a:off x="6381752" y="3571876"/>
            <a:ext cx="952507" cy="307773"/>
          </a:xfrm>
          <a:prstGeom prst="rect">
            <a:avLst/>
          </a:prstGeom>
          <a:noFill/>
        </p:spPr>
        <p:txBody>
          <a:bodyPr wrap="square" lIns="121917" tIns="60958" rIns="121917" bIns="60958" rtlCol="0">
            <a:spAutoFit/>
          </a:bodyPr>
          <a:lstStyle/>
          <a:p>
            <a:endParaRPr lang="vi-VN" dirty="0"/>
          </a:p>
        </p:txBody>
      </p:sp>
      <p:pic>
        <p:nvPicPr>
          <p:cNvPr id="45" name="Picture 4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334259" y="2714621"/>
            <a:ext cx="620819" cy="465615"/>
          </a:xfrm>
          <a:prstGeom prst="rect">
            <a:avLst/>
          </a:prstGeom>
        </p:spPr>
      </p:pic>
      <p:sp>
        <p:nvSpPr>
          <p:cNvPr id="48" name="TextBox 47"/>
          <p:cNvSpPr txBox="1"/>
          <p:nvPr/>
        </p:nvSpPr>
        <p:spPr>
          <a:xfrm>
            <a:off x="8001014" y="3571876"/>
            <a:ext cx="1047757" cy="307773"/>
          </a:xfrm>
          <a:prstGeom prst="rect">
            <a:avLst/>
          </a:prstGeom>
          <a:noFill/>
        </p:spPr>
        <p:txBody>
          <a:bodyPr wrap="square" lIns="121917" tIns="60958" rIns="121917" bIns="60958" rtlCol="0">
            <a:spAutoFit/>
          </a:bodyPr>
          <a:lstStyle/>
          <a:p>
            <a:endParaRPr lang="vi-VN" dirty="0"/>
          </a:p>
        </p:txBody>
      </p:sp>
      <p:pic>
        <p:nvPicPr>
          <p:cNvPr id="49" name="Picture 4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048509" y="1071545"/>
            <a:ext cx="2365052" cy="3357587"/>
          </a:xfrm>
          <a:prstGeom prst="rect">
            <a:avLst/>
          </a:prstGeom>
        </p:spPr>
      </p:pic>
      <p:sp>
        <p:nvSpPr>
          <p:cNvPr id="51" name="TextBox 50"/>
          <p:cNvSpPr txBox="1"/>
          <p:nvPr/>
        </p:nvSpPr>
        <p:spPr>
          <a:xfrm>
            <a:off x="8191515" y="3429000"/>
            <a:ext cx="952507" cy="307773"/>
          </a:xfrm>
          <a:prstGeom prst="rect">
            <a:avLst/>
          </a:prstGeom>
          <a:noFill/>
        </p:spPr>
        <p:txBody>
          <a:bodyPr wrap="square" lIns="121917" tIns="60958" rIns="121917" bIns="60958" rtlCol="0">
            <a:spAutoFit/>
          </a:bodyPr>
          <a:lstStyle/>
          <a:p>
            <a:endParaRPr lang="vi-VN" dirty="0"/>
          </a:p>
        </p:txBody>
      </p:sp>
      <p:pic>
        <p:nvPicPr>
          <p:cNvPr id="52" name="Picture 51"/>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965789" y="571480"/>
            <a:ext cx="4226211" cy="2258248"/>
          </a:xfrm>
          <a:prstGeom prst="rect">
            <a:avLst/>
          </a:prstGeom>
        </p:spPr>
      </p:pic>
      <p:grpSp>
        <p:nvGrpSpPr>
          <p:cNvPr id="9" name="Group 52"/>
          <p:cNvGrpSpPr/>
          <p:nvPr/>
        </p:nvGrpSpPr>
        <p:grpSpPr>
          <a:xfrm flipH="1">
            <a:off x="8382016" y="1"/>
            <a:ext cx="1901424" cy="840775"/>
            <a:chOff x="9540552" y="4420621"/>
            <a:chExt cx="1619672" cy="982061"/>
          </a:xfrm>
        </p:grpSpPr>
        <p:pic>
          <p:nvPicPr>
            <p:cNvPr id="54" name="Picture 5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540552" y="4420621"/>
              <a:ext cx="1619672" cy="982061"/>
            </a:xfrm>
            <a:prstGeom prst="rect">
              <a:avLst/>
            </a:prstGeom>
          </p:spPr>
        </p:pic>
        <p:sp>
          <p:nvSpPr>
            <p:cNvPr id="55" name="TextBox 54"/>
            <p:cNvSpPr txBox="1"/>
            <p:nvPr/>
          </p:nvSpPr>
          <p:spPr>
            <a:xfrm>
              <a:off x="9998370" y="4754363"/>
              <a:ext cx="512762" cy="593168"/>
            </a:xfrm>
            <a:prstGeom prst="rect">
              <a:avLst/>
            </a:prstGeom>
            <a:solidFill>
              <a:srgbClr val="00B050"/>
            </a:solidFill>
          </p:spPr>
          <p:txBody>
            <a:bodyPr wrap="square" rtlCol="0">
              <a:spAutoFit/>
            </a:bodyPr>
            <a:lstStyle/>
            <a:p>
              <a:r>
                <a:rPr lang="en-US" sz="2700" b="1" dirty="0" smtClean="0">
                  <a:solidFill>
                    <a:schemeClr val="bg1"/>
                  </a:solidFill>
                  <a:latin typeface="Times New Roman" pitchFamily="18" charset="0"/>
                  <a:cs typeface="Times New Roman" pitchFamily="18" charset="0"/>
                </a:rPr>
                <a:t>D</a:t>
              </a:r>
              <a:endParaRPr lang="vi-VN" sz="2700" b="1" dirty="0">
                <a:solidFill>
                  <a:schemeClr val="bg1"/>
                </a:solidFill>
                <a:latin typeface="Times New Roman" pitchFamily="18" charset="0"/>
                <a:cs typeface="Times New Roman" pitchFamily="18" charset="0"/>
              </a:endParaRPr>
            </a:p>
          </p:txBody>
        </p:sp>
      </p:grpSp>
      <p:sp>
        <p:nvSpPr>
          <p:cNvPr id="60" name="Oval 59"/>
          <p:cNvSpPr/>
          <p:nvPr/>
        </p:nvSpPr>
        <p:spPr>
          <a:xfrm>
            <a:off x="309522" y="3000372"/>
            <a:ext cx="762005" cy="4286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200" dirty="0" smtClean="0">
                <a:solidFill>
                  <a:srgbClr val="002060"/>
                </a:solidFill>
                <a:latin typeface="Times New Roman" pitchFamily="18" charset="0"/>
                <a:cs typeface="Times New Roman" pitchFamily="18" charset="0"/>
              </a:rPr>
              <a:t>D</a:t>
            </a:r>
            <a:endParaRPr lang="vi-VN" sz="32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1">
                                            <p:txEl>
                                              <p:pRg st="0" end="0"/>
                                            </p:txEl>
                                          </p:spTgt>
                                        </p:tgtEl>
                                        <p:attrNameLst>
                                          <p:attrName>style.visibility</p:attrName>
                                        </p:attrNameLst>
                                      </p:cBhvr>
                                      <p:to>
                                        <p:strVal val="visible"/>
                                      </p:to>
                                    </p:set>
                                    <p:anim calcmode="discrete" valueType="clr">
                                      <p:cBhvr override="childStyle">
                                        <p:cTn id="7" dur="80"/>
                                        <p:tgtEl>
                                          <p:spTgt spid="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1">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21">
                                            <p:txEl>
                                              <p:pRg st="1" end="1"/>
                                            </p:txEl>
                                          </p:spTgt>
                                        </p:tgtEl>
                                        <p:attrNameLst>
                                          <p:attrName>style.visibility</p:attrName>
                                        </p:attrNameLst>
                                      </p:cBhvr>
                                      <p:to>
                                        <p:strVal val="visible"/>
                                      </p:to>
                                    </p:set>
                                    <p:anim calcmode="discrete" valueType="clr">
                                      <p:cBhvr override="childStyle">
                                        <p:cTn id="12" dur="80"/>
                                        <p:tgtEl>
                                          <p:spTgt spid="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21">
                                            <p:txEl>
                                              <p:pRg st="1" end="1"/>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21">
                                            <p:txEl>
                                              <p:pRg st="2" end="2"/>
                                            </p:txEl>
                                          </p:spTgt>
                                        </p:tgtEl>
                                        <p:attrNameLst>
                                          <p:attrName>style.visibility</p:attrName>
                                        </p:attrNameLst>
                                      </p:cBhvr>
                                      <p:to>
                                        <p:strVal val="visible"/>
                                      </p:to>
                                    </p:set>
                                    <p:anim calcmode="discrete" valueType="clr">
                                      <p:cBhvr override="childStyle">
                                        <p:cTn id="17" dur="80"/>
                                        <p:tgtEl>
                                          <p:spTgt spid="2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1">
                                            <p:txEl>
                                              <p:pRg st="2" end="2"/>
                                            </p:txEl>
                                          </p:spTgt>
                                        </p:tgtEl>
                                        <p:attrNameLst>
                                          <p:attrName>fillcolor</p:attrName>
                                        </p:attrNameLst>
                                      </p:cBhvr>
                                      <p:tavLst>
                                        <p:tav tm="0">
                                          <p:val>
                                            <p:clrVal>
                                              <a:schemeClr val="accent2"/>
                                            </p:clrVal>
                                          </p:val>
                                        </p:tav>
                                        <p:tav tm="50000">
                                          <p:val>
                                            <p:clrVal>
                                              <a:schemeClr val="hlink"/>
                                            </p:clrVal>
                                          </p:val>
                                        </p:tav>
                                      </p:tavLst>
                                    </p:anim>
                                    <p:set>
                                      <p:cBhvr>
                                        <p:cTn id="19" dur="80"/>
                                        <p:tgtEl>
                                          <p:spTgt spid="21">
                                            <p:txEl>
                                              <p:pRg st="2" end="2"/>
                                            </p:txEl>
                                          </p:spTgt>
                                        </p:tgtEl>
                                        <p:attrNameLst>
                                          <p:attrName>fill.type</p:attrName>
                                        </p:attrNameLst>
                                      </p:cBhvr>
                                      <p:to>
                                        <p:strVal val="solid"/>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21">
                                            <p:txEl>
                                              <p:pRg st="3" end="3"/>
                                            </p:txEl>
                                          </p:spTgt>
                                        </p:tgtEl>
                                        <p:attrNameLst>
                                          <p:attrName>style.visibility</p:attrName>
                                        </p:attrNameLst>
                                      </p:cBhvr>
                                      <p:to>
                                        <p:strVal val="visible"/>
                                      </p:to>
                                    </p:set>
                                    <p:anim calcmode="discrete" valueType="clr">
                                      <p:cBhvr override="childStyle">
                                        <p:cTn id="22" dur="80"/>
                                        <p:tgtEl>
                                          <p:spTgt spid="2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1">
                                            <p:txEl>
                                              <p:pRg st="3" end="3"/>
                                            </p:txEl>
                                          </p:spTgt>
                                        </p:tgtEl>
                                        <p:attrNameLst>
                                          <p:attrName>fillcolor</p:attrName>
                                        </p:attrNameLst>
                                      </p:cBhvr>
                                      <p:tavLst>
                                        <p:tav tm="0">
                                          <p:val>
                                            <p:clrVal>
                                              <a:schemeClr val="accent2"/>
                                            </p:clrVal>
                                          </p:val>
                                        </p:tav>
                                        <p:tav tm="50000">
                                          <p:val>
                                            <p:clrVal>
                                              <a:schemeClr val="hlink"/>
                                            </p:clrVal>
                                          </p:val>
                                        </p:tav>
                                      </p:tavLst>
                                    </p:anim>
                                    <p:set>
                                      <p:cBhvr>
                                        <p:cTn id="24" dur="80"/>
                                        <p:tgtEl>
                                          <p:spTgt spid="21">
                                            <p:txEl>
                                              <p:pRg st="3" end="3"/>
                                            </p:txEl>
                                          </p:spTgt>
                                        </p:tgtEl>
                                        <p:attrNameLst>
                                          <p:attrName>fill.type</p:attrName>
                                        </p:attrNameLst>
                                      </p:cBhvr>
                                      <p:to>
                                        <p:strVal val="solid"/>
                                      </p:to>
                                    </p:set>
                                  </p:childTnLst>
                                </p:cTn>
                              </p:par>
                              <p:par>
                                <p:cTn id="25" presetID="27" presetClass="entr" presetSubtype="0" fill="hold" nodeType="withEffect">
                                  <p:stCondLst>
                                    <p:cond delay="0"/>
                                  </p:stCondLst>
                                  <p:iterate type="lt">
                                    <p:tmPct val="50000"/>
                                  </p:iterate>
                                  <p:childTnLst>
                                    <p:set>
                                      <p:cBhvr>
                                        <p:cTn id="26" dur="1" fill="hold">
                                          <p:stCondLst>
                                            <p:cond delay="0"/>
                                          </p:stCondLst>
                                        </p:cTn>
                                        <p:tgtEl>
                                          <p:spTgt spid="21">
                                            <p:txEl>
                                              <p:pRg st="4" end="4"/>
                                            </p:txEl>
                                          </p:spTgt>
                                        </p:tgtEl>
                                        <p:attrNameLst>
                                          <p:attrName>style.visibility</p:attrName>
                                        </p:attrNameLst>
                                      </p:cBhvr>
                                      <p:to>
                                        <p:strVal val="visible"/>
                                      </p:to>
                                    </p:set>
                                    <p:anim calcmode="discrete" valueType="clr">
                                      <p:cBhvr override="childStyle">
                                        <p:cTn id="27" dur="80"/>
                                        <p:tgtEl>
                                          <p:spTgt spid="2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1">
                                            <p:txEl>
                                              <p:pRg st="4" end="4"/>
                                            </p:txEl>
                                          </p:spTgt>
                                        </p:tgtEl>
                                        <p:attrNameLst>
                                          <p:attrName>fillcolor</p:attrName>
                                        </p:attrNameLst>
                                      </p:cBhvr>
                                      <p:tavLst>
                                        <p:tav tm="0">
                                          <p:val>
                                            <p:clrVal>
                                              <a:schemeClr val="accent2"/>
                                            </p:clrVal>
                                          </p:val>
                                        </p:tav>
                                        <p:tav tm="50000">
                                          <p:val>
                                            <p:clrVal>
                                              <a:schemeClr val="hlink"/>
                                            </p:clrVal>
                                          </p:val>
                                        </p:tav>
                                      </p:tavLst>
                                    </p:anim>
                                    <p:set>
                                      <p:cBhvr>
                                        <p:cTn id="29" dur="80"/>
                                        <p:tgtEl>
                                          <p:spTgt spid="21">
                                            <p:txEl>
                                              <p:pRg st="4" end="4"/>
                                            </p:txEl>
                                          </p:spTgt>
                                        </p:tgtEl>
                                        <p:attrNameLst>
                                          <p:attrName>fill.type</p:attrName>
                                        </p:attrNameLst>
                                      </p:cBhvr>
                                      <p:to>
                                        <p:strVal val="solid"/>
                                      </p:to>
                                    </p:set>
                                  </p:childTnLst>
                                </p:cTn>
                              </p:par>
                              <p:par>
                                <p:cTn id="30" presetID="35" presetClass="path" presetSubtype="0" repeatCount="indefinite" accel="50000" decel="50000" fill="hold" nodeType="withEffect">
                                  <p:stCondLst>
                                    <p:cond delay="0"/>
                                  </p:stCondLst>
                                  <p:childTnLst>
                                    <p:animMotion origin="layout" path="M -3.61111E-6 3.9759E-6 L 1.22865 0.00957 " pathEditMode="relative" rAng="0" ptsTypes="AA">
                                      <p:cBhvr>
                                        <p:cTn id="31" dur="10000" fill="hold"/>
                                        <p:tgtEl>
                                          <p:spTgt spid="3"/>
                                        </p:tgtEl>
                                        <p:attrNameLst>
                                          <p:attrName>ppt_x</p:attrName>
                                          <p:attrName>ppt_y</p:attrName>
                                        </p:attrNameLst>
                                      </p:cBhvr>
                                      <p:rCtr x="614" y="5"/>
                                    </p:animMotion>
                                  </p:childTnLst>
                                </p:cTn>
                              </p:par>
                              <p:par>
                                <p:cTn id="32" presetID="35" presetClass="path" presetSubtype="0" repeatCount="indefinite" accel="50000" decel="50000" fill="hold" nodeType="withEffect">
                                  <p:stCondLst>
                                    <p:cond delay="0"/>
                                  </p:stCondLst>
                                  <p:childTnLst>
                                    <p:animMotion origin="layout" path="M 1.38889E-6 -3.7037E-7 L 1.22639 0.01065 " pathEditMode="relative" rAng="0" ptsTypes="AA">
                                      <p:cBhvr>
                                        <p:cTn id="33" dur="7000" fill="hold"/>
                                        <p:tgtEl>
                                          <p:spTgt spid="4"/>
                                        </p:tgtEl>
                                        <p:attrNameLst>
                                          <p:attrName>ppt_x</p:attrName>
                                          <p:attrName>ppt_y</p:attrName>
                                        </p:attrNameLst>
                                      </p:cBhvr>
                                      <p:rCtr x="61319" y="532"/>
                                    </p:animMotion>
                                  </p:childTnLst>
                                </p:cTn>
                              </p:par>
                              <p:par>
                                <p:cTn id="34" presetID="35" presetClass="path" presetSubtype="0" repeatCount="indefinite" accel="50000" decel="50000" fill="hold" nodeType="withEffect">
                                  <p:stCondLst>
                                    <p:cond delay="0"/>
                                  </p:stCondLst>
                                  <p:childTnLst>
                                    <p:animMotion origin="layout" path="M -0.01354 0.01087 L -1.18386 -0.0037 " pathEditMode="relative" rAng="0" ptsTypes="AA">
                                      <p:cBhvr>
                                        <p:cTn id="35" dur="14000" fill="hold"/>
                                        <p:tgtEl>
                                          <p:spTgt spid="7"/>
                                        </p:tgtEl>
                                        <p:attrNameLst>
                                          <p:attrName>ppt_x</p:attrName>
                                          <p:attrName>ppt_y</p:attrName>
                                        </p:attrNameLst>
                                      </p:cBhvr>
                                      <p:rCtr x="-585" y="-7"/>
                                    </p:animMotion>
                                  </p:childTnLst>
                                </p:cTn>
                              </p:par>
                              <p:par>
                                <p:cTn id="36"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37" dur="12000" fill="hold"/>
                                        <p:tgtEl>
                                          <p:spTgt spid="8"/>
                                        </p:tgtEl>
                                        <p:attrNameLst>
                                          <p:attrName>ppt_x</p:attrName>
                                          <p:attrName>ppt_y</p:attrName>
                                        </p:attrNameLst>
                                      </p:cBhvr>
                                      <p:rCtr x="-58524" y="-741"/>
                                    </p:animMotion>
                                  </p:childTnLst>
                                </p:cTn>
                              </p:par>
                              <p:par>
                                <p:cTn id="38"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39" dur="20000" fill="hold"/>
                                        <p:tgtEl>
                                          <p:spTgt spid="41"/>
                                        </p:tgtEl>
                                        <p:attrNameLst>
                                          <p:attrName>ppt_x</p:attrName>
                                          <p:attrName>ppt_y</p:attrName>
                                        </p:attrNameLst>
                                      </p:cBhvr>
                                      <p:rCtr x="503" y="16512"/>
                                    </p:animMotion>
                                  </p:childTnLst>
                                </p:cTn>
                              </p:par>
                              <p:par>
                                <p:cTn id="40" presetID="10" presetClass="exit" presetSubtype="0" fill="hold" nodeType="withEffect">
                                  <p:stCondLst>
                                    <p:cond delay="0"/>
                                  </p:stCondLst>
                                  <p:childTnLst>
                                    <p:animEffect transition="out" filter="fade">
                                      <p:cBhvr>
                                        <p:cTn id="41" dur="500"/>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p:cTn id="47" dur="1000" fill="hold"/>
                                        <p:tgtEl>
                                          <p:spTgt spid="52"/>
                                        </p:tgtEl>
                                        <p:attrNameLst>
                                          <p:attrName>ppt_w</p:attrName>
                                        </p:attrNameLst>
                                      </p:cBhvr>
                                      <p:tavLst>
                                        <p:tav tm="0">
                                          <p:val>
                                            <p:fltVal val="0"/>
                                          </p:val>
                                        </p:tav>
                                        <p:tav tm="100000">
                                          <p:val>
                                            <p:strVal val="#ppt_w"/>
                                          </p:val>
                                        </p:tav>
                                      </p:tavLst>
                                    </p:anim>
                                    <p:anim calcmode="lin" valueType="num">
                                      <p:cBhvr>
                                        <p:cTn id="48" dur="1000" fill="hold"/>
                                        <p:tgtEl>
                                          <p:spTgt spid="52"/>
                                        </p:tgtEl>
                                        <p:attrNameLst>
                                          <p:attrName>ppt_h</p:attrName>
                                        </p:attrNameLst>
                                      </p:cBhvr>
                                      <p:tavLst>
                                        <p:tav tm="0">
                                          <p:val>
                                            <p:fltVal val="0"/>
                                          </p:val>
                                        </p:tav>
                                        <p:tav tm="100000">
                                          <p:val>
                                            <p:strVal val="#ppt_h"/>
                                          </p:val>
                                        </p:tav>
                                      </p:tavLst>
                                    </p:anim>
                                    <p:anim calcmode="lin" valueType="num">
                                      <p:cBhvr>
                                        <p:cTn id="49" dur="1000" fill="hold"/>
                                        <p:tgtEl>
                                          <p:spTgt spid="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52"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Scale>
                                      <p:cBhvr>
                                        <p:cTn id="55"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9"/>
                                        </p:tgtEl>
                                        <p:attrNameLst>
                                          <p:attrName>ppt_x</p:attrName>
                                          <p:attrName>ppt_y</p:attrName>
                                        </p:attrNameLst>
                                      </p:cBhvr>
                                    </p:animMotion>
                                    <p:animEffect transition="in" filter="fade">
                                      <p:cBhvr>
                                        <p:cTn id="57" dur="1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6" presetClass="entr" presetSubtype="0" fill="hold" grpId="0" nodeType="clickEffect">
                                  <p:stCondLst>
                                    <p:cond delay="0"/>
                                  </p:stCondLst>
                                  <p:iterate type="lt">
                                    <p:tmPct val="10000"/>
                                  </p:iterate>
                                  <p:childTnLst>
                                    <p:set>
                                      <p:cBhvr>
                                        <p:cTn id="61" dur="1" fill="hold">
                                          <p:stCondLst>
                                            <p:cond delay="0"/>
                                          </p:stCondLst>
                                        </p:cTn>
                                        <p:tgtEl>
                                          <p:spTgt spid="60"/>
                                        </p:tgtEl>
                                        <p:attrNameLst>
                                          <p:attrName>style.visibility</p:attrName>
                                        </p:attrNameLst>
                                      </p:cBhvr>
                                      <p:to>
                                        <p:strVal val="visible"/>
                                      </p:to>
                                    </p:set>
                                    <p:anim by="(-#ppt_w*2)" calcmode="lin" valueType="num">
                                      <p:cBhvr rctx="PPT">
                                        <p:cTn id="62" dur="500" autoRev="1" fill="hold">
                                          <p:stCondLst>
                                            <p:cond delay="0"/>
                                          </p:stCondLst>
                                        </p:cTn>
                                        <p:tgtEl>
                                          <p:spTgt spid="60"/>
                                        </p:tgtEl>
                                        <p:attrNameLst>
                                          <p:attrName>ppt_w</p:attrName>
                                        </p:attrNameLst>
                                      </p:cBhvr>
                                    </p:anim>
                                    <p:anim by="(#ppt_w*0.50)" calcmode="lin" valueType="num">
                                      <p:cBhvr>
                                        <p:cTn id="63" dur="500" decel="50000" autoRev="1" fill="hold">
                                          <p:stCondLst>
                                            <p:cond delay="0"/>
                                          </p:stCondLst>
                                        </p:cTn>
                                        <p:tgtEl>
                                          <p:spTgt spid="60"/>
                                        </p:tgtEl>
                                        <p:attrNameLst>
                                          <p:attrName>ppt_x</p:attrName>
                                        </p:attrNameLst>
                                      </p:cBhvr>
                                    </p:anim>
                                    <p:anim from="(-#ppt_h/2)" to="(#ppt_y)" calcmode="lin" valueType="num">
                                      <p:cBhvr>
                                        <p:cTn id="64" dur="1000" fill="hold">
                                          <p:stCondLst>
                                            <p:cond delay="0"/>
                                          </p:stCondLst>
                                        </p:cTn>
                                        <p:tgtEl>
                                          <p:spTgt spid="60"/>
                                        </p:tgtEl>
                                        <p:attrNameLst>
                                          <p:attrName>ppt_y</p:attrName>
                                        </p:attrNameLst>
                                      </p:cBhvr>
                                    </p:anim>
                                    <p:animRot by="21600000">
                                      <p:cBhvr>
                                        <p:cTn id="65" dur="1000" fill="hold">
                                          <p:stCondLst>
                                            <p:cond delay="0"/>
                                          </p:stCondLst>
                                        </p:cTn>
                                        <p:tgtEl>
                                          <p:spTgt spid="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
                                        </p:tgtEl>
                                      </p:cBhvr>
                                    </p:animEffect>
                                    <p:animScale>
                                      <p:cBhvr>
                                        <p:cTn id="71"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72" restart="whenNotActive" fill="hold" evtFilter="cancelBubble" nodeType="interactiveSeq">
                <p:stCondLst>
                  <p:cond evt="onClick" delay="0">
                    <p:tgtEl>
                      <p:spTgt spid="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4"/>
                                        </p:tgtEl>
                                      </p:cBhvr>
                                    </p:animEffect>
                                    <p:animScale>
                                      <p:cBhvr>
                                        <p:cTn id="77"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8"/>
                                        </p:tgtEl>
                                      </p:cBhvr>
                                    </p:animEffect>
                                    <p:animScale>
                                      <p:cBhvr>
                                        <p:cTn id="8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738282" y="2500306"/>
            <a:ext cx="8358246" cy="911941"/>
          </a:xfrm>
          <a:prstGeom prst="rect">
            <a:avLst/>
          </a:prstGeom>
          <a:noFill/>
        </p:spPr>
        <p:txBody>
          <a:bodyPr wrap="none" lIns="121917" tIns="60958" rIns="121917" bIns="60958" rtlCol="0">
            <a:prstTxWarp prst="textWave1">
              <a:avLst>
                <a:gd name="adj1" fmla="val 12500"/>
                <a:gd name="adj2" fmla="val -176"/>
              </a:avLst>
            </a:prstTxWarp>
            <a:spAutoFit/>
          </a:bodyPr>
          <a:lstStyle/>
          <a:p>
            <a:r>
              <a:rPr lang="en-US" sz="3700" b="1" dirty="0" err="1" smtClean="0">
                <a:solidFill>
                  <a:srgbClr val="FF0000"/>
                </a:solidFill>
                <a:latin typeface="Times New Roman" pitchFamily="18" charset="0"/>
                <a:cs typeface="Times New Roman" pitchFamily="18" charset="0"/>
              </a:rPr>
              <a:t>CẢM</a:t>
            </a:r>
            <a:r>
              <a:rPr lang="en-US" sz="3700" b="1" dirty="0" smtClean="0">
                <a:solidFill>
                  <a:srgbClr val="FF0000"/>
                </a:solidFill>
                <a:latin typeface="Times New Roman" pitchFamily="18" charset="0"/>
                <a:cs typeface="Times New Roman" pitchFamily="18" charset="0"/>
              </a:rPr>
              <a:t> </a:t>
            </a:r>
            <a:r>
              <a:rPr lang="en-US" sz="3700" b="1" dirty="0" err="1" smtClean="0">
                <a:solidFill>
                  <a:srgbClr val="FF0000"/>
                </a:solidFill>
                <a:latin typeface="Times New Roman" pitchFamily="18" charset="0"/>
                <a:cs typeface="Times New Roman" pitchFamily="18" charset="0"/>
              </a:rPr>
              <a:t>ƠN</a:t>
            </a:r>
            <a:r>
              <a:rPr lang="en-US" sz="3700" b="1" dirty="0" smtClean="0">
                <a:solidFill>
                  <a:srgbClr val="FF0000"/>
                </a:solidFill>
                <a:latin typeface="Times New Roman" pitchFamily="18" charset="0"/>
                <a:cs typeface="Times New Roman" pitchFamily="18" charset="0"/>
              </a:rPr>
              <a:t> </a:t>
            </a:r>
            <a:r>
              <a:rPr lang="en-US" sz="3700" b="1" dirty="0" err="1" smtClean="0">
                <a:solidFill>
                  <a:srgbClr val="FF0000"/>
                </a:solidFill>
                <a:latin typeface="Times New Roman" pitchFamily="18" charset="0"/>
                <a:cs typeface="Times New Roman" pitchFamily="18" charset="0"/>
              </a:rPr>
              <a:t>QUÝ</a:t>
            </a:r>
            <a:r>
              <a:rPr lang="en-US" sz="3700" b="1" dirty="0" smtClean="0">
                <a:solidFill>
                  <a:srgbClr val="FF0000"/>
                </a:solidFill>
                <a:latin typeface="Times New Roman" pitchFamily="18" charset="0"/>
                <a:cs typeface="Times New Roman" pitchFamily="18" charset="0"/>
              </a:rPr>
              <a:t> </a:t>
            </a:r>
            <a:r>
              <a:rPr lang="en-US" sz="3700" b="1" dirty="0" err="1" smtClean="0">
                <a:solidFill>
                  <a:srgbClr val="FF0000"/>
                </a:solidFill>
                <a:latin typeface="Times New Roman" pitchFamily="18" charset="0"/>
                <a:cs typeface="Times New Roman" pitchFamily="18" charset="0"/>
              </a:rPr>
              <a:t>THẦY</a:t>
            </a:r>
            <a:r>
              <a:rPr lang="en-US" sz="3700" b="1" dirty="0" smtClean="0">
                <a:solidFill>
                  <a:srgbClr val="FF0000"/>
                </a:solidFill>
                <a:latin typeface="Times New Roman" pitchFamily="18" charset="0"/>
                <a:cs typeface="Times New Roman" pitchFamily="18" charset="0"/>
              </a:rPr>
              <a:t> </a:t>
            </a:r>
            <a:r>
              <a:rPr lang="en-US" sz="3700" b="1" dirty="0" err="1" smtClean="0">
                <a:solidFill>
                  <a:srgbClr val="FF0000"/>
                </a:solidFill>
                <a:latin typeface="Times New Roman" pitchFamily="18" charset="0"/>
                <a:cs typeface="Times New Roman" pitchFamily="18" charset="0"/>
              </a:rPr>
              <a:t>CỐ</a:t>
            </a:r>
            <a:r>
              <a:rPr lang="en-US" sz="3700" b="1" dirty="0" smtClean="0">
                <a:solidFill>
                  <a:srgbClr val="FF0000"/>
                </a:solidFill>
                <a:latin typeface="Times New Roman" pitchFamily="18" charset="0"/>
                <a:cs typeface="Times New Roman" pitchFamily="18" charset="0"/>
              </a:rPr>
              <a:t> </a:t>
            </a:r>
            <a:r>
              <a:rPr lang="en-US" sz="3700" b="1" dirty="0" err="1" smtClean="0">
                <a:solidFill>
                  <a:srgbClr val="FF0000"/>
                </a:solidFill>
                <a:latin typeface="Times New Roman" pitchFamily="18" charset="0"/>
                <a:cs typeface="Times New Roman" pitchFamily="18" charset="0"/>
              </a:rPr>
              <a:t>VÀ</a:t>
            </a:r>
            <a:r>
              <a:rPr lang="en-US" sz="3700" b="1" dirty="0" smtClean="0">
                <a:solidFill>
                  <a:srgbClr val="FF0000"/>
                </a:solidFill>
                <a:latin typeface="Times New Roman" pitchFamily="18" charset="0"/>
                <a:cs typeface="Times New Roman" pitchFamily="18" charset="0"/>
              </a:rPr>
              <a:t> </a:t>
            </a:r>
            <a:r>
              <a:rPr lang="en-US" sz="3700" b="1" dirty="0" err="1" smtClean="0">
                <a:solidFill>
                  <a:srgbClr val="FF0000"/>
                </a:solidFill>
                <a:latin typeface="Times New Roman" pitchFamily="18" charset="0"/>
                <a:cs typeface="Times New Roman" pitchFamily="18" charset="0"/>
              </a:rPr>
              <a:t>CÁC</a:t>
            </a:r>
            <a:r>
              <a:rPr lang="en-US" sz="3700" b="1" dirty="0" smtClean="0">
                <a:solidFill>
                  <a:srgbClr val="FF0000"/>
                </a:solidFill>
                <a:latin typeface="Times New Roman" pitchFamily="18" charset="0"/>
                <a:cs typeface="Times New Roman" pitchFamily="18" charset="0"/>
              </a:rPr>
              <a:t> </a:t>
            </a:r>
            <a:r>
              <a:rPr lang="en-US" sz="3700" b="1" dirty="0" err="1" smtClean="0">
                <a:solidFill>
                  <a:srgbClr val="FF0000"/>
                </a:solidFill>
                <a:latin typeface="Times New Roman" pitchFamily="18" charset="0"/>
                <a:cs typeface="Times New Roman" pitchFamily="18" charset="0"/>
              </a:rPr>
              <a:t>EM</a:t>
            </a:r>
            <a:endParaRPr lang="vi-VN" sz="3700" b="1" dirty="0">
              <a:solidFill>
                <a:srgbClr val="FF0000"/>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2791098" y="-2791095"/>
            <a:ext cx="6609809" cy="12192000"/>
          </a:xfrm>
          <a:prstGeom prst="rect">
            <a:avLst/>
          </a:prstGeom>
        </p:spPr>
      </p:pic>
      <p:sp>
        <p:nvSpPr>
          <p:cNvPr id="14" name="TextBox 13"/>
          <p:cNvSpPr txBox="1"/>
          <p:nvPr/>
        </p:nvSpPr>
        <p:spPr>
          <a:xfrm>
            <a:off x="2473235" y="2508072"/>
            <a:ext cx="8847908" cy="2246769"/>
          </a:xfrm>
          <a:prstGeom prst="rect">
            <a:avLst/>
          </a:prstGeom>
          <a:noFill/>
        </p:spPr>
        <p:txBody>
          <a:bodyPr wrap="square" rtlCol="0">
            <a:spAutoFit/>
          </a:bodyPr>
          <a:lstStyle/>
          <a:p>
            <a:r>
              <a:rPr lang="en-US" sz="3200" dirty="0" smtClean="0"/>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đọc</a:t>
            </a:r>
            <a:r>
              <a:rPr lang="en-US" sz="3200" b="1" dirty="0" smtClean="0">
                <a:latin typeface="Times New Roman" panose="02020603050405020304" pitchFamily="18" charset="0"/>
                <a:cs typeface="Times New Roman" panose="02020603050405020304" pitchFamily="18" charset="0"/>
              </a:rPr>
              <a:t> to </a:t>
            </a:r>
            <a:r>
              <a:rPr lang="en-US" sz="3200" b="1" dirty="0" err="1" smtClean="0">
                <a:latin typeface="Times New Roman" panose="02020603050405020304" pitchFamily="18" charset="0"/>
                <a:cs typeface="Times New Roman" panose="02020603050405020304" pitchFamily="18" charset="0"/>
              </a:rPr>
              <a:t>đoạn</a:t>
            </a:r>
            <a:r>
              <a:rPr lang="en-US" sz="3200" b="1" dirty="0" smtClean="0">
                <a:latin typeface="Times New Roman" panose="02020603050405020304" pitchFamily="18" charset="0"/>
                <a:cs typeface="Times New Roman" panose="02020603050405020304" pitchFamily="18" charset="0"/>
              </a:rPr>
              <a:t> 3</a:t>
            </a:r>
          </a:p>
          <a:p>
            <a:r>
              <a:rPr lang="en-US" sz="3200" b="1" dirty="0" err="1" smtClean="0">
                <a:latin typeface="Times New Roman" panose="02020603050405020304" pitchFamily="18" charset="0"/>
                <a:cs typeface="Times New Roman" panose="02020603050405020304" pitchFamily="18" charset="0"/>
              </a:rPr>
              <a:t>Bài</a:t>
            </a:r>
            <a:r>
              <a:rPr lang="en-US" sz="3200" b="1" dirty="0" smtClean="0">
                <a:latin typeface="Times New Roman" panose="02020603050405020304" pitchFamily="18" charset="0"/>
                <a:cs typeface="Times New Roman" panose="02020603050405020304" pitchFamily="18" charset="0"/>
              </a:rPr>
              <a:t> 11: </a:t>
            </a:r>
            <a:r>
              <a:rPr lang="en-US" sz="3200" b="1" dirty="0" err="1" smtClean="0">
                <a:latin typeface="Times New Roman" panose="02020603050405020304" pitchFamily="18" charset="0"/>
                <a:cs typeface="Times New Roman" panose="02020603050405020304" pitchFamily="18" charset="0"/>
              </a:rPr>
              <a:t>Lời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giải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toán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đặc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biệt</a:t>
            </a:r>
            <a:endParaRPr lang="en-US" sz="4400" b="1" dirty="0" smtClean="0">
              <a:latin typeface="HP001 4 hàng" panose="020B0603050302020204" pitchFamily="34" charset="0"/>
              <a:cs typeface="Times New Roman" panose="02020603050405020304" pitchFamily="18" charset="0"/>
            </a:endParaRPr>
          </a:p>
          <a:p>
            <a:endParaRPr lang="en-US" sz="3200" dirty="0" smtClean="0">
              <a:solidFill>
                <a:srgbClr val="0070C0"/>
              </a:solidFill>
            </a:endParaRPr>
          </a:p>
          <a:p>
            <a:endParaRPr lang="en-US" sz="4400" b="1" dirty="0">
              <a:solidFill>
                <a:srgbClr val="0000FF"/>
              </a:solidFill>
              <a:latin typeface="HP001 4 hàng" panose="020B0603050302020204" pitchFamily="34" charset="0"/>
              <a:cs typeface="Times New Roman" panose="02020603050405020304" pitchFamily="18" charset="0"/>
            </a:endParaRPr>
          </a:p>
        </p:txBody>
      </p:sp>
      <p:pic>
        <p:nvPicPr>
          <p:cNvPr id="16"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267153" y="4995945"/>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10914656" y="4769463"/>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7561165">
            <a:off x="11210744" y="-529648"/>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247666" y="-726613"/>
            <a:ext cx="1401025" cy="21586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102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2667971" y="-2667971"/>
            <a:ext cx="6856058" cy="12192000"/>
          </a:xfrm>
          <a:prstGeom prst="rect">
            <a:avLst/>
          </a:prstGeom>
        </p:spPr>
      </p:pic>
      <p:sp>
        <p:nvSpPr>
          <p:cNvPr id="14" name="TextBox 13"/>
          <p:cNvSpPr txBox="1"/>
          <p:nvPr/>
        </p:nvSpPr>
        <p:spPr>
          <a:xfrm>
            <a:off x="1637212" y="1502229"/>
            <a:ext cx="9231085" cy="3231654"/>
          </a:xfrm>
          <a:prstGeom prst="rect">
            <a:avLst/>
          </a:prstGeom>
          <a:noFill/>
        </p:spPr>
        <p:txBody>
          <a:bodyPr wrap="square" rtlCol="0">
            <a:spAutoFit/>
          </a:bodyPr>
          <a:lstStyle/>
          <a:p>
            <a:pPr algn="just"/>
            <a:r>
              <a:rPr lang="en-US" sz="3200" dirty="0" smtClean="0">
                <a:solidFill>
                  <a:srgbClr val="0070C0"/>
                </a:solidFill>
                <a:latin typeface="Times New Roman" pitchFamily="18" charset="0"/>
                <a:cs typeface="Times New Roman" pitchFamily="18" charset="0"/>
              </a:rPr>
              <a:t>       </a:t>
            </a:r>
            <a:r>
              <a:rPr lang="vi-VN" sz="3200" dirty="0" smtClean="0">
                <a:latin typeface="Times New Roman" pitchFamily="18" charset="0"/>
                <a:cs typeface="Times New Roman"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 Lời giải bài toán được viết bằng thơ! À, ra thế!</a:t>
            </a:r>
          </a:p>
          <a:p>
            <a:endParaRPr lang="en-US" sz="4400" b="1" dirty="0">
              <a:latin typeface="+mj-lt"/>
              <a:cs typeface="Times New Roman" panose="02020603050405020304" pitchFamily="18" charset="0"/>
            </a:endParaRPr>
          </a:p>
        </p:txBody>
      </p:sp>
      <p:pic>
        <p:nvPicPr>
          <p:cNvPr id="16"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613421" y="5126573"/>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630838" y="-1005503"/>
            <a:ext cx="1401025" cy="201100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11212813" y="-1079311"/>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11125729" y="5099424"/>
            <a:ext cx="1401025" cy="21586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776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3781943" y="-1685587"/>
            <a:ext cx="4279778" cy="10319657"/>
          </a:xfrm>
          <a:prstGeom prst="rect">
            <a:avLst/>
          </a:prstGeom>
        </p:spPr>
      </p:pic>
      <p:pic>
        <p:nvPicPr>
          <p:cNvPr id="16"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290200" y="4551807"/>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307618" y="136561"/>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10653401" y="319443"/>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10635982" y="4081545"/>
            <a:ext cx="1401025" cy="215861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xmlns="" id="{81D63790-68FE-32CA-6AFA-0C82DF8E3878}"/>
              </a:ext>
            </a:extLst>
          </p:cNvPr>
          <p:cNvSpPr txBox="1"/>
          <p:nvPr/>
        </p:nvSpPr>
        <p:spPr>
          <a:xfrm>
            <a:off x="1358537" y="2664822"/>
            <a:ext cx="9405256" cy="578882"/>
          </a:xfrm>
          <a:prstGeom prst="round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2800" b="1" dirty="0" smtClean="0">
                <a:solidFill>
                  <a:srgbClr val="002060"/>
                </a:solidFill>
                <a:latin typeface="Nunito Black" pitchFamily="2" charset="0"/>
              </a:rPr>
              <a:t>     </a:t>
            </a:r>
            <a:r>
              <a:rPr lang="en-US" sz="2800" b="1" dirty="0" err="1" smtClean="0">
                <a:solidFill>
                  <a:schemeClr val="bg1"/>
                </a:solidFill>
                <a:latin typeface="Times New Roman" pitchFamily="18" charset="0"/>
                <a:cs typeface="Times New Roman" pitchFamily="18" charset="0"/>
              </a:rPr>
              <a:t>Vích</a:t>
            </a:r>
            <a:r>
              <a:rPr lang="en-US" sz="2800" b="1" dirty="0" smtClean="0">
                <a:solidFill>
                  <a:schemeClr val="bg1"/>
                </a:solidFill>
                <a:latin typeface="Times New Roman" pitchFamily="18" charset="0"/>
                <a:cs typeface="Times New Roman" pitchFamily="18" charset="0"/>
              </a:rPr>
              <a:t>-to </a:t>
            </a:r>
            <a:r>
              <a:rPr lang="en-US" sz="2800" b="1" dirty="0" err="1">
                <a:solidFill>
                  <a:schemeClr val="bg1"/>
                </a:solidFill>
                <a:latin typeface="Times New Roman" pitchFamily="18" charset="0"/>
                <a:cs typeface="Times New Roman" pitchFamily="18" charset="0"/>
              </a:rPr>
              <a:t>Huy-gô</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đã</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bộc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lộ</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năng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khiếu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gì</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từ</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rất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sớm</a:t>
            </a:r>
            <a:r>
              <a:rPr lang="en-US" sz="2800" b="1" dirty="0">
                <a:solidFill>
                  <a:schemeClr val="bg1"/>
                </a:solidFill>
                <a:latin typeface="Times New Roman" pitchFamily="18" charset="0"/>
                <a:cs typeface="Times New Roman" pitchFamily="18" charset="0"/>
              </a:rPr>
              <a:t>?</a:t>
            </a:r>
            <a:endParaRPr lang="vi-VN" sz="2800" b="1" i="0" dirty="0">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42776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3781943" y="-1685587"/>
            <a:ext cx="4279778" cy="10319657"/>
          </a:xfrm>
          <a:prstGeom prst="rect">
            <a:avLst/>
          </a:prstGeom>
        </p:spPr>
      </p:pic>
      <p:pic>
        <p:nvPicPr>
          <p:cNvPr id="16"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290200" y="4551807"/>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307618" y="136561"/>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10653401" y="319443"/>
            <a:ext cx="1401025" cy="215861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Káº¿t quáº£ hÃ¬nh áº£nh cho rose cartoon png pink">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rot="17978891">
            <a:off x="10635982" y="4081545"/>
            <a:ext cx="1401025" cy="215861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xmlns="" id="{81D63790-68FE-32CA-6AFA-0C82DF8E3878}"/>
              </a:ext>
            </a:extLst>
          </p:cNvPr>
          <p:cNvSpPr txBox="1"/>
          <p:nvPr/>
        </p:nvSpPr>
        <p:spPr>
          <a:xfrm>
            <a:off x="1358537" y="2664822"/>
            <a:ext cx="9405256" cy="1055608"/>
          </a:xfrm>
          <a:prstGeom prst="round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800" b="1" dirty="0" smtClean="0">
                <a:solidFill>
                  <a:srgbClr val="002060"/>
                </a:solidFill>
                <a:latin typeface="Nunito Black" pitchFamily="2" charset="0"/>
              </a:rPr>
              <a:t>  </a:t>
            </a:r>
            <a:r>
              <a:rPr lang="vi-VN" sz="2800" b="1" dirty="0" smtClean="0">
                <a:solidFill>
                  <a:srgbClr val="000000"/>
                </a:solidFill>
                <a:latin typeface="Nunito" pitchFamily="2" charset="0"/>
              </a:rPr>
              <a:t>Vích-tô Huy-gô đã bộc lộ năng khiếu thơ ca của mình từ rất sớm.</a:t>
            </a:r>
            <a:endParaRPr lang="vi-VN" sz="2800" b="1" i="0" dirty="0">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42776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0CE1472-3DF4-0955-94B3-0E5ED746F3E8}"/>
              </a:ext>
            </a:extLst>
          </p:cNvPr>
          <p:cNvPicPr>
            <a:picLocks noChangeAspect="1"/>
          </p:cNvPicPr>
          <p:nvPr/>
        </p:nvPicPr>
        <p:blipFill rotWithShape="1">
          <a:blip r:embed="rId3"/>
          <a:srcRect r="88722"/>
          <a:stretch/>
        </p:blipFill>
        <p:spPr>
          <a:xfrm>
            <a:off x="1066800" y="228600"/>
            <a:ext cx="1143000" cy="914400"/>
          </a:xfrm>
          <a:prstGeom prst="rect">
            <a:avLst/>
          </a:prstGeom>
        </p:spPr>
      </p:pic>
      <p:sp>
        <p:nvSpPr>
          <p:cNvPr id="6" name="Cloud 5">
            <a:extLst>
              <a:ext uri="{FF2B5EF4-FFF2-40B4-BE49-F238E27FC236}">
                <a16:creationId xmlns="" xmlns:a16="http://schemas.microsoft.com/office/drawing/2014/main" id="{9983C60C-E901-DAA5-AC1C-ABD9B76BCFAC}"/>
              </a:ext>
            </a:extLst>
          </p:cNvPr>
          <p:cNvSpPr/>
          <p:nvPr/>
        </p:nvSpPr>
        <p:spPr>
          <a:xfrm>
            <a:off x="7453322" y="1685544"/>
            <a:ext cx="4586279" cy="1895856"/>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err="1" smtClean="0">
                <a:ln w="0"/>
                <a:solidFill>
                  <a:schemeClr val="accent1"/>
                </a:solidFill>
                <a:effectLst>
                  <a:outerShdw blurRad="38100" dist="25400" dir="5400000" algn="ctr" rotWithShape="0">
                    <a:srgbClr val="6E747A">
                      <a:alpha val="43000"/>
                    </a:srgbClr>
                  </a:outerShdw>
                </a:effectLst>
                <a:latin typeface="Nunito Black" pitchFamily="2" charset="0"/>
              </a:rPr>
              <a:t>Thảo</a:t>
            </a:r>
            <a:r>
              <a:rPr lang="en-US" sz="2600" dirty="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600" dirty="0" err="1" smtClean="0">
                <a:ln w="0"/>
                <a:solidFill>
                  <a:schemeClr val="accent1"/>
                </a:solidFill>
                <a:effectLst>
                  <a:outerShdw blurRad="38100" dist="25400" dir="5400000" algn="ctr" rotWithShape="0">
                    <a:srgbClr val="6E747A">
                      <a:alpha val="43000"/>
                    </a:srgbClr>
                  </a:outerShdw>
                </a:effectLst>
                <a:latin typeface="Nunito Black" pitchFamily="2" charset="0"/>
              </a:rPr>
              <a:t>luận</a:t>
            </a:r>
            <a:r>
              <a:rPr lang="en-US" sz="2600" dirty="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400" dirty="0" err="1" smtClean="0">
                <a:ln w="0"/>
                <a:solidFill>
                  <a:schemeClr val="accent1"/>
                </a:solidFill>
                <a:effectLst>
                  <a:outerShdw blurRad="38100" dist="25400" dir="5400000" algn="ctr" rotWithShape="0">
                    <a:srgbClr val="6E747A">
                      <a:alpha val="43000"/>
                    </a:srgbClr>
                  </a:outerShdw>
                </a:effectLst>
                <a:latin typeface="Nunito Black" pitchFamily="2" charset="0"/>
              </a:rPr>
              <a:t>nhóm</a:t>
            </a:r>
            <a:r>
              <a:rPr lang="en-US" sz="2400" dirty="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400" dirty="0" err="1" smtClean="0">
                <a:ln w="0"/>
                <a:solidFill>
                  <a:schemeClr val="accent1"/>
                </a:solidFill>
                <a:effectLst>
                  <a:outerShdw blurRad="38100" dist="25400" dir="5400000" algn="ctr" rotWithShape="0">
                    <a:srgbClr val="6E747A">
                      <a:alpha val="43000"/>
                    </a:srgbClr>
                  </a:outerShdw>
                </a:effectLst>
                <a:latin typeface="Nunito Black" pitchFamily="2" charset="0"/>
              </a:rPr>
              <a:t>đôi</a:t>
            </a:r>
            <a:endParaRPr lang="en-US" sz="2600" dirty="0">
              <a:ln w="0"/>
              <a:solidFill>
                <a:schemeClr val="accent1"/>
              </a:solidFill>
              <a:effectLst>
                <a:outerShdw blurRad="38100" dist="25400" dir="5400000" algn="ctr" rotWithShape="0">
                  <a:srgbClr val="6E747A">
                    <a:alpha val="43000"/>
                  </a:srgbClr>
                </a:outerShdw>
              </a:effectLst>
              <a:latin typeface="Nunito Black" pitchFamily="2" charset="0"/>
            </a:endParaRPr>
          </a:p>
        </p:txBody>
      </p:sp>
      <p:pic>
        <p:nvPicPr>
          <p:cNvPr id="2" name="Picture 1"/>
          <p:cNvPicPr>
            <a:picLocks noChangeAspect="1"/>
          </p:cNvPicPr>
          <p:nvPr/>
        </p:nvPicPr>
        <p:blipFill>
          <a:blip r:embed="rId4"/>
          <a:stretch>
            <a:fillRect/>
          </a:stretch>
        </p:blipFill>
        <p:spPr>
          <a:xfrm>
            <a:off x="2194561" y="652272"/>
            <a:ext cx="5423171" cy="1524000"/>
          </a:xfrm>
          <a:prstGeom prst="rect">
            <a:avLst/>
          </a:prstGeom>
        </p:spPr>
      </p:pic>
      <p:pic>
        <p:nvPicPr>
          <p:cNvPr id="8" name="Picture 7"/>
          <p:cNvPicPr>
            <a:picLocks noChangeAspect="1"/>
          </p:cNvPicPr>
          <p:nvPr/>
        </p:nvPicPr>
        <p:blipFill>
          <a:blip r:embed="rId5"/>
          <a:stretch>
            <a:fillRect/>
          </a:stretch>
        </p:blipFill>
        <p:spPr>
          <a:xfrm>
            <a:off x="8229600" y="3761041"/>
            <a:ext cx="3962400" cy="3206330"/>
          </a:xfrm>
          <a:prstGeom prst="rect">
            <a:avLst/>
          </a:prstGeom>
        </p:spPr>
      </p:pic>
    </p:spTree>
    <p:extLst>
      <p:ext uri="{BB962C8B-B14F-4D97-AF65-F5344CB8AC3E}">
        <p14:creationId xmlns:p14="http://schemas.microsoft.com/office/powerpoint/2010/main" xmlns="" val="211025647"/>
      </p:ext>
    </p:extLst>
  </p:cSld>
  <p:clrMapOvr>
    <a:masterClrMapping/>
  </p:clrMapOvr>
  <mc:AlternateContent xmlns:mc="http://schemas.openxmlformats.org/markup-compatibility/2006">
    <mc:Choice xmlns:p14="http://schemas.microsoft.com/office/powerpoint/2010/main" xmlns="" Requires="p14">
      <p:transition spd="slow" p14:dur="1500">
        <p14:ripple dir="l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38282" y="500042"/>
            <a:ext cx="9220200" cy="5867400"/>
          </a:xfrm>
          <a:prstGeom prst="rect">
            <a:avLst/>
          </a:prstGeom>
          <a:ln>
            <a:noFill/>
          </a:ln>
          <a:effectLst>
            <a:softEdge rad="112500"/>
          </a:effectLst>
        </p:spPr>
      </p:pic>
    </p:spTree>
    <p:extLst>
      <p:ext uri="{BB962C8B-B14F-4D97-AF65-F5344CB8AC3E}">
        <p14:creationId xmlns:p14="http://schemas.microsoft.com/office/powerpoint/2010/main" xmlns="" val="2596451339"/>
      </p:ext>
    </p:extLst>
  </p:cSld>
  <p:clrMapOvr>
    <a:masterClrMapping/>
  </p:clrMapOvr>
  <mc:AlternateContent xmlns:mc="http://schemas.openxmlformats.org/markup-compatibility/2006">
    <mc:Choice xmlns:p14="http://schemas.microsoft.com/office/powerpoint/2010/main" xmlns="" Requires="p14">
      <p:transition spd="slow" p14:dur="1500">
        <p14:ripple dir="ld"/>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1698</TotalTime>
  <Words>1506</Words>
  <Application>Microsoft Office PowerPoint</Application>
  <PresentationFormat>Custom</PresentationFormat>
  <Paragraphs>134</Paragraphs>
  <Slides>33</Slides>
  <Notes>0</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Arial</vt:lpstr>
      <vt:lpstr>VN-NTime</vt:lpstr>
      <vt:lpstr>Times New Roman</vt:lpstr>
      <vt:lpstr>Calibri</vt:lpstr>
      <vt:lpstr>HP001 4 hàng</vt:lpstr>
      <vt:lpstr>Nunito Black</vt:lpstr>
      <vt:lpstr>Nunito</vt:lpstr>
      <vt:lpstr>Open Sans</vt:lpstr>
      <vt:lpstr>#9Slide03 AmpleSoft Bold</vt:lpstr>
      <vt:lpstr>Baloo 2 Medium</vt:lpstr>
      <vt:lpstr>Baloo 2 SemiBold</vt:lpstr>
      <vt:lpstr>Wingdings</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TIẾN MẠNH</cp:lastModifiedBy>
  <cp:revision>149</cp:revision>
  <dcterms:created xsi:type="dcterms:W3CDTF">2006-08-16T00:00:00Z</dcterms:created>
  <dcterms:modified xsi:type="dcterms:W3CDTF">2022-10-06T03:35:59Z</dcterms:modified>
  <dc:identifier>DAFDiO2oNAs</dc:identifier>
</cp:coreProperties>
</file>