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92" r:id="rId4"/>
    <p:sldId id="289" r:id="rId5"/>
    <p:sldId id="290" r:id="rId6"/>
    <p:sldId id="291" r:id="rId7"/>
    <p:sldId id="282" r:id="rId8"/>
    <p:sldId id="271" r:id="rId9"/>
    <p:sldId id="272" r:id="rId10"/>
    <p:sldId id="274" r:id="rId11"/>
    <p:sldId id="284" r:id="rId12"/>
    <p:sldId id="293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2" autoAdjust="0"/>
    <p:restoredTop sz="94660"/>
  </p:normalViewPr>
  <p:slideViewPr>
    <p:cSldViewPr snapToGrid="0">
      <p:cViewPr varScale="1">
        <p:scale>
          <a:sx n="61" d="100"/>
          <a:sy n="61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404FF-1C17-4BD9-A3CD-EEBE69D5969C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0E63A-0C2F-4A11-8B10-1ECF2EBD7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76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135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0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1942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3125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718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25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873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5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67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840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69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348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153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7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425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5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t="67000"/>
          <a:stretch>
            <a:fillRect/>
          </a:stretch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/>
          <a:srcRect l="20108"/>
          <a:stretch>
            <a:fillRect/>
          </a:stretch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screen"/>
          <a:srcRect r="71323"/>
          <a:stretch>
            <a:fillRect/>
          </a:stretch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screen"/>
          <a:srcRect t="27667" r="71323" b="9000"/>
          <a:stretch>
            <a:fillRect/>
          </a:stretch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208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897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919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26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42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528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86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13958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784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180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248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842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315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844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7180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242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103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302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8630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83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0194-A8FB-411F-BE22-32A66D0D077D}" type="datetimeFigureOut">
              <a:rPr lang="vi-VN" smtClean="0"/>
              <a:pPr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3F76-CCA0-4BE0-9F91-FC06324612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828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91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94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slide" Target="slide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slide" Target="slide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0070324033529604">
            <a:extLst>
              <a:ext uri="{FF2B5EF4-FFF2-40B4-BE49-F238E27FC236}">
                <a16:creationId xmlns="" xmlns:a16="http://schemas.microsoft.com/office/drawing/2014/main" id="{4EBEE773-ED61-419C-AE2F-7718D5F6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65"/>
            <a:ext cx="12192000" cy="687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>
            <a:extLst>
              <a:ext uri="{FF2B5EF4-FFF2-40B4-BE49-F238E27FC236}">
                <a16:creationId xmlns="" xmlns:a16="http://schemas.microsoft.com/office/drawing/2014/main" id="{8FE7F3D1-E57A-4AFF-AC2D-38EA0251B3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7356" y="2557221"/>
            <a:ext cx="9984740" cy="1276351"/>
          </a:xfrm>
          <a:prstGeom prst="rect">
            <a:avLst/>
          </a:prstGeom>
        </p:spPr>
        <p:txBody>
          <a:bodyPr wrap="none" lIns="121904" tIns="60952" rIns="121904" bIns="60952" fromWordArt="1"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7200" b="1" kern="10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sz="6400" b="1" kern="10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thầy cô giáo về dự giờ lớp</a:t>
            </a:r>
            <a:r>
              <a:rPr lang="en-US" sz="6400" b="1" kern="10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spc="3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3A1</a:t>
            </a:r>
            <a:endParaRPr lang="vi-VN" sz="6400" b="1" kern="10" spc="3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E0D97D-F5F5-4C47-B7C6-37519715840C}"/>
              </a:ext>
            </a:extLst>
          </p:cNvPr>
          <p:cNvSpPr txBox="1"/>
          <p:nvPr/>
        </p:nvSpPr>
        <p:spPr>
          <a:xfrm>
            <a:off x="1244409" y="1053885"/>
            <a:ext cx="10159802" cy="3060915"/>
          </a:xfrm>
          <a:prstGeom prst="rect">
            <a:avLst/>
          </a:prstGeom>
          <a:noFill/>
        </p:spPr>
        <p:txBody>
          <a:bodyPr spcFirstLastPara="1" wrap="none" lIns="121904" tIns="60952" rIns="121904" bIns="60952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75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Nhiệt liệt chào mừng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00AF14-174A-4C56-B3A4-DEF4A2764B8A}"/>
              </a:ext>
            </a:extLst>
          </p:cNvPr>
          <p:cNvSpPr txBox="1"/>
          <p:nvPr/>
        </p:nvSpPr>
        <p:spPr>
          <a:xfrm>
            <a:off x="3177152" y="4601061"/>
            <a:ext cx="6106333" cy="992515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164241"/>
            <a:ext cx="10799298" cy="63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743200"/>
            <a:ext cx="9474871" cy="1187054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QUÝ THẦY CÔ GIÁO VÀ CÁC EM</a:t>
            </a:r>
            <a:endParaRPr lang="en-US" sz="43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934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ẽ Tay Bọ Rùa Bảy điểm Dễ Thương Miễn Phí 抠 Png Hình ảnh | Định dạng hình  ảnh PSD 610663515| vn.lovepik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" r="1" b="11469"/>
          <a:stretch>
            <a:fillRect/>
          </a:stretch>
        </p:blipFill>
        <p:spPr bwMode="auto">
          <a:xfrm>
            <a:off x="8401685" y="2785745"/>
            <a:ext cx="4702810" cy="4159885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33400"/>
            <a:ext cx="8447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71D4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71D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1D4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>
              <a:solidFill>
                <a:srgbClr val="71D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32021" y="2252199"/>
            <a:ext cx="914400" cy="10058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 rot="20963322">
            <a:off x="2657120" y="2296463"/>
            <a:ext cx="914400" cy="10058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 rot="317388">
            <a:off x="7344827" y="5269200"/>
            <a:ext cx="914400" cy="11572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 rot="21122975">
            <a:off x="6942157" y="3743087"/>
            <a:ext cx="914400" cy="10058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47" name="Rectangle 46"/>
          <p:cNvSpPr/>
          <p:nvPr/>
        </p:nvSpPr>
        <p:spPr>
          <a:xfrm rot="363369">
            <a:off x="3835399" y="2031999"/>
            <a:ext cx="1055915" cy="1277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 rot="21268726">
            <a:off x="8493789" y="5260823"/>
            <a:ext cx="1017788" cy="12074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 rot="20908283">
            <a:off x="5277407" y="2259119"/>
            <a:ext cx="914400" cy="1005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7" name="Rectangle 56"/>
          <p:cNvSpPr/>
          <p:nvPr/>
        </p:nvSpPr>
        <p:spPr>
          <a:xfrm rot="240000">
            <a:off x="4423230" y="3896806"/>
            <a:ext cx="914400" cy="10058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38253" y="3715656"/>
            <a:ext cx="1096375" cy="1262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392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ẽ Tay Bọ Rùa Bảy điểm Dễ Thương Miễn Phí 抠 Png Hình ảnh | Định dạng hình  ảnh PSD 610663515| vn.lovepik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" r="1" b="11469"/>
          <a:stretch>
            <a:fillRect/>
          </a:stretch>
        </p:blipFill>
        <p:spPr bwMode="auto">
          <a:xfrm>
            <a:off x="8401685" y="2785745"/>
            <a:ext cx="4702810" cy="4159885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16290" y="1157923"/>
            <a:ext cx="9203005" cy="27269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 algn="ctr"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3945064" y="4598622"/>
            <a:ext cx="4733986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AutoShape 5">
            <a:hlinkClick r:id="rId5" action="ppaction://hlinksldjump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9871710" y="639886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35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ẽ Tay Bọ Rùa Bảy điểm Dễ Thương Miễn Phí 抠 Png Hình ảnh | Định dạng hình  ảnh PSD 610663515| vn.lovepik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" r="1" b="11469"/>
          <a:stretch>
            <a:fillRect/>
          </a:stretch>
        </p:blipFill>
        <p:spPr bwMode="auto">
          <a:xfrm>
            <a:off x="8401685" y="2785745"/>
            <a:ext cx="4702810" cy="4159885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16290" y="1157923"/>
            <a:ext cx="9203005" cy="27269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 algn="ctr"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3945064" y="4598622"/>
            <a:ext cx="4733986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AutoShape 5">
            <a:hlinkClick r:id="rId5" action="ppaction://hlinksldjump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9871710" y="639886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35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=""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1" y="1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932" y="447087"/>
            <a:ext cx="1096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11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2024</a:t>
            </a:r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2310" y="1441343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67415"/>
            <a:ext cx="10523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algn="ctr"/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Từ chỉ đặc điểm. Câu k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endParaRPr lang="en-US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75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64194" y="171939"/>
            <a:ext cx="959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68841" y="818270"/>
            <a:ext cx="41993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phắc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66018" y="2987539"/>
            <a:ext cx="1096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680479" y="818270"/>
            <a:ext cx="5044348" cy="262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  <a:p>
            <a:pPr algn="just">
              <a:lnSpc>
                <a:spcPct val="150000"/>
              </a:lnSpc>
            </a:pP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4916" y="4231039"/>
            <a:ext cx="10166888" cy="836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nl-NL" sz="3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36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255363" y="4510007"/>
            <a:ext cx="495946" cy="3874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424" y="5238428"/>
            <a:ext cx="943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922" y="2340243"/>
            <a:ext cx="90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5912" y="5873858"/>
            <a:ext cx="10104895" cy="7284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,….</a:t>
            </a:r>
          </a:p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942815" y="6010760"/>
            <a:ext cx="495946" cy="3874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7" grpId="0"/>
      <p:bldP spid="13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0" y="7727"/>
            <a:ext cx="7532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05149" y="854470"/>
            <a:ext cx="65873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05150" y="1569638"/>
            <a:ext cx="658731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05149" y="2330504"/>
            <a:ext cx="658731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793363" y="874924"/>
            <a:ext cx="2331837" cy="502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793363" y="1621599"/>
            <a:ext cx="2331837" cy="502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CẢM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793363" y="2355974"/>
            <a:ext cx="2331837" cy="502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KHIẾN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>
            <a:stCxn id="5" idx="3"/>
          </p:cNvCxnSpPr>
          <p:nvPr/>
        </p:nvCxnSpPr>
        <p:spPr>
          <a:xfrm>
            <a:off x="7092462" y="1116080"/>
            <a:ext cx="1700901" cy="15802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</p:cNvCxnSpPr>
          <p:nvPr/>
        </p:nvCxnSpPr>
        <p:spPr>
          <a:xfrm>
            <a:off x="7092462" y="1831248"/>
            <a:ext cx="17009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11" idx="1"/>
          </p:cNvCxnSpPr>
          <p:nvPr/>
        </p:nvCxnSpPr>
        <p:spPr>
          <a:xfrm flipV="1">
            <a:off x="7092463" y="1126307"/>
            <a:ext cx="1700900" cy="14658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1444" y="3673098"/>
            <a:ext cx="1126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946" y="4308530"/>
            <a:ext cx="10833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23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497" y="250726"/>
            <a:ext cx="5697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0414" y="1551478"/>
            <a:ext cx="6834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35779" y="908851"/>
            <a:ext cx="65873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992" y="2178606"/>
            <a:ext cx="6455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Trong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có dấu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chấm than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có từ “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771485" y="2782628"/>
            <a:ext cx="116839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4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936" y="0"/>
            <a:ext cx="11127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4433" y="2774198"/>
            <a:ext cx="10926306" cy="9453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5431" y="3905575"/>
          <a:ext cx="11019294" cy="274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1966"/>
                <a:gridCol w="6137328"/>
              </a:tblGrid>
              <a:tr h="5606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huống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khiến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818726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phim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rạp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đừng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en-US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382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461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5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616</Words>
  <Application>Microsoft Office PowerPoint</Application>
  <PresentationFormat>Custom</PresentationFormat>
  <Paragraphs>77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DELL</cp:lastModifiedBy>
  <cp:revision>60</cp:revision>
  <dcterms:created xsi:type="dcterms:W3CDTF">2022-07-15T14:11:27Z</dcterms:created>
  <dcterms:modified xsi:type="dcterms:W3CDTF">2024-11-13T14:36:43Z</dcterms:modified>
</cp:coreProperties>
</file>