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76" r:id="rId3"/>
    <p:sldId id="277" r:id="rId4"/>
    <p:sldId id="279" r:id="rId5"/>
    <p:sldId id="278" r:id="rId6"/>
    <p:sldId id="281" r:id="rId7"/>
    <p:sldId id="404" r:id="rId8"/>
    <p:sldId id="430" r:id="rId9"/>
    <p:sldId id="280" r:id="rId10"/>
    <p:sldId id="282" r:id="rId11"/>
    <p:sldId id="264" r:id="rId12"/>
    <p:sldId id="428" r:id="rId13"/>
    <p:sldId id="265" r:id="rId14"/>
    <p:sldId id="284" r:id="rId15"/>
    <p:sldId id="283" r:id="rId16"/>
    <p:sldId id="431" r:id="rId17"/>
    <p:sldId id="422" r:id="rId18"/>
    <p:sldId id="423" r:id="rId19"/>
    <p:sldId id="261" r:id="rId20"/>
    <p:sldId id="262" r:id="rId21"/>
    <p:sldId id="263" r:id="rId22"/>
    <p:sldId id="420" r:id="rId23"/>
    <p:sldId id="421" r:id="rId24"/>
    <p:sldId id="429" r:id="rId25"/>
    <p:sldId id="385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FF"/>
    <a:srgbClr val="29AE9D"/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1/12/2025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1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2EFFA9-3EE1-4F6C-BB4A-9DE90EA58C8E}"/>
              </a:ext>
            </a:extLst>
          </p:cNvPr>
          <p:cNvSpPr/>
          <p:nvPr userDrawn="1"/>
        </p:nvSpPr>
        <p:spPr>
          <a:xfrm>
            <a:off x="11210109" y="0"/>
            <a:ext cx="1158441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  <p:sldLayoutId id="2147483708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6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6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27.png"/><Relationship Id="rId15" Type="http://schemas.microsoft.com/office/2007/relationships/hdphoto" Target="../media/hdphoto7.wdp"/><Relationship Id="rId10" Type="http://schemas.openxmlformats.org/officeDocument/2006/relationships/image" Target="../media/image30.png"/><Relationship Id="rId19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26" Type="http://schemas.openxmlformats.org/officeDocument/2006/relationships/image" Target="../media/image47.png"/><Relationship Id="rId39" Type="http://schemas.microsoft.com/office/2007/relationships/hdphoto" Target="../media/hdphoto19.wdp"/><Relationship Id="rId3" Type="http://schemas.openxmlformats.org/officeDocument/2006/relationships/image" Target="../media/image13.png"/><Relationship Id="rId21" Type="http://schemas.openxmlformats.org/officeDocument/2006/relationships/image" Target="../media/image46.png"/><Relationship Id="rId34" Type="http://schemas.openxmlformats.org/officeDocument/2006/relationships/image" Target="../media/image33.png"/><Relationship Id="rId42" Type="http://schemas.openxmlformats.org/officeDocument/2006/relationships/image" Target="../media/image53.png"/><Relationship Id="rId47" Type="http://schemas.openxmlformats.org/officeDocument/2006/relationships/image" Target="../media/image55.png"/><Relationship Id="rId7" Type="http://schemas.openxmlformats.org/officeDocument/2006/relationships/image" Target="../media/image40.png"/><Relationship Id="rId12" Type="http://schemas.microsoft.com/office/2007/relationships/hdphoto" Target="../media/hdphoto13.wdp"/><Relationship Id="rId17" Type="http://schemas.openxmlformats.org/officeDocument/2006/relationships/image" Target="../media/image31.png"/><Relationship Id="rId25" Type="http://schemas.openxmlformats.org/officeDocument/2006/relationships/slide" Target="slide23.xml"/><Relationship Id="rId33" Type="http://schemas.microsoft.com/office/2007/relationships/hdphoto" Target="../media/hdphoto17.wdp"/><Relationship Id="rId38" Type="http://schemas.openxmlformats.org/officeDocument/2006/relationships/image" Target="../media/image51.png"/><Relationship Id="rId46" Type="http://schemas.openxmlformats.org/officeDocument/2006/relationships/slide" Target="slide24.xml"/><Relationship Id="rId2" Type="http://schemas.openxmlformats.org/officeDocument/2006/relationships/notesSlide" Target="../notesSlides/notesSlide5.xml"/><Relationship Id="rId16" Type="http://schemas.openxmlformats.org/officeDocument/2006/relationships/slide" Target="slide20.xml"/><Relationship Id="rId20" Type="http://schemas.openxmlformats.org/officeDocument/2006/relationships/slide" Target="slide22.xml"/><Relationship Id="rId29" Type="http://schemas.microsoft.com/office/2007/relationships/hdphoto" Target="../media/hdphoto7.wdp"/><Relationship Id="rId41" Type="http://schemas.microsoft.com/office/2007/relationships/hdphoto" Target="../media/hdphoto20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42.png"/><Relationship Id="rId24" Type="http://schemas.microsoft.com/office/2007/relationships/hdphoto" Target="../media/hdphoto5.wdp"/><Relationship Id="rId32" Type="http://schemas.openxmlformats.org/officeDocument/2006/relationships/image" Target="../media/image49.png"/><Relationship Id="rId37" Type="http://schemas.microsoft.com/office/2007/relationships/hdphoto" Target="../media/hdphoto18.wdp"/><Relationship Id="rId40" Type="http://schemas.openxmlformats.org/officeDocument/2006/relationships/image" Target="../media/image52.png"/><Relationship Id="rId45" Type="http://schemas.microsoft.com/office/2007/relationships/hdphoto" Target="../media/hdphoto22.wdp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23" Type="http://schemas.openxmlformats.org/officeDocument/2006/relationships/image" Target="../media/image30.png"/><Relationship Id="rId28" Type="http://schemas.openxmlformats.org/officeDocument/2006/relationships/image" Target="../media/image32.png"/><Relationship Id="rId36" Type="http://schemas.openxmlformats.org/officeDocument/2006/relationships/image" Target="../media/image50.png"/><Relationship Id="rId10" Type="http://schemas.microsoft.com/office/2007/relationships/hdphoto" Target="../media/hdphoto12.wdp"/><Relationship Id="rId19" Type="http://schemas.openxmlformats.org/officeDocument/2006/relationships/image" Target="../media/image45.png"/><Relationship Id="rId31" Type="http://schemas.microsoft.com/office/2007/relationships/hdphoto" Target="../media/hdphoto16.wdp"/><Relationship Id="rId44" Type="http://schemas.openxmlformats.org/officeDocument/2006/relationships/image" Target="../media/image54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Relationship Id="rId14" Type="http://schemas.microsoft.com/office/2007/relationships/hdphoto" Target="../media/hdphoto14.wdp"/><Relationship Id="rId22" Type="http://schemas.openxmlformats.org/officeDocument/2006/relationships/slide" Target="slide21.xml"/><Relationship Id="rId27" Type="http://schemas.microsoft.com/office/2007/relationships/hdphoto" Target="../media/hdphoto15.wdp"/><Relationship Id="rId30" Type="http://schemas.openxmlformats.org/officeDocument/2006/relationships/image" Target="../media/image48.png"/><Relationship Id="rId35" Type="http://schemas.microsoft.com/office/2007/relationships/hdphoto" Target="../media/hdphoto8.wdp"/><Relationship Id="rId43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slide" Target="slide19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slide" Target="slide19.xml"/><Relationship Id="rId4" Type="http://schemas.openxmlformats.org/officeDocument/2006/relationships/image" Target="../media/image37.jpeg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slide" Target="slide19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slide" Target="slide19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688895" y="3073161"/>
            <a:ext cx="158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Down Arrow 54"/>
          <p:cNvSpPr/>
          <p:nvPr/>
        </p:nvSpPr>
        <p:spPr>
          <a:xfrm flipV="1">
            <a:off x="3299009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Down Arrow 56"/>
          <p:cNvSpPr/>
          <p:nvPr/>
        </p:nvSpPr>
        <p:spPr>
          <a:xfrm flipV="1">
            <a:off x="5877223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724271" y="4504740"/>
            <a:ext cx="2122123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9" name="Down Arrow 58"/>
          <p:cNvSpPr/>
          <p:nvPr/>
        </p:nvSpPr>
        <p:spPr>
          <a:xfrm flipV="1">
            <a:off x="8595854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94156" y="3073161"/>
            <a:ext cx="17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94680" y="3073161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0767" y="3073161"/>
            <a:ext cx="1345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03196" y="3073161"/>
            <a:ext cx="643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519271" y="1276173"/>
            <a:ext cx="2037599" cy="1579390"/>
            <a:chOff x="3000375" y="1243013"/>
            <a:chExt cx="2712988" cy="1700243"/>
          </a:xfrm>
        </p:grpSpPr>
        <p:sp>
          <p:nvSpPr>
            <p:cNvPr id="83" name="Oval 82"/>
            <p:cNvSpPr/>
            <p:nvPr/>
          </p:nvSpPr>
          <p:spPr>
            <a:xfrm>
              <a:off x="3000375" y="12430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736564" y="1681162"/>
              <a:ext cx="1366382" cy="852261"/>
              <a:chOff x="3736564" y="1681162"/>
              <a:chExt cx="1366382" cy="852261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523565" y="1276173"/>
            <a:ext cx="2037599" cy="1515665"/>
            <a:chOff x="6547583" y="1267513"/>
            <a:chExt cx="2712988" cy="1700243"/>
          </a:xfrm>
        </p:grpSpPr>
        <p:sp>
          <p:nvSpPr>
            <p:cNvPr id="84" name="Oval 83"/>
            <p:cNvSpPr/>
            <p:nvPr/>
          </p:nvSpPr>
          <p:spPr>
            <a:xfrm>
              <a:off x="6547583" y="12675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220886" y="1661941"/>
              <a:ext cx="1366382" cy="852261"/>
              <a:chOff x="3736564" y="1681162"/>
              <a:chExt cx="1366382" cy="85226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80" name="Rounded Rectangle 79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714734" y="4504740"/>
            <a:ext cx="213166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4" name="Rounded Rectangle 53">
            <a:extLst>
              <a:ext uri="{FF2B5EF4-FFF2-40B4-BE49-F238E27FC236}">
                <a16:creationId xmlns:a16="http://schemas.microsoft.com/office/drawing/2014/main" id="{F22EE227-C0F2-4065-AEB1-E88BE66AC810}"/>
              </a:ext>
            </a:extLst>
          </p:cNvPr>
          <p:cNvSpPr/>
          <p:nvPr/>
        </p:nvSpPr>
        <p:spPr>
          <a:xfrm>
            <a:off x="2501821" y="5374494"/>
            <a:ext cx="7133919" cy="69348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6 x 2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600" b="1" i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13566-9ACF-4259-AB4A-7ABA40E56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0" y="0"/>
            <a:ext cx="12192000" cy="6441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7479458" y="1140016"/>
            <a:ext cx="3478152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45218" y="416358"/>
            <a:ext cx="6101563" cy="91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1983713" y="1140016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2191828" y="1455794"/>
            <a:ext cx="298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 x 3 =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018688" y="1388969"/>
            <a:ext cx="2758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1BA1A-25AD-4848-92A0-012099B39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5218" y="2324137"/>
            <a:ext cx="6101563" cy="42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C5EC2A-47E1-4046-90D3-6B8BE6A4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038160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5BC39-0E34-4BFE-AD95-FEDFEA58C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62080" r="98720">
                        <a14:foregroundMark x1="64320" y1="58857" x2="64320" y2="58857"/>
                        <a14:foregroundMark x1="62080" y1="57143" x2="62080" y2="57143"/>
                        <a14:foregroundMark x1="97120" y1="32000" x2="97120" y2="32000"/>
                        <a14:foregroundMark x1="98720" y1="31429" x2="98720" y2="31429"/>
                        <a14:foregroundMark x1="87680" y1="47429" x2="87680" y2="47429"/>
                      </a14:backgroundRemoval>
                    </a14:imgEffect>
                  </a14:imgLayer>
                </a14:imgProps>
              </a:ext>
            </a:extLst>
          </a:blip>
          <a:srcRect l="61599"/>
          <a:stretch/>
        </p:blipFill>
        <p:spPr>
          <a:xfrm>
            <a:off x="6432801" y="1773285"/>
            <a:ext cx="5192208" cy="1953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48CFCD-8A66-429B-9325-A965F30EB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1280" r="36640">
                        <a14:foregroundMark x1="11920" y1="46857" x2="11920" y2="46857"/>
                        <a14:foregroundMark x1="12160" y1="52000" x2="12160" y2="52000"/>
                        <a14:foregroundMark x1="26640" y1="45714" x2="26640" y2="45714"/>
                        <a14:foregroundMark x1="35200" y1="30286" x2="35200" y2="30286"/>
                        <a14:foregroundMark x1="36720" y1="28000" x2="36720" y2="28000"/>
                        <a14:foregroundMark x1="3200" y1="53714" x2="3200" y2="53714"/>
                        <a14:foregroundMark x1="1280" y1="52571" x2="1280" y2="52571"/>
                      </a14:backgroundRemoval>
                    </a14:imgEffect>
                  </a14:imgLayer>
                </a14:imgProps>
              </a:ext>
            </a:extLst>
          </a:blip>
          <a:srcRect r="61599"/>
          <a:stretch/>
        </p:blipFill>
        <p:spPr>
          <a:xfrm>
            <a:off x="774324" y="1904022"/>
            <a:ext cx="5321676" cy="1814908"/>
          </a:xfrm>
          <a:prstGeom prst="rect">
            <a:avLst/>
          </a:prstGeom>
        </p:spPr>
      </p:pic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774324" y="3934299"/>
            <a:ext cx="1436216" cy="66964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94289" y="3945224"/>
            <a:ext cx="1571702" cy="66964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392516" y="3927466"/>
            <a:ext cx="1030904" cy="69606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7747063">
            <a:off x="1482328" y="3380870"/>
            <a:ext cx="1023025" cy="144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37183" y="3468023"/>
            <a:ext cx="780681" cy="15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22327" y="3435816"/>
            <a:ext cx="910053" cy="149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673969" y="3946206"/>
            <a:ext cx="1513933" cy="66964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329057" y="3916012"/>
            <a:ext cx="1755102" cy="66964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283349" y="3883301"/>
            <a:ext cx="1250815" cy="69606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209403" y="3374843"/>
            <a:ext cx="1066499" cy="147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541932" y="3405437"/>
            <a:ext cx="891647" cy="1295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153119">
            <a:off x="9878285" y="3377747"/>
            <a:ext cx="1035425" cy="142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AF56BA2-7A4E-42E6-9D5F-6AA380B3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  <a:solidFill>
            <a:srgbClr val="FFCCFF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076446" y="353942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30C20A-11E0-4A66-A9D4-B9C6158E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1" t="11704" r="1946" b="24329"/>
          <a:stretch/>
        </p:blipFill>
        <p:spPr>
          <a:xfrm>
            <a:off x="6253602" y="1626915"/>
            <a:ext cx="5118870" cy="15316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BE56E7-6FF7-4C28-9F67-64BF40910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348" r="61432" b="24389"/>
          <a:stretch/>
        </p:blipFill>
        <p:spPr>
          <a:xfrm>
            <a:off x="614627" y="1626914"/>
            <a:ext cx="5323773" cy="15316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233398" y="3158546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8263A-922C-426E-BAC6-A2F0FDB484AD}"/>
              </a:ext>
            </a:extLst>
          </p:cNvPr>
          <p:cNvSpPr txBox="1"/>
          <p:nvPr/>
        </p:nvSpPr>
        <p:spPr>
          <a:xfrm>
            <a:off x="4448668" y="3158546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CF30D9-6CFF-4EB3-8DCD-F505825629C6}"/>
              </a:ext>
            </a:extLst>
          </p:cNvPr>
          <p:cNvSpPr txBox="1"/>
          <p:nvPr/>
        </p:nvSpPr>
        <p:spPr>
          <a:xfrm>
            <a:off x="3793098" y="3158546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B2CAB0-718F-4289-B256-A5885EDFB038}"/>
              </a:ext>
            </a:extLst>
          </p:cNvPr>
          <p:cNvSpPr txBox="1"/>
          <p:nvPr/>
        </p:nvSpPr>
        <p:spPr>
          <a:xfrm>
            <a:off x="2967948" y="3158546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5004DD-C545-45E2-AC4A-FB183F9EDA9F}"/>
              </a:ext>
            </a:extLst>
          </p:cNvPr>
          <p:cNvSpPr txBox="1"/>
          <p:nvPr/>
        </p:nvSpPr>
        <p:spPr>
          <a:xfrm>
            <a:off x="2187405" y="3158546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D531FF-BBB5-45C7-85B6-D0BBE6ADCF3A}"/>
              </a:ext>
            </a:extLst>
          </p:cNvPr>
          <p:cNvSpPr txBox="1"/>
          <p:nvPr/>
        </p:nvSpPr>
        <p:spPr>
          <a:xfrm>
            <a:off x="1012227" y="3895928"/>
            <a:ext cx="40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 2  +  2  =  6</a:t>
            </a:r>
          </a:p>
        </p:txBody>
      </p:sp>
      <p:sp>
        <p:nvSpPr>
          <p:cNvPr id="45" name="Arrow: Curved Right 44">
            <a:extLst>
              <a:ext uri="{FF2B5EF4-FFF2-40B4-BE49-F238E27FC236}">
                <a16:creationId xmlns:a16="http://schemas.microsoft.com/office/drawing/2014/main" id="{1D2272D1-28CF-44FA-B62E-7A2B6844C9AD}"/>
              </a:ext>
            </a:extLst>
          </p:cNvPr>
          <p:cNvSpPr/>
          <p:nvPr/>
        </p:nvSpPr>
        <p:spPr>
          <a:xfrm>
            <a:off x="1096486" y="3543300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611BBC33-1DA8-42FD-BEE3-1A75312ED65C}"/>
              </a:ext>
            </a:extLst>
          </p:cNvPr>
          <p:cNvSpPr/>
          <p:nvPr/>
        </p:nvSpPr>
        <p:spPr>
          <a:xfrm>
            <a:off x="907903" y="4558179"/>
            <a:ext cx="1572778" cy="6729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Down Arrow 25">
            <a:extLst>
              <a:ext uri="{FF2B5EF4-FFF2-40B4-BE49-F238E27FC236}">
                <a16:creationId xmlns:a16="http://schemas.microsoft.com/office/drawing/2014/main" id="{5EABDA4C-BF90-40CF-AD2B-288921C56B89}"/>
              </a:ext>
            </a:extLst>
          </p:cNvPr>
          <p:cNvSpPr/>
          <p:nvPr/>
        </p:nvSpPr>
        <p:spPr>
          <a:xfrm flipV="1">
            <a:off x="1577327" y="3753554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8" name="Rounded Rectangle 43">
            <a:extLst>
              <a:ext uri="{FF2B5EF4-FFF2-40B4-BE49-F238E27FC236}">
                <a16:creationId xmlns:a16="http://schemas.microsoft.com/office/drawing/2014/main" id="{F2A482B8-7B6D-4A30-A422-0E839418BE2E}"/>
              </a:ext>
            </a:extLst>
          </p:cNvPr>
          <p:cNvSpPr/>
          <p:nvPr/>
        </p:nvSpPr>
        <p:spPr>
          <a:xfrm>
            <a:off x="2677177" y="4558179"/>
            <a:ext cx="1572777" cy="6729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Down Arrow 44">
            <a:extLst>
              <a:ext uri="{FF2B5EF4-FFF2-40B4-BE49-F238E27FC236}">
                <a16:creationId xmlns:a16="http://schemas.microsoft.com/office/drawing/2014/main" id="{E189AB2A-9C56-4FF1-A4A0-9510D316BE83}"/>
              </a:ext>
            </a:extLst>
          </p:cNvPr>
          <p:cNvSpPr/>
          <p:nvPr/>
        </p:nvSpPr>
        <p:spPr>
          <a:xfrm flipV="1">
            <a:off x="3263582" y="376006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0" name="Rounded Rectangle 45">
            <a:extLst>
              <a:ext uri="{FF2B5EF4-FFF2-40B4-BE49-F238E27FC236}">
                <a16:creationId xmlns:a16="http://schemas.microsoft.com/office/drawing/2014/main" id="{1212AF47-0DF3-4693-BF08-205EA088F1DA}"/>
              </a:ext>
            </a:extLst>
          </p:cNvPr>
          <p:cNvSpPr/>
          <p:nvPr/>
        </p:nvSpPr>
        <p:spPr>
          <a:xfrm>
            <a:off x="4446451" y="4545178"/>
            <a:ext cx="1039949" cy="6729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Tích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Down Arrow 46">
            <a:extLst>
              <a:ext uri="{FF2B5EF4-FFF2-40B4-BE49-F238E27FC236}">
                <a16:creationId xmlns:a16="http://schemas.microsoft.com/office/drawing/2014/main" id="{39638959-65DF-4265-8A49-1FB0BAFB25CA}"/>
              </a:ext>
            </a:extLst>
          </p:cNvPr>
          <p:cNvSpPr/>
          <p:nvPr/>
        </p:nvSpPr>
        <p:spPr>
          <a:xfrm flipV="1">
            <a:off x="4806455" y="374332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7076609" y="3094071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592595-B5F2-4195-AB39-6B0A13F48D77}"/>
              </a:ext>
            </a:extLst>
          </p:cNvPr>
          <p:cNvSpPr txBox="1"/>
          <p:nvPr/>
        </p:nvSpPr>
        <p:spPr>
          <a:xfrm>
            <a:off x="10291879" y="3094071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8E2097-62D2-4D0C-9644-D72DE5C0DEA3}"/>
              </a:ext>
            </a:extLst>
          </p:cNvPr>
          <p:cNvSpPr txBox="1"/>
          <p:nvPr/>
        </p:nvSpPr>
        <p:spPr>
          <a:xfrm>
            <a:off x="9636309" y="3094071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120D0-32B9-4B53-ADF3-13FBFFFCE089}"/>
              </a:ext>
            </a:extLst>
          </p:cNvPr>
          <p:cNvSpPr txBox="1"/>
          <p:nvPr/>
        </p:nvSpPr>
        <p:spPr>
          <a:xfrm>
            <a:off x="8811159" y="3094071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A73F6C-99A8-45E6-BD51-997486B3AA54}"/>
              </a:ext>
            </a:extLst>
          </p:cNvPr>
          <p:cNvSpPr txBox="1"/>
          <p:nvPr/>
        </p:nvSpPr>
        <p:spPr>
          <a:xfrm>
            <a:off x="8030616" y="3094071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2C6682-CD7A-49D0-8FC6-5F606347B29F}"/>
              </a:ext>
            </a:extLst>
          </p:cNvPr>
          <p:cNvSpPr txBox="1"/>
          <p:nvPr/>
        </p:nvSpPr>
        <p:spPr>
          <a:xfrm>
            <a:off x="7277156" y="3780887"/>
            <a:ext cx="448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+ 4 + 4 + 4 + 4 = 20</a:t>
            </a:r>
          </a:p>
        </p:txBody>
      </p:sp>
      <p:sp>
        <p:nvSpPr>
          <p:cNvPr id="58" name="Arrow: Curved Right 57">
            <a:extLst>
              <a:ext uri="{FF2B5EF4-FFF2-40B4-BE49-F238E27FC236}">
                <a16:creationId xmlns:a16="http://schemas.microsoft.com/office/drawing/2014/main" id="{C093B581-B038-4F6B-A748-B41EB90F998B}"/>
              </a:ext>
            </a:extLst>
          </p:cNvPr>
          <p:cNvSpPr/>
          <p:nvPr/>
        </p:nvSpPr>
        <p:spPr>
          <a:xfrm>
            <a:off x="6939697" y="3478825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9FFC1E54-67CD-4BC0-83A2-09224AC91AA2}"/>
              </a:ext>
            </a:extLst>
          </p:cNvPr>
          <p:cNvSpPr/>
          <p:nvPr/>
        </p:nvSpPr>
        <p:spPr>
          <a:xfrm>
            <a:off x="6751114" y="4493704"/>
            <a:ext cx="1572778" cy="6729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Down Arrow 25">
            <a:extLst>
              <a:ext uri="{FF2B5EF4-FFF2-40B4-BE49-F238E27FC236}">
                <a16:creationId xmlns:a16="http://schemas.microsoft.com/office/drawing/2014/main" id="{A667C767-1CD2-47A5-BF82-011E6E60CD3B}"/>
              </a:ext>
            </a:extLst>
          </p:cNvPr>
          <p:cNvSpPr/>
          <p:nvPr/>
        </p:nvSpPr>
        <p:spPr>
          <a:xfrm flipV="1">
            <a:off x="7420538" y="3689079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1" name="Rounded Rectangle 43">
            <a:extLst>
              <a:ext uri="{FF2B5EF4-FFF2-40B4-BE49-F238E27FC236}">
                <a16:creationId xmlns:a16="http://schemas.microsoft.com/office/drawing/2014/main" id="{AE018E61-F169-4117-A8DF-5CDA6CC767D5}"/>
              </a:ext>
            </a:extLst>
          </p:cNvPr>
          <p:cNvSpPr/>
          <p:nvPr/>
        </p:nvSpPr>
        <p:spPr>
          <a:xfrm>
            <a:off x="8520388" y="4493704"/>
            <a:ext cx="1572777" cy="6729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Thừa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số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Down Arrow 44">
            <a:extLst>
              <a:ext uri="{FF2B5EF4-FFF2-40B4-BE49-F238E27FC236}">
                <a16:creationId xmlns:a16="http://schemas.microsoft.com/office/drawing/2014/main" id="{B9D2C4E7-249F-4AA0-96D0-EBF0B7600A21}"/>
              </a:ext>
            </a:extLst>
          </p:cNvPr>
          <p:cNvSpPr/>
          <p:nvPr/>
        </p:nvSpPr>
        <p:spPr>
          <a:xfrm flipV="1">
            <a:off x="9106793" y="369558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317CB044-39E7-465A-81EF-3FCC5661AC02}"/>
              </a:ext>
            </a:extLst>
          </p:cNvPr>
          <p:cNvSpPr/>
          <p:nvPr/>
        </p:nvSpPr>
        <p:spPr>
          <a:xfrm>
            <a:off x="10289662" y="4480703"/>
            <a:ext cx="1082810" cy="67290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Tích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Down Arrow 46">
            <a:extLst>
              <a:ext uri="{FF2B5EF4-FFF2-40B4-BE49-F238E27FC236}">
                <a16:creationId xmlns:a16="http://schemas.microsoft.com/office/drawing/2014/main" id="{1790DC85-A970-4B01-8842-55767637D524}"/>
              </a:ext>
            </a:extLst>
          </p:cNvPr>
          <p:cNvSpPr/>
          <p:nvPr/>
        </p:nvSpPr>
        <p:spPr>
          <a:xfrm flipV="1">
            <a:off x="10649666" y="367884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4" grpId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7" grpId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429491" y="1415525"/>
            <a:ext cx="11139054" cy="4763602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7EBECA9F-9C92-4E60-A2A2-4488A8453939}"/>
              </a:ext>
            </a:extLst>
          </p:cNvPr>
          <p:cNvSpPr/>
          <p:nvPr/>
        </p:nvSpPr>
        <p:spPr>
          <a:xfrm>
            <a:off x="3196646" y="4205877"/>
            <a:ext cx="4417439" cy="395340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1 x 6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7EBECA9F-9C92-4E60-A2A2-4488A8453939}"/>
              </a:ext>
            </a:extLst>
          </p:cNvPr>
          <p:cNvSpPr/>
          <p:nvPr/>
        </p:nvSpPr>
        <p:spPr>
          <a:xfrm>
            <a:off x="3196646" y="4714098"/>
            <a:ext cx="4417439" cy="395340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4 x 2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7EBECA9F-9C92-4E60-A2A2-4488A8453939}"/>
              </a:ext>
            </a:extLst>
          </p:cNvPr>
          <p:cNvSpPr/>
          <p:nvPr/>
        </p:nvSpPr>
        <p:spPr>
          <a:xfrm>
            <a:off x="3196646" y="5189716"/>
            <a:ext cx="4417439" cy="395340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3</a:t>
            </a:r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x 5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7EBECA9F-9C92-4E60-A2A2-4488A8453939}"/>
              </a:ext>
            </a:extLst>
          </p:cNvPr>
          <p:cNvSpPr/>
          <p:nvPr/>
        </p:nvSpPr>
        <p:spPr>
          <a:xfrm>
            <a:off x="3196646" y="5652987"/>
            <a:ext cx="4417439" cy="390611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3</a:t>
            </a:r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x 4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7EBECA9F-9C92-4E60-A2A2-4488A8453939}"/>
              </a:ext>
            </a:extLst>
          </p:cNvPr>
          <p:cNvSpPr/>
          <p:nvPr/>
        </p:nvSpPr>
        <p:spPr>
          <a:xfrm>
            <a:off x="3196646" y="6111529"/>
            <a:ext cx="4417439" cy="390611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4 x 5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9460AB-D1AE-471A-A02D-04C267C9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651164"/>
            <a:ext cx="11554691" cy="3341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1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359170" y="2027120"/>
            <a:ext cx="7473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3 + 3 + 3 + 3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73234" y="4885253"/>
            <a:ext cx="2589170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3 x 4 = 12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6088" y="3471246"/>
            <a:ext cx="6736360" cy="2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B42FD7-DC95-409F-B0AE-7D971066A0E3}"/>
              </a:ext>
            </a:extLst>
          </p:cNvPr>
          <p:cNvSpPr txBox="1"/>
          <p:nvPr/>
        </p:nvSpPr>
        <p:spPr>
          <a:xfrm>
            <a:off x="3264055" y="1011739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3390020" y="4395814"/>
            <a:ext cx="5224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55" y="3820887"/>
            <a:ext cx="396346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EF16B2-6BE3-4445-9231-2F15BD6B9B8F}"/>
              </a:ext>
            </a:extLst>
          </p:cNvPr>
          <p:cNvSpPr txBox="1"/>
          <p:nvPr/>
        </p:nvSpPr>
        <p:spPr>
          <a:xfrm>
            <a:off x="2893941" y="1055673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8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3797985" y="4530038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4264" y="3737079"/>
            <a:ext cx="6803472" cy="25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A0DFD-DC0F-4ED2-B69D-B03DEEB4E575}"/>
              </a:ext>
            </a:extLst>
          </p:cNvPr>
          <p:cNvSpPr txBox="1"/>
          <p:nvPr/>
        </p:nvSpPr>
        <p:spPr>
          <a:xfrm>
            <a:off x="3264055" y="989968"/>
            <a:ext cx="5476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= 15</a:t>
            </a:r>
          </a:p>
          <a:p>
            <a:pPr algn="ctr" defTabSz="1219170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88E3F-011C-401E-A96C-42D59511ACE5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784" y="3663358"/>
            <a:ext cx="5508432" cy="25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B5966-56ED-4A25-A345-3D4BAC8896F6}"/>
              </a:ext>
            </a:extLst>
          </p:cNvPr>
          <p:cNvSpPr txBox="1"/>
          <p:nvPr/>
        </p:nvSpPr>
        <p:spPr>
          <a:xfrm>
            <a:off x="2925097" y="1205185"/>
            <a:ext cx="6017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7CB1C-408A-46F6-AA26-40B7D279599B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4 = 24</a:t>
            </a:r>
          </a:p>
        </p:txBody>
      </p:sp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64429" y="3508099"/>
            <a:ext cx="7755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 + 6 + 6 = 18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88000" y="4870429"/>
            <a:ext cx="235963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3 = 18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61B2F6-6657-4608-933B-C41E2853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26503" y="1218373"/>
            <a:ext cx="10519565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5 + 5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676490" y="4885253"/>
            <a:ext cx="235963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 x 2 = 10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C644B-6423-410D-AAD1-226066C8A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453007" y="1218373"/>
            <a:ext cx="9811576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4 x 3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408348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+ 4 + 4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79511" y="1218373"/>
            <a:ext cx="9585072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2 x 4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 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2765" y="1095599"/>
            <a:ext cx="119468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5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5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3 </a:t>
            </a:r>
            <a:r>
              <a:rPr lang="en-US" sz="5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5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7 </a:t>
            </a:r>
            <a:r>
              <a:rPr lang="en-US" sz="5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5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5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 </a:t>
            </a:r>
            <a:r>
              <a:rPr lang="en-US" sz="5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5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5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2025</a:t>
            </a:r>
            <a:endParaRPr lang="en-US" sz="5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1545" y="3134523"/>
            <a:ext cx="12431079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5400" b="1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Thừa</a:t>
            </a:r>
            <a:r>
              <a:rPr lang="en-US" sz="5400" b="1" dirty="0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tích</a:t>
            </a:r>
            <a:endParaRPr lang="en-US" sz="54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6043" y="2212521"/>
            <a:ext cx="1832554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7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Toá</a:t>
            </a:r>
            <a:r>
              <a:rPr lang="en-US" sz="4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</a:t>
            </a:r>
            <a:endParaRPr lang="en-US" sz="48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2B77BC-5F53-4E4F-B8CF-D90F558B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-8878" y="1"/>
            <a:ext cx="12192000" cy="6417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B2BFA-A946-44F2-90CF-3316078DA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2138"/>
          <a:stretch/>
        </p:blipFill>
        <p:spPr>
          <a:xfrm>
            <a:off x="1608762" y="1068995"/>
            <a:ext cx="9095297" cy="3065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51639" y="138748"/>
            <a:ext cx="8993527" cy="709281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663044" y="4998026"/>
            <a:ext cx="616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2       x      4       =      8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3032566" y="4774850"/>
            <a:ext cx="1713608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792689" y="4415387"/>
            <a:ext cx="237850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468429" y="4758231"/>
            <a:ext cx="1713608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37357" y="4396818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8256591" y="4740187"/>
            <a:ext cx="1251335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778051" y="4381180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675686" y="5620432"/>
            <a:ext cx="6961450" cy="57792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2 x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534 -0.17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86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013 -0.2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497</Words>
  <Application>Microsoft Office PowerPoint</Application>
  <PresentationFormat>Widescreen</PresentationFormat>
  <Paragraphs>112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微软雅黑</vt:lpstr>
      <vt:lpstr>微软雅黑</vt:lpstr>
      <vt:lpstr>Arial</vt:lpstr>
      <vt:lpstr>Calibri</vt:lpstr>
      <vt:lpstr>等线</vt:lpstr>
      <vt:lpstr>HP001 4 hàng</vt:lpstr>
      <vt:lpstr>HP001 5 hàng</vt:lpstr>
      <vt:lpstr>Segoe UI Black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120</cp:revision>
  <dcterms:created xsi:type="dcterms:W3CDTF">2021-07-12T03:44:38Z</dcterms:created>
  <dcterms:modified xsi:type="dcterms:W3CDTF">2025-01-12T04:54:37Z</dcterms:modified>
</cp:coreProperties>
</file>