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28" r:id="rId2"/>
    <p:sldId id="329" r:id="rId3"/>
    <p:sldId id="326" r:id="rId4"/>
    <p:sldId id="330" r:id="rId5"/>
    <p:sldId id="327" r:id="rId6"/>
    <p:sldId id="332" r:id="rId7"/>
    <p:sldId id="333" r:id="rId8"/>
    <p:sldId id="33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6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Thiết</a:t>
            </a:r>
            <a:r>
              <a:rPr lang="en-US" baseline="0" dirty="0"/>
              <a:t> </a:t>
            </a:r>
            <a:r>
              <a:rPr lang="en-US" baseline="0" dirty="0" err="1"/>
              <a:t>kế</a:t>
            </a:r>
            <a:r>
              <a:rPr lang="en-US" baseline="0" dirty="0"/>
              <a:t> </a:t>
            </a:r>
            <a:r>
              <a:rPr lang="en-US" baseline="0" dirty="0" err="1"/>
              <a:t>Vũ</a:t>
            </a:r>
            <a:r>
              <a:rPr lang="en-US" baseline="0" dirty="0"/>
              <a:t> </a:t>
            </a:r>
            <a:r>
              <a:rPr lang="en-US" baseline="0" dirty="0" err="1"/>
              <a:t>hồng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9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2E77-4E87-4338-A6B2-93E833A84A3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E19DA-92E0-4635-8627-DEB5FDE3EB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0.jpeg"/><Relationship Id="rId7" Type="http://schemas.openxmlformats.org/officeDocument/2006/relationships/image" Target="../media/image14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10" Type="http://schemas.openxmlformats.org/officeDocument/2006/relationships/image" Target="../media/image17.gif"/><Relationship Id="rId4" Type="http://schemas.openxmlformats.org/officeDocument/2006/relationships/image" Target="../media/image11.jpeg"/><Relationship Id="rId9" Type="http://schemas.openxmlformats.org/officeDocument/2006/relationships/image" Target="../media/image1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889837" y="3429001"/>
            <a:ext cx="4537763" cy="80971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0000FF"/>
          </a:solidFill>
          <a:ln>
            <a:noFill/>
          </a:ln>
          <a:effectLst>
            <a:prstShdw prst="shdw15">
              <a:schemeClr val="bg2"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32404" tIns="16201" rIns="32404" bIns="16201" anchor="ctr"/>
          <a:lstStyle/>
          <a:p>
            <a:pPr defTabSz="323569">
              <a:defRPr/>
            </a:pPr>
            <a:endParaRPr lang="vi-VN" sz="89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58" y="46239"/>
            <a:ext cx="2302620" cy="151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3159" y="4670457"/>
            <a:ext cx="12069772" cy="207646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2404" tIns="16201" rIns="32404" bIns="16201" anchor="ctr"/>
          <a:lstStyle/>
          <a:p>
            <a:pPr algn="ctr" defTabSz="323569">
              <a:defRPr/>
            </a:pPr>
            <a:endParaRPr lang="uk-UA" altLang="en-US" sz="897" dirty="0">
              <a:solidFill>
                <a:srgbClr val="000000"/>
              </a:solidFill>
              <a:latin typeface="VN-NTime"/>
              <a:cs typeface="Arial" panose="020B0604020202020204" pitchFamily="34" charset="0"/>
            </a:endParaRPr>
          </a:p>
        </p:txBody>
      </p:sp>
      <p:pic>
        <p:nvPicPr>
          <p:cNvPr id="3078" name="Picture 6" descr="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39" y="5611431"/>
            <a:ext cx="2308944" cy="113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lit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86172" y="6346834"/>
            <a:ext cx="2722235" cy="4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343" y="2366253"/>
            <a:ext cx="974184" cy="25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0827" y="2290337"/>
            <a:ext cx="2945752" cy="93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4" name="WordArt 12"/>
          <p:cNvSpPr>
            <a:spLocks noChangeArrowheads="1" noChangeShapeType="1" noTextEdit="1"/>
          </p:cNvSpPr>
          <p:nvPr/>
        </p:nvSpPr>
        <p:spPr bwMode="auto">
          <a:xfrm>
            <a:off x="4103336" y="4709999"/>
            <a:ext cx="4198830" cy="550353"/>
          </a:xfrm>
          <a:prstGeom prst="rect">
            <a:avLst/>
          </a:prstGeom>
        </p:spPr>
        <p:txBody>
          <a:bodyPr wrap="none" lIns="91084" tIns="45541" rIns="91084" bIns="45541" numCol="1" fromWordArt="1">
            <a:prstTxWarp prst="textPlain">
              <a:avLst>
                <a:gd name="adj" fmla="val 49093"/>
              </a:avLst>
            </a:prstTxWarp>
          </a:bodyPr>
          <a:lstStyle/>
          <a:p>
            <a:pPr algn="ctr"/>
            <a:r>
              <a:rPr lang="en-US" sz="1295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1295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- </a:t>
            </a:r>
            <a:r>
              <a:rPr lang="en-US" sz="1295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1295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2A1 </a:t>
            </a:r>
            <a:endParaRPr lang="en-US" sz="1295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85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885203" y="46239"/>
            <a:ext cx="2070671" cy="140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 descr="POINSET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237343" y="5378955"/>
            <a:ext cx="1855592" cy="133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WordArt 12"/>
          <p:cNvSpPr>
            <a:spLocks noChangeArrowheads="1" noChangeShapeType="1" noTextEdit="1"/>
          </p:cNvSpPr>
          <p:nvPr/>
        </p:nvSpPr>
        <p:spPr bwMode="auto">
          <a:xfrm>
            <a:off x="3391670" y="5492834"/>
            <a:ext cx="5550996" cy="515559"/>
          </a:xfrm>
          <a:prstGeom prst="rect">
            <a:avLst/>
          </a:prstGeom>
        </p:spPr>
        <p:txBody>
          <a:bodyPr wrap="none" lIns="91084" tIns="45541" rIns="91084" bIns="45541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295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GIÁO VIÊN: </a:t>
            </a:r>
            <a:r>
              <a:rPr lang="en-US" sz="1295" b="1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Lò</a:t>
            </a:r>
            <a:r>
              <a:rPr lang="en-US" sz="1295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295" b="1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Thị</a:t>
            </a:r>
            <a:r>
              <a:rPr lang="en-US" sz="1295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1295" b="1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Thân</a:t>
            </a:r>
            <a:endParaRPr lang="en-US" sz="1295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3088" name="Picture 6" descr="taochu_glitter_2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778485">
            <a:off x="9529989" y="4357075"/>
            <a:ext cx="1402235" cy="95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6" descr="taochu_glitter_2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417531">
            <a:off x="1071838" y="3945451"/>
            <a:ext cx="1102283" cy="147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6" descr="taochu_glitter_2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778485">
            <a:off x="8804434" y="3551526"/>
            <a:ext cx="1182939" cy="80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6" descr="taochu_glitter_2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417531">
            <a:off x="2392608" y="3185232"/>
            <a:ext cx="771756" cy="131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1612505" y="696222"/>
            <a:ext cx="9109326" cy="1625340"/>
          </a:xfrm>
          <a:prstGeom prst="rect">
            <a:avLst/>
          </a:prstGeom>
        </p:spPr>
        <p:txBody>
          <a:bodyPr wrap="square" lIns="91084" tIns="45541" rIns="91084" bIns="4554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498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982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altLang="en-US" sz="4982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65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1832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9427"/>
            <a:ext cx="11123629" cy="6117996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805878" y="2934216"/>
            <a:ext cx="866274" cy="651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65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4499822" y="2925243"/>
            <a:ext cx="760095" cy="645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83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171975" y="2914071"/>
            <a:ext cx="954555" cy="645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90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10199861" y="2940483"/>
            <a:ext cx="923767" cy="645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8" name="Text Box 3"/>
          <p:cNvSpPr txBox="1"/>
          <p:nvPr/>
        </p:nvSpPr>
        <p:spPr>
          <a:xfrm>
            <a:off x="1805878" y="5386756"/>
            <a:ext cx="866274" cy="651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84</a:t>
            </a:r>
          </a:p>
        </p:txBody>
      </p:sp>
      <p:sp>
        <p:nvSpPr>
          <p:cNvPr id="9" name="Text Box 3"/>
          <p:cNvSpPr txBox="1"/>
          <p:nvPr/>
        </p:nvSpPr>
        <p:spPr>
          <a:xfrm>
            <a:off x="4446732" y="5457142"/>
            <a:ext cx="866274" cy="651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12" name="Text Box 3"/>
          <p:cNvSpPr txBox="1"/>
          <p:nvPr/>
        </p:nvSpPr>
        <p:spPr>
          <a:xfrm>
            <a:off x="7260256" y="5386755"/>
            <a:ext cx="866274" cy="651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3" name="Text Box 3"/>
          <p:cNvSpPr txBox="1"/>
          <p:nvPr/>
        </p:nvSpPr>
        <p:spPr>
          <a:xfrm>
            <a:off x="10228607" y="5386754"/>
            <a:ext cx="866274" cy="651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6316109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5917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176020" y="2515235"/>
            <a:ext cx="23025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  <a:p>
            <a:endParaRPr lang="en-US" sz="4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770255" y="31140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3955415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3478530" y="30124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6390005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r>
              <a:rPr lang="en-US" sz="4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  <a:endParaRPr lang="en-US" sz="4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6034405" y="30759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8449310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8033385" y="31140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13" name="Text Box 3"/>
          <p:cNvSpPr txBox="1"/>
          <p:nvPr/>
        </p:nvSpPr>
        <p:spPr>
          <a:xfrm>
            <a:off x="1130166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63</a:t>
            </a:r>
          </a:p>
        </p:txBody>
      </p:sp>
      <p:sp>
        <p:nvSpPr>
          <p:cNvPr id="19" name="Text Box 3"/>
          <p:cNvSpPr txBox="1"/>
          <p:nvPr/>
        </p:nvSpPr>
        <p:spPr>
          <a:xfrm>
            <a:off x="3810768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92</a:t>
            </a:r>
          </a:p>
        </p:txBody>
      </p:sp>
      <p:sp>
        <p:nvSpPr>
          <p:cNvPr id="20" name="Text Box 3"/>
          <p:cNvSpPr txBox="1"/>
          <p:nvPr/>
        </p:nvSpPr>
        <p:spPr>
          <a:xfrm>
            <a:off x="6384524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9</a:t>
            </a:r>
            <a:r>
              <a:rPr lang="en-US" sz="4000" dirty="0" smtClean="0">
                <a:solidFill>
                  <a:srgbClr val="FF0000"/>
                </a:solidFill>
              </a:rPr>
              <a:t>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1" name="Text Box 3"/>
          <p:cNvSpPr txBox="1"/>
          <p:nvPr/>
        </p:nvSpPr>
        <p:spPr>
          <a:xfrm>
            <a:off x="8317230" y="4355368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90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9" y="-6302"/>
            <a:ext cx="11193818" cy="251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6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176020" y="2515235"/>
            <a:ext cx="23025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  <a:p>
            <a:endParaRPr lang="en-US" sz="4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770255" y="31140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3955415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3478530" y="30124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6390005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6034405" y="30759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+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8449310" y="2515235"/>
            <a:ext cx="23025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－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8033385" y="3114040"/>
            <a:ext cx="41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p:sp>
        <p:nvSpPr>
          <p:cNvPr id="13" name="Text Box 3"/>
          <p:cNvSpPr txBox="1"/>
          <p:nvPr/>
        </p:nvSpPr>
        <p:spPr>
          <a:xfrm>
            <a:off x="1130166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24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9" name="Text Box 3"/>
          <p:cNvSpPr txBox="1"/>
          <p:nvPr/>
        </p:nvSpPr>
        <p:spPr>
          <a:xfrm>
            <a:off x="3810768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91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0" name="Text Box 3"/>
          <p:cNvSpPr txBox="1"/>
          <p:nvPr/>
        </p:nvSpPr>
        <p:spPr>
          <a:xfrm>
            <a:off x="6384524" y="4284950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60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1" name="Text Box 3"/>
          <p:cNvSpPr txBox="1"/>
          <p:nvPr/>
        </p:nvSpPr>
        <p:spPr>
          <a:xfrm>
            <a:off x="8317230" y="4355368"/>
            <a:ext cx="8662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70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9" y="-6302"/>
            <a:ext cx="11193818" cy="251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68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nhal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1752721"/>
            <a:ext cx="2438400" cy="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40083354_76150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400" y="1905000"/>
            <a:ext cx="2133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0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05000"/>
            <a:ext cx="2336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2235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526" name="Group 6"/>
          <p:cNvGrpSpPr>
            <a:grpSpLocks/>
          </p:cNvGrpSpPr>
          <p:nvPr/>
        </p:nvGrpSpPr>
        <p:grpSpPr bwMode="auto">
          <a:xfrm>
            <a:off x="304888" y="4953071"/>
            <a:ext cx="2286001" cy="1764499"/>
            <a:chOff x="4800" y="2928"/>
            <a:chExt cx="1080" cy="1362"/>
          </a:xfrm>
        </p:grpSpPr>
        <p:pic>
          <p:nvPicPr>
            <p:cNvPr id="11292" name="Picture 7" descr="ANIMALS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3" name="Text Box 8"/>
            <p:cNvSpPr txBox="1">
              <a:spLocks noChangeArrowheads="1"/>
            </p:cNvSpPr>
            <p:nvPr/>
          </p:nvSpPr>
          <p:spPr bwMode="auto">
            <a:xfrm>
              <a:off x="4983" y="3508"/>
              <a:ext cx="897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12189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b="1" dirty="0" smtClean="0">
                  <a:solidFill>
                    <a:schemeClr val="bg1"/>
                  </a:solidFill>
                </a:rPr>
                <a:t>28:7</a:t>
              </a:r>
              <a:endParaRPr lang="en-US" altLang="en-US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7529" name="Group 9"/>
          <p:cNvGrpSpPr>
            <a:grpSpLocks/>
          </p:cNvGrpSpPr>
          <p:nvPr/>
        </p:nvGrpSpPr>
        <p:grpSpPr bwMode="auto">
          <a:xfrm>
            <a:off x="9245599" y="5105452"/>
            <a:ext cx="1828800" cy="1474788"/>
            <a:chOff x="3408" y="3536"/>
            <a:chExt cx="1293" cy="929"/>
          </a:xfrm>
        </p:grpSpPr>
        <p:pic>
          <p:nvPicPr>
            <p:cNvPr id="11290" name="Picture 10" descr="Dog-09-june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1" name="Text Box 11"/>
            <p:cNvSpPr txBox="1">
              <a:spLocks noChangeArrowheads="1"/>
            </p:cNvSpPr>
            <p:nvPr/>
          </p:nvSpPr>
          <p:spPr bwMode="auto">
            <a:xfrm>
              <a:off x="3521" y="4048"/>
              <a:ext cx="1180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12189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700" b="1" dirty="0" smtClean="0">
                  <a:solidFill>
                    <a:srgbClr val="FF0000"/>
                  </a:solidFill>
                </a:rPr>
                <a:t>  30:6</a:t>
              </a:r>
              <a:endParaRPr lang="en-US" altLang="en-US" sz="37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47532" name="Group 12"/>
          <p:cNvGrpSpPr>
            <a:grpSpLocks/>
          </p:cNvGrpSpPr>
          <p:nvPr/>
        </p:nvGrpSpPr>
        <p:grpSpPr bwMode="auto">
          <a:xfrm>
            <a:off x="5892800" y="5067352"/>
            <a:ext cx="3149600" cy="1373080"/>
            <a:chOff x="2544" y="3264"/>
            <a:chExt cx="1344" cy="1053"/>
          </a:xfrm>
        </p:grpSpPr>
        <p:pic>
          <p:nvPicPr>
            <p:cNvPr id="11288" name="Picture 13" descr="Chim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64"/>
              <a:ext cx="1344" cy="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9" name="Text Box 14"/>
            <p:cNvSpPr txBox="1">
              <a:spLocks noChangeArrowheads="1"/>
            </p:cNvSpPr>
            <p:nvPr/>
          </p:nvSpPr>
          <p:spPr bwMode="auto">
            <a:xfrm>
              <a:off x="2631" y="3810"/>
              <a:ext cx="997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12189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700" b="1" dirty="0" smtClean="0">
                  <a:solidFill>
                    <a:srgbClr val="FF0000"/>
                  </a:solidFill>
                </a:rPr>
                <a:t>   24:4</a:t>
              </a:r>
              <a:endParaRPr lang="en-US" altLang="en-US" sz="37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1273" name="Picture 18" descr="An067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0" y="169453"/>
            <a:ext cx="1727200" cy="973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Oval 19"/>
          <p:cNvSpPr>
            <a:spLocks noChangeArrowheads="1"/>
          </p:cNvSpPr>
          <p:nvPr/>
        </p:nvSpPr>
        <p:spPr bwMode="auto">
          <a:xfrm>
            <a:off x="203208" y="1701800"/>
            <a:ext cx="941917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275" name="Oval 20"/>
          <p:cNvSpPr>
            <a:spLocks noChangeArrowheads="1"/>
          </p:cNvSpPr>
          <p:nvPr/>
        </p:nvSpPr>
        <p:spPr bwMode="auto">
          <a:xfrm>
            <a:off x="3149600" y="1752600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276" name="Oval 21"/>
          <p:cNvSpPr>
            <a:spLocks noChangeArrowheads="1"/>
          </p:cNvSpPr>
          <p:nvPr/>
        </p:nvSpPr>
        <p:spPr bwMode="auto">
          <a:xfrm>
            <a:off x="6400800" y="1905000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277" name="Oval 22"/>
          <p:cNvSpPr>
            <a:spLocks noChangeArrowheads="1"/>
          </p:cNvSpPr>
          <p:nvPr/>
        </p:nvSpPr>
        <p:spPr bwMode="auto">
          <a:xfrm>
            <a:off x="9042400" y="1905000"/>
            <a:ext cx="812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280" name="AutoShape 27"/>
          <p:cNvSpPr>
            <a:spLocks noChangeArrowheads="1"/>
          </p:cNvSpPr>
          <p:nvPr/>
        </p:nvSpPr>
        <p:spPr bwMode="auto">
          <a:xfrm rot="5400000">
            <a:off x="831401" y="3157409"/>
            <a:ext cx="1146219" cy="2176528"/>
          </a:xfrm>
          <a:prstGeom prst="flowChartDecision">
            <a:avLst/>
          </a:prstGeom>
          <a:noFill/>
          <a:ln w="76200" cmpd="tri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1281" name="AutoShape 28"/>
          <p:cNvSpPr>
            <a:spLocks noChangeArrowheads="1"/>
          </p:cNvSpPr>
          <p:nvPr/>
        </p:nvSpPr>
        <p:spPr bwMode="auto">
          <a:xfrm rot="5400000">
            <a:off x="3856686" y="3225621"/>
            <a:ext cx="1108656" cy="2125014"/>
          </a:xfrm>
          <a:prstGeom prst="flowChartDecision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282" name="AutoShape 29"/>
          <p:cNvSpPr>
            <a:spLocks noChangeArrowheads="1"/>
          </p:cNvSpPr>
          <p:nvPr/>
        </p:nvSpPr>
        <p:spPr bwMode="auto">
          <a:xfrm rot="5400000">
            <a:off x="7014156" y="3146202"/>
            <a:ext cx="1143000" cy="2318196"/>
          </a:xfrm>
          <a:prstGeom prst="flowChartDecision">
            <a:avLst/>
          </a:prstGeom>
          <a:noFill/>
          <a:ln w="76200" cmpd="tri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3" name="AutoShape 30"/>
          <p:cNvSpPr>
            <a:spLocks noChangeArrowheads="1"/>
          </p:cNvSpPr>
          <p:nvPr/>
        </p:nvSpPr>
        <p:spPr bwMode="auto">
          <a:xfrm rot="5400000">
            <a:off x="9723012" y="3244939"/>
            <a:ext cx="1327597" cy="2279561"/>
          </a:xfrm>
          <a:prstGeom prst="flowChartDecision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121890" tIns="60945" rIns="121890" bIns="60945" anchor="ctr"/>
          <a:lstStyle/>
          <a:p>
            <a:pPr algn="ctr" defTabSz="12189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47556" name="Group 36"/>
          <p:cNvGrpSpPr>
            <a:grpSpLocks/>
          </p:cNvGrpSpPr>
          <p:nvPr/>
        </p:nvGrpSpPr>
        <p:grpSpPr bwMode="auto">
          <a:xfrm>
            <a:off x="3200466" y="5067352"/>
            <a:ext cx="1923892" cy="1600200"/>
            <a:chOff x="-36" y="3312"/>
            <a:chExt cx="1428" cy="1008"/>
          </a:xfrm>
        </p:grpSpPr>
        <p:pic>
          <p:nvPicPr>
            <p:cNvPr id="11286" name="Picture 37" descr="Bao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12189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 sz="4800" b="1">
                <a:solidFill>
                  <a:srgbClr val="000000"/>
                </a:solidFill>
              </a:endParaRPr>
            </a:p>
          </p:txBody>
        </p:sp>
      </p:grpSp>
      <p:sp>
        <p:nvSpPr>
          <p:cNvPr id="747559" name="Text Box 39"/>
          <p:cNvSpPr txBox="1">
            <a:spLocks noChangeArrowheads="1"/>
          </p:cNvSpPr>
          <p:nvPr/>
        </p:nvSpPr>
        <p:spPr bwMode="auto">
          <a:xfrm>
            <a:off x="3912098" y="5212482"/>
            <a:ext cx="1516909" cy="69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1890" tIns="60945" rIns="121890" bIns="6094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1218900" fontAlgn="base">
              <a:spcAft>
                <a:spcPct val="0"/>
              </a:spcAft>
            </a:pPr>
            <a:r>
              <a:rPr lang="en-US" altLang="en-US" sz="3700" b="1" dirty="0" smtClean="0">
                <a:solidFill>
                  <a:srgbClr val="FF0000"/>
                </a:solidFill>
              </a:rPr>
              <a:t>72:9</a:t>
            </a:r>
            <a:endParaRPr lang="en-US" altLang="en-US" sz="3700" b="1" dirty="0">
              <a:solidFill>
                <a:srgbClr val="FF0000"/>
              </a:solidFill>
            </a:endParaRPr>
          </a:p>
        </p:txBody>
      </p:sp>
      <p:sp>
        <p:nvSpPr>
          <p:cNvPr id="29" name="WordArt 8"/>
          <p:cNvSpPr>
            <a:spLocks noChangeArrowheads="1" noChangeShapeType="1" noTextEdit="1"/>
          </p:cNvSpPr>
          <p:nvPr/>
        </p:nvSpPr>
        <p:spPr bwMode="auto">
          <a:xfrm>
            <a:off x="316247" y="384316"/>
            <a:ext cx="2260600" cy="6633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kern="10" dirty="0" smtClean="0">
                <a:ln w="9525">
                  <a:round/>
                  <a:headEnd/>
                  <a:tailEnd/>
                </a:ln>
                <a:solidFill>
                  <a:srgbClr val="00FF00">
                    <a:alpha val="92155"/>
                  </a:srgbClr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FF00">
                    <a:alpha val="92155"/>
                  </a:srgbClr>
                </a:solidFill>
                <a:latin typeface="Times New Roman"/>
                <a:cs typeface="Times New Roman"/>
              </a:rPr>
              <a:t>V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solidFill>
                  <a:srgbClr val="00FF00">
                    <a:alpha val="92155"/>
                  </a:srgbClr>
                </a:solidFill>
                <a:latin typeface="Times New Roman"/>
                <a:cs typeface="Times New Roman"/>
              </a:rPr>
              <a:t>ận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solidFill>
                  <a:srgbClr val="00FF00">
                    <a:alpha val="92155"/>
                  </a:srgbClr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solidFill>
                  <a:srgbClr val="00FF00">
                    <a:alpha val="92155"/>
                  </a:srgbClr>
                </a:solidFill>
                <a:latin typeface="Times New Roman"/>
                <a:cs typeface="Times New Roman"/>
              </a:rPr>
              <a:t>dụng</a:t>
            </a:r>
            <a:endParaRPr lang="en-US" sz="3600" kern="10" dirty="0" smtClean="0">
              <a:ln w="9525">
                <a:round/>
                <a:headEnd/>
                <a:tailEnd/>
              </a:ln>
              <a:solidFill>
                <a:srgbClr val="00FF00">
                  <a:alpha val="92155"/>
                </a:srgbClr>
              </a:solidFill>
              <a:latin typeface="Times New Roman"/>
              <a:cs typeface="Times New Roman"/>
            </a:endParaRPr>
          </a:p>
        </p:txBody>
      </p:sp>
      <p:sp>
        <p:nvSpPr>
          <p:cNvPr id="30" name="WordArt 13"/>
          <p:cNvSpPr>
            <a:spLocks noChangeArrowheads="1" noChangeShapeType="1" noTextEdit="1"/>
          </p:cNvSpPr>
          <p:nvPr/>
        </p:nvSpPr>
        <p:spPr bwMode="auto">
          <a:xfrm>
            <a:off x="3706157" y="212036"/>
            <a:ext cx="4894507" cy="907776"/>
          </a:xfrm>
          <a:prstGeom prst="rect">
            <a:avLst/>
          </a:prstGeom>
        </p:spPr>
        <p:txBody>
          <a:bodyPr wrap="none" lIns="91402" tIns="45718" rIns="91402" bIns="45718" fromWordArt="1">
            <a:prstTxWarp prst="textCurveUp">
              <a:avLst>
                <a:gd name="adj" fmla="val 39972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 NHÀ CHO CÁC CON VẬT</a:t>
            </a:r>
            <a:endParaRPr lang="en-US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00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3052 0.00017 -0.06105 0.00156 -0.09135 C 0.00191 -0.09875 0.00972 -0.11077 0.01198 -0.11517 C 0.02326 -0.13621 0.04323 -0.13829 0.06128 -0.14107 C 0.0717 -0.14014 0.08299 -0.14292 0.09253 -0.13714 C 0.11476 -0.12372 0.08646 -0.13598 0.10295 -0.12927 C 0.10712 -0.12326 0.11024 -0.12349 0.11493 -0.11725 C 0.12812 -0.12234 0.12552 -0.12049 0.13142 -0.13506 C 0.13368 -0.15171 0.13594 -0.1679 0.13733 -0.18478 C 0.13819 -0.21924 0.13854 -0.23843 0.14184 -0.26827 C 0.14236 -0.27983 0.13819 -0.31013 0.15069 -0.31614 C 0.15764 -0.31545 0.16476 -0.31568 0.1717 -0.31406 C 0.18021 -0.31198 0.18229 -0.29625 0.19253 -0.29625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747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551 -0.12581 C 0.08603 -0.15633 0.08564 -0.18686 0.08707 -0.21716 C 0.08746 -0.22456 0.09527 -0.23658 0.09749 -0.24098 C 0.10881 -0.26202 0.12872 -0.26411 0.14682 -0.26688 C 0.15723 -0.26596 0.16855 -0.26873 0.17805 -0.26295 C 0.20031 -0.24954 0.17194 -0.26179 0.18847 -0.25509 C 0.19263 -0.24907 0.19576 -0.2493 0.20044 -0.24306 C 0.21359 -0.24815 0.21098 -0.2463 0.21697 -0.26087 C 0.21918 -0.27752 0.2214 -0.29371 0.22283 -0.31059 C 0.22374 -0.34505 0.224 -0.36424 0.22738 -0.39408 C 0.2279 -0.40564 0.22374 -0.43594 0.23623 -0.44195 C 0.24313 -0.44126 0.25029 -0.44149 0.25719 -0.43987 C 0.26578 -0.43779 0.26786 -0.42206 0.27801 -0.42206 " pathEditMode="relative" rAng="0" ptsTypes="ffffffffffffA">
                                      <p:cBhvr>
                                        <p:cTn id="8" dur="2000" fill="hold"/>
                                        <p:tgtEl>
                                          <p:spTgt spid="747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9" y="-15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47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31 0.00162 C -0.0082 -0.0067 -0.07588 -0.01457 -0.14656 -0.01919 C -0.15658 -0.02151 -0.1666 -0.02428 -0.17727 -0.02613 C -0.18717 -0.02775 -0.19888 -0.02613 -0.2076 -0.02937 C -0.21489 -0.03237 -0.21528 -0.03862 -0.21997 -0.04324 C -0.22569 -0.04903 -0.23181 -0.05458 -0.23806 -0.06013 C -0.26487 -0.08418 -0.28648 -0.10106 -0.2991 -0.12858 C -0.31055 -0.19334 -0.29324 -0.25971 -0.31745 -0.32308 C -0.32735 -0.34875 -0.3263 -0.36609 -0.36028 -0.38436 C -0.37824 -0.41558 -0.41312 -0.42576 -0.45763 -0.44264 C -0.50124 -0.45906 -0.46089 -0.43755 -0.48223 -0.44958 " pathEditMode="relative" rAng="0" ptsTypes="ffffffffffA">
                                      <p:cBhvr>
                                        <p:cTn id="13" dur="2000" fill="hold"/>
                                        <p:tgtEl>
                                          <p:spTgt spid="747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7" y="-23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7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1872 C 0.03889 -0.00023 0.08611 -0.01619 0.12552 -0.03399 C 0.13993 -0.05041 0.12361 -0.0363 0.1658 -0.05457 C 0.18593 -0.06289 0.22291 -0.08093 0.22291 -0.0807 C 0.23125 -0.08833 0.23663 -0.09665 0.24705 -0.10405 C 0.25434 -0.10914 0.26441 -0.11353 0.27118 -0.11862 C 0.2868 -0.13156 0.29722 -0.14659 0.3118 -0.15954 C 0.31423 -0.16417 0.3243 -0.16948 0.31944 -0.17411 C 0.30746 -0.18521 0.28038 -0.1933 0.26319 -0.20324 C 0.25902 -0.20578 0.25781 -0.20902 0.25468 -0.2118 C 0.27673 -0.24971 0.26319 -0.3126 0.36857 -0.33734 C 0.37656 -0.33619 0.38489 -0.33341 0.39271 -0.33434 C 0.48472 -0.34567 0.40729 -0.34289 0.46597 -0.35492 C 0.47552 -0.35677 0.48715 -0.35677 0.49809 -0.35769 C 0.53489 -0.36648 0.56875 -0.37133 0.61163 -0.37503 C 0.64253 -0.38636 0.65295 -0.38521 0.69288 -0.38983 C 0.71996 -0.39654 0.71024 -0.39284 0.725 -0.39839 " pathEditMode="relative" rAng="0" ptsTypes="ffffffffffffffffA">
                                      <p:cBhvr>
                                        <p:cTn id="18" dur="2000" fill="hold"/>
                                        <p:tgtEl>
                                          <p:spTgt spid="747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-208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2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47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46 -0.03931 C 0.04477 -0.08811 0.04321 -0.16767 0.01575 -0.20652 C 0.01353 -0.20559 0.01106 -0.20166 0.00911 -0.20351 C 0.00481 -0.20768 0.00364 -0.216 0.00052 -0.22178 C -0.00807 -0.23774 -0.00313 -0.2308 -0.01484 -0.24283 C -0.01901 -0.26156 -0.01367 -0.24306 -0.02369 -0.26133 C -0.02629 -0.26619 -0.02734 -0.27197 -0.03007 -0.27659 C -0.03475 -0.28376 -0.0423 -0.28746 -0.04764 -0.2944 C -0.05766 -0.30712 -0.06964 -0.31984 -0.08239 -0.3277 C -0.08981 -0.3321 -0.09905 -0.33302 -0.1066 -0.33695 C -0.1273 -0.34782 -0.13185 -0.3543 -0.15463 -0.358 C -0.23142 -0.39546 -0.33737 -0.38136 -0.40766 -0.38251 C -0.42926 -0.38737 -0.45009 -0.39662 -0.47117 -0.40356 C -0.47338 -0.40564 -0.47521 -0.40818 -0.47768 -0.4098 C -0.49122 -0.41859 -0.49083 -0.40911 -0.49083 -0.41859 " pathEditMode="relative" rAng="0" ptsTypes="ffffffffffffffA">
                                      <p:cBhvr>
                                        <p:cTn id="23" dur="2000" fill="hold"/>
                                        <p:tgtEl>
                                          <p:spTgt spid="747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1" y="-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29"/>
                  </p:tgtEl>
                </p:cond>
              </p:nextCondLst>
            </p:seq>
          </p:childTnLst>
        </p:cTn>
      </p:par>
    </p:tnLst>
    <p:bldLst>
      <p:bldP spid="7475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95681"/>
            <a:ext cx="11176001" cy="6557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728425" y="3086535"/>
            <a:ext cx="6906382" cy="8430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269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4269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4269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822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114</Words>
  <Application>Microsoft Office PowerPoint</Application>
  <PresentationFormat>Widescreen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SimSun</vt:lpstr>
      <vt:lpstr>Arial</vt:lpstr>
      <vt:lpstr>Calibri</vt:lpstr>
      <vt:lpstr>Times New Roman</vt:lpstr>
      <vt:lpstr>VN-NTime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HP</cp:lastModifiedBy>
  <cp:revision>35</cp:revision>
  <dcterms:created xsi:type="dcterms:W3CDTF">2021-05-04T10:26:00Z</dcterms:created>
  <dcterms:modified xsi:type="dcterms:W3CDTF">2024-11-13T05:49:08Z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