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9" r:id="rId2"/>
    <p:sldId id="313" r:id="rId3"/>
    <p:sldId id="287" r:id="rId4"/>
    <p:sldId id="302" r:id="rId5"/>
    <p:sldId id="314" r:id="rId6"/>
    <p:sldId id="317" r:id="rId7"/>
    <p:sldId id="304" r:id="rId8"/>
    <p:sldId id="306" r:id="rId9"/>
    <p:sldId id="307" r:id="rId10"/>
    <p:sldId id="308"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60"/>
  </p:normalViewPr>
  <p:slideViewPr>
    <p:cSldViewPr snapToGrid="0">
      <p:cViewPr varScale="1">
        <p:scale>
          <a:sx n="69" d="100"/>
          <a:sy n="69" d="100"/>
        </p:scale>
        <p:origin x="768"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54EC5-C9B3-4AD9-A789-372BD85CC904}"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B364F-C20C-4C08-9711-A45E80252372}" type="slidenum">
              <a:rPr lang="en-US" smtClean="0"/>
              <a:t>‹#›</a:t>
            </a:fld>
            <a:endParaRPr lang="en-US"/>
          </a:p>
        </p:txBody>
      </p:sp>
    </p:spTree>
    <p:extLst>
      <p:ext uri="{BB962C8B-B14F-4D97-AF65-F5344CB8AC3E}">
        <p14:creationId xmlns:p14="http://schemas.microsoft.com/office/powerpoint/2010/main" val="360646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5797547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8573310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394894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56132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3223456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548735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4691617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7193032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06245840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021186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8183549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t>‹#›</a:t>
            </a:fld>
            <a:endParaRPr lang="en-US"/>
          </a:p>
        </p:txBody>
      </p:sp>
    </p:spTree>
    <p:extLst>
      <p:ext uri="{BB962C8B-B14F-4D97-AF65-F5344CB8AC3E}">
        <p14:creationId xmlns:p14="http://schemas.microsoft.com/office/powerpoint/2010/main" val="21282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889837" y="3429001"/>
            <a:ext cx="4537763" cy="809712"/>
          </a:xfrm>
          <a:prstGeom prst="ellipseRibbon2">
            <a:avLst>
              <a:gd name="adj1" fmla="val 25000"/>
              <a:gd name="adj2" fmla="val 50000"/>
              <a:gd name="adj3" fmla="val 12500"/>
            </a:avLst>
          </a:prstGeom>
          <a:solidFill>
            <a:srgbClr val="0000FF"/>
          </a:solidFill>
          <a:ln>
            <a:noFill/>
          </a:ln>
          <a:effectLst>
            <a:prstShdw prst="shdw15">
              <a:schemeClr val="bg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wrap="none" lIns="32404" tIns="16201" rIns="32404" bIns="16201" anchor="ctr"/>
          <a:lstStyle/>
          <a:p>
            <a:pPr defTabSz="323569">
              <a:defRPr/>
            </a:pPr>
            <a:endParaRPr lang="vi-VN" sz="897" dirty="0">
              <a:solidFill>
                <a:srgbClr val="000000"/>
              </a:solidFill>
              <a:latin typeface="Arial" panose="020B0604020202020204" pitchFamily="34" charset="0"/>
              <a:cs typeface="Arial" panose="020B0604020202020204" pitchFamily="34" charset="0"/>
            </a:endParaRPr>
          </a:p>
        </p:txBody>
      </p:sp>
      <p:pic>
        <p:nvPicPr>
          <p:cNvPr id="3076" name="Picture 4" descr="POINSET2"/>
          <p:cNvPicPr>
            <a:picLocks noChangeAspect="1" noChangeArrowheads="1"/>
          </p:cNvPicPr>
          <p:nvPr/>
        </p:nvPicPr>
        <p:blipFill>
          <a:blip r:embed="rId2"/>
          <a:srcRect/>
          <a:stretch>
            <a:fillRect/>
          </a:stretch>
        </p:blipFill>
        <p:spPr bwMode="auto">
          <a:xfrm>
            <a:off x="23158" y="46239"/>
            <a:ext cx="2302620" cy="1518211"/>
          </a:xfrm>
          <a:prstGeom prst="rect">
            <a:avLst/>
          </a:prstGeom>
          <a:noFill/>
          <a:ln w="9525">
            <a:noFill/>
            <a:miter lim="800000"/>
            <a:headEnd/>
            <a:tailEnd/>
          </a:ln>
        </p:spPr>
      </p:pic>
      <p:sp>
        <p:nvSpPr>
          <p:cNvPr id="2053" name="Rectangle 5"/>
          <p:cNvSpPr>
            <a:spLocks noChangeArrowheads="1"/>
          </p:cNvSpPr>
          <p:nvPr/>
        </p:nvSpPr>
        <p:spPr bwMode="auto">
          <a:xfrm>
            <a:off x="23159" y="4670457"/>
            <a:ext cx="12069772" cy="2076469"/>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404" tIns="16201" rIns="32404" bIns="16201" anchor="ctr"/>
          <a:lstStyle/>
          <a:p>
            <a:pPr algn="ctr" defTabSz="323569">
              <a:defRPr/>
            </a:pPr>
            <a:endParaRPr lang="uk-UA" altLang="en-US" sz="897" dirty="0">
              <a:solidFill>
                <a:srgbClr val="000000"/>
              </a:solidFill>
              <a:latin typeface="VN-NTime"/>
              <a:cs typeface="Arial" panose="020B0604020202020204" pitchFamily="34" charset="0"/>
            </a:endParaRPr>
          </a:p>
        </p:txBody>
      </p:sp>
      <p:pic>
        <p:nvPicPr>
          <p:cNvPr id="3078" name="Picture 6" descr="21"/>
          <p:cNvPicPr>
            <a:picLocks noChangeAspect="1" noChangeArrowheads="1" noCrop="1"/>
          </p:cNvPicPr>
          <p:nvPr/>
        </p:nvPicPr>
        <p:blipFill>
          <a:blip r:embed="rId3"/>
          <a:srcRect/>
          <a:stretch>
            <a:fillRect/>
          </a:stretch>
        </p:blipFill>
        <p:spPr bwMode="auto">
          <a:xfrm>
            <a:off x="42139" y="5611431"/>
            <a:ext cx="2308944" cy="1135495"/>
          </a:xfrm>
          <a:prstGeom prst="rect">
            <a:avLst/>
          </a:prstGeom>
          <a:noFill/>
          <a:ln w="9525">
            <a:noFill/>
            <a:miter lim="800000"/>
            <a:headEnd/>
            <a:tailEnd/>
          </a:ln>
        </p:spPr>
      </p:pic>
      <p:pic>
        <p:nvPicPr>
          <p:cNvPr id="3080" name="Picture 8" descr="lite"/>
          <p:cNvPicPr>
            <a:picLocks noChangeAspect="1" noChangeArrowheads="1" noCrop="1"/>
          </p:cNvPicPr>
          <p:nvPr/>
        </p:nvPicPr>
        <p:blipFill>
          <a:blip r:embed="rId4"/>
          <a:srcRect/>
          <a:stretch>
            <a:fillRect/>
          </a:stretch>
        </p:blipFill>
        <p:spPr bwMode="auto">
          <a:xfrm>
            <a:off x="4886172" y="6346834"/>
            <a:ext cx="2722235" cy="45862"/>
          </a:xfrm>
          <a:prstGeom prst="rect">
            <a:avLst/>
          </a:prstGeom>
          <a:noFill/>
          <a:ln w="9525">
            <a:noFill/>
            <a:miter lim="800000"/>
            <a:headEnd/>
            <a:tailEnd/>
          </a:ln>
        </p:spPr>
      </p:pic>
      <p:pic>
        <p:nvPicPr>
          <p:cNvPr id="3081" name="Picture 9" descr="15"/>
          <p:cNvPicPr>
            <a:picLocks noChangeAspect="1" noChangeArrowheads="1" noCrop="1"/>
          </p:cNvPicPr>
          <p:nvPr/>
        </p:nvPicPr>
        <p:blipFill>
          <a:blip r:embed="rId5"/>
          <a:srcRect/>
          <a:stretch>
            <a:fillRect/>
          </a:stretch>
        </p:blipFill>
        <p:spPr bwMode="auto">
          <a:xfrm>
            <a:off x="5714343" y="2366253"/>
            <a:ext cx="974184" cy="253035"/>
          </a:xfrm>
          <a:prstGeom prst="rect">
            <a:avLst/>
          </a:prstGeom>
          <a:noFill/>
          <a:ln w="9525">
            <a:noFill/>
            <a:miter lim="800000"/>
            <a:headEnd/>
            <a:tailEnd/>
          </a:ln>
        </p:spPr>
      </p:pic>
      <p:pic>
        <p:nvPicPr>
          <p:cNvPr id="3082" name="Picture 10" descr="15"/>
          <p:cNvPicPr>
            <a:picLocks noChangeAspect="1" noChangeArrowheads="1" noCrop="1"/>
          </p:cNvPicPr>
          <p:nvPr/>
        </p:nvPicPr>
        <p:blipFill>
          <a:blip r:embed="rId5"/>
          <a:srcRect/>
          <a:stretch>
            <a:fillRect/>
          </a:stretch>
        </p:blipFill>
        <p:spPr bwMode="auto">
          <a:xfrm>
            <a:off x="4830827" y="2290337"/>
            <a:ext cx="2945752" cy="936237"/>
          </a:xfrm>
          <a:prstGeom prst="rect">
            <a:avLst/>
          </a:prstGeom>
          <a:noFill/>
          <a:ln w="9525">
            <a:noFill/>
            <a:miter lim="800000"/>
            <a:headEnd/>
            <a:tailEnd/>
          </a:ln>
        </p:spPr>
      </p:pic>
      <p:sp>
        <p:nvSpPr>
          <p:cNvPr id="33804" name="WordArt 12"/>
          <p:cNvSpPr>
            <a:spLocks noChangeArrowheads="1" noChangeShapeType="1" noTextEdit="1"/>
          </p:cNvSpPr>
          <p:nvPr/>
        </p:nvSpPr>
        <p:spPr bwMode="auto">
          <a:xfrm>
            <a:off x="4103336" y="4709999"/>
            <a:ext cx="4198830" cy="550353"/>
          </a:xfrm>
          <a:prstGeom prst="rect">
            <a:avLst/>
          </a:prstGeom>
        </p:spPr>
        <p:txBody>
          <a:bodyPr wrap="none" lIns="91084" tIns="45541" rIns="91084" bIns="45541" numCol="1" fromWordArt="1">
            <a:prstTxWarp prst="textPlain">
              <a:avLst>
                <a:gd name="adj" fmla="val 49093"/>
              </a:avLst>
            </a:prstTxWarp>
          </a:bodyPr>
          <a:lstStyle/>
          <a:p>
            <a:pPr algn="ctr"/>
            <a:r>
              <a:rPr lang="en-US" sz="1295" b="1" kern="10" dirty="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TIẾNG VIỆT </a:t>
            </a:r>
            <a:r>
              <a:rPr lang="en-US" sz="1295"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1295" b="1" kern="1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LỚP </a:t>
            </a:r>
            <a:r>
              <a:rPr lang="en-US" sz="1295" b="1" kern="10" smtClean="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 2A1 </a:t>
            </a:r>
            <a:endParaRPr lang="en-US" sz="1295" b="1" kern="10" dirty="0">
              <a:ln w="9525">
                <a:solidFill>
                  <a:srgbClr val="00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3085" name="Picture 13" descr="POINSET2"/>
          <p:cNvPicPr>
            <a:picLocks noChangeAspect="1" noChangeArrowheads="1"/>
          </p:cNvPicPr>
          <p:nvPr/>
        </p:nvPicPr>
        <p:blipFill>
          <a:blip r:embed="rId2"/>
          <a:srcRect/>
          <a:stretch>
            <a:fillRect/>
          </a:stretch>
        </p:blipFill>
        <p:spPr bwMode="auto">
          <a:xfrm flipH="1">
            <a:off x="9885203" y="46239"/>
            <a:ext cx="2070671" cy="1409088"/>
          </a:xfrm>
          <a:prstGeom prst="rect">
            <a:avLst/>
          </a:prstGeom>
          <a:noFill/>
          <a:ln w="9525">
            <a:noFill/>
            <a:miter lim="800000"/>
            <a:headEnd/>
            <a:tailEnd/>
          </a:ln>
        </p:spPr>
      </p:pic>
      <p:pic>
        <p:nvPicPr>
          <p:cNvPr id="3086" name="Picture 14" descr="POINSET3"/>
          <p:cNvPicPr>
            <a:picLocks noChangeAspect="1" noChangeArrowheads="1"/>
          </p:cNvPicPr>
          <p:nvPr/>
        </p:nvPicPr>
        <p:blipFill>
          <a:blip r:embed="rId6"/>
          <a:srcRect/>
          <a:stretch>
            <a:fillRect/>
          </a:stretch>
        </p:blipFill>
        <p:spPr bwMode="auto">
          <a:xfrm>
            <a:off x="10237343" y="5378955"/>
            <a:ext cx="1855592" cy="1339504"/>
          </a:xfrm>
          <a:prstGeom prst="rect">
            <a:avLst/>
          </a:prstGeom>
          <a:noFill/>
          <a:ln w="9525">
            <a:noFill/>
            <a:miter lim="800000"/>
            <a:headEnd/>
            <a:tailEnd/>
          </a:ln>
        </p:spPr>
      </p:pic>
      <p:sp>
        <p:nvSpPr>
          <p:cNvPr id="15" name="WordArt 12"/>
          <p:cNvSpPr>
            <a:spLocks noChangeArrowheads="1" noChangeShapeType="1" noTextEdit="1"/>
          </p:cNvSpPr>
          <p:nvPr/>
        </p:nvSpPr>
        <p:spPr bwMode="auto">
          <a:xfrm>
            <a:off x="3391670" y="5492834"/>
            <a:ext cx="5550996" cy="515559"/>
          </a:xfrm>
          <a:prstGeom prst="rect">
            <a:avLst/>
          </a:prstGeom>
        </p:spPr>
        <p:txBody>
          <a:bodyPr wrap="none" lIns="91084" tIns="45541" rIns="91084" bIns="45541" numCol="1" fromWordArt="1">
            <a:prstTxWarp prst="textPlain">
              <a:avLst>
                <a:gd name="adj" fmla="val 50000"/>
              </a:avLst>
            </a:prstTxWarp>
          </a:bodyPr>
          <a:lstStyle/>
          <a:p>
            <a:pPr algn="ctr"/>
            <a:r>
              <a:rPr lang="vi-VN" sz="1295" b="1" i="1" kern="10" dirty="0">
                <a:ln w="9525">
                  <a:solidFill>
                    <a:srgbClr val="000000"/>
                  </a:solidFill>
                  <a:round/>
                  <a:headEnd/>
                  <a:tailEnd/>
                </a:ln>
                <a:solidFill>
                  <a:srgbClr val="0000FF"/>
                </a:solidFill>
                <a:latin typeface="Times New Roman"/>
                <a:cs typeface="Times New Roman"/>
              </a:rPr>
              <a:t>GIÁO VIÊN: </a:t>
            </a:r>
            <a:r>
              <a:rPr lang="en-US" sz="1295" b="1" i="1" kern="10" dirty="0" err="1">
                <a:ln w="9525">
                  <a:solidFill>
                    <a:srgbClr val="000000"/>
                  </a:solidFill>
                  <a:round/>
                  <a:headEnd/>
                  <a:tailEnd/>
                </a:ln>
                <a:solidFill>
                  <a:srgbClr val="0000FF"/>
                </a:solidFill>
                <a:latin typeface="Times New Roman"/>
                <a:cs typeface="Times New Roman"/>
              </a:rPr>
              <a:t>Lò</a:t>
            </a:r>
            <a:r>
              <a:rPr lang="en-US" sz="1295" b="1" i="1" kern="10" dirty="0">
                <a:ln w="9525">
                  <a:solidFill>
                    <a:srgbClr val="000000"/>
                  </a:solidFill>
                  <a:round/>
                  <a:headEnd/>
                  <a:tailEnd/>
                </a:ln>
                <a:solidFill>
                  <a:srgbClr val="0000FF"/>
                </a:solidFill>
                <a:latin typeface="Times New Roman"/>
                <a:cs typeface="Times New Roman"/>
              </a:rPr>
              <a:t> </a:t>
            </a:r>
            <a:r>
              <a:rPr lang="en-US" sz="1295" b="1" i="1" kern="10" dirty="0" err="1">
                <a:ln w="9525">
                  <a:solidFill>
                    <a:srgbClr val="000000"/>
                  </a:solidFill>
                  <a:round/>
                  <a:headEnd/>
                  <a:tailEnd/>
                </a:ln>
                <a:solidFill>
                  <a:srgbClr val="0000FF"/>
                </a:solidFill>
                <a:latin typeface="Times New Roman"/>
                <a:cs typeface="Times New Roman"/>
              </a:rPr>
              <a:t>Thị</a:t>
            </a:r>
            <a:r>
              <a:rPr lang="en-US" sz="1295" b="1" i="1" kern="10" dirty="0">
                <a:ln w="9525">
                  <a:solidFill>
                    <a:srgbClr val="000000"/>
                  </a:solidFill>
                  <a:round/>
                  <a:headEnd/>
                  <a:tailEnd/>
                </a:ln>
                <a:solidFill>
                  <a:srgbClr val="0000FF"/>
                </a:solidFill>
                <a:latin typeface="Times New Roman"/>
                <a:cs typeface="Times New Roman"/>
              </a:rPr>
              <a:t> </a:t>
            </a:r>
            <a:r>
              <a:rPr lang="en-US" sz="1295" b="1" i="1" kern="10" dirty="0" err="1">
                <a:ln w="9525">
                  <a:solidFill>
                    <a:srgbClr val="000000"/>
                  </a:solidFill>
                  <a:round/>
                  <a:headEnd/>
                  <a:tailEnd/>
                </a:ln>
                <a:solidFill>
                  <a:srgbClr val="0000FF"/>
                </a:solidFill>
                <a:latin typeface="Times New Roman"/>
                <a:cs typeface="Times New Roman"/>
              </a:rPr>
              <a:t>Thân</a:t>
            </a:r>
            <a:endParaRPr lang="en-US" sz="1295" b="1" i="1" kern="10" dirty="0">
              <a:ln w="9525">
                <a:solidFill>
                  <a:srgbClr val="000000"/>
                </a:solidFill>
                <a:round/>
                <a:headEnd/>
                <a:tailEnd/>
              </a:ln>
              <a:solidFill>
                <a:srgbClr val="0000FF"/>
              </a:solidFill>
              <a:latin typeface="Times New Roman"/>
              <a:cs typeface="Times New Roman"/>
            </a:endParaRPr>
          </a:p>
        </p:txBody>
      </p:sp>
      <p:pic>
        <p:nvPicPr>
          <p:cNvPr id="3088" name="Picture 6" descr="taochu_glitter_29"/>
          <p:cNvPicPr>
            <a:picLocks noChangeAspect="1" noChangeArrowheads="1" noCrop="1"/>
          </p:cNvPicPr>
          <p:nvPr/>
        </p:nvPicPr>
        <p:blipFill>
          <a:blip r:embed="rId7"/>
          <a:srcRect/>
          <a:stretch>
            <a:fillRect/>
          </a:stretch>
        </p:blipFill>
        <p:spPr bwMode="auto">
          <a:xfrm rot="-778485">
            <a:off x="9529989" y="4357075"/>
            <a:ext cx="1402235" cy="953626"/>
          </a:xfrm>
          <a:prstGeom prst="rect">
            <a:avLst/>
          </a:prstGeom>
          <a:noFill/>
          <a:ln w="9525">
            <a:noFill/>
            <a:miter lim="800000"/>
            <a:headEnd/>
            <a:tailEnd/>
          </a:ln>
        </p:spPr>
      </p:pic>
      <p:pic>
        <p:nvPicPr>
          <p:cNvPr id="3089" name="Picture 6" descr="taochu_glitter_29"/>
          <p:cNvPicPr>
            <a:picLocks noChangeAspect="1" noChangeArrowheads="1" noCrop="1"/>
          </p:cNvPicPr>
          <p:nvPr/>
        </p:nvPicPr>
        <p:blipFill>
          <a:blip r:embed="rId7"/>
          <a:srcRect/>
          <a:stretch>
            <a:fillRect/>
          </a:stretch>
        </p:blipFill>
        <p:spPr bwMode="auto">
          <a:xfrm rot="4417531">
            <a:off x="1071838" y="3945451"/>
            <a:ext cx="1102283" cy="1478147"/>
          </a:xfrm>
          <a:prstGeom prst="rect">
            <a:avLst/>
          </a:prstGeom>
          <a:noFill/>
          <a:ln w="9525">
            <a:noFill/>
            <a:miter lim="800000"/>
            <a:headEnd/>
            <a:tailEnd/>
          </a:ln>
        </p:spPr>
      </p:pic>
      <p:pic>
        <p:nvPicPr>
          <p:cNvPr id="3090" name="Picture 6" descr="taochu_glitter_29"/>
          <p:cNvPicPr>
            <a:picLocks noChangeAspect="1" noChangeArrowheads="1" noCrop="1"/>
          </p:cNvPicPr>
          <p:nvPr/>
        </p:nvPicPr>
        <p:blipFill>
          <a:blip r:embed="rId7"/>
          <a:srcRect/>
          <a:stretch>
            <a:fillRect/>
          </a:stretch>
        </p:blipFill>
        <p:spPr bwMode="auto">
          <a:xfrm rot="-778485">
            <a:off x="8804434" y="3551526"/>
            <a:ext cx="1182939" cy="804968"/>
          </a:xfrm>
          <a:prstGeom prst="rect">
            <a:avLst/>
          </a:prstGeom>
          <a:noFill/>
          <a:ln w="9525">
            <a:noFill/>
            <a:miter lim="800000"/>
            <a:headEnd/>
            <a:tailEnd/>
          </a:ln>
        </p:spPr>
      </p:pic>
      <p:pic>
        <p:nvPicPr>
          <p:cNvPr id="3091" name="Picture 6" descr="taochu_glitter_29"/>
          <p:cNvPicPr>
            <a:picLocks noChangeAspect="1" noChangeArrowheads="1" noCrop="1"/>
          </p:cNvPicPr>
          <p:nvPr/>
        </p:nvPicPr>
        <p:blipFill>
          <a:blip r:embed="rId7"/>
          <a:srcRect/>
          <a:stretch>
            <a:fillRect/>
          </a:stretch>
        </p:blipFill>
        <p:spPr bwMode="auto">
          <a:xfrm rot="4417531">
            <a:off x="2392608" y="3185232"/>
            <a:ext cx="771756" cy="1313673"/>
          </a:xfrm>
          <a:prstGeom prst="rect">
            <a:avLst/>
          </a:prstGeom>
          <a:noFill/>
          <a:ln w="9525">
            <a:noFill/>
            <a:miter lim="800000"/>
            <a:headEnd/>
            <a:tailEnd/>
          </a:ln>
        </p:spPr>
      </p:pic>
      <p:sp>
        <p:nvSpPr>
          <p:cNvPr id="20" name="Rectangle 19"/>
          <p:cNvSpPr/>
          <p:nvPr/>
        </p:nvSpPr>
        <p:spPr>
          <a:xfrm>
            <a:off x="1612505" y="696222"/>
            <a:ext cx="9109326" cy="1625340"/>
          </a:xfrm>
          <a:prstGeom prst="rect">
            <a:avLst/>
          </a:prstGeom>
        </p:spPr>
        <p:txBody>
          <a:bodyPr wrap="square" lIns="91084" tIns="45541" rIns="91084" bIns="45541">
            <a:spAutoFit/>
          </a:bodyPr>
          <a:lstStyle/>
          <a:p>
            <a:pPr algn="ctr">
              <a:spcBef>
                <a:spcPct val="50000"/>
              </a:spcBef>
            </a:pPr>
            <a:r>
              <a:rPr lang="en-US" altLang="en-US" sz="4982" b="1" dirty="0" err="1">
                <a:solidFill>
                  <a:srgbClr val="FF0000"/>
                </a:solidFill>
                <a:latin typeface="Times New Roman" pitchFamily="18" charset="0"/>
                <a:cs typeface="Times New Roman" pitchFamily="18" charset="0"/>
              </a:rPr>
              <a:t>Chào</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mừng</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quý</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thầy</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cô</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giáo</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về</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dự</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giờ</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thăm</a:t>
            </a:r>
            <a:r>
              <a:rPr lang="en-US" altLang="en-US" sz="4982" b="1" dirty="0">
                <a:solidFill>
                  <a:srgbClr val="FF0000"/>
                </a:solidFill>
                <a:latin typeface="Times New Roman" pitchFamily="18" charset="0"/>
                <a:cs typeface="Times New Roman" pitchFamily="18" charset="0"/>
              </a:rPr>
              <a:t> </a:t>
            </a:r>
            <a:r>
              <a:rPr lang="en-US" altLang="en-US" sz="4982" b="1" dirty="0" err="1">
                <a:solidFill>
                  <a:srgbClr val="FF0000"/>
                </a:solidFill>
                <a:latin typeface="Times New Roman" pitchFamily="18" charset="0"/>
                <a:cs typeface="Times New Roman" pitchFamily="18" charset="0"/>
              </a:rPr>
              <a:t>lớp</a:t>
            </a:r>
            <a:endParaRPr lang="en-US" altLang="en-US" sz="4982"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0206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4"/>
                                        </p:tgtEl>
                                        <p:attrNameLst>
                                          <p:attrName>stroke.color</p:attrName>
                                        </p:attrNameLst>
                                      </p:cBhvr>
                                      <p:to>
                                        <a:schemeClr val="accent2"/>
                                      </p:to>
                                    </p:animClr>
                                    <p:set>
                                      <p:cBhvr>
                                        <p:cTn id="7" dur="2000" fill="hold"/>
                                        <p:tgtEl>
                                          <p:spTgt spid="33804"/>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33804"/>
                                        </p:tgtEl>
                                        <p:attrNameLst>
                                          <p:attrName>style.color</p:attrName>
                                        </p:attrNameLst>
                                      </p:cBhvr>
                                      <p:by>
                                        <p:hsl h="7200000" s="0" l="0"/>
                                      </p:by>
                                    </p:animClr>
                                    <p:animClr clrSpc="hsl" dir="cw">
                                      <p:cBhvr>
                                        <p:cTn id="10" dur="500" fill="hold"/>
                                        <p:tgtEl>
                                          <p:spTgt spid="33804"/>
                                        </p:tgtEl>
                                        <p:attrNameLst>
                                          <p:attrName>fillcolor</p:attrName>
                                        </p:attrNameLst>
                                      </p:cBhvr>
                                      <p:by>
                                        <p:hsl h="7200000" s="0" l="0"/>
                                      </p:by>
                                    </p:animClr>
                                    <p:animClr clrSpc="hsl" dir="cw">
                                      <p:cBhvr>
                                        <p:cTn id="11" dur="500" fill="hold"/>
                                        <p:tgtEl>
                                          <p:spTgt spid="33804"/>
                                        </p:tgtEl>
                                        <p:attrNameLst>
                                          <p:attrName>stroke.color</p:attrName>
                                        </p:attrNameLst>
                                      </p:cBhvr>
                                      <p:by>
                                        <p:hsl h="7200000" s="0" l="0"/>
                                      </p:by>
                                    </p:animClr>
                                    <p:set>
                                      <p:cBhvr>
                                        <p:cTn id="12" dur="500" fill="hold"/>
                                        <p:tgtEl>
                                          <p:spTgt spid="33804"/>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15"/>
                                        </p:tgtEl>
                                        <p:attrNameLst>
                                          <p:attrName>stroke.color</p:attrName>
                                        </p:attrNameLst>
                                      </p:cBhvr>
                                      <p:to>
                                        <a:schemeClr val="accent2"/>
                                      </p:to>
                                    </p:animClr>
                                    <p:set>
                                      <p:cBhvr>
                                        <p:cTn id="15" dur="2000" fill="hold"/>
                                        <p:tgtEl>
                                          <p:spTgt spid="15"/>
                                        </p:tgtEl>
                                        <p:attrNameLst>
                                          <p:attrName>stroke.on</p:attrName>
                                        </p:attrNameLst>
                                      </p:cBhvr>
                                      <p:to>
                                        <p:strVal val="true"/>
                                      </p:to>
                                    </p:set>
                                  </p:childTnLst>
                                </p:cTn>
                              </p:par>
                              <p:par>
                                <p:cTn id="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7" dur="500" fill="hold"/>
                                        <p:tgtEl>
                                          <p:spTgt spid="15"/>
                                        </p:tgtEl>
                                        <p:attrNameLst>
                                          <p:attrName>style.color</p:attrName>
                                        </p:attrNameLst>
                                      </p:cBhvr>
                                      <p:by>
                                        <p:hsl h="7200000" s="0" l="0"/>
                                      </p:by>
                                    </p:animClr>
                                    <p:animClr clrSpc="hsl" dir="cw">
                                      <p:cBhvr>
                                        <p:cTn id="18" dur="500" fill="hold"/>
                                        <p:tgtEl>
                                          <p:spTgt spid="15"/>
                                        </p:tgtEl>
                                        <p:attrNameLst>
                                          <p:attrName>fillcolor</p:attrName>
                                        </p:attrNameLst>
                                      </p:cBhvr>
                                      <p:by>
                                        <p:hsl h="7200000" s="0" l="0"/>
                                      </p:by>
                                    </p:animClr>
                                    <p:animClr clrSpc="hsl" dir="cw">
                                      <p:cBhvr>
                                        <p:cTn id="19" dur="500" fill="hold"/>
                                        <p:tgtEl>
                                          <p:spTgt spid="15"/>
                                        </p:tgtEl>
                                        <p:attrNameLst>
                                          <p:attrName>stroke.color</p:attrName>
                                        </p:attrNameLst>
                                      </p:cBhvr>
                                      <p:by>
                                        <p:hsl h="7200000" s="0" l="0"/>
                                      </p:by>
                                    </p:animClr>
                                    <p:set>
                                      <p:cBhvr>
                                        <p:cTn id="20"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48241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95681"/>
            <a:ext cx="11176001" cy="655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2728425" y="3086535"/>
            <a:ext cx="6906382" cy="843083"/>
          </a:xfrm>
          <a:prstGeom prst="rect">
            <a:avLst/>
          </a:prstGeom>
        </p:spPr>
        <p:txBody>
          <a:bodyPr wrap="none" fromWordArt="1">
            <a:prstTxWarp prst="textPlain">
              <a:avLst>
                <a:gd name="adj" fmla="val 50000"/>
              </a:avLst>
            </a:prstTxWarp>
          </a:bodyPr>
          <a:lstStyle/>
          <a:p>
            <a:pPr algn="ctr"/>
            <a:r>
              <a:rPr lang="vi-VN" sz="4269"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269"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269"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299948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20012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36" y="1013775"/>
            <a:ext cx="4821381" cy="986360"/>
          </a:xfrm>
          <a:prstGeom prst="rect">
            <a:avLst/>
          </a:prstGeom>
        </p:spPr>
        <p:txBody>
          <a:bodyPr wrap="square">
            <a:spAutoFit/>
          </a:bodyPr>
          <a:lstStyle/>
          <a:p>
            <a:pPr algn="ctr">
              <a:lnSpc>
                <a:spcPct val="150000"/>
              </a:lnSpc>
            </a:pPr>
            <a:r>
              <a:rPr lang="vi-VN" sz="4400" b="1" dirty="0">
                <a:solidFill>
                  <a:schemeClr val="accent1">
                    <a:lumMod val="50000"/>
                  </a:schemeClr>
                </a:solidFill>
                <a:latin typeface="Times New Roman" panose="02020603050405020304" pitchFamily="18" charset="0"/>
                <a:cs typeface="Times New Roman" panose="02020603050405020304" pitchFamily="18" charset="0"/>
              </a:rPr>
              <a:t>Tớ nhớ cậu</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85454" y="2413154"/>
            <a:ext cx="9587345" cy="2308324"/>
          </a:xfrm>
          <a:prstGeom prst="rect">
            <a:avLst/>
          </a:prstGeom>
        </p:spPr>
        <p:txBody>
          <a:bodyPr wrap="square">
            <a:spAutoFit/>
          </a:bodyPr>
          <a:lstStyle/>
          <a:p>
            <a:r>
              <a:rPr lang="vi-VN" dirty="0">
                <a:latin typeface="UTM Avo" panose="02040603050506020204" pitchFamily="18" charset="0"/>
              </a:rPr>
              <a:t> </a:t>
            </a:r>
            <a:r>
              <a:rPr lang="en-US" dirty="0" smtClean="0">
                <a:latin typeface="UTM Avo" panose="02040603050506020204" pitchFamily="18" charset="0"/>
              </a:rPr>
              <a:t>	</a:t>
            </a:r>
            <a:r>
              <a:rPr lang="vi-VN" sz="3600" dirty="0" smtClean="0">
                <a:latin typeface="Times New Roman" panose="02020603050405020304" pitchFamily="18" charset="0"/>
                <a:cs typeface="Times New Roman" panose="02020603050405020304" pitchFamily="18" charset="0"/>
              </a:rPr>
              <a:t>Kiến </a:t>
            </a:r>
            <a:r>
              <a:rPr lang="vi-VN" sz="3600" dirty="0">
                <a:latin typeface="Times New Roman" panose="02020603050405020304" pitchFamily="18" charset="0"/>
                <a:cs typeface="Times New Roman" panose="02020603050405020304" pitchFamily="18" charset="0"/>
              </a:rPr>
              <a:t>là bạn thân của sóc. Hằng ngày, hai bạn rủ nhau đi học. Một ngày nọ, nhà kiến chuyển sang cánh rừng khác. Sóc và kiến rất buồn. Hai bạn tìm cách gửi thư cho nhau để bày tỏ nỗi nhớ.</a:t>
            </a:r>
            <a:endParaRPr lang="en-US" sz="3600" dirty="0"/>
          </a:p>
        </p:txBody>
      </p:sp>
      <p:sp>
        <p:nvSpPr>
          <p:cNvPr id="4" name="Rectangle 3"/>
          <p:cNvSpPr/>
          <p:nvPr/>
        </p:nvSpPr>
        <p:spPr>
          <a:xfrm>
            <a:off x="2221720" y="299434"/>
            <a:ext cx="2723823" cy="823752"/>
          </a:xfrm>
          <a:prstGeom prst="rect">
            <a:avLst/>
          </a:prstGeom>
        </p:spPr>
        <p:txBody>
          <a:bodyPr wrap="none">
            <a:spAutoFit/>
          </a:bodyPr>
          <a:lstStyle/>
          <a:p>
            <a:pPr>
              <a:lnSpc>
                <a:spcPct val="150000"/>
              </a:lnSpc>
            </a:pPr>
            <a:r>
              <a:rPr lang="en-US" sz="3200" b="1"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Nghe</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viết</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81834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501905" y="858914"/>
            <a:ext cx="7154436" cy="830997"/>
          </a:xfrm>
          <a:prstGeom prst="rect">
            <a:avLst/>
          </a:prstGeom>
          <a:noFill/>
        </p:spPr>
        <p:txBody>
          <a:bodyPr wrap="square" rtlCol="0">
            <a:spAutoFit/>
          </a:bodyPr>
          <a:lstStyle/>
          <a:p>
            <a:pPr>
              <a:lnSpc>
                <a:spcPct val="150000"/>
              </a:lnSpc>
            </a:pPr>
            <a:r>
              <a:rPr lang="vi-VN" sz="3200" b="1" dirty="0">
                <a:solidFill>
                  <a:schemeClr val="accent1">
                    <a:lumMod val="50000"/>
                  </a:schemeClr>
                </a:solidFill>
                <a:latin typeface="Times New Roman" panose="02020603050405020304" pitchFamily="18" charset="0"/>
                <a:cs typeface="Times New Roman" panose="02020603050405020304" pitchFamily="18" charset="0"/>
              </a:rPr>
              <a:t>Các từ dễ viết sai</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501904" y="175207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a:t>
            </a:r>
            <a:r>
              <a:rPr lang="vi-VN" sz="3200" dirty="0">
                <a:latin typeface="Times New Roman" panose="02020603050405020304" pitchFamily="18" charset="0"/>
                <a:cs typeface="Times New Roman" panose="02020603050405020304" pitchFamily="18" charset="0"/>
              </a:rPr>
              <a:t>chuyển</a:t>
            </a:r>
          </a:p>
        </p:txBody>
      </p:sp>
      <p:sp>
        <p:nvSpPr>
          <p:cNvPr id="4" name="Oval 3">
            <a:extLst>
              <a:ext uri="{FF2B5EF4-FFF2-40B4-BE49-F238E27FC236}">
                <a16:creationId xmlns:a16="http://schemas.microsoft.com/office/drawing/2014/main"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5" name="Rectangle 4">
            <a:extLst>
              <a:ext uri="{FF2B5EF4-FFF2-40B4-BE49-F238E27FC236}">
                <a16:creationId xmlns:a16="http://schemas.microsoft.com/office/drawing/2014/main" id="{89984686-D9C8-1541-B1BE-DF75E6CE61B6}"/>
              </a:ext>
            </a:extLst>
          </p:cNvPr>
          <p:cNvSpPr/>
          <p:nvPr/>
        </p:nvSpPr>
        <p:spPr>
          <a:xfrm>
            <a:off x="2501904" y="2536665"/>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a:t>
            </a:r>
            <a:r>
              <a:rPr lang="vi-VN" sz="3200" dirty="0">
                <a:latin typeface="Times New Roman" panose="02020603050405020304" pitchFamily="18" charset="0"/>
                <a:cs typeface="Times New Roman" panose="02020603050405020304" pitchFamily="18" charset="0"/>
              </a:rPr>
              <a:t>sang</a:t>
            </a:r>
          </a:p>
        </p:txBody>
      </p:sp>
      <p:sp>
        <p:nvSpPr>
          <p:cNvPr id="6" name="Oval 5">
            <a:extLst>
              <a:ext uri="{FF2B5EF4-FFF2-40B4-BE49-F238E27FC236}">
                <a16:creationId xmlns:a16="http://schemas.microsoft.com/office/drawing/2014/main"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id="{050DC3C9-D8FE-8343-84BC-BA7E05AFEB0D}"/>
              </a:ext>
            </a:extLst>
          </p:cNvPr>
          <p:cNvSpPr/>
          <p:nvPr/>
        </p:nvSpPr>
        <p:spPr>
          <a:xfrm>
            <a:off x="6499745" y="168785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a:t>
            </a:r>
            <a:r>
              <a:rPr lang="vi-VN" sz="3200" dirty="0">
                <a:latin typeface="Times New Roman" panose="02020603050405020304" pitchFamily="18" charset="0"/>
                <a:cs typeface="Times New Roman" panose="02020603050405020304" pitchFamily="18" charset="0"/>
              </a:rPr>
              <a:t>rừng</a:t>
            </a:r>
          </a:p>
        </p:txBody>
      </p:sp>
      <p:sp>
        <p:nvSpPr>
          <p:cNvPr id="8" name="Oval 7">
            <a:extLst>
              <a:ext uri="{FF2B5EF4-FFF2-40B4-BE49-F238E27FC236}">
                <a16:creationId xmlns:a16="http://schemas.microsoft.com/office/drawing/2014/main" id="{48FA0106-3394-A74C-9895-B3A17E410635}"/>
              </a:ext>
            </a:extLst>
          </p:cNvPr>
          <p:cNvSpPr/>
          <p:nvPr/>
        </p:nvSpPr>
        <p:spPr>
          <a:xfrm>
            <a:off x="6725980" y="201277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1" name="Rectangle 10">
            <a:extLst>
              <a:ext uri="{FF2B5EF4-FFF2-40B4-BE49-F238E27FC236}">
                <a16:creationId xmlns:a16="http://schemas.microsoft.com/office/drawing/2014/main" id="{DE0A48E0-0785-A64C-A6C3-78946FAA0D83}"/>
              </a:ext>
            </a:extLst>
          </p:cNvPr>
          <p:cNvSpPr/>
          <p:nvPr/>
        </p:nvSpPr>
        <p:spPr>
          <a:xfrm>
            <a:off x="6499745" y="2586801"/>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a:t>
            </a:r>
            <a:r>
              <a:rPr lang="vi-VN" sz="3200" dirty="0">
                <a:latin typeface="Times New Roman" panose="02020603050405020304" pitchFamily="18" charset="0"/>
                <a:cs typeface="Times New Roman" panose="02020603050405020304" pitchFamily="18" charset="0"/>
              </a:rPr>
              <a:t>buồn</a:t>
            </a:r>
          </a:p>
        </p:txBody>
      </p:sp>
      <p:sp>
        <p:nvSpPr>
          <p:cNvPr id="12" name="Oval 11">
            <a:extLst>
              <a:ext uri="{FF2B5EF4-FFF2-40B4-BE49-F238E27FC236}">
                <a16:creationId xmlns:a16="http://schemas.microsoft.com/office/drawing/2014/main" id="{A3B84396-0B06-5C45-B092-E24B244371DA}"/>
              </a:ext>
            </a:extLst>
          </p:cNvPr>
          <p:cNvSpPr/>
          <p:nvPr/>
        </p:nvSpPr>
        <p:spPr>
          <a:xfrm>
            <a:off x="6725980" y="291172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3" name="Rectangle 12">
            <a:extLst>
              <a:ext uri="{FF2B5EF4-FFF2-40B4-BE49-F238E27FC236}">
                <a16:creationId xmlns:a16="http://schemas.microsoft.com/office/drawing/2014/main" id="{29207175-DBBC-5B47-9626-791F4B16E07A}"/>
              </a:ext>
            </a:extLst>
          </p:cNvPr>
          <p:cNvSpPr/>
          <p:nvPr/>
        </p:nvSpPr>
        <p:spPr>
          <a:xfrm>
            <a:off x="2501904" y="3345593"/>
            <a:ext cx="7995683" cy="830997"/>
          </a:xfrm>
          <a:prstGeom prst="rect">
            <a:avLst/>
          </a:prstGeom>
        </p:spPr>
        <p:txBody>
          <a:bodyPr wrap="square">
            <a:spAutoFit/>
          </a:bodyPr>
          <a:lstStyle/>
          <a:p>
            <a:pPr algn="just">
              <a:lnSpc>
                <a:spcPct val="150000"/>
              </a:lnSpc>
            </a:pPr>
            <a:r>
              <a:rPr lang="vi-VN" sz="3200" dirty="0">
                <a:latin typeface="UTM Avo" panose="02040603050506020204" pitchFamily="18" charset="0"/>
              </a:rPr>
              <a:t>     </a:t>
            </a:r>
            <a:r>
              <a:rPr lang="vi-VN" sz="3200" dirty="0">
                <a:latin typeface="Times New Roman" panose="02020603050405020304" pitchFamily="18" charset="0"/>
                <a:cs typeface="Times New Roman" panose="02020603050405020304" pitchFamily="18" charset="0"/>
              </a:rPr>
              <a:t>rủ</a:t>
            </a:r>
          </a:p>
        </p:txBody>
      </p:sp>
      <p:sp>
        <p:nvSpPr>
          <p:cNvPr id="14" name="Oval 13">
            <a:extLst>
              <a:ext uri="{FF2B5EF4-FFF2-40B4-BE49-F238E27FC236}">
                <a16:creationId xmlns:a16="http://schemas.microsoft.com/office/drawing/2014/main"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Tree>
    <p:extLst>
      <p:ext uri="{BB962C8B-B14F-4D97-AF65-F5344CB8AC3E}">
        <p14:creationId xmlns:p14="http://schemas.microsoft.com/office/powerpoint/2010/main" val="3328511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a:lnSpc>
                <a:spcPct val="150000"/>
              </a:lnSpc>
            </a:pPr>
            <a:r>
              <a:rPr lang="vi-VN" sz="4267" b="1" dirty="0">
                <a:solidFill>
                  <a:schemeClr val="accent1">
                    <a:lumMod val="50000"/>
                  </a:schemeClr>
                </a:solidFill>
                <a:latin typeface="Times New Roman" panose="02020603050405020304" pitchFamily="18" charset="0"/>
                <a:cs typeface="Times New Roman" panose="02020603050405020304" pitchFamily="18" charset="0"/>
              </a:rPr>
              <a:t>VIẾT BÀI</a:t>
            </a:r>
            <a:endParaRPr lang="en-US" sz="4267"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21225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74238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29BEC-04F4-6A40-90D7-EEE793C9FEE0}"/>
              </a:ext>
            </a:extLst>
          </p:cNvPr>
          <p:cNvSpPr txBox="1"/>
          <p:nvPr/>
        </p:nvSpPr>
        <p:spPr>
          <a:xfrm>
            <a:off x="1814944" y="420928"/>
            <a:ext cx="7065820" cy="1384995"/>
          </a:xfrm>
          <a:prstGeom prst="rect">
            <a:avLst/>
          </a:prstGeom>
          <a:noFill/>
        </p:spPr>
        <p:txBody>
          <a:bodyPr wrap="square" rtlCol="0">
            <a:spAutoFit/>
          </a:bodyPr>
          <a:lstStyle/>
          <a:p>
            <a:pPr algn="just">
              <a:lnSpc>
                <a:spcPct val="150000"/>
              </a:lnSpc>
            </a:pPr>
            <a:r>
              <a:rPr lang="en-US" sz="2800" b="1" dirty="0" smtClean="0">
                <a:solidFill>
                  <a:srgbClr val="17479D"/>
                </a:solidFill>
                <a:latin typeface="UTM Avo" panose="02040603050506020204" pitchFamily="18" charset="0"/>
              </a:rPr>
              <a:t>2. </a:t>
            </a:r>
            <a:r>
              <a:rPr lang="vi-VN" sz="2800" b="1" dirty="0" smtClean="0">
                <a:solidFill>
                  <a:srgbClr val="17479D"/>
                </a:solidFill>
                <a:latin typeface="UTM Avo" panose="02040603050506020204" pitchFamily="18" charset="0"/>
              </a:rPr>
              <a:t>Tìm </a:t>
            </a:r>
            <a:r>
              <a:rPr lang="vi-VN" sz="2800" b="1" dirty="0">
                <a:solidFill>
                  <a:srgbClr val="17479D"/>
                </a:solidFill>
                <a:latin typeface="UTM Avo" panose="02040603050506020204" pitchFamily="18" charset="0"/>
              </a:rPr>
              <a:t>từ ngữ có tiếng bắt đầu bằng c hoặc k  gọi tên mỗi con vật trong hình.</a:t>
            </a:r>
          </a:p>
        </p:txBody>
      </p:sp>
      <p:pic>
        <p:nvPicPr>
          <p:cNvPr id="11" name="Picture 10">
            <a:extLst>
              <a:ext uri="{FF2B5EF4-FFF2-40B4-BE49-F238E27FC236}">
                <a16:creationId xmlns:a16="http://schemas.microsoft.com/office/drawing/2014/main" id="{3E102BE1-5967-F04A-BB87-1CAEFD99C1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72000"/>
                    </a14:imgEffect>
                  </a14:imgLayer>
                </a14:imgProps>
              </a:ext>
            </a:extLst>
          </a:blip>
          <a:srcRect t="-14842"/>
          <a:stretch/>
        </p:blipFill>
        <p:spPr>
          <a:xfrm>
            <a:off x="2713858" y="1464976"/>
            <a:ext cx="2620644" cy="2523067"/>
          </a:xfrm>
          <a:prstGeom prst="rect">
            <a:avLst/>
          </a:prstGeom>
        </p:spPr>
      </p:pic>
      <p:pic>
        <p:nvPicPr>
          <p:cNvPr id="13" name="Picture 12">
            <a:extLst>
              <a:ext uri="{FF2B5EF4-FFF2-40B4-BE49-F238E27FC236}">
                <a16:creationId xmlns:a16="http://schemas.microsoft.com/office/drawing/2014/main" id="{294F6F6A-D628-724A-8FF2-477F02F80BD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0000"/>
                    </a14:imgEffect>
                  </a14:imgLayer>
                </a14:imgProps>
              </a:ext>
            </a:extLst>
          </a:blip>
          <a:srcRect l="6259" r="3924"/>
          <a:stretch/>
        </p:blipFill>
        <p:spPr>
          <a:xfrm>
            <a:off x="6816721" y="1456545"/>
            <a:ext cx="3060788" cy="2441319"/>
          </a:xfrm>
          <a:prstGeom prst="rect">
            <a:avLst/>
          </a:prstGeom>
        </p:spPr>
      </p:pic>
      <p:pic>
        <p:nvPicPr>
          <p:cNvPr id="15" name="Picture 14">
            <a:extLst>
              <a:ext uri="{FF2B5EF4-FFF2-40B4-BE49-F238E27FC236}">
                <a16:creationId xmlns:a16="http://schemas.microsoft.com/office/drawing/2014/main" id="{F9AE8B8C-4637-5146-8054-24AFCACF9100}"/>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2000"/>
                    </a14:imgEffect>
                  </a14:imgLayer>
                </a14:imgProps>
              </a:ext>
            </a:extLst>
          </a:blip>
          <a:srcRect l="7415"/>
          <a:stretch/>
        </p:blipFill>
        <p:spPr>
          <a:xfrm>
            <a:off x="2834521" y="4121074"/>
            <a:ext cx="2773739" cy="2196980"/>
          </a:xfrm>
          <a:prstGeom prst="rect">
            <a:avLst/>
          </a:prstGeom>
        </p:spPr>
      </p:pic>
      <p:pic>
        <p:nvPicPr>
          <p:cNvPr id="17" name="Picture 16">
            <a:extLst>
              <a:ext uri="{FF2B5EF4-FFF2-40B4-BE49-F238E27FC236}">
                <a16:creationId xmlns:a16="http://schemas.microsoft.com/office/drawing/2014/main" id="{5FDF9E46-15D5-9141-9AE5-2C0A2759DDB1}"/>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32000"/>
                    </a14:imgEffect>
                    <a14:imgEffect>
                      <a14:brightnessContrast contrast="15000"/>
                    </a14:imgEffect>
                  </a14:imgLayer>
                </a14:imgProps>
              </a:ext>
            </a:extLst>
          </a:blip>
          <a:srcRect t="23204" b="13141"/>
          <a:stretch/>
        </p:blipFill>
        <p:spPr>
          <a:xfrm>
            <a:off x="7144555" y="4299229"/>
            <a:ext cx="2212924" cy="1589231"/>
          </a:xfrm>
          <a:prstGeom prst="rect">
            <a:avLst/>
          </a:prstGeom>
        </p:spPr>
      </p:pic>
      <p:sp>
        <p:nvSpPr>
          <p:cNvPr id="18" name="TextBox 17">
            <a:extLst>
              <a:ext uri="{FF2B5EF4-FFF2-40B4-BE49-F238E27FC236}">
                <a16:creationId xmlns:a16="http://schemas.microsoft.com/office/drawing/2014/main" id="{2EF07F35-8585-6E47-B00F-FEC0C06E4342}"/>
              </a:ext>
            </a:extLst>
          </p:cNvPr>
          <p:cNvSpPr txBox="1"/>
          <p:nvPr/>
        </p:nvSpPr>
        <p:spPr>
          <a:xfrm>
            <a:off x="2988828" y="3578003"/>
            <a:ext cx="2152261" cy="584775"/>
          </a:xfrm>
          <a:prstGeom prst="rect">
            <a:avLst/>
          </a:prstGeom>
          <a:noFill/>
        </p:spPr>
        <p:txBody>
          <a:bodyPr wrap="square" rtlCol="0">
            <a:spAutoFit/>
          </a:bodyPr>
          <a:lstStyle/>
          <a:p>
            <a:pPr algn="ctr"/>
            <a:r>
              <a:rPr lang="en-VN" sz="3200" b="1" dirty="0">
                <a:solidFill>
                  <a:srgbClr val="FF0000"/>
                </a:solidFill>
                <a:latin typeface="UTM Avo" panose="02040603050506020204" pitchFamily="18" charset="0"/>
              </a:rPr>
              <a:t>cua</a:t>
            </a:r>
          </a:p>
        </p:txBody>
      </p:sp>
      <p:sp>
        <p:nvSpPr>
          <p:cNvPr id="19" name="TextBox 18">
            <a:extLst>
              <a:ext uri="{FF2B5EF4-FFF2-40B4-BE49-F238E27FC236}">
                <a16:creationId xmlns:a16="http://schemas.microsoft.com/office/drawing/2014/main" id="{8C78FD36-4D9D-7C45-ACE4-76D89BB3BC51}"/>
              </a:ext>
            </a:extLst>
          </p:cNvPr>
          <p:cNvSpPr txBox="1"/>
          <p:nvPr/>
        </p:nvSpPr>
        <p:spPr>
          <a:xfrm>
            <a:off x="7174886" y="3655438"/>
            <a:ext cx="2152261" cy="584775"/>
          </a:xfrm>
          <a:prstGeom prst="rect">
            <a:avLst/>
          </a:prstGeom>
          <a:noFill/>
        </p:spPr>
        <p:txBody>
          <a:bodyPr wrap="square" rtlCol="0">
            <a:spAutoFit/>
          </a:bodyPr>
          <a:lstStyle/>
          <a:p>
            <a:pPr algn="ctr"/>
            <a:r>
              <a:rPr lang="en-VN" sz="3200" b="1" dirty="0">
                <a:solidFill>
                  <a:srgbClr val="FF0000"/>
                </a:solidFill>
                <a:latin typeface="UTM Avo" panose="02040603050506020204" pitchFamily="18" charset="0"/>
              </a:rPr>
              <a:t>công</a:t>
            </a:r>
          </a:p>
        </p:txBody>
      </p:sp>
      <p:sp>
        <p:nvSpPr>
          <p:cNvPr id="20" name="TextBox 19">
            <a:extLst>
              <a:ext uri="{FF2B5EF4-FFF2-40B4-BE49-F238E27FC236}">
                <a16:creationId xmlns:a16="http://schemas.microsoft.com/office/drawing/2014/main" id="{451221C1-5E01-1B4D-8CE5-A7EE8E90F46F}"/>
              </a:ext>
            </a:extLst>
          </p:cNvPr>
          <p:cNvSpPr txBox="1"/>
          <p:nvPr/>
        </p:nvSpPr>
        <p:spPr>
          <a:xfrm>
            <a:off x="3137978" y="5957694"/>
            <a:ext cx="2152261" cy="584775"/>
          </a:xfrm>
          <a:prstGeom prst="rect">
            <a:avLst/>
          </a:prstGeom>
          <a:noFill/>
        </p:spPr>
        <p:txBody>
          <a:bodyPr wrap="square" rtlCol="0">
            <a:spAutoFit/>
          </a:bodyPr>
          <a:lstStyle/>
          <a:p>
            <a:pPr algn="ctr"/>
            <a:r>
              <a:rPr lang="en-VN" sz="3200" b="1" dirty="0">
                <a:solidFill>
                  <a:srgbClr val="FF0000"/>
                </a:solidFill>
                <a:latin typeface="UTM Avo" panose="02040603050506020204" pitchFamily="18" charset="0"/>
              </a:rPr>
              <a:t>kì đà</a:t>
            </a:r>
          </a:p>
        </p:txBody>
      </p:sp>
      <p:sp>
        <p:nvSpPr>
          <p:cNvPr id="21" name="TextBox 20">
            <a:extLst>
              <a:ext uri="{FF2B5EF4-FFF2-40B4-BE49-F238E27FC236}">
                <a16:creationId xmlns:a16="http://schemas.microsoft.com/office/drawing/2014/main" id="{7A408EB9-8663-D040-8135-4383D8B51A19}"/>
              </a:ext>
            </a:extLst>
          </p:cNvPr>
          <p:cNvSpPr txBox="1"/>
          <p:nvPr/>
        </p:nvSpPr>
        <p:spPr>
          <a:xfrm>
            <a:off x="7276675" y="5932045"/>
            <a:ext cx="2152261" cy="584775"/>
          </a:xfrm>
          <a:prstGeom prst="rect">
            <a:avLst/>
          </a:prstGeom>
          <a:noFill/>
        </p:spPr>
        <p:txBody>
          <a:bodyPr wrap="square" rtlCol="0">
            <a:spAutoFit/>
          </a:bodyPr>
          <a:lstStyle/>
          <a:p>
            <a:pPr algn="ctr"/>
            <a:r>
              <a:rPr lang="en-VN" sz="3200" b="1" dirty="0">
                <a:solidFill>
                  <a:srgbClr val="FF0000"/>
                </a:solidFill>
                <a:latin typeface="UTM Avo" panose="02040603050506020204" pitchFamily="18" charset="0"/>
              </a:rPr>
              <a:t>kiến</a:t>
            </a:r>
          </a:p>
        </p:txBody>
      </p:sp>
    </p:spTree>
    <p:extLst>
      <p:ext uri="{BB962C8B-B14F-4D97-AF65-F5344CB8AC3E}">
        <p14:creationId xmlns:p14="http://schemas.microsoft.com/office/powerpoint/2010/main" val="2054710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8281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812" t="5532" r="9594" b="3793"/>
          <a:stretch/>
        </p:blipFill>
        <p:spPr>
          <a:xfrm>
            <a:off x="245423" y="548244"/>
            <a:ext cx="11734800" cy="5747658"/>
          </a:xfrm>
        </p:spPr>
      </p:pic>
      <p:sp>
        <p:nvSpPr>
          <p:cNvPr id="5" name="TextBox 4"/>
          <p:cNvSpPr txBox="1"/>
          <p:nvPr/>
        </p:nvSpPr>
        <p:spPr>
          <a:xfrm>
            <a:off x="3125194" y="3160463"/>
            <a:ext cx="1175656" cy="523220"/>
          </a:xfrm>
          <a:prstGeom prst="rect">
            <a:avLst/>
          </a:prstGeom>
          <a:solidFill>
            <a:srgbClr val="92D050"/>
          </a:solidFill>
        </p:spPr>
        <p:txBody>
          <a:bodyPr wrap="square" rtlCol="0">
            <a:spAutoFit/>
          </a:bodyPr>
          <a:lstStyle/>
          <a:p>
            <a:r>
              <a:rPr lang="en-US" sz="2800" dirty="0" err="1" smtClean="0">
                <a:solidFill>
                  <a:srgbClr val="0070C0"/>
                </a:solidFill>
              </a:rPr>
              <a:t>nhiều</a:t>
            </a:r>
            <a:endParaRPr lang="en-US" sz="2400" dirty="0">
              <a:solidFill>
                <a:srgbClr val="0070C0"/>
              </a:solidFill>
            </a:endParaRPr>
          </a:p>
        </p:txBody>
      </p:sp>
      <p:sp>
        <p:nvSpPr>
          <p:cNvPr id="7" name="TextBox 6"/>
          <p:cNvSpPr txBox="1"/>
          <p:nvPr/>
        </p:nvSpPr>
        <p:spPr>
          <a:xfrm>
            <a:off x="8892146" y="3160463"/>
            <a:ext cx="1013854" cy="523220"/>
          </a:xfrm>
          <a:prstGeom prst="rect">
            <a:avLst/>
          </a:prstGeom>
          <a:solidFill>
            <a:srgbClr val="92D050"/>
          </a:solidFill>
        </p:spPr>
        <p:txBody>
          <a:bodyPr wrap="square" rtlCol="0">
            <a:spAutoFit/>
          </a:bodyPr>
          <a:lstStyle/>
          <a:p>
            <a:r>
              <a:rPr lang="en-US" sz="2800" dirty="0" err="1" smtClean="0">
                <a:solidFill>
                  <a:srgbClr val="0070C0"/>
                </a:solidFill>
              </a:rPr>
              <a:t>huơu</a:t>
            </a:r>
            <a:endParaRPr lang="en-US" sz="2400" dirty="0">
              <a:solidFill>
                <a:srgbClr val="0070C0"/>
              </a:solidFill>
            </a:endParaRPr>
          </a:p>
        </p:txBody>
      </p:sp>
      <p:sp>
        <p:nvSpPr>
          <p:cNvPr id="8" name="TextBox 7"/>
          <p:cNvSpPr txBox="1"/>
          <p:nvPr/>
        </p:nvSpPr>
        <p:spPr>
          <a:xfrm>
            <a:off x="6979726" y="3683683"/>
            <a:ext cx="1175656" cy="523220"/>
          </a:xfrm>
          <a:prstGeom prst="rect">
            <a:avLst/>
          </a:prstGeom>
          <a:solidFill>
            <a:srgbClr val="92D050"/>
          </a:solidFill>
        </p:spPr>
        <p:txBody>
          <a:bodyPr wrap="square" rtlCol="0">
            <a:spAutoFit/>
          </a:bodyPr>
          <a:lstStyle/>
          <a:p>
            <a:r>
              <a:rPr lang="en-US" sz="2800" dirty="0" err="1">
                <a:solidFill>
                  <a:srgbClr val="0070C0"/>
                </a:solidFill>
              </a:rPr>
              <a:t>k</a:t>
            </a:r>
            <a:r>
              <a:rPr lang="en-US" sz="2800" dirty="0" err="1" smtClean="0">
                <a:solidFill>
                  <a:srgbClr val="0070C0"/>
                </a:solidFill>
              </a:rPr>
              <a:t>hướu</a:t>
            </a:r>
            <a:endParaRPr lang="en-US" sz="2400" dirty="0">
              <a:solidFill>
                <a:srgbClr val="0070C0"/>
              </a:solidFill>
            </a:endParaRPr>
          </a:p>
        </p:txBody>
      </p:sp>
    </p:spTree>
    <p:extLst>
      <p:ext uri="{BB962C8B-B14F-4D97-AF65-F5344CB8AC3E}">
        <p14:creationId xmlns:p14="http://schemas.microsoft.com/office/powerpoint/2010/main" val="300406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TotalTime>
  <Words>90</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UTM Avo</vt:lpstr>
      <vt:lpstr>VN-NTime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HP</cp:lastModifiedBy>
  <cp:revision>60</cp:revision>
  <dcterms:created xsi:type="dcterms:W3CDTF">2021-07-29T10:11:41Z</dcterms:created>
  <dcterms:modified xsi:type="dcterms:W3CDTF">2024-11-14T01:20:32Z</dcterms:modified>
</cp:coreProperties>
</file>