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0" r:id="rId2"/>
    <p:sldId id="289" r:id="rId3"/>
    <p:sldId id="256" r:id="rId4"/>
    <p:sldId id="287" r:id="rId5"/>
    <p:sldId id="288" r:id="rId6"/>
    <p:sldId id="292" r:id="rId7"/>
    <p:sldId id="280" r:id="rId8"/>
    <p:sldId id="282" r:id="rId9"/>
    <p:sldId id="277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FF"/>
    <a:srgbClr val="CCECFF"/>
    <a:srgbClr val="FFFFCC"/>
    <a:srgbClr val="F2F49E"/>
    <a:srgbClr val="9900CC"/>
    <a:srgbClr val="0000CC"/>
    <a:srgbClr val="FF99FF"/>
    <a:srgbClr val="99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7001-C3C3-4DCB-8C08-2538A296B49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9953-6B13-4761-B8A0-B0F58BFF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1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5A82-2DF2-4DA3-959B-DD8ABF7523B9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889837" y="3429001"/>
            <a:ext cx="4537763" cy="809712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2404" tIns="16201" rIns="32404" bIns="16201" anchor="ctr"/>
          <a:lstStyle/>
          <a:p>
            <a:pPr defTabSz="323569">
              <a:defRPr/>
            </a:pPr>
            <a:endParaRPr lang="vi-VN" sz="89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58" y="46239"/>
            <a:ext cx="2302620" cy="151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3159" y="4670457"/>
            <a:ext cx="12069772" cy="207646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2404" tIns="16201" rIns="32404" bIns="16201" anchor="ctr"/>
          <a:lstStyle/>
          <a:p>
            <a:pPr algn="ctr" defTabSz="323569">
              <a:defRPr/>
            </a:pPr>
            <a:endParaRPr lang="uk-UA" altLang="en-US" sz="897" dirty="0">
              <a:solidFill>
                <a:srgbClr val="000000"/>
              </a:solidFill>
              <a:latin typeface="VN-NTime"/>
              <a:cs typeface="Arial" panose="020B0604020202020204" pitchFamily="34" charset="0"/>
            </a:endParaRPr>
          </a:p>
        </p:txBody>
      </p:sp>
      <p:pic>
        <p:nvPicPr>
          <p:cNvPr id="3078" name="Picture 6" descr="2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9" y="5611431"/>
            <a:ext cx="2308944" cy="113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lit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172" y="6346834"/>
            <a:ext cx="2722235" cy="4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343" y="2366253"/>
            <a:ext cx="974184" cy="2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0827" y="2290337"/>
            <a:ext cx="2945752" cy="93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WordArt 12"/>
          <p:cNvSpPr>
            <a:spLocks noChangeArrowheads="1" noChangeShapeType="1" noTextEdit="1"/>
          </p:cNvSpPr>
          <p:nvPr/>
        </p:nvSpPr>
        <p:spPr bwMode="auto">
          <a:xfrm>
            <a:off x="4103336" y="4709999"/>
            <a:ext cx="4198830" cy="550353"/>
          </a:xfrm>
          <a:prstGeom prst="rect">
            <a:avLst/>
          </a:prstGeom>
        </p:spPr>
        <p:txBody>
          <a:bodyPr wrap="none" lIns="91084" tIns="45541" rIns="91084" bIns="45541" numCol="1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r>
              <a:rPr lang="en-US" sz="1295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LT&amp;C </a:t>
            </a:r>
            <a:r>
              <a:rPr lang="en-US" sz="1295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LỚP </a:t>
            </a:r>
            <a:r>
              <a:rPr lang="en-US" sz="1295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2A1 </a:t>
            </a:r>
            <a:endParaRPr lang="en-US" sz="1295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5" name="Picture 13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885203" y="46239"/>
            <a:ext cx="2070671" cy="140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37343" y="5378955"/>
            <a:ext cx="1855592" cy="13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3391670" y="5492834"/>
            <a:ext cx="5550996" cy="515559"/>
          </a:xfrm>
          <a:prstGeom prst="rect">
            <a:avLst/>
          </a:prstGeom>
        </p:spPr>
        <p:txBody>
          <a:bodyPr wrap="none" lIns="91084" tIns="45541" rIns="91084" bIns="455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295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 VIÊN: </a:t>
            </a:r>
            <a:r>
              <a:rPr lang="en-US" sz="1295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Lò</a:t>
            </a:r>
            <a:r>
              <a:rPr lang="en-US" sz="1295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295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1295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295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Thân</a:t>
            </a:r>
            <a:endParaRPr lang="en-US" sz="1295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088" name="Picture 6" descr="taochu_glitter_2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78485">
            <a:off x="9529989" y="4357075"/>
            <a:ext cx="1402235" cy="95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6" descr="taochu_glitter_2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417531">
            <a:off x="1071838" y="3945451"/>
            <a:ext cx="1102283" cy="147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6" descr="taochu_glitter_2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778485">
            <a:off x="8804434" y="3551526"/>
            <a:ext cx="1182939" cy="8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6" descr="taochu_glitter_2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417531">
            <a:off x="2392608" y="3185232"/>
            <a:ext cx="771756" cy="131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612505" y="696222"/>
            <a:ext cx="9109326" cy="1625340"/>
          </a:xfrm>
          <a:prstGeom prst="rect">
            <a:avLst/>
          </a:prstGeom>
        </p:spPr>
        <p:txBody>
          <a:bodyPr wrap="square" lIns="91084" tIns="45541" rIns="91084" bIns="4554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altLang="en-US" sz="498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82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en-US" sz="498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5" y="3086535"/>
            <a:ext cx="6906382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0764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7388" y="1621846"/>
            <a:ext cx="1147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388" y="3291311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6734" r="10148"/>
          <a:stretch/>
        </p:blipFill>
        <p:spPr>
          <a:xfrm>
            <a:off x="97971" y="827314"/>
            <a:ext cx="11680371" cy="5638800"/>
          </a:xfrm>
        </p:spPr>
      </p:pic>
      <p:sp>
        <p:nvSpPr>
          <p:cNvPr id="5" name="TextBox 4"/>
          <p:cNvSpPr txBox="1"/>
          <p:nvPr/>
        </p:nvSpPr>
        <p:spPr>
          <a:xfrm>
            <a:off x="6106889" y="2569030"/>
            <a:ext cx="169816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t</a:t>
            </a:r>
            <a:r>
              <a:rPr lang="en-US" sz="2800" smtClean="0">
                <a:solidFill>
                  <a:srgbClr val="0070C0"/>
                </a:solidFill>
              </a:rPr>
              <a:t>hân thiết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6176" y="3668487"/>
            <a:ext cx="11756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n</a:t>
            </a:r>
            <a:r>
              <a:rPr lang="en-US" sz="2800" smtClean="0">
                <a:solidFill>
                  <a:srgbClr val="0070C0"/>
                </a:solidFill>
              </a:rPr>
              <a:t>hớ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4487" y="4224365"/>
            <a:ext cx="133894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v</a:t>
            </a:r>
            <a:r>
              <a:rPr lang="en-US" sz="2800" smtClean="0">
                <a:solidFill>
                  <a:srgbClr val="0070C0"/>
                </a:solidFill>
              </a:rPr>
              <a:t>ui đùa</a:t>
            </a:r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31" y="279353"/>
            <a:ext cx="1133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3.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ý ở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B.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315" y="1508116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3132" y="1434720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260" y="2248369"/>
            <a:ext cx="5499465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97" y="3678776"/>
            <a:ext cx="5487527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98" y="5039231"/>
            <a:ext cx="5487525" cy="584775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8871" y="2341088"/>
            <a:ext cx="378851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1618" y="3771495"/>
            <a:ext cx="3815766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14682" y="5131950"/>
            <a:ext cx="380270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34639" y="2599968"/>
            <a:ext cx="3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7258" y="4177954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6947" y="5032496"/>
            <a:ext cx="39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10" idx="3"/>
            <a:endCxn id="14" idx="1"/>
          </p:cNvCxnSpPr>
          <p:nvPr/>
        </p:nvCxnSpPr>
        <p:spPr>
          <a:xfrm>
            <a:off x="5969725" y="2786978"/>
            <a:ext cx="1931893" cy="1276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63192" y="2633475"/>
            <a:ext cx="1938424" cy="1605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66457" y="5354239"/>
            <a:ext cx="1935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VẬN DỤNG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NH BẠN - THU - CHỌ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147</Words>
  <Application>Microsoft Office PowerPoint</Application>
  <PresentationFormat>Widescreen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VN-NTime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HANH™ PC</dc:creator>
  <cp:lastModifiedBy>HP</cp:lastModifiedBy>
  <cp:revision>166</cp:revision>
  <dcterms:created xsi:type="dcterms:W3CDTF">2023-10-16T09:18:13Z</dcterms:created>
  <dcterms:modified xsi:type="dcterms:W3CDTF">2024-11-13T15:55:58Z</dcterms:modified>
</cp:coreProperties>
</file>