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2"/>
  </p:notesMasterIdLst>
  <p:sldIdLst>
    <p:sldId id="257" r:id="rId3"/>
    <p:sldId id="258" r:id="rId4"/>
    <p:sldId id="256" r:id="rId5"/>
    <p:sldId id="259" r:id="rId6"/>
    <p:sldId id="295" r:id="rId7"/>
    <p:sldId id="261" r:id="rId8"/>
    <p:sldId id="262" r:id="rId9"/>
    <p:sldId id="263" r:id="rId10"/>
    <p:sldId id="264" r:id="rId11"/>
    <p:sldId id="265" r:id="rId12"/>
    <p:sldId id="266" r:id="rId13"/>
    <p:sldId id="287" r:id="rId14"/>
    <p:sldId id="288" r:id="rId15"/>
    <p:sldId id="289" r:id="rId16"/>
    <p:sldId id="290" r:id="rId17"/>
    <p:sldId id="291" r:id="rId18"/>
    <p:sldId id="292" r:id="rId19"/>
    <p:sldId id="293" r:id="rId20"/>
    <p:sldId id="294" r:id="rId21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44A9"/>
    <a:srgbClr val="59B3E7"/>
    <a:srgbClr val="276F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73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A7967A-9288-41F2-B85D-D5C6655C095C}" type="datetimeFigureOut">
              <a:rPr lang="vi-VN" smtClean="0"/>
              <a:t>22/10/2024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90B707-B4FD-454E-89A0-7DFCDB9FD52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663834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NHẤN</a:t>
            </a:r>
            <a:r>
              <a:rPr lang="en-GB" baseline="0" dirty="0"/>
              <a:t> VÀO PHI HÀNH GIA ĐỂ BAY ĐẾN CÁC HÀNH TINH, NHẤN VÀO HÀNH TINH ĐỂ ĐẾN CÂU HỎI.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AB44C-07AF-4A2D-BA8E-B6A5699BBF3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83295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NHẤN</a:t>
            </a:r>
            <a:r>
              <a:rPr lang="en-GB" baseline="0" dirty="0"/>
              <a:t> VÀO HÌNH PHI HÀNH GIA ĐỂ QUAY LẠI SLIDE CÂU 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AB44C-07AF-4A2D-BA8E-B6A5699BBF3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65178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Nhấn</a:t>
            </a:r>
            <a:r>
              <a:rPr lang="en-GB" dirty="0"/>
              <a:t> </a:t>
            </a:r>
            <a:r>
              <a:rPr lang="en-GB" dirty="0" err="1"/>
              <a:t>vào</a:t>
            </a:r>
            <a:r>
              <a:rPr lang="en-GB" baseline="0" dirty="0"/>
              <a:t> phi </a:t>
            </a:r>
            <a:r>
              <a:rPr lang="en-GB" baseline="0" dirty="0" err="1"/>
              <a:t>hành</a:t>
            </a:r>
            <a:r>
              <a:rPr lang="en-GB" baseline="0" dirty="0"/>
              <a:t> </a:t>
            </a:r>
            <a:r>
              <a:rPr lang="en-GB" baseline="0" dirty="0" err="1"/>
              <a:t>gia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slide </a:t>
            </a:r>
            <a:r>
              <a:rPr lang="en-GB" baseline="0" dirty="0" err="1"/>
              <a:t>tiếp</a:t>
            </a:r>
            <a:r>
              <a:rPr lang="en-GB" baseline="0" dirty="0"/>
              <a:t> </a:t>
            </a:r>
            <a:r>
              <a:rPr lang="en-GB" baseline="0" dirty="0" err="1"/>
              <a:t>theo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1A79B1-1694-44D6-98C8-94643E782C3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36433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1927A28-3EBC-7B0D-4AA6-68BA860945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7D7069FA-9545-F818-4DFE-5A33725F09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C974274-FB42-5331-F73A-5686EA577C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8D698-C3A9-40DF-A3A4-8C13E8B0872A}" type="datetimeFigureOut">
              <a:rPr lang="vi-VN" smtClean="0"/>
              <a:t>22/10/2024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2497566-DDF7-5089-6190-5BE652B6C9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087D1D2-2E85-D62B-5853-FD57F4242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67BC0-B6C0-44E3-9DC9-7A083C25950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10327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A888EEF-0EB3-5707-BCC2-0D8620832C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521E4C81-A132-CC7E-B807-CE53242E5C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E65B3E7-0181-1B31-C27E-8D0D9D6629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8D698-C3A9-40DF-A3A4-8C13E8B0872A}" type="datetimeFigureOut">
              <a:rPr lang="vi-VN" smtClean="0"/>
              <a:t>22/10/2024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BA54C56-1D56-DE12-8012-CA8CD41B6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3105119-538B-557B-0BE4-9A6BE5A682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67BC0-B6C0-44E3-9DC9-7A083C25950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57640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B2909232-1EE7-218C-1D01-351EEC64249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70A60453-8970-6ACA-84C8-1F25B9BECE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18BA271-D231-059A-D360-90D654FBA3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8D698-C3A9-40DF-A3A4-8C13E8B0872A}" type="datetimeFigureOut">
              <a:rPr lang="vi-VN" smtClean="0"/>
              <a:t>22/10/2024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526DFB5-C07F-CB15-188D-FEEA24235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28DF89D-24D4-ACC6-3D03-B709E1D4C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67BC0-B6C0-44E3-9DC9-7A083C25950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23171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EFD2B4-CD19-432B-A7E1-3C65E46B9725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22/10/2024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4B067A-A85F-4453-B73C-9FA20B3252A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4058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EFD2B4-CD19-432B-A7E1-3C65E46B9725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22/10/2024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4B067A-A85F-4453-B73C-9FA20B3252A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7261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EFD2B4-CD19-432B-A7E1-3C65E46B9725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22/10/2024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4B067A-A85F-4453-B73C-9FA20B3252A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3714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EFD2B4-CD19-432B-A7E1-3C65E46B9725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22/10/2024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4B067A-A85F-4453-B73C-9FA20B3252A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1617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EFD2B4-CD19-432B-A7E1-3C65E46B9725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22/10/2024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4B067A-A85F-4453-B73C-9FA20B3252A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6993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EFD2B4-CD19-432B-A7E1-3C65E46B9725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22/10/2024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4B067A-A85F-4453-B73C-9FA20B3252A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5412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EFD2B4-CD19-432B-A7E1-3C65E46B9725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22/10/2024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4B067A-A85F-4453-B73C-9FA20B3252A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4212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EFD2B4-CD19-432B-A7E1-3C65E46B9725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22/10/2024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4B067A-A85F-4453-B73C-9FA20B3252A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8130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8A83077-DB79-3E2D-8682-7FA84428E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669A453-5235-7D72-0AE9-DFBD5B11F2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34035CE-88E3-E099-55A3-2B25D9E905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8D698-C3A9-40DF-A3A4-8C13E8B0872A}" type="datetimeFigureOut">
              <a:rPr lang="vi-VN" smtClean="0"/>
              <a:t>22/10/2024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034C347-347D-1CA7-A6E7-93F36E9952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6BF86DB-4D6B-5A1C-88F0-3C2627A04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67BC0-B6C0-44E3-9DC9-7A083C25950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36791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EFD2B4-CD19-432B-A7E1-3C65E46B9725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22/10/2024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4B067A-A85F-4453-B73C-9FA20B3252A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0589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EFD2B4-CD19-432B-A7E1-3C65E46B9725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22/10/2024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4B067A-A85F-4453-B73C-9FA20B3252A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8003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EFD2B4-CD19-432B-A7E1-3C65E46B9725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22/10/2024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4B067A-A85F-4453-B73C-9FA20B3252A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7575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2028120-E36F-F059-17D9-95307EB6B9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FDC5831-D92A-F2EC-F240-E49420A896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68B26FE-D3B0-1A8C-2CE0-5EA3F6E67D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8D698-C3A9-40DF-A3A4-8C13E8B0872A}" type="datetimeFigureOut">
              <a:rPr lang="vi-VN" smtClean="0"/>
              <a:t>22/10/2024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E03EB83-B472-F843-8380-ADB4D4107A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38FC74D-1B01-829E-0A58-444BAB2B7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67BC0-B6C0-44E3-9DC9-7A083C25950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36905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7749CB8-163E-AD4B-0667-6FB70E90D1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2771CC7-01B7-87CE-46A1-D0F230121C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E8AD764F-BBF6-E649-5B32-18752F3C97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D34F5D66-B7B2-FB3F-014F-9E6F1AFCDE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8D698-C3A9-40DF-A3A4-8C13E8B0872A}" type="datetimeFigureOut">
              <a:rPr lang="vi-VN" smtClean="0"/>
              <a:t>22/10/2024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95125193-C6FC-B1D8-FB92-EC43ECBCD4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242DAF09-F6CA-94A0-43A8-F6DB7BEDD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67BC0-B6C0-44E3-9DC9-7A083C25950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65109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443966B-2416-E86B-46E6-DC996DF17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D88A353-4D98-F4EF-3770-BD0083778A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62B145E1-14B3-3A7E-B665-35CD32EF74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908AFB90-FF99-6D7A-F4C2-DC2633B51A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28DA475F-05E0-A317-BA23-98E76888C6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3795AAA6-29F1-280F-B49D-14D9B65F37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8D698-C3A9-40DF-A3A4-8C13E8B0872A}" type="datetimeFigureOut">
              <a:rPr lang="vi-VN" smtClean="0"/>
              <a:t>22/10/2024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F8DFF14F-85BA-255A-6105-FB3D849799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A760C21A-DF80-963E-2F40-02BD69B23B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67BC0-B6C0-44E3-9DC9-7A083C25950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17610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F4735FF-C07F-C4C4-1C2E-A13656975E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8090B657-0F1F-8AEE-5058-739B3909F6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8D698-C3A9-40DF-A3A4-8C13E8B0872A}" type="datetimeFigureOut">
              <a:rPr lang="vi-VN" smtClean="0"/>
              <a:t>22/10/2024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1841E313-7366-039F-DBCA-61750DC8D7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BAFE8B33-5826-8007-6860-A2E9167217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67BC0-B6C0-44E3-9DC9-7A083C25950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58604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4E537326-B1D3-0BC1-D0BA-6906775999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8D698-C3A9-40DF-A3A4-8C13E8B0872A}" type="datetimeFigureOut">
              <a:rPr lang="vi-VN" smtClean="0"/>
              <a:t>22/10/2024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6CF27DD5-74E3-D6EF-ECEC-C3BC363F24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45D4A28-2A1C-2342-4D41-8342E4ABCC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67BC0-B6C0-44E3-9DC9-7A083C25950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88819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5907DAC-DE9C-5F71-4AB2-180332CE6C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7E00FCF-D33D-D163-D9CC-413B7C71E2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9FC99EC0-3779-A47C-E46D-51468C0D8C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31F373B3-FFE0-0D2E-3911-53F3251CD3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8D698-C3A9-40DF-A3A4-8C13E8B0872A}" type="datetimeFigureOut">
              <a:rPr lang="vi-VN" smtClean="0"/>
              <a:t>22/10/2024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8E27566-CBBF-461C-01D9-BB989E4BD4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8DB57B45-3D48-A448-5749-C8557C9011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67BC0-B6C0-44E3-9DC9-7A083C25950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07620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1C54C96-DEA1-FA84-2E03-5C9535301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0E90201C-1AC5-F0A0-3156-A7AA42F6A0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C9E6B948-D0B3-2985-6F95-DC7174D058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F59CB1A-5B85-84AD-6C1F-3D12651D1C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8D698-C3A9-40DF-A3A4-8C13E8B0872A}" type="datetimeFigureOut">
              <a:rPr lang="vi-VN" smtClean="0"/>
              <a:t>22/10/2024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05933F21-4219-AA28-63D6-E71441FDE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2858071-C78C-AE26-B365-120F89DE10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67BC0-B6C0-44E3-9DC9-7A083C25950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54956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37D6446A-A7F3-4A9A-E2CD-AE0747D4C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A7E1E695-E364-46ED-1D34-397ABEA91A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DFB24AD-8B74-93A3-B3D6-A3895E9D07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208D698-C3A9-40DF-A3A4-8C13E8B0872A}" type="datetimeFigureOut">
              <a:rPr lang="vi-VN" smtClean="0"/>
              <a:t>22/10/2024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270B903-5340-8281-A550-E8E753E08E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0AF8C85-D496-E186-B4B5-E24911BE63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BA67BC0-B6C0-44E3-9DC9-7A083C25950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56840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13"/>
          <a:srcRect r="11119"/>
          <a:stretch/>
        </p:blipFill>
        <p:spPr>
          <a:xfrm>
            <a:off x="1" y="-594"/>
            <a:ext cx="12191999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231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13" Type="http://schemas.microsoft.com/office/2007/relationships/hdphoto" Target="../media/hdphoto5.wdp"/><Relationship Id="rId18" Type="http://schemas.microsoft.com/office/2007/relationships/hdphoto" Target="../media/hdphoto7.wdp"/><Relationship Id="rId3" Type="http://schemas.openxmlformats.org/officeDocument/2006/relationships/slideLayout" Target="../slideLayouts/slideLayout13.xml"/><Relationship Id="rId21" Type="http://schemas.microsoft.com/office/2007/relationships/hdphoto" Target="../media/hdphoto8.wdp"/><Relationship Id="rId7" Type="http://schemas.microsoft.com/office/2007/relationships/hdphoto" Target="../media/hdphoto3.wdp"/><Relationship Id="rId12" Type="http://schemas.openxmlformats.org/officeDocument/2006/relationships/image" Target="../media/image22.png"/><Relationship Id="rId17" Type="http://schemas.openxmlformats.org/officeDocument/2006/relationships/image" Target="../media/image24.png"/><Relationship Id="rId2" Type="http://schemas.openxmlformats.org/officeDocument/2006/relationships/audio" Target="../media/media1.mp3"/><Relationship Id="rId16" Type="http://schemas.microsoft.com/office/2007/relationships/hdphoto" Target="../media/hdphoto6.wdp"/><Relationship Id="rId20" Type="http://schemas.openxmlformats.org/officeDocument/2006/relationships/image" Target="../media/image25.png"/><Relationship Id="rId1" Type="http://schemas.microsoft.com/office/2007/relationships/media" Target="../media/media1.mp3"/><Relationship Id="rId6" Type="http://schemas.openxmlformats.org/officeDocument/2006/relationships/image" Target="../media/image20.png"/><Relationship Id="rId11" Type="http://schemas.openxmlformats.org/officeDocument/2006/relationships/slide" Target="slide17.xml"/><Relationship Id="rId5" Type="http://schemas.openxmlformats.org/officeDocument/2006/relationships/slide" Target="slide15.xml"/><Relationship Id="rId15" Type="http://schemas.openxmlformats.org/officeDocument/2006/relationships/image" Target="../media/image23.png"/><Relationship Id="rId10" Type="http://schemas.microsoft.com/office/2007/relationships/hdphoto" Target="../media/hdphoto4.wdp"/><Relationship Id="rId19" Type="http://schemas.openxmlformats.org/officeDocument/2006/relationships/slide" Target="slide11.xml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1.png"/><Relationship Id="rId14" Type="http://schemas.openxmlformats.org/officeDocument/2006/relationships/slide" Target="slide18.xml"/><Relationship Id="rId22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microsoft.com/office/2007/relationships/hdphoto" Target="../media/hdphoto13.wdp"/><Relationship Id="rId18" Type="http://schemas.openxmlformats.org/officeDocument/2006/relationships/image" Target="../media/image34.png"/><Relationship Id="rId26" Type="http://schemas.microsoft.com/office/2007/relationships/hdphoto" Target="../media/hdphoto1.wdp"/><Relationship Id="rId3" Type="http://schemas.openxmlformats.org/officeDocument/2006/relationships/slide" Target="slide4.xml"/><Relationship Id="rId21" Type="http://schemas.microsoft.com/office/2007/relationships/hdphoto" Target="../media/hdphoto17.wdp"/><Relationship Id="rId7" Type="http://schemas.microsoft.com/office/2007/relationships/hdphoto" Target="../media/hdphoto10.wdp"/><Relationship Id="rId12" Type="http://schemas.openxmlformats.org/officeDocument/2006/relationships/image" Target="../media/image31.png"/><Relationship Id="rId17" Type="http://schemas.microsoft.com/office/2007/relationships/hdphoto" Target="../media/hdphoto15.wdp"/><Relationship Id="rId25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3.png"/><Relationship Id="rId20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png"/><Relationship Id="rId11" Type="http://schemas.microsoft.com/office/2007/relationships/hdphoto" Target="../media/hdphoto12.wdp"/><Relationship Id="rId24" Type="http://schemas.openxmlformats.org/officeDocument/2006/relationships/slide" Target="slide14.xml"/><Relationship Id="rId5" Type="http://schemas.microsoft.com/office/2007/relationships/hdphoto" Target="../media/hdphoto9.wdp"/><Relationship Id="rId15" Type="http://schemas.microsoft.com/office/2007/relationships/hdphoto" Target="../media/hdphoto14.wdp"/><Relationship Id="rId23" Type="http://schemas.microsoft.com/office/2007/relationships/hdphoto" Target="../media/hdphoto18.wdp"/><Relationship Id="rId10" Type="http://schemas.openxmlformats.org/officeDocument/2006/relationships/image" Target="../media/image30.png"/><Relationship Id="rId19" Type="http://schemas.microsoft.com/office/2007/relationships/hdphoto" Target="../media/hdphoto16.wdp"/><Relationship Id="rId4" Type="http://schemas.openxmlformats.org/officeDocument/2006/relationships/image" Target="../media/image27.png"/><Relationship Id="rId9" Type="http://schemas.microsoft.com/office/2007/relationships/hdphoto" Target="../media/hdphoto11.wdp"/><Relationship Id="rId14" Type="http://schemas.openxmlformats.org/officeDocument/2006/relationships/image" Target="../media/image32.png"/><Relationship Id="rId22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microsoft.com/office/2007/relationships/hdphoto" Target="../media/hdphoto15.wdp"/><Relationship Id="rId18" Type="http://schemas.openxmlformats.org/officeDocument/2006/relationships/image" Target="../media/image36.png"/><Relationship Id="rId3" Type="http://schemas.microsoft.com/office/2007/relationships/hdphoto" Target="../media/hdphoto10.wdp"/><Relationship Id="rId21" Type="http://schemas.openxmlformats.org/officeDocument/2006/relationships/image" Target="../media/image39.png"/><Relationship Id="rId7" Type="http://schemas.microsoft.com/office/2007/relationships/hdphoto" Target="../media/hdphoto12.wdp"/><Relationship Id="rId12" Type="http://schemas.openxmlformats.org/officeDocument/2006/relationships/image" Target="../media/image33.png"/><Relationship Id="rId17" Type="http://schemas.microsoft.com/office/2007/relationships/hdphoto" Target="../media/hdphoto17.wdp"/><Relationship Id="rId25" Type="http://schemas.microsoft.com/office/2007/relationships/hdphoto" Target="../media/hdphoto1.wdp"/><Relationship Id="rId2" Type="http://schemas.openxmlformats.org/officeDocument/2006/relationships/image" Target="../media/image28.png"/><Relationship Id="rId16" Type="http://schemas.openxmlformats.org/officeDocument/2006/relationships/image" Target="../media/image35.png"/><Relationship Id="rId20" Type="http://schemas.openxmlformats.org/officeDocument/2006/relationships/slide" Target="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png"/><Relationship Id="rId11" Type="http://schemas.microsoft.com/office/2007/relationships/hdphoto" Target="../media/hdphoto19.wdp"/><Relationship Id="rId24" Type="http://schemas.openxmlformats.org/officeDocument/2006/relationships/image" Target="../media/image16.png"/><Relationship Id="rId5" Type="http://schemas.microsoft.com/office/2007/relationships/hdphoto" Target="../media/hdphoto11.wdp"/><Relationship Id="rId15" Type="http://schemas.microsoft.com/office/2007/relationships/hdphoto" Target="../media/hdphoto20.wdp"/><Relationship Id="rId23" Type="http://schemas.openxmlformats.org/officeDocument/2006/relationships/slide" Target="slide14.xml"/><Relationship Id="rId10" Type="http://schemas.openxmlformats.org/officeDocument/2006/relationships/image" Target="../media/image37.png"/><Relationship Id="rId19" Type="http://schemas.microsoft.com/office/2007/relationships/hdphoto" Target="../media/hdphoto18.wdp"/><Relationship Id="rId4" Type="http://schemas.openxmlformats.org/officeDocument/2006/relationships/image" Target="../media/image29.png"/><Relationship Id="rId9" Type="http://schemas.microsoft.com/office/2007/relationships/hdphoto" Target="../media/hdphoto13.wdp"/><Relationship Id="rId14" Type="http://schemas.openxmlformats.org/officeDocument/2006/relationships/image" Target="../media/image38.png"/><Relationship Id="rId22" Type="http://schemas.microsoft.com/office/2007/relationships/hdphoto" Target="../media/hdphoto21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microsoft.com/office/2007/relationships/hdphoto" Target="../media/hdphoto15.wdp"/><Relationship Id="rId18" Type="http://schemas.openxmlformats.org/officeDocument/2006/relationships/image" Target="../media/image36.png"/><Relationship Id="rId3" Type="http://schemas.microsoft.com/office/2007/relationships/hdphoto" Target="../media/hdphoto10.wdp"/><Relationship Id="rId21" Type="http://schemas.openxmlformats.org/officeDocument/2006/relationships/image" Target="../media/image40.png"/><Relationship Id="rId7" Type="http://schemas.microsoft.com/office/2007/relationships/hdphoto" Target="../media/hdphoto12.wdp"/><Relationship Id="rId12" Type="http://schemas.openxmlformats.org/officeDocument/2006/relationships/image" Target="../media/image33.png"/><Relationship Id="rId17" Type="http://schemas.microsoft.com/office/2007/relationships/hdphoto" Target="../media/hdphoto17.wdp"/><Relationship Id="rId25" Type="http://schemas.microsoft.com/office/2007/relationships/hdphoto" Target="../media/hdphoto1.wdp"/><Relationship Id="rId2" Type="http://schemas.openxmlformats.org/officeDocument/2006/relationships/image" Target="../media/image28.png"/><Relationship Id="rId16" Type="http://schemas.openxmlformats.org/officeDocument/2006/relationships/image" Target="../media/image35.png"/><Relationship Id="rId20" Type="http://schemas.openxmlformats.org/officeDocument/2006/relationships/slide" Target="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png"/><Relationship Id="rId11" Type="http://schemas.microsoft.com/office/2007/relationships/hdphoto" Target="../media/hdphoto19.wdp"/><Relationship Id="rId24" Type="http://schemas.openxmlformats.org/officeDocument/2006/relationships/image" Target="../media/image16.png"/><Relationship Id="rId5" Type="http://schemas.microsoft.com/office/2007/relationships/hdphoto" Target="../media/hdphoto11.wdp"/><Relationship Id="rId15" Type="http://schemas.microsoft.com/office/2007/relationships/hdphoto" Target="../media/hdphoto20.wdp"/><Relationship Id="rId23" Type="http://schemas.openxmlformats.org/officeDocument/2006/relationships/slide" Target="slide14.xml"/><Relationship Id="rId10" Type="http://schemas.openxmlformats.org/officeDocument/2006/relationships/image" Target="../media/image37.png"/><Relationship Id="rId19" Type="http://schemas.microsoft.com/office/2007/relationships/hdphoto" Target="../media/hdphoto18.wdp"/><Relationship Id="rId4" Type="http://schemas.openxmlformats.org/officeDocument/2006/relationships/image" Target="../media/image29.png"/><Relationship Id="rId9" Type="http://schemas.microsoft.com/office/2007/relationships/hdphoto" Target="../media/hdphoto13.wdp"/><Relationship Id="rId14" Type="http://schemas.openxmlformats.org/officeDocument/2006/relationships/image" Target="../media/image38.png"/><Relationship Id="rId22" Type="http://schemas.microsoft.com/office/2007/relationships/hdphoto" Target="../media/hdphoto22.wdp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13" Type="http://schemas.openxmlformats.org/officeDocument/2006/relationships/image" Target="../media/image33.png"/><Relationship Id="rId18" Type="http://schemas.microsoft.com/office/2007/relationships/hdphoto" Target="../media/hdphoto17.wdp"/><Relationship Id="rId26" Type="http://schemas.microsoft.com/office/2007/relationships/hdphoto" Target="../media/hdphoto1.wdp"/><Relationship Id="rId3" Type="http://schemas.openxmlformats.org/officeDocument/2006/relationships/image" Target="../media/image28.png"/><Relationship Id="rId21" Type="http://schemas.openxmlformats.org/officeDocument/2006/relationships/slide" Target="slide4.xml"/><Relationship Id="rId7" Type="http://schemas.openxmlformats.org/officeDocument/2006/relationships/image" Target="../media/image30.png"/><Relationship Id="rId12" Type="http://schemas.microsoft.com/office/2007/relationships/hdphoto" Target="../media/hdphoto19.wdp"/><Relationship Id="rId17" Type="http://schemas.openxmlformats.org/officeDocument/2006/relationships/image" Target="../media/image35.png"/><Relationship Id="rId25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6" Type="http://schemas.microsoft.com/office/2007/relationships/hdphoto" Target="../media/hdphoto20.wdp"/><Relationship Id="rId20" Type="http://schemas.microsoft.com/office/2007/relationships/hdphoto" Target="../media/hdphoto18.wdp"/><Relationship Id="rId1" Type="http://schemas.openxmlformats.org/officeDocument/2006/relationships/slideLayout" Target="../slideLayouts/slideLayout13.xml"/><Relationship Id="rId6" Type="http://schemas.microsoft.com/office/2007/relationships/hdphoto" Target="../media/hdphoto11.wdp"/><Relationship Id="rId11" Type="http://schemas.openxmlformats.org/officeDocument/2006/relationships/image" Target="../media/image37.png"/><Relationship Id="rId24" Type="http://schemas.openxmlformats.org/officeDocument/2006/relationships/slide" Target="slide19.xml"/><Relationship Id="rId5" Type="http://schemas.openxmlformats.org/officeDocument/2006/relationships/image" Target="../media/image29.png"/><Relationship Id="rId15" Type="http://schemas.openxmlformats.org/officeDocument/2006/relationships/image" Target="../media/image38.png"/><Relationship Id="rId23" Type="http://schemas.microsoft.com/office/2007/relationships/hdphoto" Target="../media/hdphoto23.wdp"/><Relationship Id="rId10" Type="http://schemas.microsoft.com/office/2007/relationships/hdphoto" Target="../media/hdphoto13.wdp"/><Relationship Id="rId19" Type="http://schemas.openxmlformats.org/officeDocument/2006/relationships/image" Target="../media/image36.png"/><Relationship Id="rId4" Type="http://schemas.microsoft.com/office/2007/relationships/hdphoto" Target="../media/hdphoto10.wdp"/><Relationship Id="rId9" Type="http://schemas.openxmlformats.org/officeDocument/2006/relationships/image" Target="../media/image31.png"/><Relationship Id="rId14" Type="http://schemas.microsoft.com/office/2007/relationships/hdphoto" Target="../media/hdphoto15.wdp"/><Relationship Id="rId22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landscape with trees and clouds&#10;&#10;Description automatically generated">
            <a:extLst>
              <a:ext uri="{FF2B5EF4-FFF2-40B4-BE49-F238E27FC236}">
                <a16:creationId xmlns="" xmlns:a16="http://schemas.microsoft.com/office/drawing/2014/main" id="{1B1C3592-D7DE-DE30-CBCA-FDD61300594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13"/>
            <a:ext cx="12192000" cy="68317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4E3005DE-8480-DA4D-3D5B-377C4299CD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4792" y="1386705"/>
            <a:ext cx="8436238" cy="2575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393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371D5-187F-AA53-856A-53EBD41D7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 descr="A cartoon landscape with trees and clouds&#10;&#10;Description automatically generated">
            <a:extLst>
              <a:ext uri="{FF2B5EF4-FFF2-40B4-BE49-F238E27FC236}">
                <a16:creationId xmlns="" xmlns:a16="http://schemas.microsoft.com/office/drawing/2014/main" id="{28A6F2D2-7F4E-EA30-41F9-278A48B198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13"/>
            <a:ext cx="12192000" cy="6831773"/>
          </a:xfrm>
          <a:prstGeom prst="rect">
            <a:avLst/>
          </a:prstGeom>
        </p:spPr>
      </p:pic>
      <p:sp>
        <p:nvSpPr>
          <p:cNvPr id="5" name="Flowchart: Alternate Process 4">
            <a:extLst>
              <a:ext uri="{FF2B5EF4-FFF2-40B4-BE49-F238E27FC236}">
                <a16:creationId xmlns="" xmlns:a16="http://schemas.microsoft.com/office/drawing/2014/main" id="{ABCA4F9E-7AB7-B5DA-17DC-7A66CE391D3E}"/>
              </a:ext>
            </a:extLst>
          </p:cNvPr>
          <p:cNvSpPr/>
          <p:nvPr/>
        </p:nvSpPr>
        <p:spPr>
          <a:xfrm>
            <a:off x="386080" y="447040"/>
            <a:ext cx="11437112" cy="5917184"/>
          </a:xfrm>
          <a:prstGeom prst="flowChartAlternate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" name="Oval 2">
            <a:extLst>
              <a:ext uri="{FF2B5EF4-FFF2-40B4-BE49-F238E27FC236}">
                <a16:creationId xmlns="" xmlns:a16="http://schemas.microsoft.com/office/drawing/2014/main" id="{F7645DC3-944B-B89F-E6F0-0FF54616C046}"/>
              </a:ext>
            </a:extLst>
          </p:cNvPr>
          <p:cNvSpPr/>
          <p:nvPr/>
        </p:nvSpPr>
        <p:spPr>
          <a:xfrm>
            <a:off x="704088" y="658368"/>
            <a:ext cx="914400" cy="914400"/>
          </a:xfrm>
          <a:prstGeom prst="ellipse">
            <a:avLst/>
          </a:prstGeom>
          <a:solidFill>
            <a:srgbClr val="00B0F0"/>
          </a:solidFill>
          <a:ln>
            <a:solidFill>
              <a:srgbClr val="59B3E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dirty="0">
                <a:latin typeface="#9Slide07 SVNDessert Menu Scrip" panose="00000500000000000000" pitchFamily="2" charset="0"/>
              </a:rPr>
              <a:t>2</a:t>
            </a:r>
            <a:endParaRPr lang="vi-VN" sz="5400" dirty="0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47DB8715-AF3D-BD7F-A050-2188178FD3D4}"/>
              </a:ext>
            </a:extLst>
          </p:cNvPr>
          <p:cNvSpPr txBox="1"/>
          <p:nvPr/>
        </p:nvSpPr>
        <p:spPr>
          <a:xfrm>
            <a:off x="1752600" y="767358"/>
            <a:ext cx="609447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5400" b="1" i="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Số?</a:t>
            </a:r>
            <a:endParaRPr lang="vi-VN" sz="54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Picture 14" descr="A math problem with question marks&#10;&#10;Description automatically generated">
            <a:extLst>
              <a:ext uri="{FF2B5EF4-FFF2-40B4-BE49-F238E27FC236}">
                <a16:creationId xmlns="" xmlns:a16="http://schemas.microsoft.com/office/drawing/2014/main" id="{D5479DF5-D86F-58CD-6201-B62ED6DD91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5" t="37116" r="7588" b="16422"/>
          <a:stretch/>
        </p:blipFill>
        <p:spPr>
          <a:xfrm>
            <a:off x="662661" y="2124615"/>
            <a:ext cx="10866678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238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371D5-187F-AA53-856A-53EBD41D7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 descr="A cartoon landscape with trees and clouds&#10;&#10;Description automatically generated">
            <a:extLst>
              <a:ext uri="{FF2B5EF4-FFF2-40B4-BE49-F238E27FC236}">
                <a16:creationId xmlns="" xmlns:a16="http://schemas.microsoft.com/office/drawing/2014/main" id="{28A6F2D2-7F4E-EA30-41F9-278A48B198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13"/>
            <a:ext cx="12192000" cy="6831773"/>
          </a:xfrm>
          <a:prstGeom prst="rect">
            <a:avLst/>
          </a:prstGeom>
        </p:spPr>
      </p:pic>
      <p:sp>
        <p:nvSpPr>
          <p:cNvPr id="5" name="Flowchart: Alternate Process 4">
            <a:extLst>
              <a:ext uri="{FF2B5EF4-FFF2-40B4-BE49-F238E27FC236}">
                <a16:creationId xmlns="" xmlns:a16="http://schemas.microsoft.com/office/drawing/2014/main" id="{ABCA4F9E-7AB7-B5DA-17DC-7A66CE391D3E}"/>
              </a:ext>
            </a:extLst>
          </p:cNvPr>
          <p:cNvSpPr/>
          <p:nvPr/>
        </p:nvSpPr>
        <p:spPr>
          <a:xfrm>
            <a:off x="386080" y="447040"/>
            <a:ext cx="11437112" cy="5917184"/>
          </a:xfrm>
          <a:prstGeom prst="flowChartAlternate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" name="Oval 2">
            <a:extLst>
              <a:ext uri="{FF2B5EF4-FFF2-40B4-BE49-F238E27FC236}">
                <a16:creationId xmlns="" xmlns:a16="http://schemas.microsoft.com/office/drawing/2014/main" id="{F7645DC3-944B-B89F-E6F0-0FF54616C046}"/>
              </a:ext>
            </a:extLst>
          </p:cNvPr>
          <p:cNvSpPr/>
          <p:nvPr/>
        </p:nvSpPr>
        <p:spPr>
          <a:xfrm>
            <a:off x="704088" y="658368"/>
            <a:ext cx="914400" cy="914400"/>
          </a:xfrm>
          <a:prstGeom prst="ellipse">
            <a:avLst/>
          </a:prstGeom>
          <a:solidFill>
            <a:srgbClr val="00B0F0"/>
          </a:solidFill>
          <a:ln>
            <a:solidFill>
              <a:srgbClr val="59B3E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dirty="0">
                <a:latin typeface="#9Slide07 SVNDessert Menu Scrip" panose="00000500000000000000" pitchFamily="2" charset="0"/>
              </a:rPr>
              <a:t>2</a:t>
            </a:r>
            <a:endParaRPr lang="vi-VN" sz="5400" dirty="0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47DB8715-AF3D-BD7F-A050-2188178FD3D4}"/>
              </a:ext>
            </a:extLst>
          </p:cNvPr>
          <p:cNvSpPr txBox="1"/>
          <p:nvPr/>
        </p:nvSpPr>
        <p:spPr>
          <a:xfrm>
            <a:off x="1752600" y="767358"/>
            <a:ext cx="609447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5400" b="1" i="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Số?</a:t>
            </a:r>
            <a:endParaRPr lang="vi-VN" sz="54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="" xmlns:a16="http://schemas.microsoft.com/office/drawing/2014/main" id="{9E8C1EF7-7D43-D4E9-A5A3-69379D3A675E}"/>
                  </a:ext>
                </a:extLst>
              </p:cNvPr>
              <p:cNvSpPr txBox="1"/>
              <p:nvPr/>
            </p:nvSpPr>
            <p:spPr>
              <a:xfrm>
                <a:off x="1261872" y="2042700"/>
                <a:ext cx="11119104" cy="30367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36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4ha = 40 000 m</a:t>
                </a:r>
                <a:r>
                  <a:rPr lang="en-US" sz="3600" baseline="300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  <a:r>
                  <a:rPr lang="en-US" sz="36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.              80 000 m</a:t>
                </a:r>
                <a:r>
                  <a:rPr lang="en-US" sz="3600" baseline="300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2 </a:t>
                </a:r>
                <a:r>
                  <a:rPr lang="en-US" sz="36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= 8ha.</a:t>
                </a:r>
                <a:endParaRPr lang="vi-VN" sz="36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36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10ha = 100 000 m</a:t>
                </a:r>
                <a:r>
                  <a:rPr lang="en-US" sz="3600" baseline="300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  <a:r>
                  <a:rPr lang="en-US" sz="36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.          600 000 m</a:t>
                </a:r>
                <a:r>
                  <a:rPr lang="en-US" sz="3600" baseline="300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2 </a:t>
                </a:r>
                <a:r>
                  <a:rPr lang="en-US" sz="36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= 60ha.</a:t>
                </a:r>
                <a:endParaRPr lang="vi-VN" sz="36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36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275ha = 2 750 000 m</a:t>
                </a:r>
                <a:r>
                  <a:rPr lang="en-US" sz="3600" baseline="300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  <a:r>
                  <a:rPr lang="en-US" sz="36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.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MY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3</m:t>
                        </m:r>
                      </m:num>
                      <m:den>
                        <m:r>
                          <a:rPr lang="en-MY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36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ha = 7 500 m</a:t>
                </a:r>
                <a:r>
                  <a:rPr lang="en-US" sz="3600" baseline="300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2 </a:t>
                </a:r>
                <a:r>
                  <a:rPr lang="en-US" sz="36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  <a:endParaRPr lang="vi-VN" sz="36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E8C1EF7-7D43-D4E9-A5A3-69379D3A67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1872" y="2042700"/>
                <a:ext cx="11119104" cy="3036729"/>
              </a:xfrm>
              <a:prstGeom prst="rect">
                <a:avLst/>
              </a:prstGeom>
              <a:blipFill>
                <a:blip r:embed="rId3"/>
                <a:stretch>
                  <a:fillRect l="-1645" b="-3213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81315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100" b="94175" l="9891" r="89988">
                        <a14:foregroundMark x1="66869" y1="56432" x2="68265" y2="54490"/>
                        <a14:foregroundMark x1="70813" y1="58677" x2="70813" y2="60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-359136"/>
            <a:ext cx="7435441" cy="76581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62857" y="219513"/>
            <a:ext cx="9413040" cy="6066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829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831398" y="855362"/>
            <a:ext cx="8446201" cy="4783438"/>
          </a:xfrm>
          <a:custGeom>
            <a:avLst/>
            <a:gdLst>
              <a:gd name="connsiteX0" fmla="*/ 0 w 8439150"/>
              <a:gd name="connsiteY0" fmla="*/ 841392 h 5048250"/>
              <a:gd name="connsiteX1" fmla="*/ 841392 w 8439150"/>
              <a:gd name="connsiteY1" fmla="*/ 0 h 5048250"/>
              <a:gd name="connsiteX2" fmla="*/ 7597758 w 8439150"/>
              <a:gd name="connsiteY2" fmla="*/ 0 h 5048250"/>
              <a:gd name="connsiteX3" fmla="*/ 8439150 w 8439150"/>
              <a:gd name="connsiteY3" fmla="*/ 841392 h 5048250"/>
              <a:gd name="connsiteX4" fmla="*/ 8439150 w 8439150"/>
              <a:gd name="connsiteY4" fmla="*/ 4206858 h 5048250"/>
              <a:gd name="connsiteX5" fmla="*/ 7597758 w 8439150"/>
              <a:gd name="connsiteY5" fmla="*/ 5048250 h 5048250"/>
              <a:gd name="connsiteX6" fmla="*/ 841392 w 8439150"/>
              <a:gd name="connsiteY6" fmla="*/ 5048250 h 5048250"/>
              <a:gd name="connsiteX7" fmla="*/ 0 w 8439150"/>
              <a:gd name="connsiteY7" fmla="*/ 4206858 h 5048250"/>
              <a:gd name="connsiteX8" fmla="*/ 0 w 8439150"/>
              <a:gd name="connsiteY8" fmla="*/ 841392 h 5048250"/>
              <a:gd name="connsiteX0" fmla="*/ 0 w 8439150"/>
              <a:gd name="connsiteY0" fmla="*/ 993792 h 5200650"/>
              <a:gd name="connsiteX1" fmla="*/ 841392 w 8439150"/>
              <a:gd name="connsiteY1" fmla="*/ 152400 h 5200650"/>
              <a:gd name="connsiteX2" fmla="*/ 2133600 w 8439150"/>
              <a:gd name="connsiteY2" fmla="*/ 0 h 5200650"/>
              <a:gd name="connsiteX3" fmla="*/ 7597758 w 8439150"/>
              <a:gd name="connsiteY3" fmla="*/ 152400 h 5200650"/>
              <a:gd name="connsiteX4" fmla="*/ 8439150 w 8439150"/>
              <a:gd name="connsiteY4" fmla="*/ 993792 h 5200650"/>
              <a:gd name="connsiteX5" fmla="*/ 8439150 w 8439150"/>
              <a:gd name="connsiteY5" fmla="*/ 4359258 h 5200650"/>
              <a:gd name="connsiteX6" fmla="*/ 7597758 w 8439150"/>
              <a:gd name="connsiteY6" fmla="*/ 5200650 h 5200650"/>
              <a:gd name="connsiteX7" fmla="*/ 841392 w 8439150"/>
              <a:gd name="connsiteY7" fmla="*/ 5200650 h 5200650"/>
              <a:gd name="connsiteX8" fmla="*/ 0 w 8439150"/>
              <a:gd name="connsiteY8" fmla="*/ 4359258 h 5200650"/>
              <a:gd name="connsiteX9" fmla="*/ 0 w 8439150"/>
              <a:gd name="connsiteY9" fmla="*/ 993792 h 5200650"/>
              <a:gd name="connsiteX0" fmla="*/ 0 w 8439150"/>
              <a:gd name="connsiteY0" fmla="*/ 993792 h 5200650"/>
              <a:gd name="connsiteX1" fmla="*/ 841392 w 8439150"/>
              <a:gd name="connsiteY1" fmla="*/ 152400 h 5200650"/>
              <a:gd name="connsiteX2" fmla="*/ 2133600 w 8439150"/>
              <a:gd name="connsiteY2" fmla="*/ 0 h 5200650"/>
              <a:gd name="connsiteX3" fmla="*/ 7597758 w 8439150"/>
              <a:gd name="connsiteY3" fmla="*/ 152400 h 5200650"/>
              <a:gd name="connsiteX4" fmla="*/ 8439150 w 8439150"/>
              <a:gd name="connsiteY4" fmla="*/ 993792 h 5200650"/>
              <a:gd name="connsiteX5" fmla="*/ 8439150 w 8439150"/>
              <a:gd name="connsiteY5" fmla="*/ 4359258 h 5200650"/>
              <a:gd name="connsiteX6" fmla="*/ 7597758 w 8439150"/>
              <a:gd name="connsiteY6" fmla="*/ 5200650 h 5200650"/>
              <a:gd name="connsiteX7" fmla="*/ 841392 w 8439150"/>
              <a:gd name="connsiteY7" fmla="*/ 5200650 h 5200650"/>
              <a:gd name="connsiteX8" fmla="*/ 0 w 8439150"/>
              <a:gd name="connsiteY8" fmla="*/ 4359258 h 5200650"/>
              <a:gd name="connsiteX9" fmla="*/ 0 w 8439150"/>
              <a:gd name="connsiteY9" fmla="*/ 993792 h 5200650"/>
              <a:gd name="connsiteX0" fmla="*/ 0 w 8439150"/>
              <a:gd name="connsiteY0" fmla="*/ 993792 h 5200650"/>
              <a:gd name="connsiteX1" fmla="*/ 841392 w 8439150"/>
              <a:gd name="connsiteY1" fmla="*/ 152400 h 5200650"/>
              <a:gd name="connsiteX2" fmla="*/ 2133600 w 8439150"/>
              <a:gd name="connsiteY2" fmla="*/ 0 h 5200650"/>
              <a:gd name="connsiteX3" fmla="*/ 5200650 w 8439150"/>
              <a:gd name="connsiteY3" fmla="*/ 228600 h 5200650"/>
              <a:gd name="connsiteX4" fmla="*/ 7597758 w 8439150"/>
              <a:gd name="connsiteY4" fmla="*/ 152400 h 5200650"/>
              <a:gd name="connsiteX5" fmla="*/ 8439150 w 8439150"/>
              <a:gd name="connsiteY5" fmla="*/ 993792 h 5200650"/>
              <a:gd name="connsiteX6" fmla="*/ 8439150 w 8439150"/>
              <a:gd name="connsiteY6" fmla="*/ 4359258 h 5200650"/>
              <a:gd name="connsiteX7" fmla="*/ 7597758 w 8439150"/>
              <a:gd name="connsiteY7" fmla="*/ 5200650 h 5200650"/>
              <a:gd name="connsiteX8" fmla="*/ 841392 w 8439150"/>
              <a:gd name="connsiteY8" fmla="*/ 5200650 h 5200650"/>
              <a:gd name="connsiteX9" fmla="*/ 0 w 8439150"/>
              <a:gd name="connsiteY9" fmla="*/ 4359258 h 5200650"/>
              <a:gd name="connsiteX10" fmla="*/ 0 w 8439150"/>
              <a:gd name="connsiteY10" fmla="*/ 993792 h 5200650"/>
              <a:gd name="connsiteX0" fmla="*/ 0 w 8724999"/>
              <a:gd name="connsiteY0" fmla="*/ 993792 h 5200650"/>
              <a:gd name="connsiteX1" fmla="*/ 841392 w 8724999"/>
              <a:gd name="connsiteY1" fmla="*/ 152400 h 5200650"/>
              <a:gd name="connsiteX2" fmla="*/ 2133600 w 8724999"/>
              <a:gd name="connsiteY2" fmla="*/ 0 h 5200650"/>
              <a:gd name="connsiteX3" fmla="*/ 5200650 w 8724999"/>
              <a:gd name="connsiteY3" fmla="*/ 228600 h 5200650"/>
              <a:gd name="connsiteX4" fmla="*/ 7597758 w 8724999"/>
              <a:gd name="connsiteY4" fmla="*/ 152400 h 5200650"/>
              <a:gd name="connsiteX5" fmla="*/ 8439150 w 8724999"/>
              <a:gd name="connsiteY5" fmla="*/ 993792 h 5200650"/>
              <a:gd name="connsiteX6" fmla="*/ 8724900 w 8724999"/>
              <a:gd name="connsiteY6" fmla="*/ 1504950 h 5200650"/>
              <a:gd name="connsiteX7" fmla="*/ 8439150 w 8724999"/>
              <a:gd name="connsiteY7" fmla="*/ 4359258 h 5200650"/>
              <a:gd name="connsiteX8" fmla="*/ 7597758 w 8724999"/>
              <a:gd name="connsiteY8" fmla="*/ 5200650 h 5200650"/>
              <a:gd name="connsiteX9" fmla="*/ 841392 w 8724999"/>
              <a:gd name="connsiteY9" fmla="*/ 5200650 h 5200650"/>
              <a:gd name="connsiteX10" fmla="*/ 0 w 8724999"/>
              <a:gd name="connsiteY10" fmla="*/ 4359258 h 5200650"/>
              <a:gd name="connsiteX11" fmla="*/ 0 w 8724999"/>
              <a:gd name="connsiteY11" fmla="*/ 993792 h 5200650"/>
              <a:gd name="connsiteX0" fmla="*/ 0 w 8758521"/>
              <a:gd name="connsiteY0" fmla="*/ 993792 h 5200650"/>
              <a:gd name="connsiteX1" fmla="*/ 841392 w 8758521"/>
              <a:gd name="connsiteY1" fmla="*/ 152400 h 5200650"/>
              <a:gd name="connsiteX2" fmla="*/ 2133600 w 8758521"/>
              <a:gd name="connsiteY2" fmla="*/ 0 h 5200650"/>
              <a:gd name="connsiteX3" fmla="*/ 5200650 w 8758521"/>
              <a:gd name="connsiteY3" fmla="*/ 228600 h 5200650"/>
              <a:gd name="connsiteX4" fmla="*/ 7597758 w 8758521"/>
              <a:gd name="connsiteY4" fmla="*/ 152400 h 5200650"/>
              <a:gd name="connsiteX5" fmla="*/ 8439150 w 8758521"/>
              <a:gd name="connsiteY5" fmla="*/ 993792 h 5200650"/>
              <a:gd name="connsiteX6" fmla="*/ 8724900 w 8758521"/>
              <a:gd name="connsiteY6" fmla="*/ 1504950 h 5200650"/>
              <a:gd name="connsiteX7" fmla="*/ 8743950 w 8758521"/>
              <a:gd name="connsiteY7" fmla="*/ 3295650 h 5200650"/>
              <a:gd name="connsiteX8" fmla="*/ 8439150 w 8758521"/>
              <a:gd name="connsiteY8" fmla="*/ 4359258 h 5200650"/>
              <a:gd name="connsiteX9" fmla="*/ 7597758 w 8758521"/>
              <a:gd name="connsiteY9" fmla="*/ 5200650 h 5200650"/>
              <a:gd name="connsiteX10" fmla="*/ 841392 w 8758521"/>
              <a:gd name="connsiteY10" fmla="*/ 5200650 h 5200650"/>
              <a:gd name="connsiteX11" fmla="*/ 0 w 8758521"/>
              <a:gd name="connsiteY11" fmla="*/ 4359258 h 5200650"/>
              <a:gd name="connsiteX12" fmla="*/ 0 w 8758521"/>
              <a:gd name="connsiteY12" fmla="*/ 993792 h 5200650"/>
              <a:gd name="connsiteX0" fmla="*/ 0 w 8752208"/>
              <a:gd name="connsiteY0" fmla="*/ 993792 h 5200650"/>
              <a:gd name="connsiteX1" fmla="*/ 841392 w 8752208"/>
              <a:gd name="connsiteY1" fmla="*/ 152400 h 5200650"/>
              <a:gd name="connsiteX2" fmla="*/ 2133600 w 8752208"/>
              <a:gd name="connsiteY2" fmla="*/ 0 h 5200650"/>
              <a:gd name="connsiteX3" fmla="*/ 5200650 w 8752208"/>
              <a:gd name="connsiteY3" fmla="*/ 228600 h 5200650"/>
              <a:gd name="connsiteX4" fmla="*/ 7597758 w 8752208"/>
              <a:gd name="connsiteY4" fmla="*/ 152400 h 5200650"/>
              <a:gd name="connsiteX5" fmla="*/ 8439150 w 8752208"/>
              <a:gd name="connsiteY5" fmla="*/ 993792 h 5200650"/>
              <a:gd name="connsiteX6" fmla="*/ 8724900 w 8752208"/>
              <a:gd name="connsiteY6" fmla="*/ 1504950 h 5200650"/>
              <a:gd name="connsiteX7" fmla="*/ 8591550 w 8752208"/>
              <a:gd name="connsiteY7" fmla="*/ 2343150 h 5200650"/>
              <a:gd name="connsiteX8" fmla="*/ 8743950 w 8752208"/>
              <a:gd name="connsiteY8" fmla="*/ 3295650 h 5200650"/>
              <a:gd name="connsiteX9" fmla="*/ 8439150 w 8752208"/>
              <a:gd name="connsiteY9" fmla="*/ 4359258 h 5200650"/>
              <a:gd name="connsiteX10" fmla="*/ 7597758 w 8752208"/>
              <a:gd name="connsiteY10" fmla="*/ 5200650 h 5200650"/>
              <a:gd name="connsiteX11" fmla="*/ 841392 w 8752208"/>
              <a:gd name="connsiteY11" fmla="*/ 5200650 h 5200650"/>
              <a:gd name="connsiteX12" fmla="*/ 0 w 8752208"/>
              <a:gd name="connsiteY12" fmla="*/ 4359258 h 5200650"/>
              <a:gd name="connsiteX13" fmla="*/ 0 w 8752208"/>
              <a:gd name="connsiteY13" fmla="*/ 993792 h 5200650"/>
              <a:gd name="connsiteX0" fmla="*/ 0 w 8752208"/>
              <a:gd name="connsiteY0" fmla="*/ 993792 h 5200650"/>
              <a:gd name="connsiteX1" fmla="*/ 841392 w 8752208"/>
              <a:gd name="connsiteY1" fmla="*/ 152400 h 5200650"/>
              <a:gd name="connsiteX2" fmla="*/ 2133600 w 8752208"/>
              <a:gd name="connsiteY2" fmla="*/ 0 h 5200650"/>
              <a:gd name="connsiteX3" fmla="*/ 5200650 w 8752208"/>
              <a:gd name="connsiteY3" fmla="*/ 228600 h 5200650"/>
              <a:gd name="connsiteX4" fmla="*/ 7597758 w 8752208"/>
              <a:gd name="connsiteY4" fmla="*/ 152400 h 5200650"/>
              <a:gd name="connsiteX5" fmla="*/ 8439150 w 8752208"/>
              <a:gd name="connsiteY5" fmla="*/ 993792 h 5200650"/>
              <a:gd name="connsiteX6" fmla="*/ 8724900 w 8752208"/>
              <a:gd name="connsiteY6" fmla="*/ 1504950 h 5200650"/>
              <a:gd name="connsiteX7" fmla="*/ 8591550 w 8752208"/>
              <a:gd name="connsiteY7" fmla="*/ 2343150 h 5200650"/>
              <a:gd name="connsiteX8" fmla="*/ 8743950 w 8752208"/>
              <a:gd name="connsiteY8" fmla="*/ 3295650 h 5200650"/>
              <a:gd name="connsiteX9" fmla="*/ 8439150 w 8752208"/>
              <a:gd name="connsiteY9" fmla="*/ 4359258 h 5200650"/>
              <a:gd name="connsiteX10" fmla="*/ 7597758 w 8752208"/>
              <a:gd name="connsiteY10" fmla="*/ 5200650 h 5200650"/>
              <a:gd name="connsiteX11" fmla="*/ 6781800 w 8752208"/>
              <a:gd name="connsiteY11" fmla="*/ 5029200 h 5200650"/>
              <a:gd name="connsiteX12" fmla="*/ 841392 w 8752208"/>
              <a:gd name="connsiteY12" fmla="*/ 5200650 h 5200650"/>
              <a:gd name="connsiteX13" fmla="*/ 0 w 8752208"/>
              <a:gd name="connsiteY13" fmla="*/ 4359258 h 5200650"/>
              <a:gd name="connsiteX14" fmla="*/ 0 w 8752208"/>
              <a:gd name="connsiteY14" fmla="*/ 993792 h 52006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841392 w 8752208"/>
              <a:gd name="connsiteY13" fmla="*/ 5200650 h 5276850"/>
              <a:gd name="connsiteX14" fmla="*/ 0 w 8752208"/>
              <a:gd name="connsiteY14" fmla="*/ 4359258 h 5276850"/>
              <a:gd name="connsiteX15" fmla="*/ 0 w 8752208"/>
              <a:gd name="connsiteY15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841392 w 8752208"/>
              <a:gd name="connsiteY14" fmla="*/ 5200650 h 5276850"/>
              <a:gd name="connsiteX15" fmla="*/ 0 w 8752208"/>
              <a:gd name="connsiteY15" fmla="*/ 4359258 h 5276850"/>
              <a:gd name="connsiteX16" fmla="*/ 0 w 8752208"/>
              <a:gd name="connsiteY16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3733800 w 8752208"/>
              <a:gd name="connsiteY14" fmla="*/ 5238750 h 5276850"/>
              <a:gd name="connsiteX15" fmla="*/ 841392 w 8752208"/>
              <a:gd name="connsiteY15" fmla="*/ 5200650 h 5276850"/>
              <a:gd name="connsiteX16" fmla="*/ 0 w 8752208"/>
              <a:gd name="connsiteY16" fmla="*/ 4359258 h 5276850"/>
              <a:gd name="connsiteX17" fmla="*/ 0 w 8752208"/>
              <a:gd name="connsiteY17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3733800 w 8752208"/>
              <a:gd name="connsiteY14" fmla="*/ 5238750 h 5276850"/>
              <a:gd name="connsiteX15" fmla="*/ 3067050 w 8752208"/>
              <a:gd name="connsiteY15" fmla="*/ 5010150 h 5276850"/>
              <a:gd name="connsiteX16" fmla="*/ 841392 w 8752208"/>
              <a:gd name="connsiteY16" fmla="*/ 5200650 h 5276850"/>
              <a:gd name="connsiteX17" fmla="*/ 0 w 8752208"/>
              <a:gd name="connsiteY17" fmla="*/ 4359258 h 5276850"/>
              <a:gd name="connsiteX18" fmla="*/ 0 w 8752208"/>
              <a:gd name="connsiteY18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3733800 w 8752208"/>
              <a:gd name="connsiteY14" fmla="*/ 5238750 h 5276850"/>
              <a:gd name="connsiteX15" fmla="*/ 3067050 w 8752208"/>
              <a:gd name="connsiteY15" fmla="*/ 5010150 h 5276850"/>
              <a:gd name="connsiteX16" fmla="*/ 2133600 w 8752208"/>
              <a:gd name="connsiteY16" fmla="*/ 5238750 h 5276850"/>
              <a:gd name="connsiteX17" fmla="*/ 841392 w 8752208"/>
              <a:gd name="connsiteY17" fmla="*/ 5200650 h 5276850"/>
              <a:gd name="connsiteX18" fmla="*/ 0 w 8752208"/>
              <a:gd name="connsiteY18" fmla="*/ 4359258 h 5276850"/>
              <a:gd name="connsiteX19" fmla="*/ 0 w 8752208"/>
              <a:gd name="connsiteY19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3733800 w 8752208"/>
              <a:gd name="connsiteY14" fmla="*/ 5238750 h 5276850"/>
              <a:gd name="connsiteX15" fmla="*/ 3067050 w 8752208"/>
              <a:gd name="connsiteY15" fmla="*/ 5010150 h 5276850"/>
              <a:gd name="connsiteX16" fmla="*/ 2133600 w 8752208"/>
              <a:gd name="connsiteY16" fmla="*/ 5238750 h 5276850"/>
              <a:gd name="connsiteX17" fmla="*/ 822342 w 8752208"/>
              <a:gd name="connsiteY17" fmla="*/ 5067300 h 5276850"/>
              <a:gd name="connsiteX18" fmla="*/ 0 w 8752208"/>
              <a:gd name="connsiteY18" fmla="*/ 4359258 h 5276850"/>
              <a:gd name="connsiteX19" fmla="*/ 0 w 8752208"/>
              <a:gd name="connsiteY19" fmla="*/ 993792 h 5276850"/>
              <a:gd name="connsiteX0" fmla="*/ 8606 w 8760814"/>
              <a:gd name="connsiteY0" fmla="*/ 993792 h 5276850"/>
              <a:gd name="connsiteX1" fmla="*/ 849998 w 8760814"/>
              <a:gd name="connsiteY1" fmla="*/ 152400 h 5276850"/>
              <a:gd name="connsiteX2" fmla="*/ 2142206 w 8760814"/>
              <a:gd name="connsiteY2" fmla="*/ 0 h 5276850"/>
              <a:gd name="connsiteX3" fmla="*/ 5209256 w 8760814"/>
              <a:gd name="connsiteY3" fmla="*/ 228600 h 5276850"/>
              <a:gd name="connsiteX4" fmla="*/ 7606364 w 8760814"/>
              <a:gd name="connsiteY4" fmla="*/ 152400 h 5276850"/>
              <a:gd name="connsiteX5" fmla="*/ 8447756 w 8760814"/>
              <a:gd name="connsiteY5" fmla="*/ 993792 h 5276850"/>
              <a:gd name="connsiteX6" fmla="*/ 8733506 w 8760814"/>
              <a:gd name="connsiteY6" fmla="*/ 1504950 h 5276850"/>
              <a:gd name="connsiteX7" fmla="*/ 8600156 w 8760814"/>
              <a:gd name="connsiteY7" fmla="*/ 2343150 h 5276850"/>
              <a:gd name="connsiteX8" fmla="*/ 8752556 w 8760814"/>
              <a:gd name="connsiteY8" fmla="*/ 3295650 h 5276850"/>
              <a:gd name="connsiteX9" fmla="*/ 8447756 w 8760814"/>
              <a:gd name="connsiteY9" fmla="*/ 4359258 h 5276850"/>
              <a:gd name="connsiteX10" fmla="*/ 7606364 w 8760814"/>
              <a:gd name="connsiteY10" fmla="*/ 5200650 h 5276850"/>
              <a:gd name="connsiteX11" fmla="*/ 6790406 w 8760814"/>
              <a:gd name="connsiteY11" fmla="*/ 5029200 h 5276850"/>
              <a:gd name="connsiteX12" fmla="*/ 5971256 w 8760814"/>
              <a:gd name="connsiteY12" fmla="*/ 5276850 h 5276850"/>
              <a:gd name="connsiteX13" fmla="*/ 4713956 w 8760814"/>
              <a:gd name="connsiteY13" fmla="*/ 5048250 h 5276850"/>
              <a:gd name="connsiteX14" fmla="*/ 3742406 w 8760814"/>
              <a:gd name="connsiteY14" fmla="*/ 5238750 h 5276850"/>
              <a:gd name="connsiteX15" fmla="*/ 3075656 w 8760814"/>
              <a:gd name="connsiteY15" fmla="*/ 5010150 h 5276850"/>
              <a:gd name="connsiteX16" fmla="*/ 2142206 w 8760814"/>
              <a:gd name="connsiteY16" fmla="*/ 5238750 h 5276850"/>
              <a:gd name="connsiteX17" fmla="*/ 830948 w 8760814"/>
              <a:gd name="connsiteY17" fmla="*/ 5067300 h 5276850"/>
              <a:gd name="connsiteX18" fmla="*/ 65756 w 8760814"/>
              <a:gd name="connsiteY18" fmla="*/ 5067300 h 5276850"/>
              <a:gd name="connsiteX19" fmla="*/ 8606 w 8760814"/>
              <a:gd name="connsiteY19" fmla="*/ 4359258 h 5276850"/>
              <a:gd name="connsiteX20" fmla="*/ 8606 w 8760814"/>
              <a:gd name="connsiteY20" fmla="*/ 993792 h 5276850"/>
              <a:gd name="connsiteX0" fmla="*/ 8606 w 8760814"/>
              <a:gd name="connsiteY0" fmla="*/ 993792 h 5276850"/>
              <a:gd name="connsiteX1" fmla="*/ 849998 w 8760814"/>
              <a:gd name="connsiteY1" fmla="*/ 152400 h 5276850"/>
              <a:gd name="connsiteX2" fmla="*/ 2142206 w 8760814"/>
              <a:gd name="connsiteY2" fmla="*/ 0 h 5276850"/>
              <a:gd name="connsiteX3" fmla="*/ 5209256 w 8760814"/>
              <a:gd name="connsiteY3" fmla="*/ 228600 h 5276850"/>
              <a:gd name="connsiteX4" fmla="*/ 7606364 w 8760814"/>
              <a:gd name="connsiteY4" fmla="*/ 152400 h 5276850"/>
              <a:gd name="connsiteX5" fmla="*/ 8447756 w 8760814"/>
              <a:gd name="connsiteY5" fmla="*/ 993792 h 5276850"/>
              <a:gd name="connsiteX6" fmla="*/ 8733506 w 8760814"/>
              <a:gd name="connsiteY6" fmla="*/ 1504950 h 5276850"/>
              <a:gd name="connsiteX7" fmla="*/ 8600156 w 8760814"/>
              <a:gd name="connsiteY7" fmla="*/ 2343150 h 5276850"/>
              <a:gd name="connsiteX8" fmla="*/ 8752556 w 8760814"/>
              <a:gd name="connsiteY8" fmla="*/ 3295650 h 5276850"/>
              <a:gd name="connsiteX9" fmla="*/ 8447756 w 8760814"/>
              <a:gd name="connsiteY9" fmla="*/ 4359258 h 5276850"/>
              <a:gd name="connsiteX10" fmla="*/ 7606364 w 8760814"/>
              <a:gd name="connsiteY10" fmla="*/ 5200650 h 5276850"/>
              <a:gd name="connsiteX11" fmla="*/ 6790406 w 8760814"/>
              <a:gd name="connsiteY11" fmla="*/ 5029200 h 5276850"/>
              <a:gd name="connsiteX12" fmla="*/ 5971256 w 8760814"/>
              <a:gd name="connsiteY12" fmla="*/ 5276850 h 5276850"/>
              <a:gd name="connsiteX13" fmla="*/ 4713956 w 8760814"/>
              <a:gd name="connsiteY13" fmla="*/ 5048250 h 5276850"/>
              <a:gd name="connsiteX14" fmla="*/ 3742406 w 8760814"/>
              <a:gd name="connsiteY14" fmla="*/ 5238750 h 5276850"/>
              <a:gd name="connsiteX15" fmla="*/ 3075656 w 8760814"/>
              <a:gd name="connsiteY15" fmla="*/ 5010150 h 5276850"/>
              <a:gd name="connsiteX16" fmla="*/ 2142206 w 8760814"/>
              <a:gd name="connsiteY16" fmla="*/ 5238750 h 5276850"/>
              <a:gd name="connsiteX17" fmla="*/ 1113506 w 8760814"/>
              <a:gd name="connsiteY17" fmla="*/ 4991100 h 5276850"/>
              <a:gd name="connsiteX18" fmla="*/ 830948 w 8760814"/>
              <a:gd name="connsiteY18" fmla="*/ 5067300 h 5276850"/>
              <a:gd name="connsiteX19" fmla="*/ 65756 w 8760814"/>
              <a:gd name="connsiteY19" fmla="*/ 5067300 h 5276850"/>
              <a:gd name="connsiteX20" fmla="*/ 8606 w 8760814"/>
              <a:gd name="connsiteY20" fmla="*/ 4359258 h 5276850"/>
              <a:gd name="connsiteX21" fmla="*/ 8606 w 8760814"/>
              <a:gd name="connsiteY21" fmla="*/ 993792 h 5276850"/>
              <a:gd name="connsiteX0" fmla="*/ 8606 w 8760814"/>
              <a:gd name="connsiteY0" fmla="*/ 995218 h 5278276"/>
              <a:gd name="connsiteX1" fmla="*/ 849998 w 8760814"/>
              <a:gd name="connsiteY1" fmla="*/ 153826 h 5278276"/>
              <a:gd name="connsiteX2" fmla="*/ 1685006 w 8760814"/>
              <a:gd name="connsiteY2" fmla="*/ 249076 h 5278276"/>
              <a:gd name="connsiteX3" fmla="*/ 2142206 w 8760814"/>
              <a:gd name="connsiteY3" fmla="*/ 1426 h 5278276"/>
              <a:gd name="connsiteX4" fmla="*/ 5209256 w 8760814"/>
              <a:gd name="connsiteY4" fmla="*/ 230026 h 5278276"/>
              <a:gd name="connsiteX5" fmla="*/ 7606364 w 8760814"/>
              <a:gd name="connsiteY5" fmla="*/ 153826 h 5278276"/>
              <a:gd name="connsiteX6" fmla="*/ 8447756 w 8760814"/>
              <a:gd name="connsiteY6" fmla="*/ 995218 h 5278276"/>
              <a:gd name="connsiteX7" fmla="*/ 8733506 w 8760814"/>
              <a:gd name="connsiteY7" fmla="*/ 1506376 h 5278276"/>
              <a:gd name="connsiteX8" fmla="*/ 8600156 w 8760814"/>
              <a:gd name="connsiteY8" fmla="*/ 2344576 h 5278276"/>
              <a:gd name="connsiteX9" fmla="*/ 8752556 w 8760814"/>
              <a:gd name="connsiteY9" fmla="*/ 3297076 h 5278276"/>
              <a:gd name="connsiteX10" fmla="*/ 8447756 w 8760814"/>
              <a:gd name="connsiteY10" fmla="*/ 4360684 h 5278276"/>
              <a:gd name="connsiteX11" fmla="*/ 7606364 w 8760814"/>
              <a:gd name="connsiteY11" fmla="*/ 5202076 h 5278276"/>
              <a:gd name="connsiteX12" fmla="*/ 6790406 w 8760814"/>
              <a:gd name="connsiteY12" fmla="*/ 5030626 h 5278276"/>
              <a:gd name="connsiteX13" fmla="*/ 5971256 w 8760814"/>
              <a:gd name="connsiteY13" fmla="*/ 5278276 h 5278276"/>
              <a:gd name="connsiteX14" fmla="*/ 4713956 w 8760814"/>
              <a:gd name="connsiteY14" fmla="*/ 5049676 h 5278276"/>
              <a:gd name="connsiteX15" fmla="*/ 3742406 w 8760814"/>
              <a:gd name="connsiteY15" fmla="*/ 5240176 h 5278276"/>
              <a:gd name="connsiteX16" fmla="*/ 3075656 w 8760814"/>
              <a:gd name="connsiteY16" fmla="*/ 5011576 h 5278276"/>
              <a:gd name="connsiteX17" fmla="*/ 2142206 w 8760814"/>
              <a:gd name="connsiteY17" fmla="*/ 5240176 h 5278276"/>
              <a:gd name="connsiteX18" fmla="*/ 1113506 w 8760814"/>
              <a:gd name="connsiteY18" fmla="*/ 4992526 h 5278276"/>
              <a:gd name="connsiteX19" fmla="*/ 830948 w 8760814"/>
              <a:gd name="connsiteY19" fmla="*/ 5068726 h 5278276"/>
              <a:gd name="connsiteX20" fmla="*/ 65756 w 8760814"/>
              <a:gd name="connsiteY20" fmla="*/ 5068726 h 5278276"/>
              <a:gd name="connsiteX21" fmla="*/ 8606 w 8760814"/>
              <a:gd name="connsiteY21" fmla="*/ 4360684 h 5278276"/>
              <a:gd name="connsiteX22" fmla="*/ 8606 w 8760814"/>
              <a:gd name="connsiteY22" fmla="*/ 995218 h 5278276"/>
              <a:gd name="connsiteX0" fmla="*/ 8606 w 8760814"/>
              <a:gd name="connsiteY0" fmla="*/ 938470 h 5221528"/>
              <a:gd name="connsiteX1" fmla="*/ 849998 w 8760814"/>
              <a:gd name="connsiteY1" fmla="*/ 97078 h 5221528"/>
              <a:gd name="connsiteX2" fmla="*/ 1685006 w 8760814"/>
              <a:gd name="connsiteY2" fmla="*/ 192328 h 5221528"/>
              <a:gd name="connsiteX3" fmla="*/ 2599406 w 8760814"/>
              <a:gd name="connsiteY3" fmla="*/ 1828 h 5221528"/>
              <a:gd name="connsiteX4" fmla="*/ 5209256 w 8760814"/>
              <a:gd name="connsiteY4" fmla="*/ 173278 h 5221528"/>
              <a:gd name="connsiteX5" fmla="*/ 7606364 w 8760814"/>
              <a:gd name="connsiteY5" fmla="*/ 97078 h 5221528"/>
              <a:gd name="connsiteX6" fmla="*/ 8447756 w 8760814"/>
              <a:gd name="connsiteY6" fmla="*/ 938470 h 5221528"/>
              <a:gd name="connsiteX7" fmla="*/ 8733506 w 8760814"/>
              <a:gd name="connsiteY7" fmla="*/ 1449628 h 5221528"/>
              <a:gd name="connsiteX8" fmla="*/ 8600156 w 8760814"/>
              <a:gd name="connsiteY8" fmla="*/ 2287828 h 5221528"/>
              <a:gd name="connsiteX9" fmla="*/ 8752556 w 8760814"/>
              <a:gd name="connsiteY9" fmla="*/ 3240328 h 5221528"/>
              <a:gd name="connsiteX10" fmla="*/ 8447756 w 8760814"/>
              <a:gd name="connsiteY10" fmla="*/ 4303936 h 5221528"/>
              <a:gd name="connsiteX11" fmla="*/ 7606364 w 8760814"/>
              <a:gd name="connsiteY11" fmla="*/ 5145328 h 5221528"/>
              <a:gd name="connsiteX12" fmla="*/ 6790406 w 8760814"/>
              <a:gd name="connsiteY12" fmla="*/ 4973878 h 5221528"/>
              <a:gd name="connsiteX13" fmla="*/ 5971256 w 8760814"/>
              <a:gd name="connsiteY13" fmla="*/ 5221528 h 5221528"/>
              <a:gd name="connsiteX14" fmla="*/ 4713956 w 8760814"/>
              <a:gd name="connsiteY14" fmla="*/ 4992928 h 5221528"/>
              <a:gd name="connsiteX15" fmla="*/ 3742406 w 8760814"/>
              <a:gd name="connsiteY15" fmla="*/ 5183428 h 5221528"/>
              <a:gd name="connsiteX16" fmla="*/ 3075656 w 8760814"/>
              <a:gd name="connsiteY16" fmla="*/ 4954828 h 5221528"/>
              <a:gd name="connsiteX17" fmla="*/ 2142206 w 8760814"/>
              <a:gd name="connsiteY17" fmla="*/ 5183428 h 5221528"/>
              <a:gd name="connsiteX18" fmla="*/ 1113506 w 8760814"/>
              <a:gd name="connsiteY18" fmla="*/ 4935778 h 5221528"/>
              <a:gd name="connsiteX19" fmla="*/ 830948 w 8760814"/>
              <a:gd name="connsiteY19" fmla="*/ 5011978 h 5221528"/>
              <a:gd name="connsiteX20" fmla="*/ 65756 w 8760814"/>
              <a:gd name="connsiteY20" fmla="*/ 5011978 h 5221528"/>
              <a:gd name="connsiteX21" fmla="*/ 8606 w 8760814"/>
              <a:gd name="connsiteY21" fmla="*/ 4303936 h 5221528"/>
              <a:gd name="connsiteX22" fmla="*/ 8606 w 8760814"/>
              <a:gd name="connsiteY22" fmla="*/ 938470 h 5221528"/>
              <a:gd name="connsiteX0" fmla="*/ 8606 w 8760814"/>
              <a:gd name="connsiteY0" fmla="*/ 938470 h 5221528"/>
              <a:gd name="connsiteX1" fmla="*/ 849998 w 8760814"/>
              <a:gd name="connsiteY1" fmla="*/ 97078 h 5221528"/>
              <a:gd name="connsiteX2" fmla="*/ 1685006 w 8760814"/>
              <a:gd name="connsiteY2" fmla="*/ 192328 h 5221528"/>
              <a:gd name="connsiteX3" fmla="*/ 2599406 w 8760814"/>
              <a:gd name="connsiteY3" fmla="*/ 1828 h 5221528"/>
              <a:gd name="connsiteX4" fmla="*/ 5209256 w 8760814"/>
              <a:gd name="connsiteY4" fmla="*/ 173278 h 5221528"/>
              <a:gd name="connsiteX5" fmla="*/ 7606364 w 8760814"/>
              <a:gd name="connsiteY5" fmla="*/ 97078 h 5221528"/>
              <a:gd name="connsiteX6" fmla="*/ 8447756 w 8760814"/>
              <a:gd name="connsiteY6" fmla="*/ 938470 h 5221528"/>
              <a:gd name="connsiteX7" fmla="*/ 8733506 w 8760814"/>
              <a:gd name="connsiteY7" fmla="*/ 1449628 h 5221528"/>
              <a:gd name="connsiteX8" fmla="*/ 8600156 w 8760814"/>
              <a:gd name="connsiteY8" fmla="*/ 2287828 h 5221528"/>
              <a:gd name="connsiteX9" fmla="*/ 8752556 w 8760814"/>
              <a:gd name="connsiteY9" fmla="*/ 3240328 h 5221528"/>
              <a:gd name="connsiteX10" fmla="*/ 8447756 w 8760814"/>
              <a:gd name="connsiteY10" fmla="*/ 4303936 h 5221528"/>
              <a:gd name="connsiteX11" fmla="*/ 7606364 w 8760814"/>
              <a:gd name="connsiteY11" fmla="*/ 5145328 h 5221528"/>
              <a:gd name="connsiteX12" fmla="*/ 6790406 w 8760814"/>
              <a:gd name="connsiteY12" fmla="*/ 4973878 h 5221528"/>
              <a:gd name="connsiteX13" fmla="*/ 5971256 w 8760814"/>
              <a:gd name="connsiteY13" fmla="*/ 5221528 h 5221528"/>
              <a:gd name="connsiteX14" fmla="*/ 4713956 w 8760814"/>
              <a:gd name="connsiteY14" fmla="*/ 4992928 h 5221528"/>
              <a:gd name="connsiteX15" fmla="*/ 3742406 w 8760814"/>
              <a:gd name="connsiteY15" fmla="*/ 5183428 h 5221528"/>
              <a:gd name="connsiteX16" fmla="*/ 3075656 w 8760814"/>
              <a:gd name="connsiteY16" fmla="*/ 4954828 h 5221528"/>
              <a:gd name="connsiteX17" fmla="*/ 2142206 w 8760814"/>
              <a:gd name="connsiteY17" fmla="*/ 5183428 h 5221528"/>
              <a:gd name="connsiteX18" fmla="*/ 1113506 w 8760814"/>
              <a:gd name="connsiteY18" fmla="*/ 4935778 h 5221528"/>
              <a:gd name="connsiteX19" fmla="*/ 830948 w 8760814"/>
              <a:gd name="connsiteY19" fmla="*/ 5011978 h 5221528"/>
              <a:gd name="connsiteX20" fmla="*/ 65756 w 8760814"/>
              <a:gd name="connsiteY20" fmla="*/ 5011978 h 5221528"/>
              <a:gd name="connsiteX21" fmla="*/ 8606 w 8760814"/>
              <a:gd name="connsiteY21" fmla="*/ 4303936 h 5221528"/>
              <a:gd name="connsiteX22" fmla="*/ 8606 w 8760814"/>
              <a:gd name="connsiteY22" fmla="*/ 938470 h 5221528"/>
              <a:gd name="connsiteX0" fmla="*/ 8606 w 8760814"/>
              <a:gd name="connsiteY0" fmla="*/ 937157 h 5220215"/>
              <a:gd name="connsiteX1" fmla="*/ 849998 w 8760814"/>
              <a:gd name="connsiteY1" fmla="*/ 95765 h 5220215"/>
              <a:gd name="connsiteX2" fmla="*/ 1685006 w 8760814"/>
              <a:gd name="connsiteY2" fmla="*/ 191015 h 5220215"/>
              <a:gd name="connsiteX3" fmla="*/ 2599406 w 8760814"/>
              <a:gd name="connsiteY3" fmla="*/ 515 h 5220215"/>
              <a:gd name="connsiteX4" fmla="*/ 4237706 w 8760814"/>
              <a:gd name="connsiteY4" fmla="*/ 76715 h 5220215"/>
              <a:gd name="connsiteX5" fmla="*/ 5209256 w 8760814"/>
              <a:gd name="connsiteY5" fmla="*/ 171965 h 5220215"/>
              <a:gd name="connsiteX6" fmla="*/ 7606364 w 8760814"/>
              <a:gd name="connsiteY6" fmla="*/ 95765 h 5220215"/>
              <a:gd name="connsiteX7" fmla="*/ 8447756 w 8760814"/>
              <a:gd name="connsiteY7" fmla="*/ 937157 h 5220215"/>
              <a:gd name="connsiteX8" fmla="*/ 8733506 w 8760814"/>
              <a:gd name="connsiteY8" fmla="*/ 1448315 h 5220215"/>
              <a:gd name="connsiteX9" fmla="*/ 8600156 w 8760814"/>
              <a:gd name="connsiteY9" fmla="*/ 2286515 h 5220215"/>
              <a:gd name="connsiteX10" fmla="*/ 8752556 w 8760814"/>
              <a:gd name="connsiteY10" fmla="*/ 3239015 h 5220215"/>
              <a:gd name="connsiteX11" fmla="*/ 8447756 w 8760814"/>
              <a:gd name="connsiteY11" fmla="*/ 4302623 h 5220215"/>
              <a:gd name="connsiteX12" fmla="*/ 7606364 w 8760814"/>
              <a:gd name="connsiteY12" fmla="*/ 5144015 h 5220215"/>
              <a:gd name="connsiteX13" fmla="*/ 6790406 w 8760814"/>
              <a:gd name="connsiteY13" fmla="*/ 4972565 h 5220215"/>
              <a:gd name="connsiteX14" fmla="*/ 5971256 w 8760814"/>
              <a:gd name="connsiteY14" fmla="*/ 5220215 h 5220215"/>
              <a:gd name="connsiteX15" fmla="*/ 4713956 w 8760814"/>
              <a:gd name="connsiteY15" fmla="*/ 4991615 h 5220215"/>
              <a:gd name="connsiteX16" fmla="*/ 3742406 w 8760814"/>
              <a:gd name="connsiteY16" fmla="*/ 5182115 h 5220215"/>
              <a:gd name="connsiteX17" fmla="*/ 3075656 w 8760814"/>
              <a:gd name="connsiteY17" fmla="*/ 4953515 h 5220215"/>
              <a:gd name="connsiteX18" fmla="*/ 2142206 w 8760814"/>
              <a:gd name="connsiteY18" fmla="*/ 5182115 h 5220215"/>
              <a:gd name="connsiteX19" fmla="*/ 1113506 w 8760814"/>
              <a:gd name="connsiteY19" fmla="*/ 4934465 h 5220215"/>
              <a:gd name="connsiteX20" fmla="*/ 830948 w 8760814"/>
              <a:gd name="connsiteY20" fmla="*/ 5010665 h 5220215"/>
              <a:gd name="connsiteX21" fmla="*/ 65756 w 8760814"/>
              <a:gd name="connsiteY21" fmla="*/ 5010665 h 5220215"/>
              <a:gd name="connsiteX22" fmla="*/ 8606 w 8760814"/>
              <a:gd name="connsiteY22" fmla="*/ 4302623 h 5220215"/>
              <a:gd name="connsiteX23" fmla="*/ 8606 w 8760814"/>
              <a:gd name="connsiteY23" fmla="*/ 937157 h 5220215"/>
              <a:gd name="connsiteX0" fmla="*/ 8606 w 8760814"/>
              <a:gd name="connsiteY0" fmla="*/ 938530 h 5221588"/>
              <a:gd name="connsiteX1" fmla="*/ 849998 w 8760814"/>
              <a:gd name="connsiteY1" fmla="*/ 97138 h 5221588"/>
              <a:gd name="connsiteX2" fmla="*/ 1685006 w 8760814"/>
              <a:gd name="connsiteY2" fmla="*/ 192388 h 5221588"/>
              <a:gd name="connsiteX3" fmla="*/ 2599406 w 8760814"/>
              <a:gd name="connsiteY3" fmla="*/ 1888 h 5221588"/>
              <a:gd name="connsiteX4" fmla="*/ 3590006 w 8760814"/>
              <a:gd name="connsiteY4" fmla="*/ 173338 h 5221588"/>
              <a:gd name="connsiteX5" fmla="*/ 4237706 w 8760814"/>
              <a:gd name="connsiteY5" fmla="*/ 78088 h 5221588"/>
              <a:gd name="connsiteX6" fmla="*/ 5209256 w 8760814"/>
              <a:gd name="connsiteY6" fmla="*/ 173338 h 5221588"/>
              <a:gd name="connsiteX7" fmla="*/ 7606364 w 8760814"/>
              <a:gd name="connsiteY7" fmla="*/ 97138 h 5221588"/>
              <a:gd name="connsiteX8" fmla="*/ 8447756 w 8760814"/>
              <a:gd name="connsiteY8" fmla="*/ 938530 h 5221588"/>
              <a:gd name="connsiteX9" fmla="*/ 8733506 w 8760814"/>
              <a:gd name="connsiteY9" fmla="*/ 1449688 h 5221588"/>
              <a:gd name="connsiteX10" fmla="*/ 8600156 w 8760814"/>
              <a:gd name="connsiteY10" fmla="*/ 2287888 h 5221588"/>
              <a:gd name="connsiteX11" fmla="*/ 8752556 w 8760814"/>
              <a:gd name="connsiteY11" fmla="*/ 3240388 h 5221588"/>
              <a:gd name="connsiteX12" fmla="*/ 8447756 w 8760814"/>
              <a:gd name="connsiteY12" fmla="*/ 4303996 h 5221588"/>
              <a:gd name="connsiteX13" fmla="*/ 7606364 w 8760814"/>
              <a:gd name="connsiteY13" fmla="*/ 5145388 h 5221588"/>
              <a:gd name="connsiteX14" fmla="*/ 6790406 w 8760814"/>
              <a:gd name="connsiteY14" fmla="*/ 4973938 h 5221588"/>
              <a:gd name="connsiteX15" fmla="*/ 5971256 w 8760814"/>
              <a:gd name="connsiteY15" fmla="*/ 5221588 h 5221588"/>
              <a:gd name="connsiteX16" fmla="*/ 4713956 w 8760814"/>
              <a:gd name="connsiteY16" fmla="*/ 4992988 h 5221588"/>
              <a:gd name="connsiteX17" fmla="*/ 3742406 w 8760814"/>
              <a:gd name="connsiteY17" fmla="*/ 5183488 h 5221588"/>
              <a:gd name="connsiteX18" fmla="*/ 3075656 w 8760814"/>
              <a:gd name="connsiteY18" fmla="*/ 4954888 h 5221588"/>
              <a:gd name="connsiteX19" fmla="*/ 2142206 w 8760814"/>
              <a:gd name="connsiteY19" fmla="*/ 5183488 h 5221588"/>
              <a:gd name="connsiteX20" fmla="*/ 1113506 w 8760814"/>
              <a:gd name="connsiteY20" fmla="*/ 4935838 h 5221588"/>
              <a:gd name="connsiteX21" fmla="*/ 830948 w 8760814"/>
              <a:gd name="connsiteY21" fmla="*/ 5012038 h 5221588"/>
              <a:gd name="connsiteX22" fmla="*/ 65756 w 8760814"/>
              <a:gd name="connsiteY22" fmla="*/ 5012038 h 5221588"/>
              <a:gd name="connsiteX23" fmla="*/ 8606 w 8760814"/>
              <a:gd name="connsiteY23" fmla="*/ 4303996 h 5221588"/>
              <a:gd name="connsiteX24" fmla="*/ 8606 w 8760814"/>
              <a:gd name="connsiteY24" fmla="*/ 938530 h 5221588"/>
              <a:gd name="connsiteX0" fmla="*/ 19967 w 8772175"/>
              <a:gd name="connsiteY0" fmla="*/ 938530 h 5221588"/>
              <a:gd name="connsiteX1" fmla="*/ 861359 w 8772175"/>
              <a:gd name="connsiteY1" fmla="*/ 97138 h 5221588"/>
              <a:gd name="connsiteX2" fmla="*/ 1696367 w 8772175"/>
              <a:gd name="connsiteY2" fmla="*/ 192388 h 5221588"/>
              <a:gd name="connsiteX3" fmla="*/ 2610767 w 8772175"/>
              <a:gd name="connsiteY3" fmla="*/ 1888 h 5221588"/>
              <a:gd name="connsiteX4" fmla="*/ 3601367 w 8772175"/>
              <a:gd name="connsiteY4" fmla="*/ 173338 h 5221588"/>
              <a:gd name="connsiteX5" fmla="*/ 4249067 w 8772175"/>
              <a:gd name="connsiteY5" fmla="*/ 78088 h 5221588"/>
              <a:gd name="connsiteX6" fmla="*/ 5220617 w 8772175"/>
              <a:gd name="connsiteY6" fmla="*/ 173338 h 5221588"/>
              <a:gd name="connsiteX7" fmla="*/ 7617725 w 8772175"/>
              <a:gd name="connsiteY7" fmla="*/ 97138 h 5221588"/>
              <a:gd name="connsiteX8" fmla="*/ 8459117 w 8772175"/>
              <a:gd name="connsiteY8" fmla="*/ 938530 h 5221588"/>
              <a:gd name="connsiteX9" fmla="*/ 8744867 w 8772175"/>
              <a:gd name="connsiteY9" fmla="*/ 1449688 h 5221588"/>
              <a:gd name="connsiteX10" fmla="*/ 8611517 w 8772175"/>
              <a:gd name="connsiteY10" fmla="*/ 2287888 h 5221588"/>
              <a:gd name="connsiteX11" fmla="*/ 8763917 w 8772175"/>
              <a:gd name="connsiteY11" fmla="*/ 3240388 h 5221588"/>
              <a:gd name="connsiteX12" fmla="*/ 8459117 w 8772175"/>
              <a:gd name="connsiteY12" fmla="*/ 4303996 h 5221588"/>
              <a:gd name="connsiteX13" fmla="*/ 7617725 w 8772175"/>
              <a:gd name="connsiteY13" fmla="*/ 5145388 h 5221588"/>
              <a:gd name="connsiteX14" fmla="*/ 6801767 w 8772175"/>
              <a:gd name="connsiteY14" fmla="*/ 4973938 h 5221588"/>
              <a:gd name="connsiteX15" fmla="*/ 5982617 w 8772175"/>
              <a:gd name="connsiteY15" fmla="*/ 5221588 h 5221588"/>
              <a:gd name="connsiteX16" fmla="*/ 4725317 w 8772175"/>
              <a:gd name="connsiteY16" fmla="*/ 4992988 h 5221588"/>
              <a:gd name="connsiteX17" fmla="*/ 3753767 w 8772175"/>
              <a:gd name="connsiteY17" fmla="*/ 5183488 h 5221588"/>
              <a:gd name="connsiteX18" fmla="*/ 3087017 w 8772175"/>
              <a:gd name="connsiteY18" fmla="*/ 4954888 h 5221588"/>
              <a:gd name="connsiteX19" fmla="*/ 2153567 w 8772175"/>
              <a:gd name="connsiteY19" fmla="*/ 5183488 h 5221588"/>
              <a:gd name="connsiteX20" fmla="*/ 1124867 w 8772175"/>
              <a:gd name="connsiteY20" fmla="*/ 4935838 h 5221588"/>
              <a:gd name="connsiteX21" fmla="*/ 842309 w 8772175"/>
              <a:gd name="connsiteY21" fmla="*/ 5012038 h 5221588"/>
              <a:gd name="connsiteX22" fmla="*/ 77117 w 8772175"/>
              <a:gd name="connsiteY22" fmla="*/ 5012038 h 5221588"/>
              <a:gd name="connsiteX23" fmla="*/ 19967 w 8772175"/>
              <a:gd name="connsiteY23" fmla="*/ 4303996 h 5221588"/>
              <a:gd name="connsiteX24" fmla="*/ 158910 w 8772175"/>
              <a:gd name="connsiteY24" fmla="*/ 1665655 h 5221588"/>
              <a:gd name="connsiteX25" fmla="*/ 19967 w 8772175"/>
              <a:gd name="connsiteY25" fmla="*/ 938530 h 5221588"/>
              <a:gd name="connsiteX0" fmla="*/ 26791 w 8778999"/>
              <a:gd name="connsiteY0" fmla="*/ 938530 h 5221588"/>
              <a:gd name="connsiteX1" fmla="*/ 868183 w 8778999"/>
              <a:gd name="connsiteY1" fmla="*/ 97138 h 5221588"/>
              <a:gd name="connsiteX2" fmla="*/ 1703191 w 8778999"/>
              <a:gd name="connsiteY2" fmla="*/ 192388 h 5221588"/>
              <a:gd name="connsiteX3" fmla="*/ 2617591 w 8778999"/>
              <a:gd name="connsiteY3" fmla="*/ 1888 h 5221588"/>
              <a:gd name="connsiteX4" fmla="*/ 3608191 w 8778999"/>
              <a:gd name="connsiteY4" fmla="*/ 173338 h 5221588"/>
              <a:gd name="connsiteX5" fmla="*/ 4255891 w 8778999"/>
              <a:gd name="connsiteY5" fmla="*/ 78088 h 5221588"/>
              <a:gd name="connsiteX6" fmla="*/ 5227441 w 8778999"/>
              <a:gd name="connsiteY6" fmla="*/ 173338 h 5221588"/>
              <a:gd name="connsiteX7" fmla="*/ 7624549 w 8778999"/>
              <a:gd name="connsiteY7" fmla="*/ 97138 h 5221588"/>
              <a:gd name="connsiteX8" fmla="*/ 8465941 w 8778999"/>
              <a:gd name="connsiteY8" fmla="*/ 938530 h 5221588"/>
              <a:gd name="connsiteX9" fmla="*/ 8751691 w 8778999"/>
              <a:gd name="connsiteY9" fmla="*/ 1449688 h 5221588"/>
              <a:gd name="connsiteX10" fmla="*/ 8618341 w 8778999"/>
              <a:gd name="connsiteY10" fmla="*/ 2287888 h 5221588"/>
              <a:gd name="connsiteX11" fmla="*/ 8770741 w 8778999"/>
              <a:gd name="connsiteY11" fmla="*/ 3240388 h 5221588"/>
              <a:gd name="connsiteX12" fmla="*/ 8465941 w 8778999"/>
              <a:gd name="connsiteY12" fmla="*/ 4303996 h 5221588"/>
              <a:gd name="connsiteX13" fmla="*/ 7624549 w 8778999"/>
              <a:gd name="connsiteY13" fmla="*/ 5145388 h 5221588"/>
              <a:gd name="connsiteX14" fmla="*/ 6808591 w 8778999"/>
              <a:gd name="connsiteY14" fmla="*/ 4973938 h 5221588"/>
              <a:gd name="connsiteX15" fmla="*/ 5989441 w 8778999"/>
              <a:gd name="connsiteY15" fmla="*/ 5221588 h 5221588"/>
              <a:gd name="connsiteX16" fmla="*/ 4732141 w 8778999"/>
              <a:gd name="connsiteY16" fmla="*/ 4992988 h 5221588"/>
              <a:gd name="connsiteX17" fmla="*/ 3760591 w 8778999"/>
              <a:gd name="connsiteY17" fmla="*/ 5183488 h 5221588"/>
              <a:gd name="connsiteX18" fmla="*/ 3093841 w 8778999"/>
              <a:gd name="connsiteY18" fmla="*/ 4954888 h 5221588"/>
              <a:gd name="connsiteX19" fmla="*/ 2160391 w 8778999"/>
              <a:gd name="connsiteY19" fmla="*/ 5183488 h 5221588"/>
              <a:gd name="connsiteX20" fmla="*/ 1131691 w 8778999"/>
              <a:gd name="connsiteY20" fmla="*/ 4935838 h 5221588"/>
              <a:gd name="connsiteX21" fmla="*/ 849133 w 8778999"/>
              <a:gd name="connsiteY21" fmla="*/ 5012038 h 5221588"/>
              <a:gd name="connsiteX22" fmla="*/ 83941 w 8778999"/>
              <a:gd name="connsiteY22" fmla="*/ 5012038 h 5221588"/>
              <a:gd name="connsiteX23" fmla="*/ 26791 w 8778999"/>
              <a:gd name="connsiteY23" fmla="*/ 4303996 h 5221588"/>
              <a:gd name="connsiteX24" fmla="*/ 7329 w 8778999"/>
              <a:gd name="connsiteY24" fmla="*/ 2247913 h 5221588"/>
              <a:gd name="connsiteX25" fmla="*/ 165734 w 8778999"/>
              <a:gd name="connsiteY25" fmla="*/ 1665655 h 5221588"/>
              <a:gd name="connsiteX26" fmla="*/ 26791 w 8778999"/>
              <a:gd name="connsiteY26" fmla="*/ 938530 h 5221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8778999" h="5221588">
                <a:moveTo>
                  <a:pt x="26791" y="938530"/>
                </a:moveTo>
                <a:cubicBezTo>
                  <a:pt x="26791" y="473842"/>
                  <a:pt x="403495" y="97138"/>
                  <a:pt x="868183" y="97138"/>
                </a:cubicBezTo>
                <a:cubicBezTo>
                  <a:pt x="1134883" y="-52619"/>
                  <a:pt x="1487823" y="217788"/>
                  <a:pt x="1703191" y="192388"/>
                </a:cubicBezTo>
                <a:cubicBezTo>
                  <a:pt x="1918559" y="166988"/>
                  <a:pt x="2303266" y="24113"/>
                  <a:pt x="2617591" y="1888"/>
                </a:cubicBezTo>
                <a:cubicBezTo>
                  <a:pt x="2931916" y="-20337"/>
                  <a:pt x="3335141" y="160638"/>
                  <a:pt x="3608191" y="173338"/>
                </a:cubicBezTo>
                <a:cubicBezTo>
                  <a:pt x="3881241" y="186038"/>
                  <a:pt x="3982841" y="59038"/>
                  <a:pt x="4255891" y="78088"/>
                </a:cubicBezTo>
                <a:cubicBezTo>
                  <a:pt x="4528941" y="97138"/>
                  <a:pt x="4665998" y="182863"/>
                  <a:pt x="5227441" y="173338"/>
                </a:cubicBezTo>
                <a:cubicBezTo>
                  <a:pt x="5788884" y="163813"/>
                  <a:pt x="7100674" y="-36744"/>
                  <a:pt x="7624549" y="97138"/>
                </a:cubicBezTo>
                <a:cubicBezTo>
                  <a:pt x="8089237" y="97138"/>
                  <a:pt x="8465941" y="473842"/>
                  <a:pt x="8465941" y="938530"/>
                </a:cubicBezTo>
                <a:cubicBezTo>
                  <a:pt x="8459591" y="1108916"/>
                  <a:pt x="8758041" y="1279302"/>
                  <a:pt x="8751691" y="1449688"/>
                </a:cubicBezTo>
                <a:cubicBezTo>
                  <a:pt x="8802491" y="1674581"/>
                  <a:pt x="8615166" y="1989438"/>
                  <a:pt x="8618341" y="2287888"/>
                </a:cubicBezTo>
                <a:cubicBezTo>
                  <a:pt x="8621516" y="2586338"/>
                  <a:pt x="8821541" y="2904370"/>
                  <a:pt x="8770741" y="3240388"/>
                </a:cubicBezTo>
                <a:lnTo>
                  <a:pt x="8465941" y="4303996"/>
                </a:lnTo>
                <a:cubicBezTo>
                  <a:pt x="8465941" y="4768684"/>
                  <a:pt x="8089237" y="5145388"/>
                  <a:pt x="7624549" y="5145388"/>
                </a:cubicBezTo>
                <a:cubicBezTo>
                  <a:pt x="7352563" y="5139038"/>
                  <a:pt x="7080577" y="4980288"/>
                  <a:pt x="6808591" y="4973938"/>
                </a:cubicBezTo>
                <a:cubicBezTo>
                  <a:pt x="6535541" y="4992988"/>
                  <a:pt x="6262491" y="5202538"/>
                  <a:pt x="5989441" y="5221588"/>
                </a:cubicBezTo>
                <a:cubicBezTo>
                  <a:pt x="5563991" y="5196188"/>
                  <a:pt x="5157591" y="5018388"/>
                  <a:pt x="4732141" y="4992988"/>
                </a:cubicBezTo>
                <a:cubicBezTo>
                  <a:pt x="4433691" y="4999338"/>
                  <a:pt x="4059041" y="5177138"/>
                  <a:pt x="3760591" y="5183488"/>
                </a:cubicBezTo>
                <a:cubicBezTo>
                  <a:pt x="3544691" y="5177138"/>
                  <a:pt x="3309741" y="4961238"/>
                  <a:pt x="3093841" y="4954888"/>
                </a:cubicBezTo>
                <a:cubicBezTo>
                  <a:pt x="2782691" y="4980288"/>
                  <a:pt x="2471541" y="5158088"/>
                  <a:pt x="2160391" y="5183488"/>
                </a:cubicBezTo>
                <a:cubicBezTo>
                  <a:pt x="1804791" y="5132688"/>
                  <a:pt x="1487291" y="4986638"/>
                  <a:pt x="1131691" y="4935838"/>
                </a:cubicBezTo>
                <a:lnTo>
                  <a:pt x="849133" y="5012038"/>
                </a:lnTo>
                <a:cubicBezTo>
                  <a:pt x="541158" y="4954888"/>
                  <a:pt x="220998" y="5130045"/>
                  <a:pt x="83941" y="5012038"/>
                </a:cubicBezTo>
                <a:cubicBezTo>
                  <a:pt x="-53116" y="4894031"/>
                  <a:pt x="16459" y="4761218"/>
                  <a:pt x="26791" y="4303996"/>
                </a:cubicBezTo>
                <a:cubicBezTo>
                  <a:pt x="37123" y="3846774"/>
                  <a:pt x="-15828" y="2687636"/>
                  <a:pt x="7329" y="2247913"/>
                </a:cubicBezTo>
                <a:cubicBezTo>
                  <a:pt x="30486" y="1808190"/>
                  <a:pt x="185591" y="1887351"/>
                  <a:pt x="165734" y="1665655"/>
                </a:cubicBezTo>
                <a:lnTo>
                  <a:pt x="26791" y="938530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442" t="13178" r="12403" b="15891"/>
          <a:stretch/>
        </p:blipFill>
        <p:spPr>
          <a:xfrm>
            <a:off x="247650" y="3219450"/>
            <a:ext cx="3448050" cy="34861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47429" y="1326624"/>
            <a:ext cx="821055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7 SVNStick A Round" panose="02000503000000000000" pitchFamily="2" charset="0"/>
                <a:ea typeface="+mn-ea"/>
                <a:cs typeface="+mn-cs"/>
              </a:rPr>
              <a:t>Vũ</a:t>
            </a: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7 SVNStick A Round" panose="02000503000000000000" pitchFamily="2" charset="0"/>
                <a:ea typeface="+mn-ea"/>
                <a:cs typeface="+mn-cs"/>
              </a:rPr>
              <a:t> </a:t>
            </a: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7 SVNStick A Round" panose="02000503000000000000" pitchFamily="2" charset="0"/>
                <a:ea typeface="+mn-ea"/>
                <a:cs typeface="+mn-cs"/>
              </a:rPr>
              <a:t>trụ</a:t>
            </a: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7 SVNStick A Round" panose="02000503000000000000" pitchFamily="2" charset="0"/>
                <a:ea typeface="+mn-ea"/>
                <a:cs typeface="+mn-cs"/>
              </a:rPr>
              <a:t> </a:t>
            </a: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7 SVNStick A Round" panose="02000503000000000000" pitchFamily="2" charset="0"/>
                <a:ea typeface="+mn-ea"/>
                <a:cs typeface="+mn-cs"/>
              </a:rPr>
              <a:t>bao</a:t>
            </a: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7 SVNStick A Round" panose="02000503000000000000" pitchFamily="2" charset="0"/>
                <a:ea typeface="+mn-ea"/>
                <a:cs typeface="+mn-cs"/>
              </a:rPr>
              <a:t> la </a:t>
            </a: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7 SVNStick A Round" panose="02000503000000000000" pitchFamily="2" charset="0"/>
                <a:ea typeface="+mn-ea"/>
                <a:cs typeface="+mn-cs"/>
              </a:rPr>
              <a:t>có</a:t>
            </a: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7 SVNStick A Round" panose="02000503000000000000" pitchFamily="2" charset="0"/>
                <a:ea typeface="+mn-ea"/>
                <a:cs typeface="+mn-cs"/>
              </a:rPr>
              <a:t> </a:t>
            </a: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7 SVNStick A Round" panose="02000503000000000000" pitchFamily="2" charset="0"/>
                <a:ea typeface="+mn-ea"/>
                <a:cs typeface="+mn-cs"/>
              </a:rPr>
              <a:t>biết</a:t>
            </a: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7 SVNStick A Round" panose="02000503000000000000" pitchFamily="2" charset="0"/>
                <a:ea typeface="+mn-ea"/>
                <a:cs typeface="+mn-cs"/>
              </a:rPr>
              <a:t> </a:t>
            </a: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7 SVNStick A Round" panose="02000503000000000000" pitchFamily="2" charset="0"/>
                <a:ea typeface="+mn-ea"/>
                <a:cs typeface="+mn-cs"/>
              </a:rPr>
              <a:t>bao</a:t>
            </a: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7 SVNStick A Round" panose="02000503000000000000" pitchFamily="2" charset="0"/>
                <a:ea typeface="+mn-ea"/>
                <a:cs typeface="+mn-cs"/>
              </a:rPr>
              <a:t> </a:t>
            </a: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7 SVNStick A Round" panose="02000503000000000000" pitchFamily="2" charset="0"/>
                <a:ea typeface="+mn-ea"/>
                <a:cs typeface="+mn-cs"/>
              </a:rPr>
              <a:t>nhiều</a:t>
            </a: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7 SVNStick A Round" panose="02000503000000000000" pitchFamily="2" charset="0"/>
                <a:ea typeface="+mn-ea"/>
                <a:cs typeface="+mn-cs"/>
              </a:rPr>
              <a:t> </a:t>
            </a: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7 SVNStick A Round" panose="02000503000000000000" pitchFamily="2" charset="0"/>
                <a:ea typeface="+mn-ea"/>
                <a:cs typeface="+mn-cs"/>
              </a:rPr>
              <a:t>điều</a:t>
            </a: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7 SVNStick A Round" panose="02000503000000000000" pitchFamily="2" charset="0"/>
                <a:ea typeface="+mn-ea"/>
                <a:cs typeface="+mn-cs"/>
              </a:rPr>
              <a:t> </a:t>
            </a: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7 SVNStick A Round" panose="02000503000000000000" pitchFamily="2" charset="0"/>
                <a:ea typeface="+mn-ea"/>
                <a:cs typeface="+mn-cs"/>
              </a:rPr>
              <a:t>kỳ</a:t>
            </a: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7 SVNStick A Round" panose="02000503000000000000" pitchFamily="2" charset="0"/>
                <a:ea typeface="+mn-ea"/>
                <a:cs typeface="+mn-cs"/>
              </a:rPr>
              <a:t> </a:t>
            </a: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7 SVNStick A Round" panose="02000503000000000000" pitchFamily="2" charset="0"/>
                <a:ea typeface="+mn-ea"/>
                <a:cs typeface="+mn-cs"/>
              </a:rPr>
              <a:t>diệu</a:t>
            </a: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7 SVNStick A Round" panose="02000503000000000000" pitchFamily="2" charset="0"/>
                <a:ea typeface="+mn-ea"/>
                <a:cs typeface="+mn-cs"/>
              </a:rPr>
              <a:t>. </a:t>
            </a: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7 SVNStick A Round" panose="02000503000000000000" pitchFamily="2" charset="0"/>
                <a:ea typeface="+mn-ea"/>
                <a:cs typeface="+mn-cs"/>
              </a:rPr>
              <a:t>Hãy</a:t>
            </a: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7 SVNStick A Round" panose="02000503000000000000" pitchFamily="2" charset="0"/>
                <a:ea typeface="+mn-ea"/>
                <a:cs typeface="+mn-cs"/>
              </a:rPr>
              <a:t> </a:t>
            </a: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7 SVNStick A Round" panose="02000503000000000000" pitchFamily="2" charset="0"/>
                <a:ea typeface="+mn-ea"/>
                <a:cs typeface="+mn-cs"/>
              </a:rPr>
              <a:t>cùng</a:t>
            </a: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7 SVNStick A Round" panose="02000503000000000000" pitchFamily="2" charset="0"/>
                <a:ea typeface="+mn-ea"/>
                <a:cs typeface="+mn-cs"/>
              </a:rPr>
              <a:t> </a:t>
            </a: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7 SVNStick A Round" panose="02000503000000000000" pitchFamily="2" charset="0"/>
                <a:ea typeface="+mn-ea"/>
                <a:cs typeface="+mn-cs"/>
              </a:rPr>
              <a:t>vượt</a:t>
            </a: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7 SVNStick A Round" panose="02000503000000000000" pitchFamily="2" charset="0"/>
                <a:ea typeface="+mn-ea"/>
                <a:cs typeface="+mn-cs"/>
              </a:rPr>
              <a:t> qua </a:t>
            </a: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7 SVNStick A Round" panose="02000503000000000000" pitchFamily="2" charset="0"/>
                <a:ea typeface="+mn-ea"/>
                <a:cs typeface="+mn-cs"/>
              </a:rPr>
              <a:t>các</a:t>
            </a: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7 SVNStick A Round" panose="02000503000000000000" pitchFamily="2" charset="0"/>
                <a:ea typeface="+mn-ea"/>
                <a:cs typeface="+mn-cs"/>
              </a:rPr>
              <a:t> </a:t>
            </a: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7 SVNStick A Round" panose="02000503000000000000" pitchFamily="2" charset="0"/>
                <a:ea typeface="+mn-ea"/>
                <a:cs typeface="+mn-cs"/>
              </a:rPr>
              <a:t>thử</a:t>
            </a: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7 SVNStick A Round" panose="02000503000000000000" pitchFamily="2" charset="0"/>
                <a:ea typeface="+mn-ea"/>
                <a:cs typeface="+mn-cs"/>
              </a:rPr>
              <a:t> </a:t>
            </a: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7 SVNStick A Round" panose="02000503000000000000" pitchFamily="2" charset="0"/>
                <a:ea typeface="+mn-ea"/>
                <a:cs typeface="+mn-cs"/>
              </a:rPr>
              <a:t>thách</a:t>
            </a: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7 SVNStick A Round" panose="02000503000000000000" pitchFamily="2" charset="0"/>
                <a:ea typeface="+mn-ea"/>
                <a:cs typeface="+mn-cs"/>
              </a:rPr>
              <a:t> </a:t>
            </a: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7 SVNStick A Round" panose="02000503000000000000" pitchFamily="2" charset="0"/>
                <a:ea typeface="+mn-ea"/>
                <a:cs typeface="+mn-cs"/>
              </a:rPr>
              <a:t>để</a:t>
            </a: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7 SVNStick A Round" panose="02000503000000000000" pitchFamily="2" charset="0"/>
                <a:ea typeface="+mn-ea"/>
                <a:cs typeface="+mn-cs"/>
              </a:rPr>
              <a:t> </a:t>
            </a: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7 SVNStick A Round" panose="02000503000000000000" pitchFamily="2" charset="0"/>
                <a:ea typeface="+mn-ea"/>
                <a:cs typeface="+mn-cs"/>
              </a:rPr>
              <a:t>chinh</a:t>
            </a: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7 SVNStick A Round" panose="02000503000000000000" pitchFamily="2" charset="0"/>
                <a:ea typeface="+mn-ea"/>
                <a:cs typeface="+mn-cs"/>
              </a:rPr>
              <a:t> </a:t>
            </a: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7 SVNStick A Round" panose="02000503000000000000" pitchFamily="2" charset="0"/>
                <a:ea typeface="+mn-ea"/>
                <a:cs typeface="+mn-cs"/>
              </a:rPr>
              <a:t>phục</a:t>
            </a: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7 SVNStick A Round" panose="02000503000000000000" pitchFamily="2" charset="0"/>
                <a:ea typeface="+mn-ea"/>
                <a:cs typeface="+mn-cs"/>
              </a:rPr>
              <a:t> </a:t>
            </a: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7 SVNStick A Round" panose="02000503000000000000" pitchFamily="2" charset="0"/>
                <a:ea typeface="+mn-ea"/>
                <a:cs typeface="+mn-cs"/>
              </a:rPr>
              <a:t>vũ</a:t>
            </a: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7 SVNStick A Round" panose="02000503000000000000" pitchFamily="2" charset="0"/>
                <a:ea typeface="+mn-ea"/>
                <a:cs typeface="+mn-cs"/>
              </a:rPr>
              <a:t> </a:t>
            </a: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7 SVNStick A Round" panose="02000503000000000000" pitchFamily="2" charset="0"/>
                <a:ea typeface="+mn-ea"/>
                <a:cs typeface="+mn-cs"/>
              </a:rPr>
              <a:t>trụ</a:t>
            </a: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7 SVNStick A Round" panose="02000503000000000000" pitchFamily="2" charset="0"/>
                <a:ea typeface="+mn-ea"/>
                <a:cs typeface="+mn-cs"/>
              </a:rPr>
              <a:t> </a:t>
            </a: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7 SVNStick A Round" panose="02000503000000000000" pitchFamily="2" charset="0"/>
                <a:ea typeface="+mn-ea"/>
                <a:cs typeface="+mn-cs"/>
              </a:rPr>
              <a:t>nhé</a:t>
            </a: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7 SVNStick A Round" panose="02000503000000000000" pitchFamily="2" charset="0"/>
                <a:ea typeface="+mn-ea"/>
                <a:cs typeface="+mn-cs"/>
              </a:rPr>
              <a:t>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1453" y="5188646"/>
            <a:ext cx="3304674" cy="1282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697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àu vàng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3273" b="86327" l="3674" r="21470">
                        <a14:backgroundMark x1="8152" y1="68655" x2="12916" y2="650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55" t="60998" r="76574" b="14674"/>
          <a:stretch/>
        </p:blipFill>
        <p:spPr>
          <a:xfrm>
            <a:off x="1943100" y="704848"/>
            <a:ext cx="3160641" cy="3117933"/>
          </a:xfrm>
          <a:prstGeom prst="rect">
            <a:avLst/>
          </a:prstGeom>
        </p:spPr>
      </p:pic>
      <p:sp>
        <p:nvSpPr>
          <p:cNvPr id="9" name="Freeform 8"/>
          <p:cNvSpPr/>
          <p:nvPr/>
        </p:nvSpPr>
        <p:spPr>
          <a:xfrm>
            <a:off x="1300627" y="2571750"/>
            <a:ext cx="1175873" cy="1847850"/>
          </a:xfrm>
          <a:custGeom>
            <a:avLst/>
            <a:gdLst>
              <a:gd name="connsiteX0" fmla="*/ 90023 w 1175873"/>
              <a:gd name="connsiteY0" fmla="*/ 1847850 h 1847850"/>
              <a:gd name="connsiteX1" fmla="*/ 109073 w 1175873"/>
              <a:gd name="connsiteY1" fmla="*/ 742950 h 1847850"/>
              <a:gd name="connsiteX2" fmla="*/ 1175873 w 1175873"/>
              <a:gd name="connsiteY2" fmla="*/ 0 h 1847850"/>
              <a:gd name="connsiteX3" fmla="*/ 1175873 w 1175873"/>
              <a:gd name="connsiteY3" fmla="*/ 0 h 1847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5873" h="1847850">
                <a:moveTo>
                  <a:pt x="90023" y="1847850"/>
                </a:moveTo>
                <a:cubicBezTo>
                  <a:pt x="9060" y="1449387"/>
                  <a:pt x="-71902" y="1050925"/>
                  <a:pt x="109073" y="742950"/>
                </a:cubicBezTo>
                <a:cubicBezTo>
                  <a:pt x="290048" y="434975"/>
                  <a:pt x="1175873" y="0"/>
                  <a:pt x="1175873" y="0"/>
                </a:cubicBezTo>
                <a:lnTo>
                  <a:pt x="1175873" y="0"/>
                </a:lnTo>
              </a:path>
            </a:pathLst>
          </a:custGeom>
          <a:noFill/>
          <a:ln w="5715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màu nâu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4036" b="59927" l="4478" r="23421">
                        <a14:backgroundMark x1="9989" y1="38036" x2="14466" y2="37309"/>
                        <a14:backgroundMark x1="14237" y1="36655" x2="20551" y2="42036"/>
                        <a14:backgroundMark x1="8668" y1="40364" x2="5281" y2="45309"/>
                        <a14:backgroundMark x1="6085" y1="47636" x2="9242" y2="53673"/>
                        <a14:backgroundMark x1="11825" y1="56364" x2="19231" y2="533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77" t="36768" r="78834" b="44943"/>
          <a:stretch/>
        </p:blipFill>
        <p:spPr>
          <a:xfrm>
            <a:off x="4648201" y="3366686"/>
            <a:ext cx="2512942" cy="2373333"/>
          </a:xfrm>
          <a:prstGeom prst="rect">
            <a:avLst/>
          </a:prstGeom>
        </p:spPr>
      </p:pic>
      <p:sp>
        <p:nvSpPr>
          <p:cNvPr id="12" name="Freeform 11"/>
          <p:cNvSpPr/>
          <p:nvPr/>
        </p:nvSpPr>
        <p:spPr>
          <a:xfrm>
            <a:off x="6134100" y="1752600"/>
            <a:ext cx="2000250" cy="1847850"/>
          </a:xfrm>
          <a:custGeom>
            <a:avLst/>
            <a:gdLst>
              <a:gd name="connsiteX0" fmla="*/ 0 w 2000250"/>
              <a:gd name="connsiteY0" fmla="*/ 1847850 h 1847850"/>
              <a:gd name="connsiteX1" fmla="*/ 1066800 w 2000250"/>
              <a:gd name="connsiteY1" fmla="*/ 1428750 h 1847850"/>
              <a:gd name="connsiteX2" fmla="*/ 2000250 w 2000250"/>
              <a:gd name="connsiteY2" fmla="*/ 0 h 1847850"/>
              <a:gd name="connsiteX3" fmla="*/ 2000250 w 2000250"/>
              <a:gd name="connsiteY3" fmla="*/ 0 h 1847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00250" h="1847850">
                <a:moveTo>
                  <a:pt x="0" y="1847850"/>
                </a:moveTo>
                <a:cubicBezTo>
                  <a:pt x="366712" y="1792287"/>
                  <a:pt x="733425" y="1736725"/>
                  <a:pt x="1066800" y="1428750"/>
                </a:cubicBezTo>
                <a:cubicBezTo>
                  <a:pt x="1400175" y="1120775"/>
                  <a:pt x="2000250" y="0"/>
                  <a:pt x="2000250" y="0"/>
                </a:cubicBezTo>
                <a:lnTo>
                  <a:pt x="2000250" y="0"/>
                </a:lnTo>
              </a:path>
            </a:pathLst>
          </a:custGeom>
          <a:noFill/>
          <a:ln w="5715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 12"/>
          <p:cNvSpPr/>
          <p:nvPr/>
        </p:nvSpPr>
        <p:spPr>
          <a:xfrm rot="16915811">
            <a:off x="9190507" y="2521123"/>
            <a:ext cx="2000250" cy="1847850"/>
          </a:xfrm>
          <a:custGeom>
            <a:avLst/>
            <a:gdLst>
              <a:gd name="connsiteX0" fmla="*/ 0 w 2000250"/>
              <a:gd name="connsiteY0" fmla="*/ 1847850 h 1847850"/>
              <a:gd name="connsiteX1" fmla="*/ 1066800 w 2000250"/>
              <a:gd name="connsiteY1" fmla="*/ 1428750 h 1847850"/>
              <a:gd name="connsiteX2" fmla="*/ 2000250 w 2000250"/>
              <a:gd name="connsiteY2" fmla="*/ 0 h 1847850"/>
              <a:gd name="connsiteX3" fmla="*/ 2000250 w 2000250"/>
              <a:gd name="connsiteY3" fmla="*/ 0 h 1847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00250" h="1847850">
                <a:moveTo>
                  <a:pt x="0" y="1847850"/>
                </a:moveTo>
                <a:cubicBezTo>
                  <a:pt x="366712" y="1792287"/>
                  <a:pt x="733425" y="1736725"/>
                  <a:pt x="1066800" y="1428750"/>
                </a:cubicBezTo>
                <a:cubicBezTo>
                  <a:pt x="1400175" y="1120775"/>
                  <a:pt x="2000250" y="0"/>
                  <a:pt x="2000250" y="0"/>
                </a:cubicBezTo>
                <a:lnTo>
                  <a:pt x="2000250" y="0"/>
                </a:lnTo>
              </a:path>
            </a:pathLst>
          </a:custGeom>
          <a:noFill/>
          <a:ln w="5715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màu tím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2982" b="91636" l="23364" r="51320">
                        <a14:backgroundMark x1="36051" y1="87636" x2="43685" y2="82691"/>
                        <a14:backgroundMark x1="31573" y1="70327" x2="34501" y2="66327"/>
                        <a14:backgroundMark x1="35247" y1="67345" x2="39208" y2="646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276" t="65608" r="47369" b="13414"/>
          <a:stretch/>
        </p:blipFill>
        <p:spPr>
          <a:xfrm>
            <a:off x="7161142" y="838200"/>
            <a:ext cx="3900814" cy="2451446"/>
          </a:xfrm>
          <a:prstGeom prst="rect">
            <a:avLst/>
          </a:prstGeom>
        </p:spPr>
      </p:pic>
      <p:pic>
        <p:nvPicPr>
          <p:cNvPr id="6" name="màu xanh">
            <a:hlinkClick r:id="rId14" action="ppaction://hlinksldjump"/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1673" b="91345" l="52641" r="75545">
                        <a14:backgroundMark x1="56315" y1="69673" x2="58955" y2="66691"/>
                        <a14:backgroundMark x1="64466" y1="84655" x2="69460" y2="81673"/>
                        <a14:backgroundMark x1="59472" y1="66691" x2="63146" y2="666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68" t="61331" r="23426" b="7009"/>
          <a:stretch/>
        </p:blipFill>
        <p:spPr>
          <a:xfrm>
            <a:off x="8839201" y="3787845"/>
            <a:ext cx="3352800" cy="3462130"/>
          </a:xfrm>
          <a:prstGeom prst="rect">
            <a:avLst/>
          </a:prstGeom>
        </p:spPr>
      </p:pic>
      <p:sp>
        <p:nvSpPr>
          <p:cNvPr id="14" name="Freeform 13"/>
          <p:cNvSpPr/>
          <p:nvPr/>
        </p:nvSpPr>
        <p:spPr>
          <a:xfrm>
            <a:off x="3505200" y="2228850"/>
            <a:ext cx="1905000" cy="1714500"/>
          </a:xfrm>
          <a:custGeom>
            <a:avLst/>
            <a:gdLst>
              <a:gd name="connsiteX0" fmla="*/ 0 w 1905000"/>
              <a:gd name="connsiteY0" fmla="*/ 0 h 1714500"/>
              <a:gd name="connsiteX1" fmla="*/ 838200 w 1905000"/>
              <a:gd name="connsiteY1" fmla="*/ 438150 h 1714500"/>
              <a:gd name="connsiteX2" fmla="*/ 1371600 w 1905000"/>
              <a:gd name="connsiteY2" fmla="*/ 1257300 h 1714500"/>
              <a:gd name="connsiteX3" fmla="*/ 1905000 w 1905000"/>
              <a:gd name="connsiteY3" fmla="*/ 1714500 h 1714500"/>
              <a:gd name="connsiteX4" fmla="*/ 1905000 w 1905000"/>
              <a:gd name="connsiteY4" fmla="*/ 171450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05000" h="1714500">
                <a:moveTo>
                  <a:pt x="0" y="0"/>
                </a:moveTo>
                <a:cubicBezTo>
                  <a:pt x="304800" y="114300"/>
                  <a:pt x="609600" y="228600"/>
                  <a:pt x="838200" y="438150"/>
                </a:cubicBezTo>
                <a:cubicBezTo>
                  <a:pt x="1066800" y="647700"/>
                  <a:pt x="1193800" y="1044575"/>
                  <a:pt x="1371600" y="1257300"/>
                </a:cubicBezTo>
                <a:cubicBezTo>
                  <a:pt x="1549400" y="1470025"/>
                  <a:pt x="1905000" y="1714500"/>
                  <a:pt x="1905000" y="1714500"/>
                </a:cubicBezTo>
                <a:lnTo>
                  <a:pt x="1905000" y="1714500"/>
                </a:lnTo>
              </a:path>
            </a:pathLst>
          </a:custGeom>
          <a:noFill/>
          <a:ln w="5715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hi hanh gia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442" t="13178" r="12403" b="15891"/>
          <a:stretch/>
        </p:blipFill>
        <p:spPr>
          <a:xfrm>
            <a:off x="0" y="4250460"/>
            <a:ext cx="2095500" cy="2118655"/>
          </a:xfrm>
          <a:prstGeom prst="rect">
            <a:avLst/>
          </a:prstGeom>
        </p:spPr>
      </p:pic>
      <p:pic>
        <p:nvPicPr>
          <p:cNvPr id="2" name="Picture 1">
            <a:hlinkClick r:id="rId19" action="ppaction://hlinksldjump"/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4061" b="85152" l="48848" r="8709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152" t="10293" r="8129" b="10877"/>
          <a:stretch/>
        </p:blipFill>
        <p:spPr>
          <a:xfrm rot="3816295">
            <a:off x="348858" y="-717115"/>
            <a:ext cx="1841920" cy="3042778"/>
          </a:xfrm>
          <a:prstGeom prst="rect">
            <a:avLst/>
          </a:prstGeom>
        </p:spPr>
      </p:pic>
      <p:pic>
        <p:nvPicPr>
          <p:cNvPr id="3" name="y2mate.com - Những bản nhạc hào hù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743426" y="-9389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586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4.07407E-6 L 0.10625 -0.51018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13" y="-25509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625 -0.51018 L 0.33268 -0.2166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15" y="14676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268 -0.21666 L 0.58281 -0.58518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18426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8282 -0.58518 L 0.80156 -0.15439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19" y="22546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 numSld="999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 animBg="1"/>
      <p:bldP spid="9" grpId="1" animBg="1"/>
      <p:bldP spid="12" grpId="0" animBg="1"/>
      <p:bldP spid="12" grpId="1" animBg="1"/>
      <p:bldP spid="13" grpId="0" animBg="1"/>
      <p:bldP spid="14" grpId="0" animBg="1"/>
      <p:bldP spid="14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4"/>
          <p:cNvSpPr/>
          <p:nvPr/>
        </p:nvSpPr>
        <p:spPr>
          <a:xfrm>
            <a:off x="1569494" y="239975"/>
            <a:ext cx="9721754" cy="1785762"/>
          </a:xfrm>
          <a:custGeom>
            <a:avLst/>
            <a:gdLst>
              <a:gd name="connsiteX0" fmla="*/ 0 w 8439150"/>
              <a:gd name="connsiteY0" fmla="*/ 841392 h 5048250"/>
              <a:gd name="connsiteX1" fmla="*/ 841392 w 8439150"/>
              <a:gd name="connsiteY1" fmla="*/ 0 h 5048250"/>
              <a:gd name="connsiteX2" fmla="*/ 7597758 w 8439150"/>
              <a:gd name="connsiteY2" fmla="*/ 0 h 5048250"/>
              <a:gd name="connsiteX3" fmla="*/ 8439150 w 8439150"/>
              <a:gd name="connsiteY3" fmla="*/ 841392 h 5048250"/>
              <a:gd name="connsiteX4" fmla="*/ 8439150 w 8439150"/>
              <a:gd name="connsiteY4" fmla="*/ 4206858 h 5048250"/>
              <a:gd name="connsiteX5" fmla="*/ 7597758 w 8439150"/>
              <a:gd name="connsiteY5" fmla="*/ 5048250 h 5048250"/>
              <a:gd name="connsiteX6" fmla="*/ 841392 w 8439150"/>
              <a:gd name="connsiteY6" fmla="*/ 5048250 h 5048250"/>
              <a:gd name="connsiteX7" fmla="*/ 0 w 8439150"/>
              <a:gd name="connsiteY7" fmla="*/ 4206858 h 5048250"/>
              <a:gd name="connsiteX8" fmla="*/ 0 w 8439150"/>
              <a:gd name="connsiteY8" fmla="*/ 841392 h 5048250"/>
              <a:gd name="connsiteX0" fmla="*/ 0 w 8439150"/>
              <a:gd name="connsiteY0" fmla="*/ 993792 h 5200650"/>
              <a:gd name="connsiteX1" fmla="*/ 841392 w 8439150"/>
              <a:gd name="connsiteY1" fmla="*/ 152400 h 5200650"/>
              <a:gd name="connsiteX2" fmla="*/ 2133600 w 8439150"/>
              <a:gd name="connsiteY2" fmla="*/ 0 h 5200650"/>
              <a:gd name="connsiteX3" fmla="*/ 7597758 w 8439150"/>
              <a:gd name="connsiteY3" fmla="*/ 152400 h 5200650"/>
              <a:gd name="connsiteX4" fmla="*/ 8439150 w 8439150"/>
              <a:gd name="connsiteY4" fmla="*/ 993792 h 5200650"/>
              <a:gd name="connsiteX5" fmla="*/ 8439150 w 8439150"/>
              <a:gd name="connsiteY5" fmla="*/ 4359258 h 5200650"/>
              <a:gd name="connsiteX6" fmla="*/ 7597758 w 8439150"/>
              <a:gd name="connsiteY6" fmla="*/ 5200650 h 5200650"/>
              <a:gd name="connsiteX7" fmla="*/ 841392 w 8439150"/>
              <a:gd name="connsiteY7" fmla="*/ 5200650 h 5200650"/>
              <a:gd name="connsiteX8" fmla="*/ 0 w 8439150"/>
              <a:gd name="connsiteY8" fmla="*/ 4359258 h 5200650"/>
              <a:gd name="connsiteX9" fmla="*/ 0 w 8439150"/>
              <a:gd name="connsiteY9" fmla="*/ 993792 h 5200650"/>
              <a:gd name="connsiteX0" fmla="*/ 0 w 8439150"/>
              <a:gd name="connsiteY0" fmla="*/ 993792 h 5200650"/>
              <a:gd name="connsiteX1" fmla="*/ 841392 w 8439150"/>
              <a:gd name="connsiteY1" fmla="*/ 152400 h 5200650"/>
              <a:gd name="connsiteX2" fmla="*/ 2133600 w 8439150"/>
              <a:gd name="connsiteY2" fmla="*/ 0 h 5200650"/>
              <a:gd name="connsiteX3" fmla="*/ 7597758 w 8439150"/>
              <a:gd name="connsiteY3" fmla="*/ 152400 h 5200650"/>
              <a:gd name="connsiteX4" fmla="*/ 8439150 w 8439150"/>
              <a:gd name="connsiteY4" fmla="*/ 993792 h 5200650"/>
              <a:gd name="connsiteX5" fmla="*/ 8439150 w 8439150"/>
              <a:gd name="connsiteY5" fmla="*/ 4359258 h 5200650"/>
              <a:gd name="connsiteX6" fmla="*/ 7597758 w 8439150"/>
              <a:gd name="connsiteY6" fmla="*/ 5200650 h 5200650"/>
              <a:gd name="connsiteX7" fmla="*/ 841392 w 8439150"/>
              <a:gd name="connsiteY7" fmla="*/ 5200650 h 5200650"/>
              <a:gd name="connsiteX8" fmla="*/ 0 w 8439150"/>
              <a:gd name="connsiteY8" fmla="*/ 4359258 h 5200650"/>
              <a:gd name="connsiteX9" fmla="*/ 0 w 8439150"/>
              <a:gd name="connsiteY9" fmla="*/ 993792 h 5200650"/>
              <a:gd name="connsiteX0" fmla="*/ 0 w 8439150"/>
              <a:gd name="connsiteY0" fmla="*/ 993792 h 5200650"/>
              <a:gd name="connsiteX1" fmla="*/ 841392 w 8439150"/>
              <a:gd name="connsiteY1" fmla="*/ 152400 h 5200650"/>
              <a:gd name="connsiteX2" fmla="*/ 2133600 w 8439150"/>
              <a:gd name="connsiteY2" fmla="*/ 0 h 5200650"/>
              <a:gd name="connsiteX3" fmla="*/ 5200650 w 8439150"/>
              <a:gd name="connsiteY3" fmla="*/ 228600 h 5200650"/>
              <a:gd name="connsiteX4" fmla="*/ 7597758 w 8439150"/>
              <a:gd name="connsiteY4" fmla="*/ 152400 h 5200650"/>
              <a:gd name="connsiteX5" fmla="*/ 8439150 w 8439150"/>
              <a:gd name="connsiteY5" fmla="*/ 993792 h 5200650"/>
              <a:gd name="connsiteX6" fmla="*/ 8439150 w 8439150"/>
              <a:gd name="connsiteY6" fmla="*/ 4359258 h 5200650"/>
              <a:gd name="connsiteX7" fmla="*/ 7597758 w 8439150"/>
              <a:gd name="connsiteY7" fmla="*/ 5200650 h 5200650"/>
              <a:gd name="connsiteX8" fmla="*/ 841392 w 8439150"/>
              <a:gd name="connsiteY8" fmla="*/ 5200650 h 5200650"/>
              <a:gd name="connsiteX9" fmla="*/ 0 w 8439150"/>
              <a:gd name="connsiteY9" fmla="*/ 4359258 h 5200650"/>
              <a:gd name="connsiteX10" fmla="*/ 0 w 8439150"/>
              <a:gd name="connsiteY10" fmla="*/ 993792 h 5200650"/>
              <a:gd name="connsiteX0" fmla="*/ 0 w 8724999"/>
              <a:gd name="connsiteY0" fmla="*/ 993792 h 5200650"/>
              <a:gd name="connsiteX1" fmla="*/ 841392 w 8724999"/>
              <a:gd name="connsiteY1" fmla="*/ 152400 h 5200650"/>
              <a:gd name="connsiteX2" fmla="*/ 2133600 w 8724999"/>
              <a:gd name="connsiteY2" fmla="*/ 0 h 5200650"/>
              <a:gd name="connsiteX3" fmla="*/ 5200650 w 8724999"/>
              <a:gd name="connsiteY3" fmla="*/ 228600 h 5200650"/>
              <a:gd name="connsiteX4" fmla="*/ 7597758 w 8724999"/>
              <a:gd name="connsiteY4" fmla="*/ 152400 h 5200650"/>
              <a:gd name="connsiteX5" fmla="*/ 8439150 w 8724999"/>
              <a:gd name="connsiteY5" fmla="*/ 993792 h 5200650"/>
              <a:gd name="connsiteX6" fmla="*/ 8724900 w 8724999"/>
              <a:gd name="connsiteY6" fmla="*/ 1504950 h 5200650"/>
              <a:gd name="connsiteX7" fmla="*/ 8439150 w 8724999"/>
              <a:gd name="connsiteY7" fmla="*/ 4359258 h 5200650"/>
              <a:gd name="connsiteX8" fmla="*/ 7597758 w 8724999"/>
              <a:gd name="connsiteY8" fmla="*/ 5200650 h 5200650"/>
              <a:gd name="connsiteX9" fmla="*/ 841392 w 8724999"/>
              <a:gd name="connsiteY9" fmla="*/ 5200650 h 5200650"/>
              <a:gd name="connsiteX10" fmla="*/ 0 w 8724999"/>
              <a:gd name="connsiteY10" fmla="*/ 4359258 h 5200650"/>
              <a:gd name="connsiteX11" fmla="*/ 0 w 8724999"/>
              <a:gd name="connsiteY11" fmla="*/ 993792 h 5200650"/>
              <a:gd name="connsiteX0" fmla="*/ 0 w 8758521"/>
              <a:gd name="connsiteY0" fmla="*/ 993792 h 5200650"/>
              <a:gd name="connsiteX1" fmla="*/ 841392 w 8758521"/>
              <a:gd name="connsiteY1" fmla="*/ 152400 h 5200650"/>
              <a:gd name="connsiteX2" fmla="*/ 2133600 w 8758521"/>
              <a:gd name="connsiteY2" fmla="*/ 0 h 5200650"/>
              <a:gd name="connsiteX3" fmla="*/ 5200650 w 8758521"/>
              <a:gd name="connsiteY3" fmla="*/ 228600 h 5200650"/>
              <a:gd name="connsiteX4" fmla="*/ 7597758 w 8758521"/>
              <a:gd name="connsiteY4" fmla="*/ 152400 h 5200650"/>
              <a:gd name="connsiteX5" fmla="*/ 8439150 w 8758521"/>
              <a:gd name="connsiteY5" fmla="*/ 993792 h 5200650"/>
              <a:gd name="connsiteX6" fmla="*/ 8724900 w 8758521"/>
              <a:gd name="connsiteY6" fmla="*/ 1504950 h 5200650"/>
              <a:gd name="connsiteX7" fmla="*/ 8743950 w 8758521"/>
              <a:gd name="connsiteY7" fmla="*/ 3295650 h 5200650"/>
              <a:gd name="connsiteX8" fmla="*/ 8439150 w 8758521"/>
              <a:gd name="connsiteY8" fmla="*/ 4359258 h 5200650"/>
              <a:gd name="connsiteX9" fmla="*/ 7597758 w 8758521"/>
              <a:gd name="connsiteY9" fmla="*/ 5200650 h 5200650"/>
              <a:gd name="connsiteX10" fmla="*/ 841392 w 8758521"/>
              <a:gd name="connsiteY10" fmla="*/ 5200650 h 5200650"/>
              <a:gd name="connsiteX11" fmla="*/ 0 w 8758521"/>
              <a:gd name="connsiteY11" fmla="*/ 4359258 h 5200650"/>
              <a:gd name="connsiteX12" fmla="*/ 0 w 8758521"/>
              <a:gd name="connsiteY12" fmla="*/ 993792 h 5200650"/>
              <a:gd name="connsiteX0" fmla="*/ 0 w 8752208"/>
              <a:gd name="connsiteY0" fmla="*/ 993792 h 5200650"/>
              <a:gd name="connsiteX1" fmla="*/ 841392 w 8752208"/>
              <a:gd name="connsiteY1" fmla="*/ 152400 h 5200650"/>
              <a:gd name="connsiteX2" fmla="*/ 2133600 w 8752208"/>
              <a:gd name="connsiteY2" fmla="*/ 0 h 5200650"/>
              <a:gd name="connsiteX3" fmla="*/ 5200650 w 8752208"/>
              <a:gd name="connsiteY3" fmla="*/ 228600 h 5200650"/>
              <a:gd name="connsiteX4" fmla="*/ 7597758 w 8752208"/>
              <a:gd name="connsiteY4" fmla="*/ 152400 h 5200650"/>
              <a:gd name="connsiteX5" fmla="*/ 8439150 w 8752208"/>
              <a:gd name="connsiteY5" fmla="*/ 993792 h 5200650"/>
              <a:gd name="connsiteX6" fmla="*/ 8724900 w 8752208"/>
              <a:gd name="connsiteY6" fmla="*/ 1504950 h 5200650"/>
              <a:gd name="connsiteX7" fmla="*/ 8591550 w 8752208"/>
              <a:gd name="connsiteY7" fmla="*/ 2343150 h 5200650"/>
              <a:gd name="connsiteX8" fmla="*/ 8743950 w 8752208"/>
              <a:gd name="connsiteY8" fmla="*/ 3295650 h 5200650"/>
              <a:gd name="connsiteX9" fmla="*/ 8439150 w 8752208"/>
              <a:gd name="connsiteY9" fmla="*/ 4359258 h 5200650"/>
              <a:gd name="connsiteX10" fmla="*/ 7597758 w 8752208"/>
              <a:gd name="connsiteY10" fmla="*/ 5200650 h 5200650"/>
              <a:gd name="connsiteX11" fmla="*/ 841392 w 8752208"/>
              <a:gd name="connsiteY11" fmla="*/ 5200650 h 5200650"/>
              <a:gd name="connsiteX12" fmla="*/ 0 w 8752208"/>
              <a:gd name="connsiteY12" fmla="*/ 4359258 h 5200650"/>
              <a:gd name="connsiteX13" fmla="*/ 0 w 8752208"/>
              <a:gd name="connsiteY13" fmla="*/ 993792 h 5200650"/>
              <a:gd name="connsiteX0" fmla="*/ 0 w 8752208"/>
              <a:gd name="connsiteY0" fmla="*/ 993792 h 5200650"/>
              <a:gd name="connsiteX1" fmla="*/ 841392 w 8752208"/>
              <a:gd name="connsiteY1" fmla="*/ 152400 h 5200650"/>
              <a:gd name="connsiteX2" fmla="*/ 2133600 w 8752208"/>
              <a:gd name="connsiteY2" fmla="*/ 0 h 5200650"/>
              <a:gd name="connsiteX3" fmla="*/ 5200650 w 8752208"/>
              <a:gd name="connsiteY3" fmla="*/ 228600 h 5200650"/>
              <a:gd name="connsiteX4" fmla="*/ 7597758 w 8752208"/>
              <a:gd name="connsiteY4" fmla="*/ 152400 h 5200650"/>
              <a:gd name="connsiteX5" fmla="*/ 8439150 w 8752208"/>
              <a:gd name="connsiteY5" fmla="*/ 993792 h 5200650"/>
              <a:gd name="connsiteX6" fmla="*/ 8724900 w 8752208"/>
              <a:gd name="connsiteY6" fmla="*/ 1504950 h 5200650"/>
              <a:gd name="connsiteX7" fmla="*/ 8591550 w 8752208"/>
              <a:gd name="connsiteY7" fmla="*/ 2343150 h 5200650"/>
              <a:gd name="connsiteX8" fmla="*/ 8743950 w 8752208"/>
              <a:gd name="connsiteY8" fmla="*/ 3295650 h 5200650"/>
              <a:gd name="connsiteX9" fmla="*/ 8439150 w 8752208"/>
              <a:gd name="connsiteY9" fmla="*/ 4359258 h 5200650"/>
              <a:gd name="connsiteX10" fmla="*/ 7597758 w 8752208"/>
              <a:gd name="connsiteY10" fmla="*/ 5200650 h 5200650"/>
              <a:gd name="connsiteX11" fmla="*/ 6781800 w 8752208"/>
              <a:gd name="connsiteY11" fmla="*/ 5029200 h 5200650"/>
              <a:gd name="connsiteX12" fmla="*/ 841392 w 8752208"/>
              <a:gd name="connsiteY12" fmla="*/ 5200650 h 5200650"/>
              <a:gd name="connsiteX13" fmla="*/ 0 w 8752208"/>
              <a:gd name="connsiteY13" fmla="*/ 4359258 h 5200650"/>
              <a:gd name="connsiteX14" fmla="*/ 0 w 8752208"/>
              <a:gd name="connsiteY14" fmla="*/ 993792 h 52006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841392 w 8752208"/>
              <a:gd name="connsiteY13" fmla="*/ 5200650 h 5276850"/>
              <a:gd name="connsiteX14" fmla="*/ 0 w 8752208"/>
              <a:gd name="connsiteY14" fmla="*/ 4359258 h 5276850"/>
              <a:gd name="connsiteX15" fmla="*/ 0 w 8752208"/>
              <a:gd name="connsiteY15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841392 w 8752208"/>
              <a:gd name="connsiteY14" fmla="*/ 5200650 h 5276850"/>
              <a:gd name="connsiteX15" fmla="*/ 0 w 8752208"/>
              <a:gd name="connsiteY15" fmla="*/ 4359258 h 5276850"/>
              <a:gd name="connsiteX16" fmla="*/ 0 w 8752208"/>
              <a:gd name="connsiteY16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3733800 w 8752208"/>
              <a:gd name="connsiteY14" fmla="*/ 5238750 h 5276850"/>
              <a:gd name="connsiteX15" fmla="*/ 841392 w 8752208"/>
              <a:gd name="connsiteY15" fmla="*/ 5200650 h 5276850"/>
              <a:gd name="connsiteX16" fmla="*/ 0 w 8752208"/>
              <a:gd name="connsiteY16" fmla="*/ 4359258 h 5276850"/>
              <a:gd name="connsiteX17" fmla="*/ 0 w 8752208"/>
              <a:gd name="connsiteY17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3733800 w 8752208"/>
              <a:gd name="connsiteY14" fmla="*/ 5238750 h 5276850"/>
              <a:gd name="connsiteX15" fmla="*/ 3067050 w 8752208"/>
              <a:gd name="connsiteY15" fmla="*/ 5010150 h 5276850"/>
              <a:gd name="connsiteX16" fmla="*/ 841392 w 8752208"/>
              <a:gd name="connsiteY16" fmla="*/ 5200650 h 5276850"/>
              <a:gd name="connsiteX17" fmla="*/ 0 w 8752208"/>
              <a:gd name="connsiteY17" fmla="*/ 4359258 h 5276850"/>
              <a:gd name="connsiteX18" fmla="*/ 0 w 8752208"/>
              <a:gd name="connsiteY18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3733800 w 8752208"/>
              <a:gd name="connsiteY14" fmla="*/ 5238750 h 5276850"/>
              <a:gd name="connsiteX15" fmla="*/ 3067050 w 8752208"/>
              <a:gd name="connsiteY15" fmla="*/ 5010150 h 5276850"/>
              <a:gd name="connsiteX16" fmla="*/ 2133600 w 8752208"/>
              <a:gd name="connsiteY16" fmla="*/ 5238750 h 5276850"/>
              <a:gd name="connsiteX17" fmla="*/ 841392 w 8752208"/>
              <a:gd name="connsiteY17" fmla="*/ 5200650 h 5276850"/>
              <a:gd name="connsiteX18" fmla="*/ 0 w 8752208"/>
              <a:gd name="connsiteY18" fmla="*/ 4359258 h 5276850"/>
              <a:gd name="connsiteX19" fmla="*/ 0 w 8752208"/>
              <a:gd name="connsiteY19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3733800 w 8752208"/>
              <a:gd name="connsiteY14" fmla="*/ 5238750 h 5276850"/>
              <a:gd name="connsiteX15" fmla="*/ 3067050 w 8752208"/>
              <a:gd name="connsiteY15" fmla="*/ 5010150 h 5276850"/>
              <a:gd name="connsiteX16" fmla="*/ 2133600 w 8752208"/>
              <a:gd name="connsiteY16" fmla="*/ 5238750 h 5276850"/>
              <a:gd name="connsiteX17" fmla="*/ 822342 w 8752208"/>
              <a:gd name="connsiteY17" fmla="*/ 5067300 h 5276850"/>
              <a:gd name="connsiteX18" fmla="*/ 0 w 8752208"/>
              <a:gd name="connsiteY18" fmla="*/ 4359258 h 5276850"/>
              <a:gd name="connsiteX19" fmla="*/ 0 w 8752208"/>
              <a:gd name="connsiteY19" fmla="*/ 993792 h 5276850"/>
              <a:gd name="connsiteX0" fmla="*/ 8606 w 8760814"/>
              <a:gd name="connsiteY0" fmla="*/ 993792 h 5276850"/>
              <a:gd name="connsiteX1" fmla="*/ 849998 w 8760814"/>
              <a:gd name="connsiteY1" fmla="*/ 152400 h 5276850"/>
              <a:gd name="connsiteX2" fmla="*/ 2142206 w 8760814"/>
              <a:gd name="connsiteY2" fmla="*/ 0 h 5276850"/>
              <a:gd name="connsiteX3" fmla="*/ 5209256 w 8760814"/>
              <a:gd name="connsiteY3" fmla="*/ 228600 h 5276850"/>
              <a:gd name="connsiteX4" fmla="*/ 7606364 w 8760814"/>
              <a:gd name="connsiteY4" fmla="*/ 152400 h 5276850"/>
              <a:gd name="connsiteX5" fmla="*/ 8447756 w 8760814"/>
              <a:gd name="connsiteY5" fmla="*/ 993792 h 5276850"/>
              <a:gd name="connsiteX6" fmla="*/ 8733506 w 8760814"/>
              <a:gd name="connsiteY6" fmla="*/ 1504950 h 5276850"/>
              <a:gd name="connsiteX7" fmla="*/ 8600156 w 8760814"/>
              <a:gd name="connsiteY7" fmla="*/ 2343150 h 5276850"/>
              <a:gd name="connsiteX8" fmla="*/ 8752556 w 8760814"/>
              <a:gd name="connsiteY8" fmla="*/ 3295650 h 5276850"/>
              <a:gd name="connsiteX9" fmla="*/ 8447756 w 8760814"/>
              <a:gd name="connsiteY9" fmla="*/ 4359258 h 5276850"/>
              <a:gd name="connsiteX10" fmla="*/ 7606364 w 8760814"/>
              <a:gd name="connsiteY10" fmla="*/ 5200650 h 5276850"/>
              <a:gd name="connsiteX11" fmla="*/ 6790406 w 8760814"/>
              <a:gd name="connsiteY11" fmla="*/ 5029200 h 5276850"/>
              <a:gd name="connsiteX12" fmla="*/ 5971256 w 8760814"/>
              <a:gd name="connsiteY12" fmla="*/ 5276850 h 5276850"/>
              <a:gd name="connsiteX13" fmla="*/ 4713956 w 8760814"/>
              <a:gd name="connsiteY13" fmla="*/ 5048250 h 5276850"/>
              <a:gd name="connsiteX14" fmla="*/ 3742406 w 8760814"/>
              <a:gd name="connsiteY14" fmla="*/ 5238750 h 5276850"/>
              <a:gd name="connsiteX15" fmla="*/ 3075656 w 8760814"/>
              <a:gd name="connsiteY15" fmla="*/ 5010150 h 5276850"/>
              <a:gd name="connsiteX16" fmla="*/ 2142206 w 8760814"/>
              <a:gd name="connsiteY16" fmla="*/ 5238750 h 5276850"/>
              <a:gd name="connsiteX17" fmla="*/ 830948 w 8760814"/>
              <a:gd name="connsiteY17" fmla="*/ 5067300 h 5276850"/>
              <a:gd name="connsiteX18" fmla="*/ 65756 w 8760814"/>
              <a:gd name="connsiteY18" fmla="*/ 5067300 h 5276850"/>
              <a:gd name="connsiteX19" fmla="*/ 8606 w 8760814"/>
              <a:gd name="connsiteY19" fmla="*/ 4359258 h 5276850"/>
              <a:gd name="connsiteX20" fmla="*/ 8606 w 8760814"/>
              <a:gd name="connsiteY20" fmla="*/ 993792 h 5276850"/>
              <a:gd name="connsiteX0" fmla="*/ 8606 w 8760814"/>
              <a:gd name="connsiteY0" fmla="*/ 993792 h 5276850"/>
              <a:gd name="connsiteX1" fmla="*/ 849998 w 8760814"/>
              <a:gd name="connsiteY1" fmla="*/ 152400 h 5276850"/>
              <a:gd name="connsiteX2" fmla="*/ 2142206 w 8760814"/>
              <a:gd name="connsiteY2" fmla="*/ 0 h 5276850"/>
              <a:gd name="connsiteX3" fmla="*/ 5209256 w 8760814"/>
              <a:gd name="connsiteY3" fmla="*/ 228600 h 5276850"/>
              <a:gd name="connsiteX4" fmla="*/ 7606364 w 8760814"/>
              <a:gd name="connsiteY4" fmla="*/ 152400 h 5276850"/>
              <a:gd name="connsiteX5" fmla="*/ 8447756 w 8760814"/>
              <a:gd name="connsiteY5" fmla="*/ 993792 h 5276850"/>
              <a:gd name="connsiteX6" fmla="*/ 8733506 w 8760814"/>
              <a:gd name="connsiteY6" fmla="*/ 1504950 h 5276850"/>
              <a:gd name="connsiteX7" fmla="*/ 8600156 w 8760814"/>
              <a:gd name="connsiteY7" fmla="*/ 2343150 h 5276850"/>
              <a:gd name="connsiteX8" fmla="*/ 8752556 w 8760814"/>
              <a:gd name="connsiteY8" fmla="*/ 3295650 h 5276850"/>
              <a:gd name="connsiteX9" fmla="*/ 8447756 w 8760814"/>
              <a:gd name="connsiteY9" fmla="*/ 4359258 h 5276850"/>
              <a:gd name="connsiteX10" fmla="*/ 7606364 w 8760814"/>
              <a:gd name="connsiteY10" fmla="*/ 5200650 h 5276850"/>
              <a:gd name="connsiteX11" fmla="*/ 6790406 w 8760814"/>
              <a:gd name="connsiteY11" fmla="*/ 5029200 h 5276850"/>
              <a:gd name="connsiteX12" fmla="*/ 5971256 w 8760814"/>
              <a:gd name="connsiteY12" fmla="*/ 5276850 h 5276850"/>
              <a:gd name="connsiteX13" fmla="*/ 4713956 w 8760814"/>
              <a:gd name="connsiteY13" fmla="*/ 5048250 h 5276850"/>
              <a:gd name="connsiteX14" fmla="*/ 3742406 w 8760814"/>
              <a:gd name="connsiteY14" fmla="*/ 5238750 h 5276850"/>
              <a:gd name="connsiteX15" fmla="*/ 3075656 w 8760814"/>
              <a:gd name="connsiteY15" fmla="*/ 5010150 h 5276850"/>
              <a:gd name="connsiteX16" fmla="*/ 2142206 w 8760814"/>
              <a:gd name="connsiteY16" fmla="*/ 5238750 h 5276850"/>
              <a:gd name="connsiteX17" fmla="*/ 1113506 w 8760814"/>
              <a:gd name="connsiteY17" fmla="*/ 4991100 h 5276850"/>
              <a:gd name="connsiteX18" fmla="*/ 830948 w 8760814"/>
              <a:gd name="connsiteY18" fmla="*/ 5067300 h 5276850"/>
              <a:gd name="connsiteX19" fmla="*/ 65756 w 8760814"/>
              <a:gd name="connsiteY19" fmla="*/ 5067300 h 5276850"/>
              <a:gd name="connsiteX20" fmla="*/ 8606 w 8760814"/>
              <a:gd name="connsiteY20" fmla="*/ 4359258 h 5276850"/>
              <a:gd name="connsiteX21" fmla="*/ 8606 w 8760814"/>
              <a:gd name="connsiteY21" fmla="*/ 993792 h 5276850"/>
              <a:gd name="connsiteX0" fmla="*/ 8606 w 8760814"/>
              <a:gd name="connsiteY0" fmla="*/ 995218 h 5278276"/>
              <a:gd name="connsiteX1" fmla="*/ 849998 w 8760814"/>
              <a:gd name="connsiteY1" fmla="*/ 153826 h 5278276"/>
              <a:gd name="connsiteX2" fmla="*/ 1685006 w 8760814"/>
              <a:gd name="connsiteY2" fmla="*/ 249076 h 5278276"/>
              <a:gd name="connsiteX3" fmla="*/ 2142206 w 8760814"/>
              <a:gd name="connsiteY3" fmla="*/ 1426 h 5278276"/>
              <a:gd name="connsiteX4" fmla="*/ 5209256 w 8760814"/>
              <a:gd name="connsiteY4" fmla="*/ 230026 h 5278276"/>
              <a:gd name="connsiteX5" fmla="*/ 7606364 w 8760814"/>
              <a:gd name="connsiteY5" fmla="*/ 153826 h 5278276"/>
              <a:gd name="connsiteX6" fmla="*/ 8447756 w 8760814"/>
              <a:gd name="connsiteY6" fmla="*/ 995218 h 5278276"/>
              <a:gd name="connsiteX7" fmla="*/ 8733506 w 8760814"/>
              <a:gd name="connsiteY7" fmla="*/ 1506376 h 5278276"/>
              <a:gd name="connsiteX8" fmla="*/ 8600156 w 8760814"/>
              <a:gd name="connsiteY8" fmla="*/ 2344576 h 5278276"/>
              <a:gd name="connsiteX9" fmla="*/ 8752556 w 8760814"/>
              <a:gd name="connsiteY9" fmla="*/ 3297076 h 5278276"/>
              <a:gd name="connsiteX10" fmla="*/ 8447756 w 8760814"/>
              <a:gd name="connsiteY10" fmla="*/ 4360684 h 5278276"/>
              <a:gd name="connsiteX11" fmla="*/ 7606364 w 8760814"/>
              <a:gd name="connsiteY11" fmla="*/ 5202076 h 5278276"/>
              <a:gd name="connsiteX12" fmla="*/ 6790406 w 8760814"/>
              <a:gd name="connsiteY12" fmla="*/ 5030626 h 5278276"/>
              <a:gd name="connsiteX13" fmla="*/ 5971256 w 8760814"/>
              <a:gd name="connsiteY13" fmla="*/ 5278276 h 5278276"/>
              <a:gd name="connsiteX14" fmla="*/ 4713956 w 8760814"/>
              <a:gd name="connsiteY14" fmla="*/ 5049676 h 5278276"/>
              <a:gd name="connsiteX15" fmla="*/ 3742406 w 8760814"/>
              <a:gd name="connsiteY15" fmla="*/ 5240176 h 5278276"/>
              <a:gd name="connsiteX16" fmla="*/ 3075656 w 8760814"/>
              <a:gd name="connsiteY16" fmla="*/ 5011576 h 5278276"/>
              <a:gd name="connsiteX17" fmla="*/ 2142206 w 8760814"/>
              <a:gd name="connsiteY17" fmla="*/ 5240176 h 5278276"/>
              <a:gd name="connsiteX18" fmla="*/ 1113506 w 8760814"/>
              <a:gd name="connsiteY18" fmla="*/ 4992526 h 5278276"/>
              <a:gd name="connsiteX19" fmla="*/ 830948 w 8760814"/>
              <a:gd name="connsiteY19" fmla="*/ 5068726 h 5278276"/>
              <a:gd name="connsiteX20" fmla="*/ 65756 w 8760814"/>
              <a:gd name="connsiteY20" fmla="*/ 5068726 h 5278276"/>
              <a:gd name="connsiteX21" fmla="*/ 8606 w 8760814"/>
              <a:gd name="connsiteY21" fmla="*/ 4360684 h 5278276"/>
              <a:gd name="connsiteX22" fmla="*/ 8606 w 8760814"/>
              <a:gd name="connsiteY22" fmla="*/ 995218 h 5278276"/>
              <a:gd name="connsiteX0" fmla="*/ 8606 w 8760814"/>
              <a:gd name="connsiteY0" fmla="*/ 938470 h 5221528"/>
              <a:gd name="connsiteX1" fmla="*/ 849998 w 8760814"/>
              <a:gd name="connsiteY1" fmla="*/ 97078 h 5221528"/>
              <a:gd name="connsiteX2" fmla="*/ 1685006 w 8760814"/>
              <a:gd name="connsiteY2" fmla="*/ 192328 h 5221528"/>
              <a:gd name="connsiteX3" fmla="*/ 2599406 w 8760814"/>
              <a:gd name="connsiteY3" fmla="*/ 1828 h 5221528"/>
              <a:gd name="connsiteX4" fmla="*/ 5209256 w 8760814"/>
              <a:gd name="connsiteY4" fmla="*/ 173278 h 5221528"/>
              <a:gd name="connsiteX5" fmla="*/ 7606364 w 8760814"/>
              <a:gd name="connsiteY5" fmla="*/ 97078 h 5221528"/>
              <a:gd name="connsiteX6" fmla="*/ 8447756 w 8760814"/>
              <a:gd name="connsiteY6" fmla="*/ 938470 h 5221528"/>
              <a:gd name="connsiteX7" fmla="*/ 8733506 w 8760814"/>
              <a:gd name="connsiteY7" fmla="*/ 1449628 h 5221528"/>
              <a:gd name="connsiteX8" fmla="*/ 8600156 w 8760814"/>
              <a:gd name="connsiteY8" fmla="*/ 2287828 h 5221528"/>
              <a:gd name="connsiteX9" fmla="*/ 8752556 w 8760814"/>
              <a:gd name="connsiteY9" fmla="*/ 3240328 h 5221528"/>
              <a:gd name="connsiteX10" fmla="*/ 8447756 w 8760814"/>
              <a:gd name="connsiteY10" fmla="*/ 4303936 h 5221528"/>
              <a:gd name="connsiteX11" fmla="*/ 7606364 w 8760814"/>
              <a:gd name="connsiteY11" fmla="*/ 5145328 h 5221528"/>
              <a:gd name="connsiteX12" fmla="*/ 6790406 w 8760814"/>
              <a:gd name="connsiteY12" fmla="*/ 4973878 h 5221528"/>
              <a:gd name="connsiteX13" fmla="*/ 5971256 w 8760814"/>
              <a:gd name="connsiteY13" fmla="*/ 5221528 h 5221528"/>
              <a:gd name="connsiteX14" fmla="*/ 4713956 w 8760814"/>
              <a:gd name="connsiteY14" fmla="*/ 4992928 h 5221528"/>
              <a:gd name="connsiteX15" fmla="*/ 3742406 w 8760814"/>
              <a:gd name="connsiteY15" fmla="*/ 5183428 h 5221528"/>
              <a:gd name="connsiteX16" fmla="*/ 3075656 w 8760814"/>
              <a:gd name="connsiteY16" fmla="*/ 4954828 h 5221528"/>
              <a:gd name="connsiteX17" fmla="*/ 2142206 w 8760814"/>
              <a:gd name="connsiteY17" fmla="*/ 5183428 h 5221528"/>
              <a:gd name="connsiteX18" fmla="*/ 1113506 w 8760814"/>
              <a:gd name="connsiteY18" fmla="*/ 4935778 h 5221528"/>
              <a:gd name="connsiteX19" fmla="*/ 830948 w 8760814"/>
              <a:gd name="connsiteY19" fmla="*/ 5011978 h 5221528"/>
              <a:gd name="connsiteX20" fmla="*/ 65756 w 8760814"/>
              <a:gd name="connsiteY20" fmla="*/ 5011978 h 5221528"/>
              <a:gd name="connsiteX21" fmla="*/ 8606 w 8760814"/>
              <a:gd name="connsiteY21" fmla="*/ 4303936 h 5221528"/>
              <a:gd name="connsiteX22" fmla="*/ 8606 w 8760814"/>
              <a:gd name="connsiteY22" fmla="*/ 938470 h 5221528"/>
              <a:gd name="connsiteX0" fmla="*/ 8606 w 8760814"/>
              <a:gd name="connsiteY0" fmla="*/ 938470 h 5221528"/>
              <a:gd name="connsiteX1" fmla="*/ 849998 w 8760814"/>
              <a:gd name="connsiteY1" fmla="*/ 97078 h 5221528"/>
              <a:gd name="connsiteX2" fmla="*/ 1685006 w 8760814"/>
              <a:gd name="connsiteY2" fmla="*/ 192328 h 5221528"/>
              <a:gd name="connsiteX3" fmla="*/ 2599406 w 8760814"/>
              <a:gd name="connsiteY3" fmla="*/ 1828 h 5221528"/>
              <a:gd name="connsiteX4" fmla="*/ 5209256 w 8760814"/>
              <a:gd name="connsiteY4" fmla="*/ 173278 h 5221528"/>
              <a:gd name="connsiteX5" fmla="*/ 7606364 w 8760814"/>
              <a:gd name="connsiteY5" fmla="*/ 97078 h 5221528"/>
              <a:gd name="connsiteX6" fmla="*/ 8447756 w 8760814"/>
              <a:gd name="connsiteY6" fmla="*/ 938470 h 5221528"/>
              <a:gd name="connsiteX7" fmla="*/ 8733506 w 8760814"/>
              <a:gd name="connsiteY7" fmla="*/ 1449628 h 5221528"/>
              <a:gd name="connsiteX8" fmla="*/ 8600156 w 8760814"/>
              <a:gd name="connsiteY8" fmla="*/ 2287828 h 5221528"/>
              <a:gd name="connsiteX9" fmla="*/ 8752556 w 8760814"/>
              <a:gd name="connsiteY9" fmla="*/ 3240328 h 5221528"/>
              <a:gd name="connsiteX10" fmla="*/ 8447756 w 8760814"/>
              <a:gd name="connsiteY10" fmla="*/ 4303936 h 5221528"/>
              <a:gd name="connsiteX11" fmla="*/ 7606364 w 8760814"/>
              <a:gd name="connsiteY11" fmla="*/ 5145328 h 5221528"/>
              <a:gd name="connsiteX12" fmla="*/ 6790406 w 8760814"/>
              <a:gd name="connsiteY12" fmla="*/ 4973878 h 5221528"/>
              <a:gd name="connsiteX13" fmla="*/ 5971256 w 8760814"/>
              <a:gd name="connsiteY13" fmla="*/ 5221528 h 5221528"/>
              <a:gd name="connsiteX14" fmla="*/ 4713956 w 8760814"/>
              <a:gd name="connsiteY14" fmla="*/ 4992928 h 5221528"/>
              <a:gd name="connsiteX15" fmla="*/ 3742406 w 8760814"/>
              <a:gd name="connsiteY15" fmla="*/ 5183428 h 5221528"/>
              <a:gd name="connsiteX16" fmla="*/ 3075656 w 8760814"/>
              <a:gd name="connsiteY16" fmla="*/ 4954828 h 5221528"/>
              <a:gd name="connsiteX17" fmla="*/ 2142206 w 8760814"/>
              <a:gd name="connsiteY17" fmla="*/ 5183428 h 5221528"/>
              <a:gd name="connsiteX18" fmla="*/ 1113506 w 8760814"/>
              <a:gd name="connsiteY18" fmla="*/ 4935778 h 5221528"/>
              <a:gd name="connsiteX19" fmla="*/ 830948 w 8760814"/>
              <a:gd name="connsiteY19" fmla="*/ 5011978 h 5221528"/>
              <a:gd name="connsiteX20" fmla="*/ 65756 w 8760814"/>
              <a:gd name="connsiteY20" fmla="*/ 5011978 h 5221528"/>
              <a:gd name="connsiteX21" fmla="*/ 8606 w 8760814"/>
              <a:gd name="connsiteY21" fmla="*/ 4303936 h 5221528"/>
              <a:gd name="connsiteX22" fmla="*/ 8606 w 8760814"/>
              <a:gd name="connsiteY22" fmla="*/ 938470 h 5221528"/>
              <a:gd name="connsiteX0" fmla="*/ 8606 w 8760814"/>
              <a:gd name="connsiteY0" fmla="*/ 937157 h 5220215"/>
              <a:gd name="connsiteX1" fmla="*/ 849998 w 8760814"/>
              <a:gd name="connsiteY1" fmla="*/ 95765 h 5220215"/>
              <a:gd name="connsiteX2" fmla="*/ 1685006 w 8760814"/>
              <a:gd name="connsiteY2" fmla="*/ 191015 h 5220215"/>
              <a:gd name="connsiteX3" fmla="*/ 2599406 w 8760814"/>
              <a:gd name="connsiteY3" fmla="*/ 515 h 5220215"/>
              <a:gd name="connsiteX4" fmla="*/ 4237706 w 8760814"/>
              <a:gd name="connsiteY4" fmla="*/ 76715 h 5220215"/>
              <a:gd name="connsiteX5" fmla="*/ 5209256 w 8760814"/>
              <a:gd name="connsiteY5" fmla="*/ 171965 h 5220215"/>
              <a:gd name="connsiteX6" fmla="*/ 7606364 w 8760814"/>
              <a:gd name="connsiteY6" fmla="*/ 95765 h 5220215"/>
              <a:gd name="connsiteX7" fmla="*/ 8447756 w 8760814"/>
              <a:gd name="connsiteY7" fmla="*/ 937157 h 5220215"/>
              <a:gd name="connsiteX8" fmla="*/ 8733506 w 8760814"/>
              <a:gd name="connsiteY8" fmla="*/ 1448315 h 5220215"/>
              <a:gd name="connsiteX9" fmla="*/ 8600156 w 8760814"/>
              <a:gd name="connsiteY9" fmla="*/ 2286515 h 5220215"/>
              <a:gd name="connsiteX10" fmla="*/ 8752556 w 8760814"/>
              <a:gd name="connsiteY10" fmla="*/ 3239015 h 5220215"/>
              <a:gd name="connsiteX11" fmla="*/ 8447756 w 8760814"/>
              <a:gd name="connsiteY11" fmla="*/ 4302623 h 5220215"/>
              <a:gd name="connsiteX12" fmla="*/ 7606364 w 8760814"/>
              <a:gd name="connsiteY12" fmla="*/ 5144015 h 5220215"/>
              <a:gd name="connsiteX13" fmla="*/ 6790406 w 8760814"/>
              <a:gd name="connsiteY13" fmla="*/ 4972565 h 5220215"/>
              <a:gd name="connsiteX14" fmla="*/ 5971256 w 8760814"/>
              <a:gd name="connsiteY14" fmla="*/ 5220215 h 5220215"/>
              <a:gd name="connsiteX15" fmla="*/ 4713956 w 8760814"/>
              <a:gd name="connsiteY15" fmla="*/ 4991615 h 5220215"/>
              <a:gd name="connsiteX16" fmla="*/ 3742406 w 8760814"/>
              <a:gd name="connsiteY16" fmla="*/ 5182115 h 5220215"/>
              <a:gd name="connsiteX17" fmla="*/ 3075656 w 8760814"/>
              <a:gd name="connsiteY17" fmla="*/ 4953515 h 5220215"/>
              <a:gd name="connsiteX18" fmla="*/ 2142206 w 8760814"/>
              <a:gd name="connsiteY18" fmla="*/ 5182115 h 5220215"/>
              <a:gd name="connsiteX19" fmla="*/ 1113506 w 8760814"/>
              <a:gd name="connsiteY19" fmla="*/ 4934465 h 5220215"/>
              <a:gd name="connsiteX20" fmla="*/ 830948 w 8760814"/>
              <a:gd name="connsiteY20" fmla="*/ 5010665 h 5220215"/>
              <a:gd name="connsiteX21" fmla="*/ 65756 w 8760814"/>
              <a:gd name="connsiteY21" fmla="*/ 5010665 h 5220215"/>
              <a:gd name="connsiteX22" fmla="*/ 8606 w 8760814"/>
              <a:gd name="connsiteY22" fmla="*/ 4302623 h 5220215"/>
              <a:gd name="connsiteX23" fmla="*/ 8606 w 8760814"/>
              <a:gd name="connsiteY23" fmla="*/ 937157 h 5220215"/>
              <a:gd name="connsiteX0" fmla="*/ 8606 w 8760814"/>
              <a:gd name="connsiteY0" fmla="*/ 938530 h 5221588"/>
              <a:gd name="connsiteX1" fmla="*/ 849998 w 8760814"/>
              <a:gd name="connsiteY1" fmla="*/ 97138 h 5221588"/>
              <a:gd name="connsiteX2" fmla="*/ 1685006 w 8760814"/>
              <a:gd name="connsiteY2" fmla="*/ 192388 h 5221588"/>
              <a:gd name="connsiteX3" fmla="*/ 2599406 w 8760814"/>
              <a:gd name="connsiteY3" fmla="*/ 1888 h 5221588"/>
              <a:gd name="connsiteX4" fmla="*/ 3590006 w 8760814"/>
              <a:gd name="connsiteY4" fmla="*/ 173338 h 5221588"/>
              <a:gd name="connsiteX5" fmla="*/ 4237706 w 8760814"/>
              <a:gd name="connsiteY5" fmla="*/ 78088 h 5221588"/>
              <a:gd name="connsiteX6" fmla="*/ 5209256 w 8760814"/>
              <a:gd name="connsiteY6" fmla="*/ 173338 h 5221588"/>
              <a:gd name="connsiteX7" fmla="*/ 7606364 w 8760814"/>
              <a:gd name="connsiteY7" fmla="*/ 97138 h 5221588"/>
              <a:gd name="connsiteX8" fmla="*/ 8447756 w 8760814"/>
              <a:gd name="connsiteY8" fmla="*/ 938530 h 5221588"/>
              <a:gd name="connsiteX9" fmla="*/ 8733506 w 8760814"/>
              <a:gd name="connsiteY9" fmla="*/ 1449688 h 5221588"/>
              <a:gd name="connsiteX10" fmla="*/ 8600156 w 8760814"/>
              <a:gd name="connsiteY10" fmla="*/ 2287888 h 5221588"/>
              <a:gd name="connsiteX11" fmla="*/ 8752556 w 8760814"/>
              <a:gd name="connsiteY11" fmla="*/ 3240388 h 5221588"/>
              <a:gd name="connsiteX12" fmla="*/ 8447756 w 8760814"/>
              <a:gd name="connsiteY12" fmla="*/ 4303996 h 5221588"/>
              <a:gd name="connsiteX13" fmla="*/ 7606364 w 8760814"/>
              <a:gd name="connsiteY13" fmla="*/ 5145388 h 5221588"/>
              <a:gd name="connsiteX14" fmla="*/ 6790406 w 8760814"/>
              <a:gd name="connsiteY14" fmla="*/ 4973938 h 5221588"/>
              <a:gd name="connsiteX15" fmla="*/ 5971256 w 8760814"/>
              <a:gd name="connsiteY15" fmla="*/ 5221588 h 5221588"/>
              <a:gd name="connsiteX16" fmla="*/ 4713956 w 8760814"/>
              <a:gd name="connsiteY16" fmla="*/ 4992988 h 5221588"/>
              <a:gd name="connsiteX17" fmla="*/ 3742406 w 8760814"/>
              <a:gd name="connsiteY17" fmla="*/ 5183488 h 5221588"/>
              <a:gd name="connsiteX18" fmla="*/ 3075656 w 8760814"/>
              <a:gd name="connsiteY18" fmla="*/ 4954888 h 5221588"/>
              <a:gd name="connsiteX19" fmla="*/ 2142206 w 8760814"/>
              <a:gd name="connsiteY19" fmla="*/ 5183488 h 5221588"/>
              <a:gd name="connsiteX20" fmla="*/ 1113506 w 8760814"/>
              <a:gd name="connsiteY20" fmla="*/ 4935838 h 5221588"/>
              <a:gd name="connsiteX21" fmla="*/ 830948 w 8760814"/>
              <a:gd name="connsiteY21" fmla="*/ 5012038 h 5221588"/>
              <a:gd name="connsiteX22" fmla="*/ 65756 w 8760814"/>
              <a:gd name="connsiteY22" fmla="*/ 5012038 h 5221588"/>
              <a:gd name="connsiteX23" fmla="*/ 8606 w 8760814"/>
              <a:gd name="connsiteY23" fmla="*/ 4303996 h 5221588"/>
              <a:gd name="connsiteX24" fmla="*/ 8606 w 8760814"/>
              <a:gd name="connsiteY24" fmla="*/ 938530 h 5221588"/>
              <a:gd name="connsiteX0" fmla="*/ 19967 w 8772175"/>
              <a:gd name="connsiteY0" fmla="*/ 938530 h 5221588"/>
              <a:gd name="connsiteX1" fmla="*/ 861359 w 8772175"/>
              <a:gd name="connsiteY1" fmla="*/ 97138 h 5221588"/>
              <a:gd name="connsiteX2" fmla="*/ 1696367 w 8772175"/>
              <a:gd name="connsiteY2" fmla="*/ 192388 h 5221588"/>
              <a:gd name="connsiteX3" fmla="*/ 2610767 w 8772175"/>
              <a:gd name="connsiteY3" fmla="*/ 1888 h 5221588"/>
              <a:gd name="connsiteX4" fmla="*/ 3601367 w 8772175"/>
              <a:gd name="connsiteY4" fmla="*/ 173338 h 5221588"/>
              <a:gd name="connsiteX5" fmla="*/ 4249067 w 8772175"/>
              <a:gd name="connsiteY5" fmla="*/ 78088 h 5221588"/>
              <a:gd name="connsiteX6" fmla="*/ 5220617 w 8772175"/>
              <a:gd name="connsiteY6" fmla="*/ 173338 h 5221588"/>
              <a:gd name="connsiteX7" fmla="*/ 7617725 w 8772175"/>
              <a:gd name="connsiteY7" fmla="*/ 97138 h 5221588"/>
              <a:gd name="connsiteX8" fmla="*/ 8459117 w 8772175"/>
              <a:gd name="connsiteY8" fmla="*/ 938530 h 5221588"/>
              <a:gd name="connsiteX9" fmla="*/ 8744867 w 8772175"/>
              <a:gd name="connsiteY9" fmla="*/ 1449688 h 5221588"/>
              <a:gd name="connsiteX10" fmla="*/ 8611517 w 8772175"/>
              <a:gd name="connsiteY10" fmla="*/ 2287888 h 5221588"/>
              <a:gd name="connsiteX11" fmla="*/ 8763917 w 8772175"/>
              <a:gd name="connsiteY11" fmla="*/ 3240388 h 5221588"/>
              <a:gd name="connsiteX12" fmla="*/ 8459117 w 8772175"/>
              <a:gd name="connsiteY12" fmla="*/ 4303996 h 5221588"/>
              <a:gd name="connsiteX13" fmla="*/ 7617725 w 8772175"/>
              <a:gd name="connsiteY13" fmla="*/ 5145388 h 5221588"/>
              <a:gd name="connsiteX14" fmla="*/ 6801767 w 8772175"/>
              <a:gd name="connsiteY14" fmla="*/ 4973938 h 5221588"/>
              <a:gd name="connsiteX15" fmla="*/ 5982617 w 8772175"/>
              <a:gd name="connsiteY15" fmla="*/ 5221588 h 5221588"/>
              <a:gd name="connsiteX16" fmla="*/ 4725317 w 8772175"/>
              <a:gd name="connsiteY16" fmla="*/ 4992988 h 5221588"/>
              <a:gd name="connsiteX17" fmla="*/ 3753767 w 8772175"/>
              <a:gd name="connsiteY17" fmla="*/ 5183488 h 5221588"/>
              <a:gd name="connsiteX18" fmla="*/ 3087017 w 8772175"/>
              <a:gd name="connsiteY18" fmla="*/ 4954888 h 5221588"/>
              <a:gd name="connsiteX19" fmla="*/ 2153567 w 8772175"/>
              <a:gd name="connsiteY19" fmla="*/ 5183488 h 5221588"/>
              <a:gd name="connsiteX20" fmla="*/ 1124867 w 8772175"/>
              <a:gd name="connsiteY20" fmla="*/ 4935838 h 5221588"/>
              <a:gd name="connsiteX21" fmla="*/ 842309 w 8772175"/>
              <a:gd name="connsiteY21" fmla="*/ 5012038 h 5221588"/>
              <a:gd name="connsiteX22" fmla="*/ 77117 w 8772175"/>
              <a:gd name="connsiteY22" fmla="*/ 5012038 h 5221588"/>
              <a:gd name="connsiteX23" fmla="*/ 19967 w 8772175"/>
              <a:gd name="connsiteY23" fmla="*/ 4303996 h 5221588"/>
              <a:gd name="connsiteX24" fmla="*/ 158910 w 8772175"/>
              <a:gd name="connsiteY24" fmla="*/ 1665655 h 5221588"/>
              <a:gd name="connsiteX25" fmla="*/ 19967 w 8772175"/>
              <a:gd name="connsiteY25" fmla="*/ 938530 h 5221588"/>
              <a:gd name="connsiteX0" fmla="*/ 26791 w 8778999"/>
              <a:gd name="connsiteY0" fmla="*/ 938530 h 5221588"/>
              <a:gd name="connsiteX1" fmla="*/ 868183 w 8778999"/>
              <a:gd name="connsiteY1" fmla="*/ 97138 h 5221588"/>
              <a:gd name="connsiteX2" fmla="*/ 1703191 w 8778999"/>
              <a:gd name="connsiteY2" fmla="*/ 192388 h 5221588"/>
              <a:gd name="connsiteX3" fmla="*/ 2617591 w 8778999"/>
              <a:gd name="connsiteY3" fmla="*/ 1888 h 5221588"/>
              <a:gd name="connsiteX4" fmla="*/ 3608191 w 8778999"/>
              <a:gd name="connsiteY4" fmla="*/ 173338 h 5221588"/>
              <a:gd name="connsiteX5" fmla="*/ 4255891 w 8778999"/>
              <a:gd name="connsiteY5" fmla="*/ 78088 h 5221588"/>
              <a:gd name="connsiteX6" fmla="*/ 5227441 w 8778999"/>
              <a:gd name="connsiteY6" fmla="*/ 173338 h 5221588"/>
              <a:gd name="connsiteX7" fmla="*/ 7624549 w 8778999"/>
              <a:gd name="connsiteY7" fmla="*/ 97138 h 5221588"/>
              <a:gd name="connsiteX8" fmla="*/ 8465941 w 8778999"/>
              <a:gd name="connsiteY8" fmla="*/ 938530 h 5221588"/>
              <a:gd name="connsiteX9" fmla="*/ 8751691 w 8778999"/>
              <a:gd name="connsiteY9" fmla="*/ 1449688 h 5221588"/>
              <a:gd name="connsiteX10" fmla="*/ 8618341 w 8778999"/>
              <a:gd name="connsiteY10" fmla="*/ 2287888 h 5221588"/>
              <a:gd name="connsiteX11" fmla="*/ 8770741 w 8778999"/>
              <a:gd name="connsiteY11" fmla="*/ 3240388 h 5221588"/>
              <a:gd name="connsiteX12" fmla="*/ 8465941 w 8778999"/>
              <a:gd name="connsiteY12" fmla="*/ 4303996 h 5221588"/>
              <a:gd name="connsiteX13" fmla="*/ 7624549 w 8778999"/>
              <a:gd name="connsiteY13" fmla="*/ 5145388 h 5221588"/>
              <a:gd name="connsiteX14" fmla="*/ 6808591 w 8778999"/>
              <a:gd name="connsiteY14" fmla="*/ 4973938 h 5221588"/>
              <a:gd name="connsiteX15" fmla="*/ 5989441 w 8778999"/>
              <a:gd name="connsiteY15" fmla="*/ 5221588 h 5221588"/>
              <a:gd name="connsiteX16" fmla="*/ 4732141 w 8778999"/>
              <a:gd name="connsiteY16" fmla="*/ 4992988 h 5221588"/>
              <a:gd name="connsiteX17" fmla="*/ 3760591 w 8778999"/>
              <a:gd name="connsiteY17" fmla="*/ 5183488 h 5221588"/>
              <a:gd name="connsiteX18" fmla="*/ 3093841 w 8778999"/>
              <a:gd name="connsiteY18" fmla="*/ 4954888 h 5221588"/>
              <a:gd name="connsiteX19" fmla="*/ 2160391 w 8778999"/>
              <a:gd name="connsiteY19" fmla="*/ 5183488 h 5221588"/>
              <a:gd name="connsiteX20" fmla="*/ 1131691 w 8778999"/>
              <a:gd name="connsiteY20" fmla="*/ 4935838 h 5221588"/>
              <a:gd name="connsiteX21" fmla="*/ 849133 w 8778999"/>
              <a:gd name="connsiteY21" fmla="*/ 5012038 h 5221588"/>
              <a:gd name="connsiteX22" fmla="*/ 83941 w 8778999"/>
              <a:gd name="connsiteY22" fmla="*/ 5012038 h 5221588"/>
              <a:gd name="connsiteX23" fmla="*/ 26791 w 8778999"/>
              <a:gd name="connsiteY23" fmla="*/ 4303996 h 5221588"/>
              <a:gd name="connsiteX24" fmla="*/ 7329 w 8778999"/>
              <a:gd name="connsiteY24" fmla="*/ 2247913 h 5221588"/>
              <a:gd name="connsiteX25" fmla="*/ 165734 w 8778999"/>
              <a:gd name="connsiteY25" fmla="*/ 1665655 h 5221588"/>
              <a:gd name="connsiteX26" fmla="*/ 26791 w 8778999"/>
              <a:gd name="connsiteY26" fmla="*/ 938530 h 5221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8778999" h="5221588">
                <a:moveTo>
                  <a:pt x="26791" y="938530"/>
                </a:moveTo>
                <a:cubicBezTo>
                  <a:pt x="26791" y="473842"/>
                  <a:pt x="403495" y="97138"/>
                  <a:pt x="868183" y="97138"/>
                </a:cubicBezTo>
                <a:cubicBezTo>
                  <a:pt x="1134883" y="-52619"/>
                  <a:pt x="1487823" y="217788"/>
                  <a:pt x="1703191" y="192388"/>
                </a:cubicBezTo>
                <a:cubicBezTo>
                  <a:pt x="1918559" y="166988"/>
                  <a:pt x="2303266" y="24113"/>
                  <a:pt x="2617591" y="1888"/>
                </a:cubicBezTo>
                <a:cubicBezTo>
                  <a:pt x="2931916" y="-20337"/>
                  <a:pt x="3335141" y="160638"/>
                  <a:pt x="3608191" y="173338"/>
                </a:cubicBezTo>
                <a:cubicBezTo>
                  <a:pt x="3881241" y="186038"/>
                  <a:pt x="3982841" y="59038"/>
                  <a:pt x="4255891" y="78088"/>
                </a:cubicBezTo>
                <a:cubicBezTo>
                  <a:pt x="4528941" y="97138"/>
                  <a:pt x="4665998" y="182863"/>
                  <a:pt x="5227441" y="173338"/>
                </a:cubicBezTo>
                <a:cubicBezTo>
                  <a:pt x="5788884" y="163813"/>
                  <a:pt x="7100674" y="-36744"/>
                  <a:pt x="7624549" y="97138"/>
                </a:cubicBezTo>
                <a:cubicBezTo>
                  <a:pt x="8089237" y="97138"/>
                  <a:pt x="8465941" y="473842"/>
                  <a:pt x="8465941" y="938530"/>
                </a:cubicBezTo>
                <a:cubicBezTo>
                  <a:pt x="8459591" y="1108916"/>
                  <a:pt x="8758041" y="1279302"/>
                  <a:pt x="8751691" y="1449688"/>
                </a:cubicBezTo>
                <a:cubicBezTo>
                  <a:pt x="8802491" y="1674581"/>
                  <a:pt x="8615166" y="1989438"/>
                  <a:pt x="8618341" y="2287888"/>
                </a:cubicBezTo>
                <a:cubicBezTo>
                  <a:pt x="8621516" y="2586338"/>
                  <a:pt x="8821541" y="2904370"/>
                  <a:pt x="8770741" y="3240388"/>
                </a:cubicBezTo>
                <a:lnTo>
                  <a:pt x="8465941" y="4303996"/>
                </a:lnTo>
                <a:cubicBezTo>
                  <a:pt x="8465941" y="4768684"/>
                  <a:pt x="8089237" y="5145388"/>
                  <a:pt x="7624549" y="5145388"/>
                </a:cubicBezTo>
                <a:cubicBezTo>
                  <a:pt x="7352563" y="5139038"/>
                  <a:pt x="7080577" y="4980288"/>
                  <a:pt x="6808591" y="4973938"/>
                </a:cubicBezTo>
                <a:cubicBezTo>
                  <a:pt x="6535541" y="4992988"/>
                  <a:pt x="6262491" y="5202538"/>
                  <a:pt x="5989441" y="5221588"/>
                </a:cubicBezTo>
                <a:cubicBezTo>
                  <a:pt x="5563991" y="5196188"/>
                  <a:pt x="5157591" y="5018388"/>
                  <a:pt x="4732141" y="4992988"/>
                </a:cubicBezTo>
                <a:cubicBezTo>
                  <a:pt x="4433691" y="4999338"/>
                  <a:pt x="4059041" y="5177138"/>
                  <a:pt x="3760591" y="5183488"/>
                </a:cubicBezTo>
                <a:cubicBezTo>
                  <a:pt x="3544691" y="5177138"/>
                  <a:pt x="3309741" y="4961238"/>
                  <a:pt x="3093841" y="4954888"/>
                </a:cubicBezTo>
                <a:cubicBezTo>
                  <a:pt x="2782691" y="4980288"/>
                  <a:pt x="2471541" y="5158088"/>
                  <a:pt x="2160391" y="5183488"/>
                </a:cubicBezTo>
                <a:cubicBezTo>
                  <a:pt x="1804791" y="5132688"/>
                  <a:pt x="1487291" y="4986638"/>
                  <a:pt x="1131691" y="4935838"/>
                </a:cubicBezTo>
                <a:lnTo>
                  <a:pt x="849133" y="5012038"/>
                </a:lnTo>
                <a:cubicBezTo>
                  <a:pt x="541158" y="4954888"/>
                  <a:pt x="220998" y="5130045"/>
                  <a:pt x="83941" y="5012038"/>
                </a:cubicBezTo>
                <a:cubicBezTo>
                  <a:pt x="-53116" y="4894031"/>
                  <a:pt x="16459" y="4761218"/>
                  <a:pt x="26791" y="4303996"/>
                </a:cubicBezTo>
                <a:cubicBezTo>
                  <a:pt x="37123" y="3846774"/>
                  <a:pt x="-15828" y="2687636"/>
                  <a:pt x="7329" y="2247913"/>
                </a:cubicBezTo>
                <a:cubicBezTo>
                  <a:pt x="30486" y="1808190"/>
                  <a:pt x="185591" y="1887351"/>
                  <a:pt x="165734" y="1665655"/>
                </a:cubicBezTo>
                <a:lnTo>
                  <a:pt x="26791" y="938530"/>
                </a:lnTo>
                <a:close/>
              </a:path>
            </a:pathLst>
          </a:custGeom>
          <a:solidFill>
            <a:schemeClr val="bg1">
              <a:alpha val="85000"/>
            </a:schemeClr>
          </a:solidFill>
          <a:ln w="38100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màu vàng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3273" b="86327" l="3674" r="21470">
                        <a14:backgroundMark x1="8152" y1="68655" x2="12916" y2="650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20" t="65728" r="78815" b="16297"/>
          <a:stretch/>
        </p:blipFill>
        <p:spPr>
          <a:xfrm>
            <a:off x="556530" y="239975"/>
            <a:ext cx="1965277" cy="1815154"/>
          </a:xfrm>
          <a:prstGeom prst="rect">
            <a:avLst/>
          </a:prstGeom>
        </p:spPr>
      </p:pic>
      <p:sp>
        <p:nvSpPr>
          <p:cNvPr id="8" name="CÂU HỎI"/>
          <p:cNvSpPr txBox="1"/>
          <p:nvPr/>
        </p:nvSpPr>
        <p:spPr>
          <a:xfrm>
            <a:off x="2521807" y="523151"/>
            <a:ext cx="835074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GB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GB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GB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điền</a:t>
            </a:r>
            <a:r>
              <a:rPr lang="en-GB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GB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GB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..... </a:t>
            </a:r>
            <a:r>
              <a:rPr lang="en-GB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GB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lvl="0" algn="ctr">
              <a:defRPr/>
            </a:pP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5ha =…..m</a:t>
            </a:r>
            <a:r>
              <a:rPr lang="en-US" sz="4400" baseline="30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endParaRPr kumimoji="0" lang="en-GB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3" name="A"/>
          <p:cNvGrpSpPr/>
          <p:nvPr/>
        </p:nvGrpSpPr>
        <p:grpSpPr>
          <a:xfrm>
            <a:off x="2002083" y="1928582"/>
            <a:ext cx="8255024" cy="1905069"/>
            <a:chOff x="1660889" y="1928582"/>
            <a:chExt cx="8255024" cy="1905069"/>
          </a:xfrm>
        </p:grpSpPr>
        <p:sp>
          <p:nvSpPr>
            <p:cNvPr id="2" name="Rounded Rectangle 1"/>
            <p:cNvSpPr/>
            <p:nvPr/>
          </p:nvSpPr>
          <p:spPr>
            <a:xfrm>
              <a:off x="2953034" y="2230839"/>
              <a:ext cx="6962879" cy="1371991"/>
            </a:xfrm>
            <a:custGeom>
              <a:avLst/>
              <a:gdLst>
                <a:gd name="connsiteX0" fmla="*/ 0 w 6896559"/>
                <a:gd name="connsiteY0" fmla="*/ 187290 h 1123720"/>
                <a:gd name="connsiteX1" fmla="*/ 187290 w 6896559"/>
                <a:gd name="connsiteY1" fmla="*/ 0 h 1123720"/>
                <a:gd name="connsiteX2" fmla="*/ 6709269 w 6896559"/>
                <a:gd name="connsiteY2" fmla="*/ 0 h 1123720"/>
                <a:gd name="connsiteX3" fmla="*/ 6896559 w 6896559"/>
                <a:gd name="connsiteY3" fmla="*/ 187290 h 1123720"/>
                <a:gd name="connsiteX4" fmla="*/ 6896559 w 6896559"/>
                <a:gd name="connsiteY4" fmla="*/ 936430 h 1123720"/>
                <a:gd name="connsiteX5" fmla="*/ 6709269 w 6896559"/>
                <a:gd name="connsiteY5" fmla="*/ 1123720 h 1123720"/>
                <a:gd name="connsiteX6" fmla="*/ 187290 w 6896559"/>
                <a:gd name="connsiteY6" fmla="*/ 1123720 h 1123720"/>
                <a:gd name="connsiteX7" fmla="*/ 0 w 6896559"/>
                <a:gd name="connsiteY7" fmla="*/ 936430 h 1123720"/>
                <a:gd name="connsiteX8" fmla="*/ 0 w 6896559"/>
                <a:gd name="connsiteY8" fmla="*/ 187290 h 1123720"/>
                <a:gd name="connsiteX0" fmla="*/ 0 w 6896559"/>
                <a:gd name="connsiteY0" fmla="*/ 315878 h 1252308"/>
                <a:gd name="connsiteX1" fmla="*/ 187290 w 6896559"/>
                <a:gd name="connsiteY1" fmla="*/ 128588 h 1252308"/>
                <a:gd name="connsiteX2" fmla="*/ 6766419 w 6896559"/>
                <a:gd name="connsiteY2" fmla="*/ 0 h 1252308"/>
                <a:gd name="connsiteX3" fmla="*/ 6896559 w 6896559"/>
                <a:gd name="connsiteY3" fmla="*/ 315878 h 1252308"/>
                <a:gd name="connsiteX4" fmla="*/ 6896559 w 6896559"/>
                <a:gd name="connsiteY4" fmla="*/ 1065018 h 1252308"/>
                <a:gd name="connsiteX5" fmla="*/ 6709269 w 6896559"/>
                <a:gd name="connsiteY5" fmla="*/ 1252308 h 1252308"/>
                <a:gd name="connsiteX6" fmla="*/ 187290 w 6896559"/>
                <a:gd name="connsiteY6" fmla="*/ 1252308 h 1252308"/>
                <a:gd name="connsiteX7" fmla="*/ 0 w 6896559"/>
                <a:gd name="connsiteY7" fmla="*/ 1065018 h 1252308"/>
                <a:gd name="connsiteX8" fmla="*/ 0 w 6896559"/>
                <a:gd name="connsiteY8" fmla="*/ 315878 h 1252308"/>
                <a:gd name="connsiteX0" fmla="*/ 0 w 6921763"/>
                <a:gd name="connsiteY0" fmla="*/ 315878 h 1338033"/>
                <a:gd name="connsiteX1" fmla="*/ 187290 w 6921763"/>
                <a:gd name="connsiteY1" fmla="*/ 128588 h 1338033"/>
                <a:gd name="connsiteX2" fmla="*/ 6766419 w 6921763"/>
                <a:gd name="connsiteY2" fmla="*/ 0 h 1338033"/>
                <a:gd name="connsiteX3" fmla="*/ 6896559 w 6921763"/>
                <a:gd name="connsiteY3" fmla="*/ 315878 h 1338033"/>
                <a:gd name="connsiteX4" fmla="*/ 6896559 w 6921763"/>
                <a:gd name="connsiteY4" fmla="*/ 1065018 h 1338033"/>
                <a:gd name="connsiteX5" fmla="*/ 6866432 w 6921763"/>
                <a:gd name="connsiteY5" fmla="*/ 1338033 h 1338033"/>
                <a:gd name="connsiteX6" fmla="*/ 187290 w 6921763"/>
                <a:gd name="connsiteY6" fmla="*/ 1252308 h 1338033"/>
                <a:gd name="connsiteX7" fmla="*/ 0 w 6921763"/>
                <a:gd name="connsiteY7" fmla="*/ 1065018 h 1338033"/>
                <a:gd name="connsiteX8" fmla="*/ 0 w 6921763"/>
                <a:gd name="connsiteY8" fmla="*/ 315878 h 1338033"/>
                <a:gd name="connsiteX0" fmla="*/ 0 w 6921763"/>
                <a:gd name="connsiteY0" fmla="*/ 326577 h 1348732"/>
                <a:gd name="connsiteX1" fmla="*/ 187290 w 6921763"/>
                <a:gd name="connsiteY1" fmla="*/ 139287 h 1348732"/>
                <a:gd name="connsiteX2" fmla="*/ 3676364 w 6921763"/>
                <a:gd name="connsiteY2" fmla="*/ 111056 h 1348732"/>
                <a:gd name="connsiteX3" fmla="*/ 6766419 w 6921763"/>
                <a:gd name="connsiteY3" fmla="*/ 10699 h 1348732"/>
                <a:gd name="connsiteX4" fmla="*/ 6896559 w 6921763"/>
                <a:gd name="connsiteY4" fmla="*/ 326577 h 1348732"/>
                <a:gd name="connsiteX5" fmla="*/ 6896559 w 6921763"/>
                <a:gd name="connsiteY5" fmla="*/ 1075717 h 1348732"/>
                <a:gd name="connsiteX6" fmla="*/ 6866432 w 6921763"/>
                <a:gd name="connsiteY6" fmla="*/ 1348732 h 1348732"/>
                <a:gd name="connsiteX7" fmla="*/ 187290 w 6921763"/>
                <a:gd name="connsiteY7" fmla="*/ 1263007 h 1348732"/>
                <a:gd name="connsiteX8" fmla="*/ 0 w 6921763"/>
                <a:gd name="connsiteY8" fmla="*/ 1075717 h 1348732"/>
                <a:gd name="connsiteX9" fmla="*/ 0 w 6921763"/>
                <a:gd name="connsiteY9" fmla="*/ 326577 h 1348732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76126 w 6921763"/>
                <a:gd name="connsiteY2" fmla="*/ 53765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2747676 w 6921763"/>
                <a:gd name="connsiteY3" fmla="*/ 68053 h 1348591"/>
                <a:gd name="connsiteX4" fmla="*/ 3676364 w 6921763"/>
                <a:gd name="connsiteY4" fmla="*/ 110915 h 1348591"/>
                <a:gd name="connsiteX5" fmla="*/ 6766419 w 6921763"/>
                <a:gd name="connsiteY5" fmla="*/ 10558 h 1348591"/>
                <a:gd name="connsiteX6" fmla="*/ 6896559 w 6921763"/>
                <a:gd name="connsiteY6" fmla="*/ 326436 h 1348591"/>
                <a:gd name="connsiteX7" fmla="*/ 6896559 w 6921763"/>
                <a:gd name="connsiteY7" fmla="*/ 1075576 h 1348591"/>
                <a:gd name="connsiteX8" fmla="*/ 6866432 w 6921763"/>
                <a:gd name="connsiteY8" fmla="*/ 1348591 h 1348591"/>
                <a:gd name="connsiteX9" fmla="*/ 187290 w 6921763"/>
                <a:gd name="connsiteY9" fmla="*/ 1262866 h 1348591"/>
                <a:gd name="connsiteX10" fmla="*/ 0 w 6921763"/>
                <a:gd name="connsiteY10" fmla="*/ 1075576 h 1348591"/>
                <a:gd name="connsiteX11" fmla="*/ 0 w 6921763"/>
                <a:gd name="connsiteY11" fmla="*/ 326436 h 1348591"/>
                <a:gd name="connsiteX0" fmla="*/ 0 w 6921763"/>
                <a:gd name="connsiteY0" fmla="*/ 330924 h 1353079"/>
                <a:gd name="connsiteX1" fmla="*/ 187290 w 6921763"/>
                <a:gd name="connsiteY1" fmla="*/ 143634 h 1353079"/>
                <a:gd name="connsiteX2" fmla="*/ 1790414 w 6921763"/>
                <a:gd name="connsiteY2" fmla="*/ 143978 h 1353079"/>
                <a:gd name="connsiteX3" fmla="*/ 2747676 w 6921763"/>
                <a:gd name="connsiteY3" fmla="*/ 72541 h 1353079"/>
                <a:gd name="connsiteX4" fmla="*/ 3676364 w 6921763"/>
                <a:gd name="connsiteY4" fmla="*/ 115403 h 1353079"/>
                <a:gd name="connsiteX5" fmla="*/ 4319301 w 6921763"/>
                <a:gd name="connsiteY5" fmla="*/ 43966 h 1353079"/>
                <a:gd name="connsiteX6" fmla="*/ 6766419 w 6921763"/>
                <a:gd name="connsiteY6" fmla="*/ 15046 h 1353079"/>
                <a:gd name="connsiteX7" fmla="*/ 6896559 w 6921763"/>
                <a:gd name="connsiteY7" fmla="*/ 330924 h 1353079"/>
                <a:gd name="connsiteX8" fmla="*/ 6896559 w 6921763"/>
                <a:gd name="connsiteY8" fmla="*/ 1080064 h 1353079"/>
                <a:gd name="connsiteX9" fmla="*/ 6866432 w 6921763"/>
                <a:gd name="connsiteY9" fmla="*/ 1353079 h 1353079"/>
                <a:gd name="connsiteX10" fmla="*/ 187290 w 6921763"/>
                <a:gd name="connsiteY10" fmla="*/ 1267354 h 1353079"/>
                <a:gd name="connsiteX11" fmla="*/ 0 w 6921763"/>
                <a:gd name="connsiteY11" fmla="*/ 1080064 h 1353079"/>
                <a:gd name="connsiteX12" fmla="*/ 0 w 6921763"/>
                <a:gd name="connsiteY12" fmla="*/ 330924 h 1353079"/>
                <a:gd name="connsiteX0" fmla="*/ 0 w 6921763"/>
                <a:gd name="connsiteY0" fmla="*/ 327156 h 1349311"/>
                <a:gd name="connsiteX1" fmla="*/ 187290 w 6921763"/>
                <a:gd name="connsiteY1" fmla="*/ 139866 h 1349311"/>
                <a:gd name="connsiteX2" fmla="*/ 1790414 w 6921763"/>
                <a:gd name="connsiteY2" fmla="*/ 140210 h 1349311"/>
                <a:gd name="connsiteX3" fmla="*/ 2747676 w 6921763"/>
                <a:gd name="connsiteY3" fmla="*/ 68773 h 1349311"/>
                <a:gd name="connsiteX4" fmla="*/ 3676364 w 6921763"/>
                <a:gd name="connsiteY4" fmla="*/ 111635 h 1349311"/>
                <a:gd name="connsiteX5" fmla="*/ 4319301 w 6921763"/>
                <a:gd name="connsiteY5" fmla="*/ 40198 h 1349311"/>
                <a:gd name="connsiteX6" fmla="*/ 5076539 w 6921763"/>
                <a:gd name="connsiteY6" fmla="*/ 111635 h 1349311"/>
                <a:gd name="connsiteX7" fmla="*/ 6766419 w 6921763"/>
                <a:gd name="connsiteY7" fmla="*/ 11278 h 1349311"/>
                <a:gd name="connsiteX8" fmla="*/ 6896559 w 6921763"/>
                <a:gd name="connsiteY8" fmla="*/ 327156 h 1349311"/>
                <a:gd name="connsiteX9" fmla="*/ 6896559 w 6921763"/>
                <a:gd name="connsiteY9" fmla="*/ 1076296 h 1349311"/>
                <a:gd name="connsiteX10" fmla="*/ 6866432 w 6921763"/>
                <a:gd name="connsiteY10" fmla="*/ 1349311 h 1349311"/>
                <a:gd name="connsiteX11" fmla="*/ 187290 w 6921763"/>
                <a:gd name="connsiteY11" fmla="*/ 1263586 h 1349311"/>
                <a:gd name="connsiteX12" fmla="*/ 0 w 6921763"/>
                <a:gd name="connsiteY12" fmla="*/ 1076296 h 1349311"/>
                <a:gd name="connsiteX13" fmla="*/ 0 w 6921763"/>
                <a:gd name="connsiteY13" fmla="*/ 327156 h 1349311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187290 w 6921763"/>
                <a:gd name="connsiteY12" fmla="*/ 1276637 h 1362362"/>
                <a:gd name="connsiteX13" fmla="*/ 0 w 6921763"/>
                <a:gd name="connsiteY13" fmla="*/ 1089347 h 1362362"/>
                <a:gd name="connsiteX14" fmla="*/ 0 w 6921763"/>
                <a:gd name="connsiteY14" fmla="*/ 340207 h 1362362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918876 w 6921763"/>
                <a:gd name="connsiteY12" fmla="*/ 1224824 h 1362362"/>
                <a:gd name="connsiteX13" fmla="*/ 187290 w 6921763"/>
                <a:gd name="connsiteY13" fmla="*/ 1276637 h 1362362"/>
                <a:gd name="connsiteX14" fmla="*/ 0 w 6921763"/>
                <a:gd name="connsiteY14" fmla="*/ 1089347 h 1362362"/>
                <a:gd name="connsiteX15" fmla="*/ 0 w 6921763"/>
                <a:gd name="connsiteY15" fmla="*/ 340207 h 1362362"/>
                <a:gd name="connsiteX0" fmla="*/ 0 w 6921763"/>
                <a:gd name="connsiteY0" fmla="*/ 340207 h 1367013"/>
                <a:gd name="connsiteX1" fmla="*/ 187290 w 6921763"/>
                <a:gd name="connsiteY1" fmla="*/ 152917 h 1367013"/>
                <a:gd name="connsiteX2" fmla="*/ 1790414 w 6921763"/>
                <a:gd name="connsiteY2" fmla="*/ 153261 h 1367013"/>
                <a:gd name="connsiteX3" fmla="*/ 2747676 w 6921763"/>
                <a:gd name="connsiteY3" fmla="*/ 81824 h 1367013"/>
                <a:gd name="connsiteX4" fmla="*/ 3676364 w 6921763"/>
                <a:gd name="connsiteY4" fmla="*/ 124686 h 1367013"/>
                <a:gd name="connsiteX5" fmla="*/ 4319301 w 6921763"/>
                <a:gd name="connsiteY5" fmla="*/ 53249 h 1367013"/>
                <a:gd name="connsiteX6" fmla="*/ 5076539 w 6921763"/>
                <a:gd name="connsiteY6" fmla="*/ 124686 h 1367013"/>
                <a:gd name="connsiteX7" fmla="*/ 5919501 w 6921763"/>
                <a:gd name="connsiteY7" fmla="*/ 24674 h 1367013"/>
                <a:gd name="connsiteX8" fmla="*/ 6766419 w 6921763"/>
                <a:gd name="connsiteY8" fmla="*/ 24329 h 1367013"/>
                <a:gd name="connsiteX9" fmla="*/ 6896559 w 6921763"/>
                <a:gd name="connsiteY9" fmla="*/ 340207 h 1367013"/>
                <a:gd name="connsiteX10" fmla="*/ 6896559 w 6921763"/>
                <a:gd name="connsiteY10" fmla="*/ 1089347 h 1367013"/>
                <a:gd name="connsiteX11" fmla="*/ 6866432 w 6921763"/>
                <a:gd name="connsiteY11" fmla="*/ 1362362 h 1367013"/>
                <a:gd name="connsiteX12" fmla="*/ 1504664 w 6921763"/>
                <a:gd name="connsiteY12" fmla="*/ 1296261 h 1367013"/>
                <a:gd name="connsiteX13" fmla="*/ 918876 w 6921763"/>
                <a:gd name="connsiteY13" fmla="*/ 1224824 h 1367013"/>
                <a:gd name="connsiteX14" fmla="*/ 187290 w 6921763"/>
                <a:gd name="connsiteY14" fmla="*/ 1276637 h 1367013"/>
                <a:gd name="connsiteX15" fmla="*/ 0 w 6921763"/>
                <a:gd name="connsiteY15" fmla="*/ 1089347 h 1367013"/>
                <a:gd name="connsiteX16" fmla="*/ 0 w 6921763"/>
                <a:gd name="connsiteY16" fmla="*/ 340207 h 1367013"/>
                <a:gd name="connsiteX0" fmla="*/ 0 w 6921763"/>
                <a:gd name="connsiteY0" fmla="*/ 340207 h 1368728"/>
                <a:gd name="connsiteX1" fmla="*/ 187290 w 6921763"/>
                <a:gd name="connsiteY1" fmla="*/ 152917 h 1368728"/>
                <a:gd name="connsiteX2" fmla="*/ 1790414 w 6921763"/>
                <a:gd name="connsiteY2" fmla="*/ 153261 h 1368728"/>
                <a:gd name="connsiteX3" fmla="*/ 2747676 w 6921763"/>
                <a:gd name="connsiteY3" fmla="*/ 81824 h 1368728"/>
                <a:gd name="connsiteX4" fmla="*/ 3676364 w 6921763"/>
                <a:gd name="connsiteY4" fmla="*/ 124686 h 1368728"/>
                <a:gd name="connsiteX5" fmla="*/ 4319301 w 6921763"/>
                <a:gd name="connsiteY5" fmla="*/ 53249 h 1368728"/>
                <a:gd name="connsiteX6" fmla="*/ 5076539 w 6921763"/>
                <a:gd name="connsiteY6" fmla="*/ 124686 h 1368728"/>
                <a:gd name="connsiteX7" fmla="*/ 5919501 w 6921763"/>
                <a:gd name="connsiteY7" fmla="*/ 24674 h 1368728"/>
                <a:gd name="connsiteX8" fmla="*/ 6766419 w 6921763"/>
                <a:gd name="connsiteY8" fmla="*/ 24329 h 1368728"/>
                <a:gd name="connsiteX9" fmla="*/ 6896559 w 6921763"/>
                <a:gd name="connsiteY9" fmla="*/ 340207 h 1368728"/>
                <a:gd name="connsiteX10" fmla="*/ 6896559 w 6921763"/>
                <a:gd name="connsiteY10" fmla="*/ 1089347 h 1368728"/>
                <a:gd name="connsiteX11" fmla="*/ 6866432 w 6921763"/>
                <a:gd name="connsiteY11" fmla="*/ 1362362 h 1368728"/>
                <a:gd name="connsiteX12" fmla="*/ 2347626 w 6921763"/>
                <a:gd name="connsiteY12" fmla="*/ 1253399 h 1368728"/>
                <a:gd name="connsiteX13" fmla="*/ 1504664 w 6921763"/>
                <a:gd name="connsiteY13" fmla="*/ 1296261 h 1368728"/>
                <a:gd name="connsiteX14" fmla="*/ 918876 w 6921763"/>
                <a:gd name="connsiteY14" fmla="*/ 1224824 h 1368728"/>
                <a:gd name="connsiteX15" fmla="*/ 187290 w 6921763"/>
                <a:gd name="connsiteY15" fmla="*/ 1276637 h 1368728"/>
                <a:gd name="connsiteX16" fmla="*/ 0 w 6921763"/>
                <a:gd name="connsiteY16" fmla="*/ 1089347 h 1368728"/>
                <a:gd name="connsiteX17" fmla="*/ 0 w 6921763"/>
                <a:gd name="connsiteY17" fmla="*/ 340207 h 1368728"/>
                <a:gd name="connsiteX0" fmla="*/ 0 w 6921763"/>
                <a:gd name="connsiteY0" fmla="*/ 340207 h 1369804"/>
                <a:gd name="connsiteX1" fmla="*/ 187290 w 6921763"/>
                <a:gd name="connsiteY1" fmla="*/ 152917 h 1369804"/>
                <a:gd name="connsiteX2" fmla="*/ 1790414 w 6921763"/>
                <a:gd name="connsiteY2" fmla="*/ 153261 h 1369804"/>
                <a:gd name="connsiteX3" fmla="*/ 2747676 w 6921763"/>
                <a:gd name="connsiteY3" fmla="*/ 81824 h 1369804"/>
                <a:gd name="connsiteX4" fmla="*/ 3676364 w 6921763"/>
                <a:gd name="connsiteY4" fmla="*/ 124686 h 1369804"/>
                <a:gd name="connsiteX5" fmla="*/ 4319301 w 6921763"/>
                <a:gd name="connsiteY5" fmla="*/ 53249 h 1369804"/>
                <a:gd name="connsiteX6" fmla="*/ 5076539 w 6921763"/>
                <a:gd name="connsiteY6" fmla="*/ 124686 h 1369804"/>
                <a:gd name="connsiteX7" fmla="*/ 5919501 w 6921763"/>
                <a:gd name="connsiteY7" fmla="*/ 24674 h 1369804"/>
                <a:gd name="connsiteX8" fmla="*/ 6766419 w 6921763"/>
                <a:gd name="connsiteY8" fmla="*/ 24329 h 1369804"/>
                <a:gd name="connsiteX9" fmla="*/ 6896559 w 6921763"/>
                <a:gd name="connsiteY9" fmla="*/ 340207 h 1369804"/>
                <a:gd name="connsiteX10" fmla="*/ 6896559 w 6921763"/>
                <a:gd name="connsiteY10" fmla="*/ 1089347 h 1369804"/>
                <a:gd name="connsiteX11" fmla="*/ 6866432 w 6921763"/>
                <a:gd name="connsiteY11" fmla="*/ 1362362 h 1369804"/>
                <a:gd name="connsiteX12" fmla="*/ 2761964 w 6921763"/>
                <a:gd name="connsiteY12" fmla="*/ 1324835 h 1369804"/>
                <a:gd name="connsiteX13" fmla="*/ 2347626 w 6921763"/>
                <a:gd name="connsiteY13" fmla="*/ 1253399 h 1369804"/>
                <a:gd name="connsiteX14" fmla="*/ 1504664 w 6921763"/>
                <a:gd name="connsiteY14" fmla="*/ 1296261 h 1369804"/>
                <a:gd name="connsiteX15" fmla="*/ 918876 w 6921763"/>
                <a:gd name="connsiteY15" fmla="*/ 1224824 h 1369804"/>
                <a:gd name="connsiteX16" fmla="*/ 187290 w 6921763"/>
                <a:gd name="connsiteY16" fmla="*/ 1276637 h 1369804"/>
                <a:gd name="connsiteX17" fmla="*/ 0 w 6921763"/>
                <a:gd name="connsiteY17" fmla="*/ 1089347 h 1369804"/>
                <a:gd name="connsiteX18" fmla="*/ 0 w 6921763"/>
                <a:gd name="connsiteY18" fmla="*/ 340207 h 1369804"/>
                <a:gd name="connsiteX0" fmla="*/ 0 w 6921763"/>
                <a:gd name="connsiteY0" fmla="*/ 340207 h 1368678"/>
                <a:gd name="connsiteX1" fmla="*/ 187290 w 6921763"/>
                <a:gd name="connsiteY1" fmla="*/ 152917 h 1368678"/>
                <a:gd name="connsiteX2" fmla="*/ 1790414 w 6921763"/>
                <a:gd name="connsiteY2" fmla="*/ 153261 h 1368678"/>
                <a:gd name="connsiteX3" fmla="*/ 2747676 w 6921763"/>
                <a:gd name="connsiteY3" fmla="*/ 81824 h 1368678"/>
                <a:gd name="connsiteX4" fmla="*/ 3676364 w 6921763"/>
                <a:gd name="connsiteY4" fmla="*/ 124686 h 1368678"/>
                <a:gd name="connsiteX5" fmla="*/ 4319301 w 6921763"/>
                <a:gd name="connsiteY5" fmla="*/ 53249 h 1368678"/>
                <a:gd name="connsiteX6" fmla="*/ 5076539 w 6921763"/>
                <a:gd name="connsiteY6" fmla="*/ 124686 h 1368678"/>
                <a:gd name="connsiteX7" fmla="*/ 5919501 w 6921763"/>
                <a:gd name="connsiteY7" fmla="*/ 24674 h 1368678"/>
                <a:gd name="connsiteX8" fmla="*/ 6766419 w 6921763"/>
                <a:gd name="connsiteY8" fmla="*/ 24329 h 1368678"/>
                <a:gd name="connsiteX9" fmla="*/ 6896559 w 6921763"/>
                <a:gd name="connsiteY9" fmla="*/ 340207 h 1368678"/>
                <a:gd name="connsiteX10" fmla="*/ 6896559 w 6921763"/>
                <a:gd name="connsiteY10" fmla="*/ 1089347 h 1368678"/>
                <a:gd name="connsiteX11" fmla="*/ 6866432 w 6921763"/>
                <a:gd name="connsiteY11" fmla="*/ 1362362 h 1368678"/>
                <a:gd name="connsiteX12" fmla="*/ 3319176 w 6921763"/>
                <a:gd name="connsiteY12" fmla="*/ 1239110 h 1368678"/>
                <a:gd name="connsiteX13" fmla="*/ 2761964 w 6921763"/>
                <a:gd name="connsiteY13" fmla="*/ 1324835 h 1368678"/>
                <a:gd name="connsiteX14" fmla="*/ 2347626 w 6921763"/>
                <a:gd name="connsiteY14" fmla="*/ 1253399 h 1368678"/>
                <a:gd name="connsiteX15" fmla="*/ 1504664 w 6921763"/>
                <a:gd name="connsiteY15" fmla="*/ 1296261 h 1368678"/>
                <a:gd name="connsiteX16" fmla="*/ 918876 w 6921763"/>
                <a:gd name="connsiteY16" fmla="*/ 1224824 h 1368678"/>
                <a:gd name="connsiteX17" fmla="*/ 187290 w 6921763"/>
                <a:gd name="connsiteY17" fmla="*/ 1276637 h 1368678"/>
                <a:gd name="connsiteX18" fmla="*/ 0 w 6921763"/>
                <a:gd name="connsiteY18" fmla="*/ 1089347 h 1368678"/>
                <a:gd name="connsiteX19" fmla="*/ 0 w 6921763"/>
                <a:gd name="connsiteY19" fmla="*/ 340207 h 1368678"/>
                <a:gd name="connsiteX0" fmla="*/ 0 w 6921763"/>
                <a:gd name="connsiteY0" fmla="*/ 340207 h 1376375"/>
                <a:gd name="connsiteX1" fmla="*/ 187290 w 6921763"/>
                <a:gd name="connsiteY1" fmla="*/ 152917 h 1376375"/>
                <a:gd name="connsiteX2" fmla="*/ 1790414 w 6921763"/>
                <a:gd name="connsiteY2" fmla="*/ 153261 h 1376375"/>
                <a:gd name="connsiteX3" fmla="*/ 2747676 w 6921763"/>
                <a:gd name="connsiteY3" fmla="*/ 81824 h 1376375"/>
                <a:gd name="connsiteX4" fmla="*/ 3676364 w 6921763"/>
                <a:gd name="connsiteY4" fmla="*/ 124686 h 1376375"/>
                <a:gd name="connsiteX5" fmla="*/ 4319301 w 6921763"/>
                <a:gd name="connsiteY5" fmla="*/ 53249 h 1376375"/>
                <a:gd name="connsiteX6" fmla="*/ 5076539 w 6921763"/>
                <a:gd name="connsiteY6" fmla="*/ 124686 h 1376375"/>
                <a:gd name="connsiteX7" fmla="*/ 5919501 w 6921763"/>
                <a:gd name="connsiteY7" fmla="*/ 24674 h 1376375"/>
                <a:gd name="connsiteX8" fmla="*/ 6766419 w 6921763"/>
                <a:gd name="connsiteY8" fmla="*/ 24329 h 1376375"/>
                <a:gd name="connsiteX9" fmla="*/ 6896559 w 6921763"/>
                <a:gd name="connsiteY9" fmla="*/ 340207 h 1376375"/>
                <a:gd name="connsiteX10" fmla="*/ 6896559 w 6921763"/>
                <a:gd name="connsiteY10" fmla="*/ 1089347 h 1376375"/>
                <a:gd name="connsiteX11" fmla="*/ 6866432 w 6921763"/>
                <a:gd name="connsiteY11" fmla="*/ 1362362 h 1376375"/>
                <a:gd name="connsiteX12" fmla="*/ 4505038 w 6921763"/>
                <a:gd name="connsiteY12" fmla="*/ 1354506 h 1376375"/>
                <a:gd name="connsiteX13" fmla="*/ 3319176 w 6921763"/>
                <a:gd name="connsiteY13" fmla="*/ 1239110 h 1376375"/>
                <a:gd name="connsiteX14" fmla="*/ 2761964 w 6921763"/>
                <a:gd name="connsiteY14" fmla="*/ 1324835 h 1376375"/>
                <a:gd name="connsiteX15" fmla="*/ 2347626 w 6921763"/>
                <a:gd name="connsiteY15" fmla="*/ 1253399 h 1376375"/>
                <a:gd name="connsiteX16" fmla="*/ 1504664 w 6921763"/>
                <a:gd name="connsiteY16" fmla="*/ 1296261 h 1376375"/>
                <a:gd name="connsiteX17" fmla="*/ 918876 w 6921763"/>
                <a:gd name="connsiteY17" fmla="*/ 1224824 h 1376375"/>
                <a:gd name="connsiteX18" fmla="*/ 187290 w 6921763"/>
                <a:gd name="connsiteY18" fmla="*/ 1276637 h 1376375"/>
                <a:gd name="connsiteX19" fmla="*/ 0 w 6921763"/>
                <a:gd name="connsiteY19" fmla="*/ 1089347 h 1376375"/>
                <a:gd name="connsiteX20" fmla="*/ 0 w 6921763"/>
                <a:gd name="connsiteY20" fmla="*/ 340207 h 1376375"/>
                <a:gd name="connsiteX0" fmla="*/ 0 w 6921763"/>
                <a:gd name="connsiteY0" fmla="*/ 340207 h 1371991"/>
                <a:gd name="connsiteX1" fmla="*/ 187290 w 6921763"/>
                <a:gd name="connsiteY1" fmla="*/ 152917 h 1371991"/>
                <a:gd name="connsiteX2" fmla="*/ 1790414 w 6921763"/>
                <a:gd name="connsiteY2" fmla="*/ 153261 h 1371991"/>
                <a:gd name="connsiteX3" fmla="*/ 2747676 w 6921763"/>
                <a:gd name="connsiteY3" fmla="*/ 81824 h 1371991"/>
                <a:gd name="connsiteX4" fmla="*/ 3676364 w 6921763"/>
                <a:gd name="connsiteY4" fmla="*/ 124686 h 1371991"/>
                <a:gd name="connsiteX5" fmla="*/ 4319301 w 6921763"/>
                <a:gd name="connsiteY5" fmla="*/ 53249 h 1371991"/>
                <a:gd name="connsiteX6" fmla="*/ 5076539 w 6921763"/>
                <a:gd name="connsiteY6" fmla="*/ 124686 h 1371991"/>
                <a:gd name="connsiteX7" fmla="*/ 5919501 w 6921763"/>
                <a:gd name="connsiteY7" fmla="*/ 24674 h 1371991"/>
                <a:gd name="connsiteX8" fmla="*/ 6766419 w 6921763"/>
                <a:gd name="connsiteY8" fmla="*/ 24329 h 1371991"/>
                <a:gd name="connsiteX9" fmla="*/ 6896559 w 6921763"/>
                <a:gd name="connsiteY9" fmla="*/ 340207 h 1371991"/>
                <a:gd name="connsiteX10" fmla="*/ 6896559 w 6921763"/>
                <a:gd name="connsiteY10" fmla="*/ 1089347 h 1371991"/>
                <a:gd name="connsiteX11" fmla="*/ 6866432 w 6921763"/>
                <a:gd name="connsiteY11" fmla="*/ 1362362 h 1371991"/>
                <a:gd name="connsiteX12" fmla="*/ 5433726 w 6921763"/>
                <a:gd name="connsiteY12" fmla="*/ 1283069 h 1371991"/>
                <a:gd name="connsiteX13" fmla="*/ 4505038 w 6921763"/>
                <a:gd name="connsiteY13" fmla="*/ 1354506 h 1371991"/>
                <a:gd name="connsiteX14" fmla="*/ 3319176 w 6921763"/>
                <a:gd name="connsiteY14" fmla="*/ 1239110 h 1371991"/>
                <a:gd name="connsiteX15" fmla="*/ 2761964 w 6921763"/>
                <a:gd name="connsiteY15" fmla="*/ 1324835 h 1371991"/>
                <a:gd name="connsiteX16" fmla="*/ 2347626 w 6921763"/>
                <a:gd name="connsiteY16" fmla="*/ 1253399 h 1371991"/>
                <a:gd name="connsiteX17" fmla="*/ 1504664 w 6921763"/>
                <a:gd name="connsiteY17" fmla="*/ 1296261 h 1371991"/>
                <a:gd name="connsiteX18" fmla="*/ 918876 w 6921763"/>
                <a:gd name="connsiteY18" fmla="*/ 1224824 h 1371991"/>
                <a:gd name="connsiteX19" fmla="*/ 187290 w 6921763"/>
                <a:gd name="connsiteY19" fmla="*/ 1276637 h 1371991"/>
                <a:gd name="connsiteX20" fmla="*/ 0 w 6921763"/>
                <a:gd name="connsiteY20" fmla="*/ 1089347 h 1371991"/>
                <a:gd name="connsiteX21" fmla="*/ 0 w 6921763"/>
                <a:gd name="connsiteY21" fmla="*/ 340207 h 1371991"/>
                <a:gd name="connsiteX0" fmla="*/ 0 w 6962879"/>
                <a:gd name="connsiteY0" fmla="*/ 340207 h 1371991"/>
                <a:gd name="connsiteX1" fmla="*/ 187290 w 6962879"/>
                <a:gd name="connsiteY1" fmla="*/ 152917 h 1371991"/>
                <a:gd name="connsiteX2" fmla="*/ 1790414 w 6962879"/>
                <a:gd name="connsiteY2" fmla="*/ 153261 h 1371991"/>
                <a:gd name="connsiteX3" fmla="*/ 2747676 w 6962879"/>
                <a:gd name="connsiteY3" fmla="*/ 81824 h 1371991"/>
                <a:gd name="connsiteX4" fmla="*/ 3676364 w 6962879"/>
                <a:gd name="connsiteY4" fmla="*/ 124686 h 1371991"/>
                <a:gd name="connsiteX5" fmla="*/ 4319301 w 6962879"/>
                <a:gd name="connsiteY5" fmla="*/ 53249 h 1371991"/>
                <a:gd name="connsiteX6" fmla="*/ 5076539 w 6962879"/>
                <a:gd name="connsiteY6" fmla="*/ 124686 h 1371991"/>
                <a:gd name="connsiteX7" fmla="*/ 5919501 w 6962879"/>
                <a:gd name="connsiteY7" fmla="*/ 24674 h 1371991"/>
                <a:gd name="connsiteX8" fmla="*/ 6766419 w 6962879"/>
                <a:gd name="connsiteY8" fmla="*/ 24329 h 1371991"/>
                <a:gd name="connsiteX9" fmla="*/ 6896559 w 6962879"/>
                <a:gd name="connsiteY9" fmla="*/ 340207 h 1371991"/>
                <a:gd name="connsiteX10" fmla="*/ 6962488 w 6962879"/>
                <a:gd name="connsiteY10" fmla="*/ 825869 h 1371991"/>
                <a:gd name="connsiteX11" fmla="*/ 6896559 w 6962879"/>
                <a:gd name="connsiteY11" fmla="*/ 1089347 h 1371991"/>
                <a:gd name="connsiteX12" fmla="*/ 6866432 w 6962879"/>
                <a:gd name="connsiteY12" fmla="*/ 1362362 h 1371991"/>
                <a:gd name="connsiteX13" fmla="*/ 5433726 w 6962879"/>
                <a:gd name="connsiteY13" fmla="*/ 1283069 h 1371991"/>
                <a:gd name="connsiteX14" fmla="*/ 4505038 w 6962879"/>
                <a:gd name="connsiteY14" fmla="*/ 1354506 h 1371991"/>
                <a:gd name="connsiteX15" fmla="*/ 3319176 w 6962879"/>
                <a:gd name="connsiteY15" fmla="*/ 1239110 h 1371991"/>
                <a:gd name="connsiteX16" fmla="*/ 2761964 w 6962879"/>
                <a:gd name="connsiteY16" fmla="*/ 1324835 h 1371991"/>
                <a:gd name="connsiteX17" fmla="*/ 2347626 w 6962879"/>
                <a:gd name="connsiteY17" fmla="*/ 1253399 h 1371991"/>
                <a:gd name="connsiteX18" fmla="*/ 1504664 w 6962879"/>
                <a:gd name="connsiteY18" fmla="*/ 1296261 h 1371991"/>
                <a:gd name="connsiteX19" fmla="*/ 918876 w 6962879"/>
                <a:gd name="connsiteY19" fmla="*/ 1224824 h 1371991"/>
                <a:gd name="connsiteX20" fmla="*/ 187290 w 6962879"/>
                <a:gd name="connsiteY20" fmla="*/ 1276637 h 1371991"/>
                <a:gd name="connsiteX21" fmla="*/ 0 w 6962879"/>
                <a:gd name="connsiteY21" fmla="*/ 1089347 h 1371991"/>
                <a:gd name="connsiteX22" fmla="*/ 0 w 6962879"/>
                <a:gd name="connsiteY22" fmla="*/ 340207 h 1371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962879" h="1371991">
                  <a:moveTo>
                    <a:pt x="0" y="340207"/>
                  </a:moveTo>
                  <a:cubicBezTo>
                    <a:pt x="0" y="236770"/>
                    <a:pt x="83853" y="152917"/>
                    <a:pt x="187290" y="152917"/>
                  </a:cubicBezTo>
                  <a:cubicBezTo>
                    <a:pt x="485692" y="119378"/>
                    <a:pt x="1208902" y="157966"/>
                    <a:pt x="1790414" y="153261"/>
                  </a:cubicBezTo>
                  <a:cubicBezTo>
                    <a:pt x="2109501" y="143736"/>
                    <a:pt x="2428589" y="91349"/>
                    <a:pt x="2747676" y="81824"/>
                  </a:cubicBezTo>
                  <a:lnTo>
                    <a:pt x="3676364" y="124686"/>
                  </a:lnTo>
                  <a:cubicBezTo>
                    <a:pt x="3928776" y="127067"/>
                    <a:pt x="3804292" y="69975"/>
                    <a:pt x="4319301" y="53249"/>
                  </a:cubicBezTo>
                  <a:cubicBezTo>
                    <a:pt x="4545520" y="36580"/>
                    <a:pt x="4668686" y="129506"/>
                    <a:pt x="5076539" y="124686"/>
                  </a:cubicBezTo>
                  <a:cubicBezTo>
                    <a:pt x="5343239" y="127067"/>
                    <a:pt x="5637854" y="41400"/>
                    <a:pt x="5919501" y="24674"/>
                  </a:cubicBezTo>
                  <a:cubicBezTo>
                    <a:pt x="6201148" y="7948"/>
                    <a:pt x="6603576" y="-21116"/>
                    <a:pt x="6766419" y="24329"/>
                  </a:cubicBezTo>
                  <a:cubicBezTo>
                    <a:pt x="6869856" y="24329"/>
                    <a:pt x="6896559" y="236770"/>
                    <a:pt x="6896559" y="340207"/>
                  </a:cubicBezTo>
                  <a:cubicBezTo>
                    <a:pt x="6889960" y="502094"/>
                    <a:pt x="6969087" y="663982"/>
                    <a:pt x="6962488" y="825869"/>
                  </a:cubicBezTo>
                  <a:lnTo>
                    <a:pt x="6896559" y="1089347"/>
                  </a:lnTo>
                  <a:cubicBezTo>
                    <a:pt x="6896559" y="1192784"/>
                    <a:pt x="6969869" y="1362362"/>
                    <a:pt x="6866432" y="1362362"/>
                  </a:cubicBezTo>
                  <a:cubicBezTo>
                    <a:pt x="6613102" y="1406555"/>
                    <a:pt x="5827292" y="1284378"/>
                    <a:pt x="5433726" y="1283069"/>
                  </a:cubicBezTo>
                  <a:cubicBezTo>
                    <a:pt x="5040160" y="1281760"/>
                    <a:pt x="4847938" y="1373739"/>
                    <a:pt x="4505038" y="1354506"/>
                  </a:cubicBezTo>
                  <a:cubicBezTo>
                    <a:pt x="4162138" y="1335273"/>
                    <a:pt x="3604926" y="1225005"/>
                    <a:pt x="3319176" y="1239110"/>
                  </a:cubicBezTo>
                  <a:cubicBezTo>
                    <a:pt x="3033426" y="1253215"/>
                    <a:pt x="2902458" y="1336741"/>
                    <a:pt x="2761964" y="1324835"/>
                  </a:cubicBezTo>
                  <a:cubicBezTo>
                    <a:pt x="2621470" y="1312929"/>
                    <a:pt x="2557176" y="1243874"/>
                    <a:pt x="2347626" y="1253399"/>
                  </a:cubicBezTo>
                  <a:cubicBezTo>
                    <a:pt x="2138076" y="1262924"/>
                    <a:pt x="1718976" y="1310548"/>
                    <a:pt x="1504664" y="1296261"/>
                  </a:cubicBezTo>
                  <a:cubicBezTo>
                    <a:pt x="1290352" y="1281974"/>
                    <a:pt x="1136057" y="1216189"/>
                    <a:pt x="918876" y="1224824"/>
                  </a:cubicBezTo>
                  <a:lnTo>
                    <a:pt x="187290" y="1276637"/>
                  </a:lnTo>
                  <a:cubicBezTo>
                    <a:pt x="83853" y="1276637"/>
                    <a:pt x="0" y="1192784"/>
                    <a:pt x="0" y="1089347"/>
                  </a:cubicBezTo>
                  <a:lnTo>
                    <a:pt x="0" y="340207"/>
                  </a:lnTo>
                  <a:close/>
                </a:path>
              </a:pathLst>
            </a:custGeom>
            <a:solidFill>
              <a:schemeClr val="bg1">
                <a:alpha val="71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9594" b="42874" l="18083" r="3199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52" t="28125" r="67423" b="57083"/>
            <a:stretch/>
          </p:blipFill>
          <p:spPr>
            <a:xfrm>
              <a:off x="1660889" y="1928582"/>
              <a:ext cx="2253886" cy="1905069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5367196" y="2419451"/>
              <a:ext cx="315097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54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50 000</a:t>
              </a:r>
              <a:endPara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6" name="B"/>
          <p:cNvGrpSpPr/>
          <p:nvPr/>
        </p:nvGrpSpPr>
        <p:grpSpPr>
          <a:xfrm>
            <a:off x="2249427" y="3040641"/>
            <a:ext cx="8007680" cy="2806925"/>
            <a:chOff x="1908233" y="3063528"/>
            <a:chExt cx="8007680" cy="2806925"/>
          </a:xfrm>
        </p:grpSpPr>
        <p:sp>
          <p:nvSpPr>
            <p:cNvPr id="9" name="Rounded Rectangle 1"/>
            <p:cNvSpPr/>
            <p:nvPr/>
          </p:nvSpPr>
          <p:spPr>
            <a:xfrm>
              <a:off x="2953034" y="3765888"/>
              <a:ext cx="6962879" cy="1371991"/>
            </a:xfrm>
            <a:custGeom>
              <a:avLst/>
              <a:gdLst>
                <a:gd name="connsiteX0" fmla="*/ 0 w 6896559"/>
                <a:gd name="connsiteY0" fmla="*/ 187290 h 1123720"/>
                <a:gd name="connsiteX1" fmla="*/ 187290 w 6896559"/>
                <a:gd name="connsiteY1" fmla="*/ 0 h 1123720"/>
                <a:gd name="connsiteX2" fmla="*/ 6709269 w 6896559"/>
                <a:gd name="connsiteY2" fmla="*/ 0 h 1123720"/>
                <a:gd name="connsiteX3" fmla="*/ 6896559 w 6896559"/>
                <a:gd name="connsiteY3" fmla="*/ 187290 h 1123720"/>
                <a:gd name="connsiteX4" fmla="*/ 6896559 w 6896559"/>
                <a:gd name="connsiteY4" fmla="*/ 936430 h 1123720"/>
                <a:gd name="connsiteX5" fmla="*/ 6709269 w 6896559"/>
                <a:gd name="connsiteY5" fmla="*/ 1123720 h 1123720"/>
                <a:gd name="connsiteX6" fmla="*/ 187290 w 6896559"/>
                <a:gd name="connsiteY6" fmla="*/ 1123720 h 1123720"/>
                <a:gd name="connsiteX7" fmla="*/ 0 w 6896559"/>
                <a:gd name="connsiteY7" fmla="*/ 936430 h 1123720"/>
                <a:gd name="connsiteX8" fmla="*/ 0 w 6896559"/>
                <a:gd name="connsiteY8" fmla="*/ 187290 h 1123720"/>
                <a:gd name="connsiteX0" fmla="*/ 0 w 6896559"/>
                <a:gd name="connsiteY0" fmla="*/ 315878 h 1252308"/>
                <a:gd name="connsiteX1" fmla="*/ 187290 w 6896559"/>
                <a:gd name="connsiteY1" fmla="*/ 128588 h 1252308"/>
                <a:gd name="connsiteX2" fmla="*/ 6766419 w 6896559"/>
                <a:gd name="connsiteY2" fmla="*/ 0 h 1252308"/>
                <a:gd name="connsiteX3" fmla="*/ 6896559 w 6896559"/>
                <a:gd name="connsiteY3" fmla="*/ 315878 h 1252308"/>
                <a:gd name="connsiteX4" fmla="*/ 6896559 w 6896559"/>
                <a:gd name="connsiteY4" fmla="*/ 1065018 h 1252308"/>
                <a:gd name="connsiteX5" fmla="*/ 6709269 w 6896559"/>
                <a:gd name="connsiteY5" fmla="*/ 1252308 h 1252308"/>
                <a:gd name="connsiteX6" fmla="*/ 187290 w 6896559"/>
                <a:gd name="connsiteY6" fmla="*/ 1252308 h 1252308"/>
                <a:gd name="connsiteX7" fmla="*/ 0 w 6896559"/>
                <a:gd name="connsiteY7" fmla="*/ 1065018 h 1252308"/>
                <a:gd name="connsiteX8" fmla="*/ 0 w 6896559"/>
                <a:gd name="connsiteY8" fmla="*/ 315878 h 1252308"/>
                <a:gd name="connsiteX0" fmla="*/ 0 w 6921763"/>
                <a:gd name="connsiteY0" fmla="*/ 315878 h 1338033"/>
                <a:gd name="connsiteX1" fmla="*/ 187290 w 6921763"/>
                <a:gd name="connsiteY1" fmla="*/ 128588 h 1338033"/>
                <a:gd name="connsiteX2" fmla="*/ 6766419 w 6921763"/>
                <a:gd name="connsiteY2" fmla="*/ 0 h 1338033"/>
                <a:gd name="connsiteX3" fmla="*/ 6896559 w 6921763"/>
                <a:gd name="connsiteY3" fmla="*/ 315878 h 1338033"/>
                <a:gd name="connsiteX4" fmla="*/ 6896559 w 6921763"/>
                <a:gd name="connsiteY4" fmla="*/ 1065018 h 1338033"/>
                <a:gd name="connsiteX5" fmla="*/ 6866432 w 6921763"/>
                <a:gd name="connsiteY5" fmla="*/ 1338033 h 1338033"/>
                <a:gd name="connsiteX6" fmla="*/ 187290 w 6921763"/>
                <a:gd name="connsiteY6" fmla="*/ 1252308 h 1338033"/>
                <a:gd name="connsiteX7" fmla="*/ 0 w 6921763"/>
                <a:gd name="connsiteY7" fmla="*/ 1065018 h 1338033"/>
                <a:gd name="connsiteX8" fmla="*/ 0 w 6921763"/>
                <a:gd name="connsiteY8" fmla="*/ 315878 h 1338033"/>
                <a:gd name="connsiteX0" fmla="*/ 0 w 6921763"/>
                <a:gd name="connsiteY0" fmla="*/ 326577 h 1348732"/>
                <a:gd name="connsiteX1" fmla="*/ 187290 w 6921763"/>
                <a:gd name="connsiteY1" fmla="*/ 139287 h 1348732"/>
                <a:gd name="connsiteX2" fmla="*/ 3676364 w 6921763"/>
                <a:gd name="connsiteY2" fmla="*/ 111056 h 1348732"/>
                <a:gd name="connsiteX3" fmla="*/ 6766419 w 6921763"/>
                <a:gd name="connsiteY3" fmla="*/ 10699 h 1348732"/>
                <a:gd name="connsiteX4" fmla="*/ 6896559 w 6921763"/>
                <a:gd name="connsiteY4" fmla="*/ 326577 h 1348732"/>
                <a:gd name="connsiteX5" fmla="*/ 6896559 w 6921763"/>
                <a:gd name="connsiteY5" fmla="*/ 1075717 h 1348732"/>
                <a:gd name="connsiteX6" fmla="*/ 6866432 w 6921763"/>
                <a:gd name="connsiteY6" fmla="*/ 1348732 h 1348732"/>
                <a:gd name="connsiteX7" fmla="*/ 187290 w 6921763"/>
                <a:gd name="connsiteY7" fmla="*/ 1263007 h 1348732"/>
                <a:gd name="connsiteX8" fmla="*/ 0 w 6921763"/>
                <a:gd name="connsiteY8" fmla="*/ 1075717 h 1348732"/>
                <a:gd name="connsiteX9" fmla="*/ 0 w 6921763"/>
                <a:gd name="connsiteY9" fmla="*/ 326577 h 1348732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76126 w 6921763"/>
                <a:gd name="connsiteY2" fmla="*/ 53765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2747676 w 6921763"/>
                <a:gd name="connsiteY3" fmla="*/ 68053 h 1348591"/>
                <a:gd name="connsiteX4" fmla="*/ 3676364 w 6921763"/>
                <a:gd name="connsiteY4" fmla="*/ 110915 h 1348591"/>
                <a:gd name="connsiteX5" fmla="*/ 6766419 w 6921763"/>
                <a:gd name="connsiteY5" fmla="*/ 10558 h 1348591"/>
                <a:gd name="connsiteX6" fmla="*/ 6896559 w 6921763"/>
                <a:gd name="connsiteY6" fmla="*/ 326436 h 1348591"/>
                <a:gd name="connsiteX7" fmla="*/ 6896559 w 6921763"/>
                <a:gd name="connsiteY7" fmla="*/ 1075576 h 1348591"/>
                <a:gd name="connsiteX8" fmla="*/ 6866432 w 6921763"/>
                <a:gd name="connsiteY8" fmla="*/ 1348591 h 1348591"/>
                <a:gd name="connsiteX9" fmla="*/ 187290 w 6921763"/>
                <a:gd name="connsiteY9" fmla="*/ 1262866 h 1348591"/>
                <a:gd name="connsiteX10" fmla="*/ 0 w 6921763"/>
                <a:gd name="connsiteY10" fmla="*/ 1075576 h 1348591"/>
                <a:gd name="connsiteX11" fmla="*/ 0 w 6921763"/>
                <a:gd name="connsiteY11" fmla="*/ 326436 h 1348591"/>
                <a:gd name="connsiteX0" fmla="*/ 0 w 6921763"/>
                <a:gd name="connsiteY0" fmla="*/ 330924 h 1353079"/>
                <a:gd name="connsiteX1" fmla="*/ 187290 w 6921763"/>
                <a:gd name="connsiteY1" fmla="*/ 143634 h 1353079"/>
                <a:gd name="connsiteX2" fmla="*/ 1790414 w 6921763"/>
                <a:gd name="connsiteY2" fmla="*/ 143978 h 1353079"/>
                <a:gd name="connsiteX3" fmla="*/ 2747676 w 6921763"/>
                <a:gd name="connsiteY3" fmla="*/ 72541 h 1353079"/>
                <a:gd name="connsiteX4" fmla="*/ 3676364 w 6921763"/>
                <a:gd name="connsiteY4" fmla="*/ 115403 h 1353079"/>
                <a:gd name="connsiteX5" fmla="*/ 4319301 w 6921763"/>
                <a:gd name="connsiteY5" fmla="*/ 43966 h 1353079"/>
                <a:gd name="connsiteX6" fmla="*/ 6766419 w 6921763"/>
                <a:gd name="connsiteY6" fmla="*/ 15046 h 1353079"/>
                <a:gd name="connsiteX7" fmla="*/ 6896559 w 6921763"/>
                <a:gd name="connsiteY7" fmla="*/ 330924 h 1353079"/>
                <a:gd name="connsiteX8" fmla="*/ 6896559 w 6921763"/>
                <a:gd name="connsiteY8" fmla="*/ 1080064 h 1353079"/>
                <a:gd name="connsiteX9" fmla="*/ 6866432 w 6921763"/>
                <a:gd name="connsiteY9" fmla="*/ 1353079 h 1353079"/>
                <a:gd name="connsiteX10" fmla="*/ 187290 w 6921763"/>
                <a:gd name="connsiteY10" fmla="*/ 1267354 h 1353079"/>
                <a:gd name="connsiteX11" fmla="*/ 0 w 6921763"/>
                <a:gd name="connsiteY11" fmla="*/ 1080064 h 1353079"/>
                <a:gd name="connsiteX12" fmla="*/ 0 w 6921763"/>
                <a:gd name="connsiteY12" fmla="*/ 330924 h 1353079"/>
                <a:gd name="connsiteX0" fmla="*/ 0 w 6921763"/>
                <a:gd name="connsiteY0" fmla="*/ 327156 h 1349311"/>
                <a:gd name="connsiteX1" fmla="*/ 187290 w 6921763"/>
                <a:gd name="connsiteY1" fmla="*/ 139866 h 1349311"/>
                <a:gd name="connsiteX2" fmla="*/ 1790414 w 6921763"/>
                <a:gd name="connsiteY2" fmla="*/ 140210 h 1349311"/>
                <a:gd name="connsiteX3" fmla="*/ 2747676 w 6921763"/>
                <a:gd name="connsiteY3" fmla="*/ 68773 h 1349311"/>
                <a:gd name="connsiteX4" fmla="*/ 3676364 w 6921763"/>
                <a:gd name="connsiteY4" fmla="*/ 111635 h 1349311"/>
                <a:gd name="connsiteX5" fmla="*/ 4319301 w 6921763"/>
                <a:gd name="connsiteY5" fmla="*/ 40198 h 1349311"/>
                <a:gd name="connsiteX6" fmla="*/ 5076539 w 6921763"/>
                <a:gd name="connsiteY6" fmla="*/ 111635 h 1349311"/>
                <a:gd name="connsiteX7" fmla="*/ 6766419 w 6921763"/>
                <a:gd name="connsiteY7" fmla="*/ 11278 h 1349311"/>
                <a:gd name="connsiteX8" fmla="*/ 6896559 w 6921763"/>
                <a:gd name="connsiteY8" fmla="*/ 327156 h 1349311"/>
                <a:gd name="connsiteX9" fmla="*/ 6896559 w 6921763"/>
                <a:gd name="connsiteY9" fmla="*/ 1076296 h 1349311"/>
                <a:gd name="connsiteX10" fmla="*/ 6866432 w 6921763"/>
                <a:gd name="connsiteY10" fmla="*/ 1349311 h 1349311"/>
                <a:gd name="connsiteX11" fmla="*/ 187290 w 6921763"/>
                <a:gd name="connsiteY11" fmla="*/ 1263586 h 1349311"/>
                <a:gd name="connsiteX12" fmla="*/ 0 w 6921763"/>
                <a:gd name="connsiteY12" fmla="*/ 1076296 h 1349311"/>
                <a:gd name="connsiteX13" fmla="*/ 0 w 6921763"/>
                <a:gd name="connsiteY13" fmla="*/ 327156 h 1349311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187290 w 6921763"/>
                <a:gd name="connsiteY12" fmla="*/ 1276637 h 1362362"/>
                <a:gd name="connsiteX13" fmla="*/ 0 w 6921763"/>
                <a:gd name="connsiteY13" fmla="*/ 1089347 h 1362362"/>
                <a:gd name="connsiteX14" fmla="*/ 0 w 6921763"/>
                <a:gd name="connsiteY14" fmla="*/ 340207 h 1362362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918876 w 6921763"/>
                <a:gd name="connsiteY12" fmla="*/ 1224824 h 1362362"/>
                <a:gd name="connsiteX13" fmla="*/ 187290 w 6921763"/>
                <a:gd name="connsiteY13" fmla="*/ 1276637 h 1362362"/>
                <a:gd name="connsiteX14" fmla="*/ 0 w 6921763"/>
                <a:gd name="connsiteY14" fmla="*/ 1089347 h 1362362"/>
                <a:gd name="connsiteX15" fmla="*/ 0 w 6921763"/>
                <a:gd name="connsiteY15" fmla="*/ 340207 h 1362362"/>
                <a:gd name="connsiteX0" fmla="*/ 0 w 6921763"/>
                <a:gd name="connsiteY0" fmla="*/ 340207 h 1367013"/>
                <a:gd name="connsiteX1" fmla="*/ 187290 w 6921763"/>
                <a:gd name="connsiteY1" fmla="*/ 152917 h 1367013"/>
                <a:gd name="connsiteX2" fmla="*/ 1790414 w 6921763"/>
                <a:gd name="connsiteY2" fmla="*/ 153261 h 1367013"/>
                <a:gd name="connsiteX3" fmla="*/ 2747676 w 6921763"/>
                <a:gd name="connsiteY3" fmla="*/ 81824 h 1367013"/>
                <a:gd name="connsiteX4" fmla="*/ 3676364 w 6921763"/>
                <a:gd name="connsiteY4" fmla="*/ 124686 h 1367013"/>
                <a:gd name="connsiteX5" fmla="*/ 4319301 w 6921763"/>
                <a:gd name="connsiteY5" fmla="*/ 53249 h 1367013"/>
                <a:gd name="connsiteX6" fmla="*/ 5076539 w 6921763"/>
                <a:gd name="connsiteY6" fmla="*/ 124686 h 1367013"/>
                <a:gd name="connsiteX7" fmla="*/ 5919501 w 6921763"/>
                <a:gd name="connsiteY7" fmla="*/ 24674 h 1367013"/>
                <a:gd name="connsiteX8" fmla="*/ 6766419 w 6921763"/>
                <a:gd name="connsiteY8" fmla="*/ 24329 h 1367013"/>
                <a:gd name="connsiteX9" fmla="*/ 6896559 w 6921763"/>
                <a:gd name="connsiteY9" fmla="*/ 340207 h 1367013"/>
                <a:gd name="connsiteX10" fmla="*/ 6896559 w 6921763"/>
                <a:gd name="connsiteY10" fmla="*/ 1089347 h 1367013"/>
                <a:gd name="connsiteX11" fmla="*/ 6866432 w 6921763"/>
                <a:gd name="connsiteY11" fmla="*/ 1362362 h 1367013"/>
                <a:gd name="connsiteX12" fmla="*/ 1504664 w 6921763"/>
                <a:gd name="connsiteY12" fmla="*/ 1296261 h 1367013"/>
                <a:gd name="connsiteX13" fmla="*/ 918876 w 6921763"/>
                <a:gd name="connsiteY13" fmla="*/ 1224824 h 1367013"/>
                <a:gd name="connsiteX14" fmla="*/ 187290 w 6921763"/>
                <a:gd name="connsiteY14" fmla="*/ 1276637 h 1367013"/>
                <a:gd name="connsiteX15" fmla="*/ 0 w 6921763"/>
                <a:gd name="connsiteY15" fmla="*/ 1089347 h 1367013"/>
                <a:gd name="connsiteX16" fmla="*/ 0 w 6921763"/>
                <a:gd name="connsiteY16" fmla="*/ 340207 h 1367013"/>
                <a:gd name="connsiteX0" fmla="*/ 0 w 6921763"/>
                <a:gd name="connsiteY0" fmla="*/ 340207 h 1368728"/>
                <a:gd name="connsiteX1" fmla="*/ 187290 w 6921763"/>
                <a:gd name="connsiteY1" fmla="*/ 152917 h 1368728"/>
                <a:gd name="connsiteX2" fmla="*/ 1790414 w 6921763"/>
                <a:gd name="connsiteY2" fmla="*/ 153261 h 1368728"/>
                <a:gd name="connsiteX3" fmla="*/ 2747676 w 6921763"/>
                <a:gd name="connsiteY3" fmla="*/ 81824 h 1368728"/>
                <a:gd name="connsiteX4" fmla="*/ 3676364 w 6921763"/>
                <a:gd name="connsiteY4" fmla="*/ 124686 h 1368728"/>
                <a:gd name="connsiteX5" fmla="*/ 4319301 w 6921763"/>
                <a:gd name="connsiteY5" fmla="*/ 53249 h 1368728"/>
                <a:gd name="connsiteX6" fmla="*/ 5076539 w 6921763"/>
                <a:gd name="connsiteY6" fmla="*/ 124686 h 1368728"/>
                <a:gd name="connsiteX7" fmla="*/ 5919501 w 6921763"/>
                <a:gd name="connsiteY7" fmla="*/ 24674 h 1368728"/>
                <a:gd name="connsiteX8" fmla="*/ 6766419 w 6921763"/>
                <a:gd name="connsiteY8" fmla="*/ 24329 h 1368728"/>
                <a:gd name="connsiteX9" fmla="*/ 6896559 w 6921763"/>
                <a:gd name="connsiteY9" fmla="*/ 340207 h 1368728"/>
                <a:gd name="connsiteX10" fmla="*/ 6896559 w 6921763"/>
                <a:gd name="connsiteY10" fmla="*/ 1089347 h 1368728"/>
                <a:gd name="connsiteX11" fmla="*/ 6866432 w 6921763"/>
                <a:gd name="connsiteY11" fmla="*/ 1362362 h 1368728"/>
                <a:gd name="connsiteX12" fmla="*/ 2347626 w 6921763"/>
                <a:gd name="connsiteY12" fmla="*/ 1253399 h 1368728"/>
                <a:gd name="connsiteX13" fmla="*/ 1504664 w 6921763"/>
                <a:gd name="connsiteY13" fmla="*/ 1296261 h 1368728"/>
                <a:gd name="connsiteX14" fmla="*/ 918876 w 6921763"/>
                <a:gd name="connsiteY14" fmla="*/ 1224824 h 1368728"/>
                <a:gd name="connsiteX15" fmla="*/ 187290 w 6921763"/>
                <a:gd name="connsiteY15" fmla="*/ 1276637 h 1368728"/>
                <a:gd name="connsiteX16" fmla="*/ 0 w 6921763"/>
                <a:gd name="connsiteY16" fmla="*/ 1089347 h 1368728"/>
                <a:gd name="connsiteX17" fmla="*/ 0 w 6921763"/>
                <a:gd name="connsiteY17" fmla="*/ 340207 h 1368728"/>
                <a:gd name="connsiteX0" fmla="*/ 0 w 6921763"/>
                <a:gd name="connsiteY0" fmla="*/ 340207 h 1369804"/>
                <a:gd name="connsiteX1" fmla="*/ 187290 w 6921763"/>
                <a:gd name="connsiteY1" fmla="*/ 152917 h 1369804"/>
                <a:gd name="connsiteX2" fmla="*/ 1790414 w 6921763"/>
                <a:gd name="connsiteY2" fmla="*/ 153261 h 1369804"/>
                <a:gd name="connsiteX3" fmla="*/ 2747676 w 6921763"/>
                <a:gd name="connsiteY3" fmla="*/ 81824 h 1369804"/>
                <a:gd name="connsiteX4" fmla="*/ 3676364 w 6921763"/>
                <a:gd name="connsiteY4" fmla="*/ 124686 h 1369804"/>
                <a:gd name="connsiteX5" fmla="*/ 4319301 w 6921763"/>
                <a:gd name="connsiteY5" fmla="*/ 53249 h 1369804"/>
                <a:gd name="connsiteX6" fmla="*/ 5076539 w 6921763"/>
                <a:gd name="connsiteY6" fmla="*/ 124686 h 1369804"/>
                <a:gd name="connsiteX7" fmla="*/ 5919501 w 6921763"/>
                <a:gd name="connsiteY7" fmla="*/ 24674 h 1369804"/>
                <a:gd name="connsiteX8" fmla="*/ 6766419 w 6921763"/>
                <a:gd name="connsiteY8" fmla="*/ 24329 h 1369804"/>
                <a:gd name="connsiteX9" fmla="*/ 6896559 w 6921763"/>
                <a:gd name="connsiteY9" fmla="*/ 340207 h 1369804"/>
                <a:gd name="connsiteX10" fmla="*/ 6896559 w 6921763"/>
                <a:gd name="connsiteY10" fmla="*/ 1089347 h 1369804"/>
                <a:gd name="connsiteX11" fmla="*/ 6866432 w 6921763"/>
                <a:gd name="connsiteY11" fmla="*/ 1362362 h 1369804"/>
                <a:gd name="connsiteX12" fmla="*/ 2761964 w 6921763"/>
                <a:gd name="connsiteY12" fmla="*/ 1324835 h 1369804"/>
                <a:gd name="connsiteX13" fmla="*/ 2347626 w 6921763"/>
                <a:gd name="connsiteY13" fmla="*/ 1253399 h 1369804"/>
                <a:gd name="connsiteX14" fmla="*/ 1504664 w 6921763"/>
                <a:gd name="connsiteY14" fmla="*/ 1296261 h 1369804"/>
                <a:gd name="connsiteX15" fmla="*/ 918876 w 6921763"/>
                <a:gd name="connsiteY15" fmla="*/ 1224824 h 1369804"/>
                <a:gd name="connsiteX16" fmla="*/ 187290 w 6921763"/>
                <a:gd name="connsiteY16" fmla="*/ 1276637 h 1369804"/>
                <a:gd name="connsiteX17" fmla="*/ 0 w 6921763"/>
                <a:gd name="connsiteY17" fmla="*/ 1089347 h 1369804"/>
                <a:gd name="connsiteX18" fmla="*/ 0 w 6921763"/>
                <a:gd name="connsiteY18" fmla="*/ 340207 h 1369804"/>
                <a:gd name="connsiteX0" fmla="*/ 0 w 6921763"/>
                <a:gd name="connsiteY0" fmla="*/ 340207 h 1368678"/>
                <a:gd name="connsiteX1" fmla="*/ 187290 w 6921763"/>
                <a:gd name="connsiteY1" fmla="*/ 152917 h 1368678"/>
                <a:gd name="connsiteX2" fmla="*/ 1790414 w 6921763"/>
                <a:gd name="connsiteY2" fmla="*/ 153261 h 1368678"/>
                <a:gd name="connsiteX3" fmla="*/ 2747676 w 6921763"/>
                <a:gd name="connsiteY3" fmla="*/ 81824 h 1368678"/>
                <a:gd name="connsiteX4" fmla="*/ 3676364 w 6921763"/>
                <a:gd name="connsiteY4" fmla="*/ 124686 h 1368678"/>
                <a:gd name="connsiteX5" fmla="*/ 4319301 w 6921763"/>
                <a:gd name="connsiteY5" fmla="*/ 53249 h 1368678"/>
                <a:gd name="connsiteX6" fmla="*/ 5076539 w 6921763"/>
                <a:gd name="connsiteY6" fmla="*/ 124686 h 1368678"/>
                <a:gd name="connsiteX7" fmla="*/ 5919501 w 6921763"/>
                <a:gd name="connsiteY7" fmla="*/ 24674 h 1368678"/>
                <a:gd name="connsiteX8" fmla="*/ 6766419 w 6921763"/>
                <a:gd name="connsiteY8" fmla="*/ 24329 h 1368678"/>
                <a:gd name="connsiteX9" fmla="*/ 6896559 w 6921763"/>
                <a:gd name="connsiteY9" fmla="*/ 340207 h 1368678"/>
                <a:gd name="connsiteX10" fmla="*/ 6896559 w 6921763"/>
                <a:gd name="connsiteY10" fmla="*/ 1089347 h 1368678"/>
                <a:gd name="connsiteX11" fmla="*/ 6866432 w 6921763"/>
                <a:gd name="connsiteY11" fmla="*/ 1362362 h 1368678"/>
                <a:gd name="connsiteX12" fmla="*/ 3319176 w 6921763"/>
                <a:gd name="connsiteY12" fmla="*/ 1239110 h 1368678"/>
                <a:gd name="connsiteX13" fmla="*/ 2761964 w 6921763"/>
                <a:gd name="connsiteY13" fmla="*/ 1324835 h 1368678"/>
                <a:gd name="connsiteX14" fmla="*/ 2347626 w 6921763"/>
                <a:gd name="connsiteY14" fmla="*/ 1253399 h 1368678"/>
                <a:gd name="connsiteX15" fmla="*/ 1504664 w 6921763"/>
                <a:gd name="connsiteY15" fmla="*/ 1296261 h 1368678"/>
                <a:gd name="connsiteX16" fmla="*/ 918876 w 6921763"/>
                <a:gd name="connsiteY16" fmla="*/ 1224824 h 1368678"/>
                <a:gd name="connsiteX17" fmla="*/ 187290 w 6921763"/>
                <a:gd name="connsiteY17" fmla="*/ 1276637 h 1368678"/>
                <a:gd name="connsiteX18" fmla="*/ 0 w 6921763"/>
                <a:gd name="connsiteY18" fmla="*/ 1089347 h 1368678"/>
                <a:gd name="connsiteX19" fmla="*/ 0 w 6921763"/>
                <a:gd name="connsiteY19" fmla="*/ 340207 h 1368678"/>
                <a:gd name="connsiteX0" fmla="*/ 0 w 6921763"/>
                <a:gd name="connsiteY0" fmla="*/ 340207 h 1376375"/>
                <a:gd name="connsiteX1" fmla="*/ 187290 w 6921763"/>
                <a:gd name="connsiteY1" fmla="*/ 152917 h 1376375"/>
                <a:gd name="connsiteX2" fmla="*/ 1790414 w 6921763"/>
                <a:gd name="connsiteY2" fmla="*/ 153261 h 1376375"/>
                <a:gd name="connsiteX3" fmla="*/ 2747676 w 6921763"/>
                <a:gd name="connsiteY3" fmla="*/ 81824 h 1376375"/>
                <a:gd name="connsiteX4" fmla="*/ 3676364 w 6921763"/>
                <a:gd name="connsiteY4" fmla="*/ 124686 h 1376375"/>
                <a:gd name="connsiteX5" fmla="*/ 4319301 w 6921763"/>
                <a:gd name="connsiteY5" fmla="*/ 53249 h 1376375"/>
                <a:gd name="connsiteX6" fmla="*/ 5076539 w 6921763"/>
                <a:gd name="connsiteY6" fmla="*/ 124686 h 1376375"/>
                <a:gd name="connsiteX7" fmla="*/ 5919501 w 6921763"/>
                <a:gd name="connsiteY7" fmla="*/ 24674 h 1376375"/>
                <a:gd name="connsiteX8" fmla="*/ 6766419 w 6921763"/>
                <a:gd name="connsiteY8" fmla="*/ 24329 h 1376375"/>
                <a:gd name="connsiteX9" fmla="*/ 6896559 w 6921763"/>
                <a:gd name="connsiteY9" fmla="*/ 340207 h 1376375"/>
                <a:gd name="connsiteX10" fmla="*/ 6896559 w 6921763"/>
                <a:gd name="connsiteY10" fmla="*/ 1089347 h 1376375"/>
                <a:gd name="connsiteX11" fmla="*/ 6866432 w 6921763"/>
                <a:gd name="connsiteY11" fmla="*/ 1362362 h 1376375"/>
                <a:gd name="connsiteX12" fmla="*/ 4505038 w 6921763"/>
                <a:gd name="connsiteY12" fmla="*/ 1354506 h 1376375"/>
                <a:gd name="connsiteX13" fmla="*/ 3319176 w 6921763"/>
                <a:gd name="connsiteY13" fmla="*/ 1239110 h 1376375"/>
                <a:gd name="connsiteX14" fmla="*/ 2761964 w 6921763"/>
                <a:gd name="connsiteY14" fmla="*/ 1324835 h 1376375"/>
                <a:gd name="connsiteX15" fmla="*/ 2347626 w 6921763"/>
                <a:gd name="connsiteY15" fmla="*/ 1253399 h 1376375"/>
                <a:gd name="connsiteX16" fmla="*/ 1504664 w 6921763"/>
                <a:gd name="connsiteY16" fmla="*/ 1296261 h 1376375"/>
                <a:gd name="connsiteX17" fmla="*/ 918876 w 6921763"/>
                <a:gd name="connsiteY17" fmla="*/ 1224824 h 1376375"/>
                <a:gd name="connsiteX18" fmla="*/ 187290 w 6921763"/>
                <a:gd name="connsiteY18" fmla="*/ 1276637 h 1376375"/>
                <a:gd name="connsiteX19" fmla="*/ 0 w 6921763"/>
                <a:gd name="connsiteY19" fmla="*/ 1089347 h 1376375"/>
                <a:gd name="connsiteX20" fmla="*/ 0 w 6921763"/>
                <a:gd name="connsiteY20" fmla="*/ 340207 h 1376375"/>
                <a:gd name="connsiteX0" fmla="*/ 0 w 6921763"/>
                <a:gd name="connsiteY0" fmla="*/ 340207 h 1371991"/>
                <a:gd name="connsiteX1" fmla="*/ 187290 w 6921763"/>
                <a:gd name="connsiteY1" fmla="*/ 152917 h 1371991"/>
                <a:gd name="connsiteX2" fmla="*/ 1790414 w 6921763"/>
                <a:gd name="connsiteY2" fmla="*/ 153261 h 1371991"/>
                <a:gd name="connsiteX3" fmla="*/ 2747676 w 6921763"/>
                <a:gd name="connsiteY3" fmla="*/ 81824 h 1371991"/>
                <a:gd name="connsiteX4" fmla="*/ 3676364 w 6921763"/>
                <a:gd name="connsiteY4" fmla="*/ 124686 h 1371991"/>
                <a:gd name="connsiteX5" fmla="*/ 4319301 w 6921763"/>
                <a:gd name="connsiteY5" fmla="*/ 53249 h 1371991"/>
                <a:gd name="connsiteX6" fmla="*/ 5076539 w 6921763"/>
                <a:gd name="connsiteY6" fmla="*/ 124686 h 1371991"/>
                <a:gd name="connsiteX7" fmla="*/ 5919501 w 6921763"/>
                <a:gd name="connsiteY7" fmla="*/ 24674 h 1371991"/>
                <a:gd name="connsiteX8" fmla="*/ 6766419 w 6921763"/>
                <a:gd name="connsiteY8" fmla="*/ 24329 h 1371991"/>
                <a:gd name="connsiteX9" fmla="*/ 6896559 w 6921763"/>
                <a:gd name="connsiteY9" fmla="*/ 340207 h 1371991"/>
                <a:gd name="connsiteX10" fmla="*/ 6896559 w 6921763"/>
                <a:gd name="connsiteY10" fmla="*/ 1089347 h 1371991"/>
                <a:gd name="connsiteX11" fmla="*/ 6866432 w 6921763"/>
                <a:gd name="connsiteY11" fmla="*/ 1362362 h 1371991"/>
                <a:gd name="connsiteX12" fmla="*/ 5433726 w 6921763"/>
                <a:gd name="connsiteY12" fmla="*/ 1283069 h 1371991"/>
                <a:gd name="connsiteX13" fmla="*/ 4505038 w 6921763"/>
                <a:gd name="connsiteY13" fmla="*/ 1354506 h 1371991"/>
                <a:gd name="connsiteX14" fmla="*/ 3319176 w 6921763"/>
                <a:gd name="connsiteY14" fmla="*/ 1239110 h 1371991"/>
                <a:gd name="connsiteX15" fmla="*/ 2761964 w 6921763"/>
                <a:gd name="connsiteY15" fmla="*/ 1324835 h 1371991"/>
                <a:gd name="connsiteX16" fmla="*/ 2347626 w 6921763"/>
                <a:gd name="connsiteY16" fmla="*/ 1253399 h 1371991"/>
                <a:gd name="connsiteX17" fmla="*/ 1504664 w 6921763"/>
                <a:gd name="connsiteY17" fmla="*/ 1296261 h 1371991"/>
                <a:gd name="connsiteX18" fmla="*/ 918876 w 6921763"/>
                <a:gd name="connsiteY18" fmla="*/ 1224824 h 1371991"/>
                <a:gd name="connsiteX19" fmla="*/ 187290 w 6921763"/>
                <a:gd name="connsiteY19" fmla="*/ 1276637 h 1371991"/>
                <a:gd name="connsiteX20" fmla="*/ 0 w 6921763"/>
                <a:gd name="connsiteY20" fmla="*/ 1089347 h 1371991"/>
                <a:gd name="connsiteX21" fmla="*/ 0 w 6921763"/>
                <a:gd name="connsiteY21" fmla="*/ 340207 h 1371991"/>
                <a:gd name="connsiteX0" fmla="*/ 0 w 6962879"/>
                <a:gd name="connsiteY0" fmla="*/ 340207 h 1371991"/>
                <a:gd name="connsiteX1" fmla="*/ 187290 w 6962879"/>
                <a:gd name="connsiteY1" fmla="*/ 152917 h 1371991"/>
                <a:gd name="connsiteX2" fmla="*/ 1790414 w 6962879"/>
                <a:gd name="connsiteY2" fmla="*/ 153261 h 1371991"/>
                <a:gd name="connsiteX3" fmla="*/ 2747676 w 6962879"/>
                <a:gd name="connsiteY3" fmla="*/ 81824 h 1371991"/>
                <a:gd name="connsiteX4" fmla="*/ 3676364 w 6962879"/>
                <a:gd name="connsiteY4" fmla="*/ 124686 h 1371991"/>
                <a:gd name="connsiteX5" fmla="*/ 4319301 w 6962879"/>
                <a:gd name="connsiteY5" fmla="*/ 53249 h 1371991"/>
                <a:gd name="connsiteX6" fmla="*/ 5076539 w 6962879"/>
                <a:gd name="connsiteY6" fmla="*/ 124686 h 1371991"/>
                <a:gd name="connsiteX7" fmla="*/ 5919501 w 6962879"/>
                <a:gd name="connsiteY7" fmla="*/ 24674 h 1371991"/>
                <a:gd name="connsiteX8" fmla="*/ 6766419 w 6962879"/>
                <a:gd name="connsiteY8" fmla="*/ 24329 h 1371991"/>
                <a:gd name="connsiteX9" fmla="*/ 6896559 w 6962879"/>
                <a:gd name="connsiteY9" fmla="*/ 340207 h 1371991"/>
                <a:gd name="connsiteX10" fmla="*/ 6962488 w 6962879"/>
                <a:gd name="connsiteY10" fmla="*/ 825869 h 1371991"/>
                <a:gd name="connsiteX11" fmla="*/ 6896559 w 6962879"/>
                <a:gd name="connsiteY11" fmla="*/ 1089347 h 1371991"/>
                <a:gd name="connsiteX12" fmla="*/ 6866432 w 6962879"/>
                <a:gd name="connsiteY12" fmla="*/ 1362362 h 1371991"/>
                <a:gd name="connsiteX13" fmla="*/ 5433726 w 6962879"/>
                <a:gd name="connsiteY13" fmla="*/ 1283069 h 1371991"/>
                <a:gd name="connsiteX14" fmla="*/ 4505038 w 6962879"/>
                <a:gd name="connsiteY14" fmla="*/ 1354506 h 1371991"/>
                <a:gd name="connsiteX15" fmla="*/ 3319176 w 6962879"/>
                <a:gd name="connsiteY15" fmla="*/ 1239110 h 1371991"/>
                <a:gd name="connsiteX16" fmla="*/ 2761964 w 6962879"/>
                <a:gd name="connsiteY16" fmla="*/ 1324835 h 1371991"/>
                <a:gd name="connsiteX17" fmla="*/ 2347626 w 6962879"/>
                <a:gd name="connsiteY17" fmla="*/ 1253399 h 1371991"/>
                <a:gd name="connsiteX18" fmla="*/ 1504664 w 6962879"/>
                <a:gd name="connsiteY18" fmla="*/ 1296261 h 1371991"/>
                <a:gd name="connsiteX19" fmla="*/ 918876 w 6962879"/>
                <a:gd name="connsiteY19" fmla="*/ 1224824 h 1371991"/>
                <a:gd name="connsiteX20" fmla="*/ 187290 w 6962879"/>
                <a:gd name="connsiteY20" fmla="*/ 1276637 h 1371991"/>
                <a:gd name="connsiteX21" fmla="*/ 0 w 6962879"/>
                <a:gd name="connsiteY21" fmla="*/ 1089347 h 1371991"/>
                <a:gd name="connsiteX22" fmla="*/ 0 w 6962879"/>
                <a:gd name="connsiteY22" fmla="*/ 340207 h 1371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962879" h="1371991">
                  <a:moveTo>
                    <a:pt x="0" y="340207"/>
                  </a:moveTo>
                  <a:cubicBezTo>
                    <a:pt x="0" y="236770"/>
                    <a:pt x="83853" y="152917"/>
                    <a:pt x="187290" y="152917"/>
                  </a:cubicBezTo>
                  <a:cubicBezTo>
                    <a:pt x="485692" y="119378"/>
                    <a:pt x="1208902" y="157966"/>
                    <a:pt x="1790414" y="153261"/>
                  </a:cubicBezTo>
                  <a:cubicBezTo>
                    <a:pt x="2109501" y="143736"/>
                    <a:pt x="2428589" y="91349"/>
                    <a:pt x="2747676" y="81824"/>
                  </a:cubicBezTo>
                  <a:lnTo>
                    <a:pt x="3676364" y="124686"/>
                  </a:lnTo>
                  <a:cubicBezTo>
                    <a:pt x="3928776" y="127067"/>
                    <a:pt x="3804292" y="69975"/>
                    <a:pt x="4319301" y="53249"/>
                  </a:cubicBezTo>
                  <a:cubicBezTo>
                    <a:pt x="4545520" y="36580"/>
                    <a:pt x="4668686" y="129506"/>
                    <a:pt x="5076539" y="124686"/>
                  </a:cubicBezTo>
                  <a:cubicBezTo>
                    <a:pt x="5343239" y="127067"/>
                    <a:pt x="5637854" y="41400"/>
                    <a:pt x="5919501" y="24674"/>
                  </a:cubicBezTo>
                  <a:cubicBezTo>
                    <a:pt x="6201148" y="7948"/>
                    <a:pt x="6603576" y="-21116"/>
                    <a:pt x="6766419" y="24329"/>
                  </a:cubicBezTo>
                  <a:cubicBezTo>
                    <a:pt x="6869856" y="24329"/>
                    <a:pt x="6896559" y="236770"/>
                    <a:pt x="6896559" y="340207"/>
                  </a:cubicBezTo>
                  <a:cubicBezTo>
                    <a:pt x="6889960" y="502094"/>
                    <a:pt x="6969087" y="663982"/>
                    <a:pt x="6962488" y="825869"/>
                  </a:cubicBezTo>
                  <a:lnTo>
                    <a:pt x="6896559" y="1089347"/>
                  </a:lnTo>
                  <a:cubicBezTo>
                    <a:pt x="6896559" y="1192784"/>
                    <a:pt x="6969869" y="1362362"/>
                    <a:pt x="6866432" y="1362362"/>
                  </a:cubicBezTo>
                  <a:cubicBezTo>
                    <a:pt x="6613102" y="1406555"/>
                    <a:pt x="5827292" y="1284378"/>
                    <a:pt x="5433726" y="1283069"/>
                  </a:cubicBezTo>
                  <a:cubicBezTo>
                    <a:pt x="5040160" y="1281760"/>
                    <a:pt x="4847938" y="1373739"/>
                    <a:pt x="4505038" y="1354506"/>
                  </a:cubicBezTo>
                  <a:cubicBezTo>
                    <a:pt x="4162138" y="1335273"/>
                    <a:pt x="3604926" y="1225005"/>
                    <a:pt x="3319176" y="1239110"/>
                  </a:cubicBezTo>
                  <a:cubicBezTo>
                    <a:pt x="3033426" y="1253215"/>
                    <a:pt x="2902458" y="1336741"/>
                    <a:pt x="2761964" y="1324835"/>
                  </a:cubicBezTo>
                  <a:cubicBezTo>
                    <a:pt x="2621470" y="1312929"/>
                    <a:pt x="2557176" y="1243874"/>
                    <a:pt x="2347626" y="1253399"/>
                  </a:cubicBezTo>
                  <a:cubicBezTo>
                    <a:pt x="2138076" y="1262924"/>
                    <a:pt x="1718976" y="1310548"/>
                    <a:pt x="1504664" y="1296261"/>
                  </a:cubicBezTo>
                  <a:cubicBezTo>
                    <a:pt x="1290352" y="1281974"/>
                    <a:pt x="1136057" y="1216189"/>
                    <a:pt x="918876" y="1224824"/>
                  </a:cubicBezTo>
                  <a:lnTo>
                    <a:pt x="187290" y="1276637"/>
                  </a:lnTo>
                  <a:cubicBezTo>
                    <a:pt x="83853" y="1276637"/>
                    <a:pt x="0" y="1192784"/>
                    <a:pt x="0" y="1089347"/>
                  </a:cubicBezTo>
                  <a:lnTo>
                    <a:pt x="0" y="340207"/>
                  </a:lnTo>
                  <a:close/>
                </a:path>
              </a:pathLst>
            </a:custGeom>
            <a:solidFill>
              <a:schemeClr val="bg1">
                <a:alpha val="71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8958" b="43958" l="47774" r="5774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528" t="27083" r="41009" b="54167"/>
            <a:stretch/>
          </p:blipFill>
          <p:spPr>
            <a:xfrm>
              <a:off x="1908233" y="3063528"/>
              <a:ext cx="2089601" cy="2806925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5543522" y="4005325"/>
              <a:ext cx="213455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5 000</a:t>
              </a:r>
            </a:p>
          </p:txBody>
        </p:sp>
      </p:grpSp>
      <p:grpSp>
        <p:nvGrpSpPr>
          <p:cNvPr id="17" name="C"/>
          <p:cNvGrpSpPr/>
          <p:nvPr/>
        </p:nvGrpSpPr>
        <p:grpSpPr>
          <a:xfrm>
            <a:off x="2521807" y="5143499"/>
            <a:ext cx="7735300" cy="1714501"/>
            <a:chOff x="2180613" y="5143499"/>
            <a:chExt cx="7735300" cy="1714501"/>
          </a:xfrm>
        </p:grpSpPr>
        <p:sp>
          <p:nvSpPr>
            <p:cNvPr id="10" name="Rounded Rectangle 1"/>
            <p:cNvSpPr/>
            <p:nvPr/>
          </p:nvSpPr>
          <p:spPr>
            <a:xfrm>
              <a:off x="2953034" y="5300937"/>
              <a:ext cx="6962879" cy="1371991"/>
            </a:xfrm>
            <a:custGeom>
              <a:avLst/>
              <a:gdLst>
                <a:gd name="connsiteX0" fmla="*/ 0 w 6896559"/>
                <a:gd name="connsiteY0" fmla="*/ 187290 h 1123720"/>
                <a:gd name="connsiteX1" fmla="*/ 187290 w 6896559"/>
                <a:gd name="connsiteY1" fmla="*/ 0 h 1123720"/>
                <a:gd name="connsiteX2" fmla="*/ 6709269 w 6896559"/>
                <a:gd name="connsiteY2" fmla="*/ 0 h 1123720"/>
                <a:gd name="connsiteX3" fmla="*/ 6896559 w 6896559"/>
                <a:gd name="connsiteY3" fmla="*/ 187290 h 1123720"/>
                <a:gd name="connsiteX4" fmla="*/ 6896559 w 6896559"/>
                <a:gd name="connsiteY4" fmla="*/ 936430 h 1123720"/>
                <a:gd name="connsiteX5" fmla="*/ 6709269 w 6896559"/>
                <a:gd name="connsiteY5" fmla="*/ 1123720 h 1123720"/>
                <a:gd name="connsiteX6" fmla="*/ 187290 w 6896559"/>
                <a:gd name="connsiteY6" fmla="*/ 1123720 h 1123720"/>
                <a:gd name="connsiteX7" fmla="*/ 0 w 6896559"/>
                <a:gd name="connsiteY7" fmla="*/ 936430 h 1123720"/>
                <a:gd name="connsiteX8" fmla="*/ 0 w 6896559"/>
                <a:gd name="connsiteY8" fmla="*/ 187290 h 1123720"/>
                <a:gd name="connsiteX0" fmla="*/ 0 w 6896559"/>
                <a:gd name="connsiteY0" fmla="*/ 315878 h 1252308"/>
                <a:gd name="connsiteX1" fmla="*/ 187290 w 6896559"/>
                <a:gd name="connsiteY1" fmla="*/ 128588 h 1252308"/>
                <a:gd name="connsiteX2" fmla="*/ 6766419 w 6896559"/>
                <a:gd name="connsiteY2" fmla="*/ 0 h 1252308"/>
                <a:gd name="connsiteX3" fmla="*/ 6896559 w 6896559"/>
                <a:gd name="connsiteY3" fmla="*/ 315878 h 1252308"/>
                <a:gd name="connsiteX4" fmla="*/ 6896559 w 6896559"/>
                <a:gd name="connsiteY4" fmla="*/ 1065018 h 1252308"/>
                <a:gd name="connsiteX5" fmla="*/ 6709269 w 6896559"/>
                <a:gd name="connsiteY5" fmla="*/ 1252308 h 1252308"/>
                <a:gd name="connsiteX6" fmla="*/ 187290 w 6896559"/>
                <a:gd name="connsiteY6" fmla="*/ 1252308 h 1252308"/>
                <a:gd name="connsiteX7" fmla="*/ 0 w 6896559"/>
                <a:gd name="connsiteY7" fmla="*/ 1065018 h 1252308"/>
                <a:gd name="connsiteX8" fmla="*/ 0 w 6896559"/>
                <a:gd name="connsiteY8" fmla="*/ 315878 h 1252308"/>
                <a:gd name="connsiteX0" fmla="*/ 0 w 6921763"/>
                <a:gd name="connsiteY0" fmla="*/ 315878 h 1338033"/>
                <a:gd name="connsiteX1" fmla="*/ 187290 w 6921763"/>
                <a:gd name="connsiteY1" fmla="*/ 128588 h 1338033"/>
                <a:gd name="connsiteX2" fmla="*/ 6766419 w 6921763"/>
                <a:gd name="connsiteY2" fmla="*/ 0 h 1338033"/>
                <a:gd name="connsiteX3" fmla="*/ 6896559 w 6921763"/>
                <a:gd name="connsiteY3" fmla="*/ 315878 h 1338033"/>
                <a:gd name="connsiteX4" fmla="*/ 6896559 w 6921763"/>
                <a:gd name="connsiteY4" fmla="*/ 1065018 h 1338033"/>
                <a:gd name="connsiteX5" fmla="*/ 6866432 w 6921763"/>
                <a:gd name="connsiteY5" fmla="*/ 1338033 h 1338033"/>
                <a:gd name="connsiteX6" fmla="*/ 187290 w 6921763"/>
                <a:gd name="connsiteY6" fmla="*/ 1252308 h 1338033"/>
                <a:gd name="connsiteX7" fmla="*/ 0 w 6921763"/>
                <a:gd name="connsiteY7" fmla="*/ 1065018 h 1338033"/>
                <a:gd name="connsiteX8" fmla="*/ 0 w 6921763"/>
                <a:gd name="connsiteY8" fmla="*/ 315878 h 1338033"/>
                <a:gd name="connsiteX0" fmla="*/ 0 w 6921763"/>
                <a:gd name="connsiteY0" fmla="*/ 326577 h 1348732"/>
                <a:gd name="connsiteX1" fmla="*/ 187290 w 6921763"/>
                <a:gd name="connsiteY1" fmla="*/ 139287 h 1348732"/>
                <a:gd name="connsiteX2" fmla="*/ 3676364 w 6921763"/>
                <a:gd name="connsiteY2" fmla="*/ 111056 h 1348732"/>
                <a:gd name="connsiteX3" fmla="*/ 6766419 w 6921763"/>
                <a:gd name="connsiteY3" fmla="*/ 10699 h 1348732"/>
                <a:gd name="connsiteX4" fmla="*/ 6896559 w 6921763"/>
                <a:gd name="connsiteY4" fmla="*/ 326577 h 1348732"/>
                <a:gd name="connsiteX5" fmla="*/ 6896559 w 6921763"/>
                <a:gd name="connsiteY5" fmla="*/ 1075717 h 1348732"/>
                <a:gd name="connsiteX6" fmla="*/ 6866432 w 6921763"/>
                <a:gd name="connsiteY6" fmla="*/ 1348732 h 1348732"/>
                <a:gd name="connsiteX7" fmla="*/ 187290 w 6921763"/>
                <a:gd name="connsiteY7" fmla="*/ 1263007 h 1348732"/>
                <a:gd name="connsiteX8" fmla="*/ 0 w 6921763"/>
                <a:gd name="connsiteY8" fmla="*/ 1075717 h 1348732"/>
                <a:gd name="connsiteX9" fmla="*/ 0 w 6921763"/>
                <a:gd name="connsiteY9" fmla="*/ 326577 h 1348732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76126 w 6921763"/>
                <a:gd name="connsiteY2" fmla="*/ 53765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2747676 w 6921763"/>
                <a:gd name="connsiteY3" fmla="*/ 68053 h 1348591"/>
                <a:gd name="connsiteX4" fmla="*/ 3676364 w 6921763"/>
                <a:gd name="connsiteY4" fmla="*/ 110915 h 1348591"/>
                <a:gd name="connsiteX5" fmla="*/ 6766419 w 6921763"/>
                <a:gd name="connsiteY5" fmla="*/ 10558 h 1348591"/>
                <a:gd name="connsiteX6" fmla="*/ 6896559 w 6921763"/>
                <a:gd name="connsiteY6" fmla="*/ 326436 h 1348591"/>
                <a:gd name="connsiteX7" fmla="*/ 6896559 w 6921763"/>
                <a:gd name="connsiteY7" fmla="*/ 1075576 h 1348591"/>
                <a:gd name="connsiteX8" fmla="*/ 6866432 w 6921763"/>
                <a:gd name="connsiteY8" fmla="*/ 1348591 h 1348591"/>
                <a:gd name="connsiteX9" fmla="*/ 187290 w 6921763"/>
                <a:gd name="connsiteY9" fmla="*/ 1262866 h 1348591"/>
                <a:gd name="connsiteX10" fmla="*/ 0 w 6921763"/>
                <a:gd name="connsiteY10" fmla="*/ 1075576 h 1348591"/>
                <a:gd name="connsiteX11" fmla="*/ 0 w 6921763"/>
                <a:gd name="connsiteY11" fmla="*/ 326436 h 1348591"/>
                <a:gd name="connsiteX0" fmla="*/ 0 w 6921763"/>
                <a:gd name="connsiteY0" fmla="*/ 330924 h 1353079"/>
                <a:gd name="connsiteX1" fmla="*/ 187290 w 6921763"/>
                <a:gd name="connsiteY1" fmla="*/ 143634 h 1353079"/>
                <a:gd name="connsiteX2" fmla="*/ 1790414 w 6921763"/>
                <a:gd name="connsiteY2" fmla="*/ 143978 h 1353079"/>
                <a:gd name="connsiteX3" fmla="*/ 2747676 w 6921763"/>
                <a:gd name="connsiteY3" fmla="*/ 72541 h 1353079"/>
                <a:gd name="connsiteX4" fmla="*/ 3676364 w 6921763"/>
                <a:gd name="connsiteY4" fmla="*/ 115403 h 1353079"/>
                <a:gd name="connsiteX5" fmla="*/ 4319301 w 6921763"/>
                <a:gd name="connsiteY5" fmla="*/ 43966 h 1353079"/>
                <a:gd name="connsiteX6" fmla="*/ 6766419 w 6921763"/>
                <a:gd name="connsiteY6" fmla="*/ 15046 h 1353079"/>
                <a:gd name="connsiteX7" fmla="*/ 6896559 w 6921763"/>
                <a:gd name="connsiteY7" fmla="*/ 330924 h 1353079"/>
                <a:gd name="connsiteX8" fmla="*/ 6896559 w 6921763"/>
                <a:gd name="connsiteY8" fmla="*/ 1080064 h 1353079"/>
                <a:gd name="connsiteX9" fmla="*/ 6866432 w 6921763"/>
                <a:gd name="connsiteY9" fmla="*/ 1353079 h 1353079"/>
                <a:gd name="connsiteX10" fmla="*/ 187290 w 6921763"/>
                <a:gd name="connsiteY10" fmla="*/ 1267354 h 1353079"/>
                <a:gd name="connsiteX11" fmla="*/ 0 w 6921763"/>
                <a:gd name="connsiteY11" fmla="*/ 1080064 h 1353079"/>
                <a:gd name="connsiteX12" fmla="*/ 0 w 6921763"/>
                <a:gd name="connsiteY12" fmla="*/ 330924 h 1353079"/>
                <a:gd name="connsiteX0" fmla="*/ 0 w 6921763"/>
                <a:gd name="connsiteY0" fmla="*/ 327156 h 1349311"/>
                <a:gd name="connsiteX1" fmla="*/ 187290 w 6921763"/>
                <a:gd name="connsiteY1" fmla="*/ 139866 h 1349311"/>
                <a:gd name="connsiteX2" fmla="*/ 1790414 w 6921763"/>
                <a:gd name="connsiteY2" fmla="*/ 140210 h 1349311"/>
                <a:gd name="connsiteX3" fmla="*/ 2747676 w 6921763"/>
                <a:gd name="connsiteY3" fmla="*/ 68773 h 1349311"/>
                <a:gd name="connsiteX4" fmla="*/ 3676364 w 6921763"/>
                <a:gd name="connsiteY4" fmla="*/ 111635 h 1349311"/>
                <a:gd name="connsiteX5" fmla="*/ 4319301 w 6921763"/>
                <a:gd name="connsiteY5" fmla="*/ 40198 h 1349311"/>
                <a:gd name="connsiteX6" fmla="*/ 5076539 w 6921763"/>
                <a:gd name="connsiteY6" fmla="*/ 111635 h 1349311"/>
                <a:gd name="connsiteX7" fmla="*/ 6766419 w 6921763"/>
                <a:gd name="connsiteY7" fmla="*/ 11278 h 1349311"/>
                <a:gd name="connsiteX8" fmla="*/ 6896559 w 6921763"/>
                <a:gd name="connsiteY8" fmla="*/ 327156 h 1349311"/>
                <a:gd name="connsiteX9" fmla="*/ 6896559 w 6921763"/>
                <a:gd name="connsiteY9" fmla="*/ 1076296 h 1349311"/>
                <a:gd name="connsiteX10" fmla="*/ 6866432 w 6921763"/>
                <a:gd name="connsiteY10" fmla="*/ 1349311 h 1349311"/>
                <a:gd name="connsiteX11" fmla="*/ 187290 w 6921763"/>
                <a:gd name="connsiteY11" fmla="*/ 1263586 h 1349311"/>
                <a:gd name="connsiteX12" fmla="*/ 0 w 6921763"/>
                <a:gd name="connsiteY12" fmla="*/ 1076296 h 1349311"/>
                <a:gd name="connsiteX13" fmla="*/ 0 w 6921763"/>
                <a:gd name="connsiteY13" fmla="*/ 327156 h 1349311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187290 w 6921763"/>
                <a:gd name="connsiteY12" fmla="*/ 1276637 h 1362362"/>
                <a:gd name="connsiteX13" fmla="*/ 0 w 6921763"/>
                <a:gd name="connsiteY13" fmla="*/ 1089347 h 1362362"/>
                <a:gd name="connsiteX14" fmla="*/ 0 w 6921763"/>
                <a:gd name="connsiteY14" fmla="*/ 340207 h 1362362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918876 w 6921763"/>
                <a:gd name="connsiteY12" fmla="*/ 1224824 h 1362362"/>
                <a:gd name="connsiteX13" fmla="*/ 187290 w 6921763"/>
                <a:gd name="connsiteY13" fmla="*/ 1276637 h 1362362"/>
                <a:gd name="connsiteX14" fmla="*/ 0 w 6921763"/>
                <a:gd name="connsiteY14" fmla="*/ 1089347 h 1362362"/>
                <a:gd name="connsiteX15" fmla="*/ 0 w 6921763"/>
                <a:gd name="connsiteY15" fmla="*/ 340207 h 1362362"/>
                <a:gd name="connsiteX0" fmla="*/ 0 w 6921763"/>
                <a:gd name="connsiteY0" fmla="*/ 340207 h 1367013"/>
                <a:gd name="connsiteX1" fmla="*/ 187290 w 6921763"/>
                <a:gd name="connsiteY1" fmla="*/ 152917 h 1367013"/>
                <a:gd name="connsiteX2" fmla="*/ 1790414 w 6921763"/>
                <a:gd name="connsiteY2" fmla="*/ 153261 h 1367013"/>
                <a:gd name="connsiteX3" fmla="*/ 2747676 w 6921763"/>
                <a:gd name="connsiteY3" fmla="*/ 81824 h 1367013"/>
                <a:gd name="connsiteX4" fmla="*/ 3676364 w 6921763"/>
                <a:gd name="connsiteY4" fmla="*/ 124686 h 1367013"/>
                <a:gd name="connsiteX5" fmla="*/ 4319301 w 6921763"/>
                <a:gd name="connsiteY5" fmla="*/ 53249 h 1367013"/>
                <a:gd name="connsiteX6" fmla="*/ 5076539 w 6921763"/>
                <a:gd name="connsiteY6" fmla="*/ 124686 h 1367013"/>
                <a:gd name="connsiteX7" fmla="*/ 5919501 w 6921763"/>
                <a:gd name="connsiteY7" fmla="*/ 24674 h 1367013"/>
                <a:gd name="connsiteX8" fmla="*/ 6766419 w 6921763"/>
                <a:gd name="connsiteY8" fmla="*/ 24329 h 1367013"/>
                <a:gd name="connsiteX9" fmla="*/ 6896559 w 6921763"/>
                <a:gd name="connsiteY9" fmla="*/ 340207 h 1367013"/>
                <a:gd name="connsiteX10" fmla="*/ 6896559 w 6921763"/>
                <a:gd name="connsiteY10" fmla="*/ 1089347 h 1367013"/>
                <a:gd name="connsiteX11" fmla="*/ 6866432 w 6921763"/>
                <a:gd name="connsiteY11" fmla="*/ 1362362 h 1367013"/>
                <a:gd name="connsiteX12" fmla="*/ 1504664 w 6921763"/>
                <a:gd name="connsiteY12" fmla="*/ 1296261 h 1367013"/>
                <a:gd name="connsiteX13" fmla="*/ 918876 w 6921763"/>
                <a:gd name="connsiteY13" fmla="*/ 1224824 h 1367013"/>
                <a:gd name="connsiteX14" fmla="*/ 187290 w 6921763"/>
                <a:gd name="connsiteY14" fmla="*/ 1276637 h 1367013"/>
                <a:gd name="connsiteX15" fmla="*/ 0 w 6921763"/>
                <a:gd name="connsiteY15" fmla="*/ 1089347 h 1367013"/>
                <a:gd name="connsiteX16" fmla="*/ 0 w 6921763"/>
                <a:gd name="connsiteY16" fmla="*/ 340207 h 1367013"/>
                <a:gd name="connsiteX0" fmla="*/ 0 w 6921763"/>
                <a:gd name="connsiteY0" fmla="*/ 340207 h 1368728"/>
                <a:gd name="connsiteX1" fmla="*/ 187290 w 6921763"/>
                <a:gd name="connsiteY1" fmla="*/ 152917 h 1368728"/>
                <a:gd name="connsiteX2" fmla="*/ 1790414 w 6921763"/>
                <a:gd name="connsiteY2" fmla="*/ 153261 h 1368728"/>
                <a:gd name="connsiteX3" fmla="*/ 2747676 w 6921763"/>
                <a:gd name="connsiteY3" fmla="*/ 81824 h 1368728"/>
                <a:gd name="connsiteX4" fmla="*/ 3676364 w 6921763"/>
                <a:gd name="connsiteY4" fmla="*/ 124686 h 1368728"/>
                <a:gd name="connsiteX5" fmla="*/ 4319301 w 6921763"/>
                <a:gd name="connsiteY5" fmla="*/ 53249 h 1368728"/>
                <a:gd name="connsiteX6" fmla="*/ 5076539 w 6921763"/>
                <a:gd name="connsiteY6" fmla="*/ 124686 h 1368728"/>
                <a:gd name="connsiteX7" fmla="*/ 5919501 w 6921763"/>
                <a:gd name="connsiteY7" fmla="*/ 24674 h 1368728"/>
                <a:gd name="connsiteX8" fmla="*/ 6766419 w 6921763"/>
                <a:gd name="connsiteY8" fmla="*/ 24329 h 1368728"/>
                <a:gd name="connsiteX9" fmla="*/ 6896559 w 6921763"/>
                <a:gd name="connsiteY9" fmla="*/ 340207 h 1368728"/>
                <a:gd name="connsiteX10" fmla="*/ 6896559 w 6921763"/>
                <a:gd name="connsiteY10" fmla="*/ 1089347 h 1368728"/>
                <a:gd name="connsiteX11" fmla="*/ 6866432 w 6921763"/>
                <a:gd name="connsiteY11" fmla="*/ 1362362 h 1368728"/>
                <a:gd name="connsiteX12" fmla="*/ 2347626 w 6921763"/>
                <a:gd name="connsiteY12" fmla="*/ 1253399 h 1368728"/>
                <a:gd name="connsiteX13" fmla="*/ 1504664 w 6921763"/>
                <a:gd name="connsiteY13" fmla="*/ 1296261 h 1368728"/>
                <a:gd name="connsiteX14" fmla="*/ 918876 w 6921763"/>
                <a:gd name="connsiteY14" fmla="*/ 1224824 h 1368728"/>
                <a:gd name="connsiteX15" fmla="*/ 187290 w 6921763"/>
                <a:gd name="connsiteY15" fmla="*/ 1276637 h 1368728"/>
                <a:gd name="connsiteX16" fmla="*/ 0 w 6921763"/>
                <a:gd name="connsiteY16" fmla="*/ 1089347 h 1368728"/>
                <a:gd name="connsiteX17" fmla="*/ 0 w 6921763"/>
                <a:gd name="connsiteY17" fmla="*/ 340207 h 1368728"/>
                <a:gd name="connsiteX0" fmla="*/ 0 w 6921763"/>
                <a:gd name="connsiteY0" fmla="*/ 340207 h 1369804"/>
                <a:gd name="connsiteX1" fmla="*/ 187290 w 6921763"/>
                <a:gd name="connsiteY1" fmla="*/ 152917 h 1369804"/>
                <a:gd name="connsiteX2" fmla="*/ 1790414 w 6921763"/>
                <a:gd name="connsiteY2" fmla="*/ 153261 h 1369804"/>
                <a:gd name="connsiteX3" fmla="*/ 2747676 w 6921763"/>
                <a:gd name="connsiteY3" fmla="*/ 81824 h 1369804"/>
                <a:gd name="connsiteX4" fmla="*/ 3676364 w 6921763"/>
                <a:gd name="connsiteY4" fmla="*/ 124686 h 1369804"/>
                <a:gd name="connsiteX5" fmla="*/ 4319301 w 6921763"/>
                <a:gd name="connsiteY5" fmla="*/ 53249 h 1369804"/>
                <a:gd name="connsiteX6" fmla="*/ 5076539 w 6921763"/>
                <a:gd name="connsiteY6" fmla="*/ 124686 h 1369804"/>
                <a:gd name="connsiteX7" fmla="*/ 5919501 w 6921763"/>
                <a:gd name="connsiteY7" fmla="*/ 24674 h 1369804"/>
                <a:gd name="connsiteX8" fmla="*/ 6766419 w 6921763"/>
                <a:gd name="connsiteY8" fmla="*/ 24329 h 1369804"/>
                <a:gd name="connsiteX9" fmla="*/ 6896559 w 6921763"/>
                <a:gd name="connsiteY9" fmla="*/ 340207 h 1369804"/>
                <a:gd name="connsiteX10" fmla="*/ 6896559 w 6921763"/>
                <a:gd name="connsiteY10" fmla="*/ 1089347 h 1369804"/>
                <a:gd name="connsiteX11" fmla="*/ 6866432 w 6921763"/>
                <a:gd name="connsiteY11" fmla="*/ 1362362 h 1369804"/>
                <a:gd name="connsiteX12" fmla="*/ 2761964 w 6921763"/>
                <a:gd name="connsiteY12" fmla="*/ 1324835 h 1369804"/>
                <a:gd name="connsiteX13" fmla="*/ 2347626 w 6921763"/>
                <a:gd name="connsiteY13" fmla="*/ 1253399 h 1369804"/>
                <a:gd name="connsiteX14" fmla="*/ 1504664 w 6921763"/>
                <a:gd name="connsiteY14" fmla="*/ 1296261 h 1369804"/>
                <a:gd name="connsiteX15" fmla="*/ 918876 w 6921763"/>
                <a:gd name="connsiteY15" fmla="*/ 1224824 h 1369804"/>
                <a:gd name="connsiteX16" fmla="*/ 187290 w 6921763"/>
                <a:gd name="connsiteY16" fmla="*/ 1276637 h 1369804"/>
                <a:gd name="connsiteX17" fmla="*/ 0 w 6921763"/>
                <a:gd name="connsiteY17" fmla="*/ 1089347 h 1369804"/>
                <a:gd name="connsiteX18" fmla="*/ 0 w 6921763"/>
                <a:gd name="connsiteY18" fmla="*/ 340207 h 1369804"/>
                <a:gd name="connsiteX0" fmla="*/ 0 w 6921763"/>
                <a:gd name="connsiteY0" fmla="*/ 340207 h 1368678"/>
                <a:gd name="connsiteX1" fmla="*/ 187290 w 6921763"/>
                <a:gd name="connsiteY1" fmla="*/ 152917 h 1368678"/>
                <a:gd name="connsiteX2" fmla="*/ 1790414 w 6921763"/>
                <a:gd name="connsiteY2" fmla="*/ 153261 h 1368678"/>
                <a:gd name="connsiteX3" fmla="*/ 2747676 w 6921763"/>
                <a:gd name="connsiteY3" fmla="*/ 81824 h 1368678"/>
                <a:gd name="connsiteX4" fmla="*/ 3676364 w 6921763"/>
                <a:gd name="connsiteY4" fmla="*/ 124686 h 1368678"/>
                <a:gd name="connsiteX5" fmla="*/ 4319301 w 6921763"/>
                <a:gd name="connsiteY5" fmla="*/ 53249 h 1368678"/>
                <a:gd name="connsiteX6" fmla="*/ 5076539 w 6921763"/>
                <a:gd name="connsiteY6" fmla="*/ 124686 h 1368678"/>
                <a:gd name="connsiteX7" fmla="*/ 5919501 w 6921763"/>
                <a:gd name="connsiteY7" fmla="*/ 24674 h 1368678"/>
                <a:gd name="connsiteX8" fmla="*/ 6766419 w 6921763"/>
                <a:gd name="connsiteY8" fmla="*/ 24329 h 1368678"/>
                <a:gd name="connsiteX9" fmla="*/ 6896559 w 6921763"/>
                <a:gd name="connsiteY9" fmla="*/ 340207 h 1368678"/>
                <a:gd name="connsiteX10" fmla="*/ 6896559 w 6921763"/>
                <a:gd name="connsiteY10" fmla="*/ 1089347 h 1368678"/>
                <a:gd name="connsiteX11" fmla="*/ 6866432 w 6921763"/>
                <a:gd name="connsiteY11" fmla="*/ 1362362 h 1368678"/>
                <a:gd name="connsiteX12" fmla="*/ 3319176 w 6921763"/>
                <a:gd name="connsiteY12" fmla="*/ 1239110 h 1368678"/>
                <a:gd name="connsiteX13" fmla="*/ 2761964 w 6921763"/>
                <a:gd name="connsiteY13" fmla="*/ 1324835 h 1368678"/>
                <a:gd name="connsiteX14" fmla="*/ 2347626 w 6921763"/>
                <a:gd name="connsiteY14" fmla="*/ 1253399 h 1368678"/>
                <a:gd name="connsiteX15" fmla="*/ 1504664 w 6921763"/>
                <a:gd name="connsiteY15" fmla="*/ 1296261 h 1368678"/>
                <a:gd name="connsiteX16" fmla="*/ 918876 w 6921763"/>
                <a:gd name="connsiteY16" fmla="*/ 1224824 h 1368678"/>
                <a:gd name="connsiteX17" fmla="*/ 187290 w 6921763"/>
                <a:gd name="connsiteY17" fmla="*/ 1276637 h 1368678"/>
                <a:gd name="connsiteX18" fmla="*/ 0 w 6921763"/>
                <a:gd name="connsiteY18" fmla="*/ 1089347 h 1368678"/>
                <a:gd name="connsiteX19" fmla="*/ 0 w 6921763"/>
                <a:gd name="connsiteY19" fmla="*/ 340207 h 1368678"/>
                <a:gd name="connsiteX0" fmla="*/ 0 w 6921763"/>
                <a:gd name="connsiteY0" fmla="*/ 340207 h 1376375"/>
                <a:gd name="connsiteX1" fmla="*/ 187290 w 6921763"/>
                <a:gd name="connsiteY1" fmla="*/ 152917 h 1376375"/>
                <a:gd name="connsiteX2" fmla="*/ 1790414 w 6921763"/>
                <a:gd name="connsiteY2" fmla="*/ 153261 h 1376375"/>
                <a:gd name="connsiteX3" fmla="*/ 2747676 w 6921763"/>
                <a:gd name="connsiteY3" fmla="*/ 81824 h 1376375"/>
                <a:gd name="connsiteX4" fmla="*/ 3676364 w 6921763"/>
                <a:gd name="connsiteY4" fmla="*/ 124686 h 1376375"/>
                <a:gd name="connsiteX5" fmla="*/ 4319301 w 6921763"/>
                <a:gd name="connsiteY5" fmla="*/ 53249 h 1376375"/>
                <a:gd name="connsiteX6" fmla="*/ 5076539 w 6921763"/>
                <a:gd name="connsiteY6" fmla="*/ 124686 h 1376375"/>
                <a:gd name="connsiteX7" fmla="*/ 5919501 w 6921763"/>
                <a:gd name="connsiteY7" fmla="*/ 24674 h 1376375"/>
                <a:gd name="connsiteX8" fmla="*/ 6766419 w 6921763"/>
                <a:gd name="connsiteY8" fmla="*/ 24329 h 1376375"/>
                <a:gd name="connsiteX9" fmla="*/ 6896559 w 6921763"/>
                <a:gd name="connsiteY9" fmla="*/ 340207 h 1376375"/>
                <a:gd name="connsiteX10" fmla="*/ 6896559 w 6921763"/>
                <a:gd name="connsiteY10" fmla="*/ 1089347 h 1376375"/>
                <a:gd name="connsiteX11" fmla="*/ 6866432 w 6921763"/>
                <a:gd name="connsiteY11" fmla="*/ 1362362 h 1376375"/>
                <a:gd name="connsiteX12" fmla="*/ 4505038 w 6921763"/>
                <a:gd name="connsiteY12" fmla="*/ 1354506 h 1376375"/>
                <a:gd name="connsiteX13" fmla="*/ 3319176 w 6921763"/>
                <a:gd name="connsiteY13" fmla="*/ 1239110 h 1376375"/>
                <a:gd name="connsiteX14" fmla="*/ 2761964 w 6921763"/>
                <a:gd name="connsiteY14" fmla="*/ 1324835 h 1376375"/>
                <a:gd name="connsiteX15" fmla="*/ 2347626 w 6921763"/>
                <a:gd name="connsiteY15" fmla="*/ 1253399 h 1376375"/>
                <a:gd name="connsiteX16" fmla="*/ 1504664 w 6921763"/>
                <a:gd name="connsiteY16" fmla="*/ 1296261 h 1376375"/>
                <a:gd name="connsiteX17" fmla="*/ 918876 w 6921763"/>
                <a:gd name="connsiteY17" fmla="*/ 1224824 h 1376375"/>
                <a:gd name="connsiteX18" fmla="*/ 187290 w 6921763"/>
                <a:gd name="connsiteY18" fmla="*/ 1276637 h 1376375"/>
                <a:gd name="connsiteX19" fmla="*/ 0 w 6921763"/>
                <a:gd name="connsiteY19" fmla="*/ 1089347 h 1376375"/>
                <a:gd name="connsiteX20" fmla="*/ 0 w 6921763"/>
                <a:gd name="connsiteY20" fmla="*/ 340207 h 1376375"/>
                <a:gd name="connsiteX0" fmla="*/ 0 w 6921763"/>
                <a:gd name="connsiteY0" fmla="*/ 340207 h 1371991"/>
                <a:gd name="connsiteX1" fmla="*/ 187290 w 6921763"/>
                <a:gd name="connsiteY1" fmla="*/ 152917 h 1371991"/>
                <a:gd name="connsiteX2" fmla="*/ 1790414 w 6921763"/>
                <a:gd name="connsiteY2" fmla="*/ 153261 h 1371991"/>
                <a:gd name="connsiteX3" fmla="*/ 2747676 w 6921763"/>
                <a:gd name="connsiteY3" fmla="*/ 81824 h 1371991"/>
                <a:gd name="connsiteX4" fmla="*/ 3676364 w 6921763"/>
                <a:gd name="connsiteY4" fmla="*/ 124686 h 1371991"/>
                <a:gd name="connsiteX5" fmla="*/ 4319301 w 6921763"/>
                <a:gd name="connsiteY5" fmla="*/ 53249 h 1371991"/>
                <a:gd name="connsiteX6" fmla="*/ 5076539 w 6921763"/>
                <a:gd name="connsiteY6" fmla="*/ 124686 h 1371991"/>
                <a:gd name="connsiteX7" fmla="*/ 5919501 w 6921763"/>
                <a:gd name="connsiteY7" fmla="*/ 24674 h 1371991"/>
                <a:gd name="connsiteX8" fmla="*/ 6766419 w 6921763"/>
                <a:gd name="connsiteY8" fmla="*/ 24329 h 1371991"/>
                <a:gd name="connsiteX9" fmla="*/ 6896559 w 6921763"/>
                <a:gd name="connsiteY9" fmla="*/ 340207 h 1371991"/>
                <a:gd name="connsiteX10" fmla="*/ 6896559 w 6921763"/>
                <a:gd name="connsiteY10" fmla="*/ 1089347 h 1371991"/>
                <a:gd name="connsiteX11" fmla="*/ 6866432 w 6921763"/>
                <a:gd name="connsiteY11" fmla="*/ 1362362 h 1371991"/>
                <a:gd name="connsiteX12" fmla="*/ 5433726 w 6921763"/>
                <a:gd name="connsiteY12" fmla="*/ 1283069 h 1371991"/>
                <a:gd name="connsiteX13" fmla="*/ 4505038 w 6921763"/>
                <a:gd name="connsiteY13" fmla="*/ 1354506 h 1371991"/>
                <a:gd name="connsiteX14" fmla="*/ 3319176 w 6921763"/>
                <a:gd name="connsiteY14" fmla="*/ 1239110 h 1371991"/>
                <a:gd name="connsiteX15" fmla="*/ 2761964 w 6921763"/>
                <a:gd name="connsiteY15" fmla="*/ 1324835 h 1371991"/>
                <a:gd name="connsiteX16" fmla="*/ 2347626 w 6921763"/>
                <a:gd name="connsiteY16" fmla="*/ 1253399 h 1371991"/>
                <a:gd name="connsiteX17" fmla="*/ 1504664 w 6921763"/>
                <a:gd name="connsiteY17" fmla="*/ 1296261 h 1371991"/>
                <a:gd name="connsiteX18" fmla="*/ 918876 w 6921763"/>
                <a:gd name="connsiteY18" fmla="*/ 1224824 h 1371991"/>
                <a:gd name="connsiteX19" fmla="*/ 187290 w 6921763"/>
                <a:gd name="connsiteY19" fmla="*/ 1276637 h 1371991"/>
                <a:gd name="connsiteX20" fmla="*/ 0 w 6921763"/>
                <a:gd name="connsiteY20" fmla="*/ 1089347 h 1371991"/>
                <a:gd name="connsiteX21" fmla="*/ 0 w 6921763"/>
                <a:gd name="connsiteY21" fmla="*/ 340207 h 1371991"/>
                <a:gd name="connsiteX0" fmla="*/ 0 w 6962879"/>
                <a:gd name="connsiteY0" fmla="*/ 340207 h 1371991"/>
                <a:gd name="connsiteX1" fmla="*/ 187290 w 6962879"/>
                <a:gd name="connsiteY1" fmla="*/ 152917 h 1371991"/>
                <a:gd name="connsiteX2" fmla="*/ 1790414 w 6962879"/>
                <a:gd name="connsiteY2" fmla="*/ 153261 h 1371991"/>
                <a:gd name="connsiteX3" fmla="*/ 2747676 w 6962879"/>
                <a:gd name="connsiteY3" fmla="*/ 81824 h 1371991"/>
                <a:gd name="connsiteX4" fmla="*/ 3676364 w 6962879"/>
                <a:gd name="connsiteY4" fmla="*/ 124686 h 1371991"/>
                <a:gd name="connsiteX5" fmla="*/ 4319301 w 6962879"/>
                <a:gd name="connsiteY5" fmla="*/ 53249 h 1371991"/>
                <a:gd name="connsiteX6" fmla="*/ 5076539 w 6962879"/>
                <a:gd name="connsiteY6" fmla="*/ 124686 h 1371991"/>
                <a:gd name="connsiteX7" fmla="*/ 5919501 w 6962879"/>
                <a:gd name="connsiteY7" fmla="*/ 24674 h 1371991"/>
                <a:gd name="connsiteX8" fmla="*/ 6766419 w 6962879"/>
                <a:gd name="connsiteY8" fmla="*/ 24329 h 1371991"/>
                <a:gd name="connsiteX9" fmla="*/ 6896559 w 6962879"/>
                <a:gd name="connsiteY9" fmla="*/ 340207 h 1371991"/>
                <a:gd name="connsiteX10" fmla="*/ 6962488 w 6962879"/>
                <a:gd name="connsiteY10" fmla="*/ 825869 h 1371991"/>
                <a:gd name="connsiteX11" fmla="*/ 6896559 w 6962879"/>
                <a:gd name="connsiteY11" fmla="*/ 1089347 h 1371991"/>
                <a:gd name="connsiteX12" fmla="*/ 6866432 w 6962879"/>
                <a:gd name="connsiteY12" fmla="*/ 1362362 h 1371991"/>
                <a:gd name="connsiteX13" fmla="*/ 5433726 w 6962879"/>
                <a:gd name="connsiteY13" fmla="*/ 1283069 h 1371991"/>
                <a:gd name="connsiteX14" fmla="*/ 4505038 w 6962879"/>
                <a:gd name="connsiteY14" fmla="*/ 1354506 h 1371991"/>
                <a:gd name="connsiteX15" fmla="*/ 3319176 w 6962879"/>
                <a:gd name="connsiteY15" fmla="*/ 1239110 h 1371991"/>
                <a:gd name="connsiteX16" fmla="*/ 2761964 w 6962879"/>
                <a:gd name="connsiteY16" fmla="*/ 1324835 h 1371991"/>
                <a:gd name="connsiteX17" fmla="*/ 2347626 w 6962879"/>
                <a:gd name="connsiteY17" fmla="*/ 1253399 h 1371991"/>
                <a:gd name="connsiteX18" fmla="*/ 1504664 w 6962879"/>
                <a:gd name="connsiteY18" fmla="*/ 1296261 h 1371991"/>
                <a:gd name="connsiteX19" fmla="*/ 918876 w 6962879"/>
                <a:gd name="connsiteY19" fmla="*/ 1224824 h 1371991"/>
                <a:gd name="connsiteX20" fmla="*/ 187290 w 6962879"/>
                <a:gd name="connsiteY20" fmla="*/ 1276637 h 1371991"/>
                <a:gd name="connsiteX21" fmla="*/ 0 w 6962879"/>
                <a:gd name="connsiteY21" fmla="*/ 1089347 h 1371991"/>
                <a:gd name="connsiteX22" fmla="*/ 0 w 6962879"/>
                <a:gd name="connsiteY22" fmla="*/ 340207 h 1371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962879" h="1371991">
                  <a:moveTo>
                    <a:pt x="0" y="340207"/>
                  </a:moveTo>
                  <a:cubicBezTo>
                    <a:pt x="0" y="236770"/>
                    <a:pt x="83853" y="152917"/>
                    <a:pt x="187290" y="152917"/>
                  </a:cubicBezTo>
                  <a:cubicBezTo>
                    <a:pt x="485692" y="119378"/>
                    <a:pt x="1208902" y="157966"/>
                    <a:pt x="1790414" y="153261"/>
                  </a:cubicBezTo>
                  <a:cubicBezTo>
                    <a:pt x="2109501" y="143736"/>
                    <a:pt x="2428589" y="91349"/>
                    <a:pt x="2747676" y="81824"/>
                  </a:cubicBezTo>
                  <a:lnTo>
                    <a:pt x="3676364" y="124686"/>
                  </a:lnTo>
                  <a:cubicBezTo>
                    <a:pt x="3928776" y="127067"/>
                    <a:pt x="3804292" y="69975"/>
                    <a:pt x="4319301" y="53249"/>
                  </a:cubicBezTo>
                  <a:cubicBezTo>
                    <a:pt x="4545520" y="36580"/>
                    <a:pt x="4668686" y="129506"/>
                    <a:pt x="5076539" y="124686"/>
                  </a:cubicBezTo>
                  <a:cubicBezTo>
                    <a:pt x="5343239" y="127067"/>
                    <a:pt x="5637854" y="41400"/>
                    <a:pt x="5919501" y="24674"/>
                  </a:cubicBezTo>
                  <a:cubicBezTo>
                    <a:pt x="6201148" y="7948"/>
                    <a:pt x="6603576" y="-21116"/>
                    <a:pt x="6766419" y="24329"/>
                  </a:cubicBezTo>
                  <a:cubicBezTo>
                    <a:pt x="6869856" y="24329"/>
                    <a:pt x="6896559" y="236770"/>
                    <a:pt x="6896559" y="340207"/>
                  </a:cubicBezTo>
                  <a:cubicBezTo>
                    <a:pt x="6889960" y="502094"/>
                    <a:pt x="6969087" y="663982"/>
                    <a:pt x="6962488" y="825869"/>
                  </a:cubicBezTo>
                  <a:lnTo>
                    <a:pt x="6896559" y="1089347"/>
                  </a:lnTo>
                  <a:cubicBezTo>
                    <a:pt x="6896559" y="1192784"/>
                    <a:pt x="6969869" y="1362362"/>
                    <a:pt x="6866432" y="1362362"/>
                  </a:cubicBezTo>
                  <a:cubicBezTo>
                    <a:pt x="6613102" y="1406555"/>
                    <a:pt x="5827292" y="1284378"/>
                    <a:pt x="5433726" y="1283069"/>
                  </a:cubicBezTo>
                  <a:cubicBezTo>
                    <a:pt x="5040160" y="1281760"/>
                    <a:pt x="4847938" y="1373739"/>
                    <a:pt x="4505038" y="1354506"/>
                  </a:cubicBezTo>
                  <a:cubicBezTo>
                    <a:pt x="4162138" y="1335273"/>
                    <a:pt x="3604926" y="1225005"/>
                    <a:pt x="3319176" y="1239110"/>
                  </a:cubicBezTo>
                  <a:cubicBezTo>
                    <a:pt x="3033426" y="1253215"/>
                    <a:pt x="2902458" y="1336741"/>
                    <a:pt x="2761964" y="1324835"/>
                  </a:cubicBezTo>
                  <a:cubicBezTo>
                    <a:pt x="2621470" y="1312929"/>
                    <a:pt x="2557176" y="1243874"/>
                    <a:pt x="2347626" y="1253399"/>
                  </a:cubicBezTo>
                  <a:cubicBezTo>
                    <a:pt x="2138076" y="1262924"/>
                    <a:pt x="1718976" y="1310548"/>
                    <a:pt x="1504664" y="1296261"/>
                  </a:cubicBezTo>
                  <a:cubicBezTo>
                    <a:pt x="1290352" y="1281974"/>
                    <a:pt x="1136057" y="1216189"/>
                    <a:pt x="918876" y="1224824"/>
                  </a:cubicBezTo>
                  <a:lnTo>
                    <a:pt x="187290" y="1276637"/>
                  </a:lnTo>
                  <a:cubicBezTo>
                    <a:pt x="83853" y="1276637"/>
                    <a:pt x="0" y="1192784"/>
                    <a:pt x="0" y="1089347"/>
                  </a:cubicBezTo>
                  <a:lnTo>
                    <a:pt x="0" y="340207"/>
                  </a:lnTo>
                  <a:close/>
                </a:path>
              </a:pathLst>
            </a:custGeom>
            <a:solidFill>
              <a:schemeClr val="bg1">
                <a:alpha val="71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28738" b="71017" l="54977" r="74830">
                          <a14:foregroundMark x1="59940" y1="34344" x2="60322" y2="38971"/>
                          <a14:foregroundMark x1="60867" y1="40012" x2="64058" y2="39369"/>
                          <a14:foregroundMark x1="63512" y1="32874" x2="63976" y2="34743"/>
                          <a14:foregroundMark x1="95773" y1="49050" x2="95773" y2="49050"/>
                          <a14:foregroundMark x1="73439" y1="57138" x2="73439" y2="57138"/>
                          <a14:foregroundMark x1="74830" y1="71017" x2="74830" y2="7101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496" t="29607" r="34531" b="57786"/>
            <a:stretch/>
          </p:blipFill>
          <p:spPr>
            <a:xfrm>
              <a:off x="2180613" y="5143499"/>
              <a:ext cx="1214438" cy="1714501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5543522" y="5539084"/>
              <a:ext cx="213455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500</a:t>
              </a:r>
            </a:p>
          </p:txBody>
        </p:sp>
      </p:grpSp>
      <p:grpSp>
        <p:nvGrpSpPr>
          <p:cNvPr id="20" name="ĐÚNG"/>
          <p:cNvGrpSpPr/>
          <p:nvPr/>
        </p:nvGrpSpPr>
        <p:grpSpPr>
          <a:xfrm>
            <a:off x="9157294" y="1854443"/>
            <a:ext cx="2482900" cy="2045541"/>
            <a:chOff x="9017952" y="1715472"/>
            <a:chExt cx="2592355" cy="2289853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63" t="19503" r="11924" b="19005"/>
            <a:stretch/>
          </p:blipFill>
          <p:spPr>
            <a:xfrm>
              <a:off x="9223762" y="2109586"/>
              <a:ext cx="2386545" cy="1895739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4666" b="50139" l="23055" r="75855">
                          <a14:foregroundMark x1="36000" y1="44708" x2="38618" y2="44220"/>
                          <a14:foregroundMark x1="42473" y1="30989" x2="58691" y2="99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95" t="4905" r="23174" b="49371"/>
            <a:stretch/>
          </p:blipFill>
          <p:spPr>
            <a:xfrm rot="2573669" flipH="1">
              <a:off x="9017952" y="1715472"/>
              <a:ext cx="827346" cy="788226"/>
            </a:xfrm>
            <a:prstGeom prst="rect">
              <a:avLst/>
            </a:prstGeom>
          </p:spPr>
        </p:pic>
      </p:grpSp>
      <p:grpSp>
        <p:nvGrpSpPr>
          <p:cNvPr id="23" name="SAI 1"/>
          <p:cNvGrpSpPr/>
          <p:nvPr/>
        </p:nvGrpSpPr>
        <p:grpSpPr>
          <a:xfrm>
            <a:off x="9072395" y="3575238"/>
            <a:ext cx="2476857" cy="1725699"/>
            <a:chOff x="8731201" y="3575238"/>
            <a:chExt cx="2670077" cy="1800228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63" t="19503" r="11924" b="19005"/>
            <a:stretch/>
          </p:blipFill>
          <p:spPr>
            <a:xfrm>
              <a:off x="9115498" y="3681989"/>
              <a:ext cx="2285780" cy="1693477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50418" b="94081" l="23782" r="75855">
                          <a14:foregroundMark x1="35491" y1="56825" x2="38836" y2="56825"/>
                          <a14:foregroundMark x1="40800" y1="69638" x2="57964" y2="90181"/>
                          <a14:foregroundMark x1="44145" y1="68942" x2="57236" y2="8586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572" t="49943" r="23652" b="6161"/>
            <a:stretch/>
          </p:blipFill>
          <p:spPr>
            <a:xfrm rot="2214022" flipH="1">
              <a:off x="8731201" y="3575238"/>
              <a:ext cx="763605" cy="698153"/>
            </a:xfrm>
            <a:prstGeom prst="rect">
              <a:avLst/>
            </a:prstGeom>
          </p:spPr>
        </p:pic>
      </p:grpSp>
      <p:grpSp>
        <p:nvGrpSpPr>
          <p:cNvPr id="24" name="SAI 2"/>
          <p:cNvGrpSpPr/>
          <p:nvPr/>
        </p:nvGrpSpPr>
        <p:grpSpPr>
          <a:xfrm>
            <a:off x="9258339" y="5193171"/>
            <a:ext cx="2477929" cy="1615156"/>
            <a:chOff x="8731201" y="3575238"/>
            <a:chExt cx="2670077" cy="1800228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63" t="19503" r="11924" b="19005"/>
            <a:stretch/>
          </p:blipFill>
          <p:spPr>
            <a:xfrm>
              <a:off x="9115498" y="3681989"/>
              <a:ext cx="2285780" cy="1693477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22" cstate="print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50418" b="94081" l="23782" r="75855">
                          <a14:foregroundMark x1="35491" y1="56825" x2="38836" y2="56825"/>
                          <a14:foregroundMark x1="40800" y1="69638" x2="57964" y2="90181"/>
                          <a14:foregroundMark x1="44145" y1="68942" x2="57236" y2="8586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572" t="49943" r="23652" b="6161"/>
            <a:stretch/>
          </p:blipFill>
          <p:spPr>
            <a:xfrm rot="2214022" flipH="1">
              <a:off x="8731201" y="3575238"/>
              <a:ext cx="763605" cy="698153"/>
            </a:xfrm>
            <a:prstGeom prst="rect">
              <a:avLst/>
            </a:prstGeom>
          </p:spPr>
        </p:pic>
      </p:grpSp>
      <p:pic>
        <p:nvPicPr>
          <p:cNvPr id="27" name="Picture 26">
            <a:hlinkClick r:id="rId24" action="ppaction://hlinksldjump"/>
          </p:cNvPr>
          <p:cNvPicPr>
            <a:picLocks noChangeAspect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7100" b="94175" l="9891" r="89988">
                        <a14:foregroundMark x1="66869" y1="56432" x2="68265" y2="54490"/>
                        <a14:foregroundMark x1="70813" y1="58677" x2="70813" y2="60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9498" y="3134507"/>
            <a:ext cx="3901161" cy="4017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129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4"/>
          <p:cNvSpPr/>
          <p:nvPr/>
        </p:nvSpPr>
        <p:spPr>
          <a:xfrm>
            <a:off x="1869437" y="239975"/>
            <a:ext cx="9289164" cy="1785762"/>
          </a:xfrm>
          <a:custGeom>
            <a:avLst/>
            <a:gdLst>
              <a:gd name="connsiteX0" fmla="*/ 0 w 8439150"/>
              <a:gd name="connsiteY0" fmla="*/ 841392 h 5048250"/>
              <a:gd name="connsiteX1" fmla="*/ 841392 w 8439150"/>
              <a:gd name="connsiteY1" fmla="*/ 0 h 5048250"/>
              <a:gd name="connsiteX2" fmla="*/ 7597758 w 8439150"/>
              <a:gd name="connsiteY2" fmla="*/ 0 h 5048250"/>
              <a:gd name="connsiteX3" fmla="*/ 8439150 w 8439150"/>
              <a:gd name="connsiteY3" fmla="*/ 841392 h 5048250"/>
              <a:gd name="connsiteX4" fmla="*/ 8439150 w 8439150"/>
              <a:gd name="connsiteY4" fmla="*/ 4206858 h 5048250"/>
              <a:gd name="connsiteX5" fmla="*/ 7597758 w 8439150"/>
              <a:gd name="connsiteY5" fmla="*/ 5048250 h 5048250"/>
              <a:gd name="connsiteX6" fmla="*/ 841392 w 8439150"/>
              <a:gd name="connsiteY6" fmla="*/ 5048250 h 5048250"/>
              <a:gd name="connsiteX7" fmla="*/ 0 w 8439150"/>
              <a:gd name="connsiteY7" fmla="*/ 4206858 h 5048250"/>
              <a:gd name="connsiteX8" fmla="*/ 0 w 8439150"/>
              <a:gd name="connsiteY8" fmla="*/ 841392 h 5048250"/>
              <a:gd name="connsiteX0" fmla="*/ 0 w 8439150"/>
              <a:gd name="connsiteY0" fmla="*/ 993792 h 5200650"/>
              <a:gd name="connsiteX1" fmla="*/ 841392 w 8439150"/>
              <a:gd name="connsiteY1" fmla="*/ 152400 h 5200650"/>
              <a:gd name="connsiteX2" fmla="*/ 2133600 w 8439150"/>
              <a:gd name="connsiteY2" fmla="*/ 0 h 5200650"/>
              <a:gd name="connsiteX3" fmla="*/ 7597758 w 8439150"/>
              <a:gd name="connsiteY3" fmla="*/ 152400 h 5200650"/>
              <a:gd name="connsiteX4" fmla="*/ 8439150 w 8439150"/>
              <a:gd name="connsiteY4" fmla="*/ 993792 h 5200650"/>
              <a:gd name="connsiteX5" fmla="*/ 8439150 w 8439150"/>
              <a:gd name="connsiteY5" fmla="*/ 4359258 h 5200650"/>
              <a:gd name="connsiteX6" fmla="*/ 7597758 w 8439150"/>
              <a:gd name="connsiteY6" fmla="*/ 5200650 h 5200650"/>
              <a:gd name="connsiteX7" fmla="*/ 841392 w 8439150"/>
              <a:gd name="connsiteY7" fmla="*/ 5200650 h 5200650"/>
              <a:gd name="connsiteX8" fmla="*/ 0 w 8439150"/>
              <a:gd name="connsiteY8" fmla="*/ 4359258 h 5200650"/>
              <a:gd name="connsiteX9" fmla="*/ 0 w 8439150"/>
              <a:gd name="connsiteY9" fmla="*/ 993792 h 5200650"/>
              <a:gd name="connsiteX0" fmla="*/ 0 w 8439150"/>
              <a:gd name="connsiteY0" fmla="*/ 993792 h 5200650"/>
              <a:gd name="connsiteX1" fmla="*/ 841392 w 8439150"/>
              <a:gd name="connsiteY1" fmla="*/ 152400 h 5200650"/>
              <a:gd name="connsiteX2" fmla="*/ 2133600 w 8439150"/>
              <a:gd name="connsiteY2" fmla="*/ 0 h 5200650"/>
              <a:gd name="connsiteX3" fmla="*/ 7597758 w 8439150"/>
              <a:gd name="connsiteY3" fmla="*/ 152400 h 5200650"/>
              <a:gd name="connsiteX4" fmla="*/ 8439150 w 8439150"/>
              <a:gd name="connsiteY4" fmla="*/ 993792 h 5200650"/>
              <a:gd name="connsiteX5" fmla="*/ 8439150 w 8439150"/>
              <a:gd name="connsiteY5" fmla="*/ 4359258 h 5200650"/>
              <a:gd name="connsiteX6" fmla="*/ 7597758 w 8439150"/>
              <a:gd name="connsiteY6" fmla="*/ 5200650 h 5200650"/>
              <a:gd name="connsiteX7" fmla="*/ 841392 w 8439150"/>
              <a:gd name="connsiteY7" fmla="*/ 5200650 h 5200650"/>
              <a:gd name="connsiteX8" fmla="*/ 0 w 8439150"/>
              <a:gd name="connsiteY8" fmla="*/ 4359258 h 5200650"/>
              <a:gd name="connsiteX9" fmla="*/ 0 w 8439150"/>
              <a:gd name="connsiteY9" fmla="*/ 993792 h 5200650"/>
              <a:gd name="connsiteX0" fmla="*/ 0 w 8439150"/>
              <a:gd name="connsiteY0" fmla="*/ 993792 h 5200650"/>
              <a:gd name="connsiteX1" fmla="*/ 841392 w 8439150"/>
              <a:gd name="connsiteY1" fmla="*/ 152400 h 5200650"/>
              <a:gd name="connsiteX2" fmla="*/ 2133600 w 8439150"/>
              <a:gd name="connsiteY2" fmla="*/ 0 h 5200650"/>
              <a:gd name="connsiteX3" fmla="*/ 5200650 w 8439150"/>
              <a:gd name="connsiteY3" fmla="*/ 228600 h 5200650"/>
              <a:gd name="connsiteX4" fmla="*/ 7597758 w 8439150"/>
              <a:gd name="connsiteY4" fmla="*/ 152400 h 5200650"/>
              <a:gd name="connsiteX5" fmla="*/ 8439150 w 8439150"/>
              <a:gd name="connsiteY5" fmla="*/ 993792 h 5200650"/>
              <a:gd name="connsiteX6" fmla="*/ 8439150 w 8439150"/>
              <a:gd name="connsiteY6" fmla="*/ 4359258 h 5200650"/>
              <a:gd name="connsiteX7" fmla="*/ 7597758 w 8439150"/>
              <a:gd name="connsiteY7" fmla="*/ 5200650 h 5200650"/>
              <a:gd name="connsiteX8" fmla="*/ 841392 w 8439150"/>
              <a:gd name="connsiteY8" fmla="*/ 5200650 h 5200650"/>
              <a:gd name="connsiteX9" fmla="*/ 0 w 8439150"/>
              <a:gd name="connsiteY9" fmla="*/ 4359258 h 5200650"/>
              <a:gd name="connsiteX10" fmla="*/ 0 w 8439150"/>
              <a:gd name="connsiteY10" fmla="*/ 993792 h 5200650"/>
              <a:gd name="connsiteX0" fmla="*/ 0 w 8724999"/>
              <a:gd name="connsiteY0" fmla="*/ 993792 h 5200650"/>
              <a:gd name="connsiteX1" fmla="*/ 841392 w 8724999"/>
              <a:gd name="connsiteY1" fmla="*/ 152400 h 5200650"/>
              <a:gd name="connsiteX2" fmla="*/ 2133600 w 8724999"/>
              <a:gd name="connsiteY2" fmla="*/ 0 h 5200650"/>
              <a:gd name="connsiteX3" fmla="*/ 5200650 w 8724999"/>
              <a:gd name="connsiteY3" fmla="*/ 228600 h 5200650"/>
              <a:gd name="connsiteX4" fmla="*/ 7597758 w 8724999"/>
              <a:gd name="connsiteY4" fmla="*/ 152400 h 5200650"/>
              <a:gd name="connsiteX5" fmla="*/ 8439150 w 8724999"/>
              <a:gd name="connsiteY5" fmla="*/ 993792 h 5200650"/>
              <a:gd name="connsiteX6" fmla="*/ 8724900 w 8724999"/>
              <a:gd name="connsiteY6" fmla="*/ 1504950 h 5200650"/>
              <a:gd name="connsiteX7" fmla="*/ 8439150 w 8724999"/>
              <a:gd name="connsiteY7" fmla="*/ 4359258 h 5200650"/>
              <a:gd name="connsiteX8" fmla="*/ 7597758 w 8724999"/>
              <a:gd name="connsiteY8" fmla="*/ 5200650 h 5200650"/>
              <a:gd name="connsiteX9" fmla="*/ 841392 w 8724999"/>
              <a:gd name="connsiteY9" fmla="*/ 5200650 h 5200650"/>
              <a:gd name="connsiteX10" fmla="*/ 0 w 8724999"/>
              <a:gd name="connsiteY10" fmla="*/ 4359258 h 5200650"/>
              <a:gd name="connsiteX11" fmla="*/ 0 w 8724999"/>
              <a:gd name="connsiteY11" fmla="*/ 993792 h 5200650"/>
              <a:gd name="connsiteX0" fmla="*/ 0 w 8758521"/>
              <a:gd name="connsiteY0" fmla="*/ 993792 h 5200650"/>
              <a:gd name="connsiteX1" fmla="*/ 841392 w 8758521"/>
              <a:gd name="connsiteY1" fmla="*/ 152400 h 5200650"/>
              <a:gd name="connsiteX2" fmla="*/ 2133600 w 8758521"/>
              <a:gd name="connsiteY2" fmla="*/ 0 h 5200650"/>
              <a:gd name="connsiteX3" fmla="*/ 5200650 w 8758521"/>
              <a:gd name="connsiteY3" fmla="*/ 228600 h 5200650"/>
              <a:gd name="connsiteX4" fmla="*/ 7597758 w 8758521"/>
              <a:gd name="connsiteY4" fmla="*/ 152400 h 5200650"/>
              <a:gd name="connsiteX5" fmla="*/ 8439150 w 8758521"/>
              <a:gd name="connsiteY5" fmla="*/ 993792 h 5200650"/>
              <a:gd name="connsiteX6" fmla="*/ 8724900 w 8758521"/>
              <a:gd name="connsiteY6" fmla="*/ 1504950 h 5200650"/>
              <a:gd name="connsiteX7" fmla="*/ 8743950 w 8758521"/>
              <a:gd name="connsiteY7" fmla="*/ 3295650 h 5200650"/>
              <a:gd name="connsiteX8" fmla="*/ 8439150 w 8758521"/>
              <a:gd name="connsiteY8" fmla="*/ 4359258 h 5200650"/>
              <a:gd name="connsiteX9" fmla="*/ 7597758 w 8758521"/>
              <a:gd name="connsiteY9" fmla="*/ 5200650 h 5200650"/>
              <a:gd name="connsiteX10" fmla="*/ 841392 w 8758521"/>
              <a:gd name="connsiteY10" fmla="*/ 5200650 h 5200650"/>
              <a:gd name="connsiteX11" fmla="*/ 0 w 8758521"/>
              <a:gd name="connsiteY11" fmla="*/ 4359258 h 5200650"/>
              <a:gd name="connsiteX12" fmla="*/ 0 w 8758521"/>
              <a:gd name="connsiteY12" fmla="*/ 993792 h 5200650"/>
              <a:gd name="connsiteX0" fmla="*/ 0 w 8752208"/>
              <a:gd name="connsiteY0" fmla="*/ 993792 h 5200650"/>
              <a:gd name="connsiteX1" fmla="*/ 841392 w 8752208"/>
              <a:gd name="connsiteY1" fmla="*/ 152400 h 5200650"/>
              <a:gd name="connsiteX2" fmla="*/ 2133600 w 8752208"/>
              <a:gd name="connsiteY2" fmla="*/ 0 h 5200650"/>
              <a:gd name="connsiteX3" fmla="*/ 5200650 w 8752208"/>
              <a:gd name="connsiteY3" fmla="*/ 228600 h 5200650"/>
              <a:gd name="connsiteX4" fmla="*/ 7597758 w 8752208"/>
              <a:gd name="connsiteY4" fmla="*/ 152400 h 5200650"/>
              <a:gd name="connsiteX5" fmla="*/ 8439150 w 8752208"/>
              <a:gd name="connsiteY5" fmla="*/ 993792 h 5200650"/>
              <a:gd name="connsiteX6" fmla="*/ 8724900 w 8752208"/>
              <a:gd name="connsiteY6" fmla="*/ 1504950 h 5200650"/>
              <a:gd name="connsiteX7" fmla="*/ 8591550 w 8752208"/>
              <a:gd name="connsiteY7" fmla="*/ 2343150 h 5200650"/>
              <a:gd name="connsiteX8" fmla="*/ 8743950 w 8752208"/>
              <a:gd name="connsiteY8" fmla="*/ 3295650 h 5200650"/>
              <a:gd name="connsiteX9" fmla="*/ 8439150 w 8752208"/>
              <a:gd name="connsiteY9" fmla="*/ 4359258 h 5200650"/>
              <a:gd name="connsiteX10" fmla="*/ 7597758 w 8752208"/>
              <a:gd name="connsiteY10" fmla="*/ 5200650 h 5200650"/>
              <a:gd name="connsiteX11" fmla="*/ 841392 w 8752208"/>
              <a:gd name="connsiteY11" fmla="*/ 5200650 h 5200650"/>
              <a:gd name="connsiteX12" fmla="*/ 0 w 8752208"/>
              <a:gd name="connsiteY12" fmla="*/ 4359258 h 5200650"/>
              <a:gd name="connsiteX13" fmla="*/ 0 w 8752208"/>
              <a:gd name="connsiteY13" fmla="*/ 993792 h 5200650"/>
              <a:gd name="connsiteX0" fmla="*/ 0 w 8752208"/>
              <a:gd name="connsiteY0" fmla="*/ 993792 h 5200650"/>
              <a:gd name="connsiteX1" fmla="*/ 841392 w 8752208"/>
              <a:gd name="connsiteY1" fmla="*/ 152400 h 5200650"/>
              <a:gd name="connsiteX2" fmla="*/ 2133600 w 8752208"/>
              <a:gd name="connsiteY2" fmla="*/ 0 h 5200650"/>
              <a:gd name="connsiteX3" fmla="*/ 5200650 w 8752208"/>
              <a:gd name="connsiteY3" fmla="*/ 228600 h 5200650"/>
              <a:gd name="connsiteX4" fmla="*/ 7597758 w 8752208"/>
              <a:gd name="connsiteY4" fmla="*/ 152400 h 5200650"/>
              <a:gd name="connsiteX5" fmla="*/ 8439150 w 8752208"/>
              <a:gd name="connsiteY5" fmla="*/ 993792 h 5200650"/>
              <a:gd name="connsiteX6" fmla="*/ 8724900 w 8752208"/>
              <a:gd name="connsiteY6" fmla="*/ 1504950 h 5200650"/>
              <a:gd name="connsiteX7" fmla="*/ 8591550 w 8752208"/>
              <a:gd name="connsiteY7" fmla="*/ 2343150 h 5200650"/>
              <a:gd name="connsiteX8" fmla="*/ 8743950 w 8752208"/>
              <a:gd name="connsiteY8" fmla="*/ 3295650 h 5200650"/>
              <a:gd name="connsiteX9" fmla="*/ 8439150 w 8752208"/>
              <a:gd name="connsiteY9" fmla="*/ 4359258 h 5200650"/>
              <a:gd name="connsiteX10" fmla="*/ 7597758 w 8752208"/>
              <a:gd name="connsiteY10" fmla="*/ 5200650 h 5200650"/>
              <a:gd name="connsiteX11" fmla="*/ 6781800 w 8752208"/>
              <a:gd name="connsiteY11" fmla="*/ 5029200 h 5200650"/>
              <a:gd name="connsiteX12" fmla="*/ 841392 w 8752208"/>
              <a:gd name="connsiteY12" fmla="*/ 5200650 h 5200650"/>
              <a:gd name="connsiteX13" fmla="*/ 0 w 8752208"/>
              <a:gd name="connsiteY13" fmla="*/ 4359258 h 5200650"/>
              <a:gd name="connsiteX14" fmla="*/ 0 w 8752208"/>
              <a:gd name="connsiteY14" fmla="*/ 993792 h 52006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841392 w 8752208"/>
              <a:gd name="connsiteY13" fmla="*/ 5200650 h 5276850"/>
              <a:gd name="connsiteX14" fmla="*/ 0 w 8752208"/>
              <a:gd name="connsiteY14" fmla="*/ 4359258 h 5276850"/>
              <a:gd name="connsiteX15" fmla="*/ 0 w 8752208"/>
              <a:gd name="connsiteY15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841392 w 8752208"/>
              <a:gd name="connsiteY14" fmla="*/ 5200650 h 5276850"/>
              <a:gd name="connsiteX15" fmla="*/ 0 w 8752208"/>
              <a:gd name="connsiteY15" fmla="*/ 4359258 h 5276850"/>
              <a:gd name="connsiteX16" fmla="*/ 0 w 8752208"/>
              <a:gd name="connsiteY16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3733800 w 8752208"/>
              <a:gd name="connsiteY14" fmla="*/ 5238750 h 5276850"/>
              <a:gd name="connsiteX15" fmla="*/ 841392 w 8752208"/>
              <a:gd name="connsiteY15" fmla="*/ 5200650 h 5276850"/>
              <a:gd name="connsiteX16" fmla="*/ 0 w 8752208"/>
              <a:gd name="connsiteY16" fmla="*/ 4359258 h 5276850"/>
              <a:gd name="connsiteX17" fmla="*/ 0 w 8752208"/>
              <a:gd name="connsiteY17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3733800 w 8752208"/>
              <a:gd name="connsiteY14" fmla="*/ 5238750 h 5276850"/>
              <a:gd name="connsiteX15" fmla="*/ 3067050 w 8752208"/>
              <a:gd name="connsiteY15" fmla="*/ 5010150 h 5276850"/>
              <a:gd name="connsiteX16" fmla="*/ 841392 w 8752208"/>
              <a:gd name="connsiteY16" fmla="*/ 5200650 h 5276850"/>
              <a:gd name="connsiteX17" fmla="*/ 0 w 8752208"/>
              <a:gd name="connsiteY17" fmla="*/ 4359258 h 5276850"/>
              <a:gd name="connsiteX18" fmla="*/ 0 w 8752208"/>
              <a:gd name="connsiteY18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3733800 w 8752208"/>
              <a:gd name="connsiteY14" fmla="*/ 5238750 h 5276850"/>
              <a:gd name="connsiteX15" fmla="*/ 3067050 w 8752208"/>
              <a:gd name="connsiteY15" fmla="*/ 5010150 h 5276850"/>
              <a:gd name="connsiteX16" fmla="*/ 2133600 w 8752208"/>
              <a:gd name="connsiteY16" fmla="*/ 5238750 h 5276850"/>
              <a:gd name="connsiteX17" fmla="*/ 841392 w 8752208"/>
              <a:gd name="connsiteY17" fmla="*/ 5200650 h 5276850"/>
              <a:gd name="connsiteX18" fmla="*/ 0 w 8752208"/>
              <a:gd name="connsiteY18" fmla="*/ 4359258 h 5276850"/>
              <a:gd name="connsiteX19" fmla="*/ 0 w 8752208"/>
              <a:gd name="connsiteY19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3733800 w 8752208"/>
              <a:gd name="connsiteY14" fmla="*/ 5238750 h 5276850"/>
              <a:gd name="connsiteX15" fmla="*/ 3067050 w 8752208"/>
              <a:gd name="connsiteY15" fmla="*/ 5010150 h 5276850"/>
              <a:gd name="connsiteX16" fmla="*/ 2133600 w 8752208"/>
              <a:gd name="connsiteY16" fmla="*/ 5238750 h 5276850"/>
              <a:gd name="connsiteX17" fmla="*/ 822342 w 8752208"/>
              <a:gd name="connsiteY17" fmla="*/ 5067300 h 5276850"/>
              <a:gd name="connsiteX18" fmla="*/ 0 w 8752208"/>
              <a:gd name="connsiteY18" fmla="*/ 4359258 h 5276850"/>
              <a:gd name="connsiteX19" fmla="*/ 0 w 8752208"/>
              <a:gd name="connsiteY19" fmla="*/ 993792 h 5276850"/>
              <a:gd name="connsiteX0" fmla="*/ 8606 w 8760814"/>
              <a:gd name="connsiteY0" fmla="*/ 993792 h 5276850"/>
              <a:gd name="connsiteX1" fmla="*/ 849998 w 8760814"/>
              <a:gd name="connsiteY1" fmla="*/ 152400 h 5276850"/>
              <a:gd name="connsiteX2" fmla="*/ 2142206 w 8760814"/>
              <a:gd name="connsiteY2" fmla="*/ 0 h 5276850"/>
              <a:gd name="connsiteX3" fmla="*/ 5209256 w 8760814"/>
              <a:gd name="connsiteY3" fmla="*/ 228600 h 5276850"/>
              <a:gd name="connsiteX4" fmla="*/ 7606364 w 8760814"/>
              <a:gd name="connsiteY4" fmla="*/ 152400 h 5276850"/>
              <a:gd name="connsiteX5" fmla="*/ 8447756 w 8760814"/>
              <a:gd name="connsiteY5" fmla="*/ 993792 h 5276850"/>
              <a:gd name="connsiteX6" fmla="*/ 8733506 w 8760814"/>
              <a:gd name="connsiteY6" fmla="*/ 1504950 h 5276850"/>
              <a:gd name="connsiteX7" fmla="*/ 8600156 w 8760814"/>
              <a:gd name="connsiteY7" fmla="*/ 2343150 h 5276850"/>
              <a:gd name="connsiteX8" fmla="*/ 8752556 w 8760814"/>
              <a:gd name="connsiteY8" fmla="*/ 3295650 h 5276850"/>
              <a:gd name="connsiteX9" fmla="*/ 8447756 w 8760814"/>
              <a:gd name="connsiteY9" fmla="*/ 4359258 h 5276850"/>
              <a:gd name="connsiteX10" fmla="*/ 7606364 w 8760814"/>
              <a:gd name="connsiteY10" fmla="*/ 5200650 h 5276850"/>
              <a:gd name="connsiteX11" fmla="*/ 6790406 w 8760814"/>
              <a:gd name="connsiteY11" fmla="*/ 5029200 h 5276850"/>
              <a:gd name="connsiteX12" fmla="*/ 5971256 w 8760814"/>
              <a:gd name="connsiteY12" fmla="*/ 5276850 h 5276850"/>
              <a:gd name="connsiteX13" fmla="*/ 4713956 w 8760814"/>
              <a:gd name="connsiteY13" fmla="*/ 5048250 h 5276850"/>
              <a:gd name="connsiteX14" fmla="*/ 3742406 w 8760814"/>
              <a:gd name="connsiteY14" fmla="*/ 5238750 h 5276850"/>
              <a:gd name="connsiteX15" fmla="*/ 3075656 w 8760814"/>
              <a:gd name="connsiteY15" fmla="*/ 5010150 h 5276850"/>
              <a:gd name="connsiteX16" fmla="*/ 2142206 w 8760814"/>
              <a:gd name="connsiteY16" fmla="*/ 5238750 h 5276850"/>
              <a:gd name="connsiteX17" fmla="*/ 830948 w 8760814"/>
              <a:gd name="connsiteY17" fmla="*/ 5067300 h 5276850"/>
              <a:gd name="connsiteX18" fmla="*/ 65756 w 8760814"/>
              <a:gd name="connsiteY18" fmla="*/ 5067300 h 5276850"/>
              <a:gd name="connsiteX19" fmla="*/ 8606 w 8760814"/>
              <a:gd name="connsiteY19" fmla="*/ 4359258 h 5276850"/>
              <a:gd name="connsiteX20" fmla="*/ 8606 w 8760814"/>
              <a:gd name="connsiteY20" fmla="*/ 993792 h 5276850"/>
              <a:gd name="connsiteX0" fmla="*/ 8606 w 8760814"/>
              <a:gd name="connsiteY0" fmla="*/ 993792 h 5276850"/>
              <a:gd name="connsiteX1" fmla="*/ 849998 w 8760814"/>
              <a:gd name="connsiteY1" fmla="*/ 152400 h 5276850"/>
              <a:gd name="connsiteX2" fmla="*/ 2142206 w 8760814"/>
              <a:gd name="connsiteY2" fmla="*/ 0 h 5276850"/>
              <a:gd name="connsiteX3" fmla="*/ 5209256 w 8760814"/>
              <a:gd name="connsiteY3" fmla="*/ 228600 h 5276850"/>
              <a:gd name="connsiteX4" fmla="*/ 7606364 w 8760814"/>
              <a:gd name="connsiteY4" fmla="*/ 152400 h 5276850"/>
              <a:gd name="connsiteX5" fmla="*/ 8447756 w 8760814"/>
              <a:gd name="connsiteY5" fmla="*/ 993792 h 5276850"/>
              <a:gd name="connsiteX6" fmla="*/ 8733506 w 8760814"/>
              <a:gd name="connsiteY6" fmla="*/ 1504950 h 5276850"/>
              <a:gd name="connsiteX7" fmla="*/ 8600156 w 8760814"/>
              <a:gd name="connsiteY7" fmla="*/ 2343150 h 5276850"/>
              <a:gd name="connsiteX8" fmla="*/ 8752556 w 8760814"/>
              <a:gd name="connsiteY8" fmla="*/ 3295650 h 5276850"/>
              <a:gd name="connsiteX9" fmla="*/ 8447756 w 8760814"/>
              <a:gd name="connsiteY9" fmla="*/ 4359258 h 5276850"/>
              <a:gd name="connsiteX10" fmla="*/ 7606364 w 8760814"/>
              <a:gd name="connsiteY10" fmla="*/ 5200650 h 5276850"/>
              <a:gd name="connsiteX11" fmla="*/ 6790406 w 8760814"/>
              <a:gd name="connsiteY11" fmla="*/ 5029200 h 5276850"/>
              <a:gd name="connsiteX12" fmla="*/ 5971256 w 8760814"/>
              <a:gd name="connsiteY12" fmla="*/ 5276850 h 5276850"/>
              <a:gd name="connsiteX13" fmla="*/ 4713956 w 8760814"/>
              <a:gd name="connsiteY13" fmla="*/ 5048250 h 5276850"/>
              <a:gd name="connsiteX14" fmla="*/ 3742406 w 8760814"/>
              <a:gd name="connsiteY14" fmla="*/ 5238750 h 5276850"/>
              <a:gd name="connsiteX15" fmla="*/ 3075656 w 8760814"/>
              <a:gd name="connsiteY15" fmla="*/ 5010150 h 5276850"/>
              <a:gd name="connsiteX16" fmla="*/ 2142206 w 8760814"/>
              <a:gd name="connsiteY16" fmla="*/ 5238750 h 5276850"/>
              <a:gd name="connsiteX17" fmla="*/ 1113506 w 8760814"/>
              <a:gd name="connsiteY17" fmla="*/ 4991100 h 5276850"/>
              <a:gd name="connsiteX18" fmla="*/ 830948 w 8760814"/>
              <a:gd name="connsiteY18" fmla="*/ 5067300 h 5276850"/>
              <a:gd name="connsiteX19" fmla="*/ 65756 w 8760814"/>
              <a:gd name="connsiteY19" fmla="*/ 5067300 h 5276850"/>
              <a:gd name="connsiteX20" fmla="*/ 8606 w 8760814"/>
              <a:gd name="connsiteY20" fmla="*/ 4359258 h 5276850"/>
              <a:gd name="connsiteX21" fmla="*/ 8606 w 8760814"/>
              <a:gd name="connsiteY21" fmla="*/ 993792 h 5276850"/>
              <a:gd name="connsiteX0" fmla="*/ 8606 w 8760814"/>
              <a:gd name="connsiteY0" fmla="*/ 995218 h 5278276"/>
              <a:gd name="connsiteX1" fmla="*/ 849998 w 8760814"/>
              <a:gd name="connsiteY1" fmla="*/ 153826 h 5278276"/>
              <a:gd name="connsiteX2" fmla="*/ 1685006 w 8760814"/>
              <a:gd name="connsiteY2" fmla="*/ 249076 h 5278276"/>
              <a:gd name="connsiteX3" fmla="*/ 2142206 w 8760814"/>
              <a:gd name="connsiteY3" fmla="*/ 1426 h 5278276"/>
              <a:gd name="connsiteX4" fmla="*/ 5209256 w 8760814"/>
              <a:gd name="connsiteY4" fmla="*/ 230026 h 5278276"/>
              <a:gd name="connsiteX5" fmla="*/ 7606364 w 8760814"/>
              <a:gd name="connsiteY5" fmla="*/ 153826 h 5278276"/>
              <a:gd name="connsiteX6" fmla="*/ 8447756 w 8760814"/>
              <a:gd name="connsiteY6" fmla="*/ 995218 h 5278276"/>
              <a:gd name="connsiteX7" fmla="*/ 8733506 w 8760814"/>
              <a:gd name="connsiteY7" fmla="*/ 1506376 h 5278276"/>
              <a:gd name="connsiteX8" fmla="*/ 8600156 w 8760814"/>
              <a:gd name="connsiteY8" fmla="*/ 2344576 h 5278276"/>
              <a:gd name="connsiteX9" fmla="*/ 8752556 w 8760814"/>
              <a:gd name="connsiteY9" fmla="*/ 3297076 h 5278276"/>
              <a:gd name="connsiteX10" fmla="*/ 8447756 w 8760814"/>
              <a:gd name="connsiteY10" fmla="*/ 4360684 h 5278276"/>
              <a:gd name="connsiteX11" fmla="*/ 7606364 w 8760814"/>
              <a:gd name="connsiteY11" fmla="*/ 5202076 h 5278276"/>
              <a:gd name="connsiteX12" fmla="*/ 6790406 w 8760814"/>
              <a:gd name="connsiteY12" fmla="*/ 5030626 h 5278276"/>
              <a:gd name="connsiteX13" fmla="*/ 5971256 w 8760814"/>
              <a:gd name="connsiteY13" fmla="*/ 5278276 h 5278276"/>
              <a:gd name="connsiteX14" fmla="*/ 4713956 w 8760814"/>
              <a:gd name="connsiteY14" fmla="*/ 5049676 h 5278276"/>
              <a:gd name="connsiteX15" fmla="*/ 3742406 w 8760814"/>
              <a:gd name="connsiteY15" fmla="*/ 5240176 h 5278276"/>
              <a:gd name="connsiteX16" fmla="*/ 3075656 w 8760814"/>
              <a:gd name="connsiteY16" fmla="*/ 5011576 h 5278276"/>
              <a:gd name="connsiteX17" fmla="*/ 2142206 w 8760814"/>
              <a:gd name="connsiteY17" fmla="*/ 5240176 h 5278276"/>
              <a:gd name="connsiteX18" fmla="*/ 1113506 w 8760814"/>
              <a:gd name="connsiteY18" fmla="*/ 4992526 h 5278276"/>
              <a:gd name="connsiteX19" fmla="*/ 830948 w 8760814"/>
              <a:gd name="connsiteY19" fmla="*/ 5068726 h 5278276"/>
              <a:gd name="connsiteX20" fmla="*/ 65756 w 8760814"/>
              <a:gd name="connsiteY20" fmla="*/ 5068726 h 5278276"/>
              <a:gd name="connsiteX21" fmla="*/ 8606 w 8760814"/>
              <a:gd name="connsiteY21" fmla="*/ 4360684 h 5278276"/>
              <a:gd name="connsiteX22" fmla="*/ 8606 w 8760814"/>
              <a:gd name="connsiteY22" fmla="*/ 995218 h 5278276"/>
              <a:gd name="connsiteX0" fmla="*/ 8606 w 8760814"/>
              <a:gd name="connsiteY0" fmla="*/ 938470 h 5221528"/>
              <a:gd name="connsiteX1" fmla="*/ 849998 w 8760814"/>
              <a:gd name="connsiteY1" fmla="*/ 97078 h 5221528"/>
              <a:gd name="connsiteX2" fmla="*/ 1685006 w 8760814"/>
              <a:gd name="connsiteY2" fmla="*/ 192328 h 5221528"/>
              <a:gd name="connsiteX3" fmla="*/ 2599406 w 8760814"/>
              <a:gd name="connsiteY3" fmla="*/ 1828 h 5221528"/>
              <a:gd name="connsiteX4" fmla="*/ 5209256 w 8760814"/>
              <a:gd name="connsiteY4" fmla="*/ 173278 h 5221528"/>
              <a:gd name="connsiteX5" fmla="*/ 7606364 w 8760814"/>
              <a:gd name="connsiteY5" fmla="*/ 97078 h 5221528"/>
              <a:gd name="connsiteX6" fmla="*/ 8447756 w 8760814"/>
              <a:gd name="connsiteY6" fmla="*/ 938470 h 5221528"/>
              <a:gd name="connsiteX7" fmla="*/ 8733506 w 8760814"/>
              <a:gd name="connsiteY7" fmla="*/ 1449628 h 5221528"/>
              <a:gd name="connsiteX8" fmla="*/ 8600156 w 8760814"/>
              <a:gd name="connsiteY8" fmla="*/ 2287828 h 5221528"/>
              <a:gd name="connsiteX9" fmla="*/ 8752556 w 8760814"/>
              <a:gd name="connsiteY9" fmla="*/ 3240328 h 5221528"/>
              <a:gd name="connsiteX10" fmla="*/ 8447756 w 8760814"/>
              <a:gd name="connsiteY10" fmla="*/ 4303936 h 5221528"/>
              <a:gd name="connsiteX11" fmla="*/ 7606364 w 8760814"/>
              <a:gd name="connsiteY11" fmla="*/ 5145328 h 5221528"/>
              <a:gd name="connsiteX12" fmla="*/ 6790406 w 8760814"/>
              <a:gd name="connsiteY12" fmla="*/ 4973878 h 5221528"/>
              <a:gd name="connsiteX13" fmla="*/ 5971256 w 8760814"/>
              <a:gd name="connsiteY13" fmla="*/ 5221528 h 5221528"/>
              <a:gd name="connsiteX14" fmla="*/ 4713956 w 8760814"/>
              <a:gd name="connsiteY14" fmla="*/ 4992928 h 5221528"/>
              <a:gd name="connsiteX15" fmla="*/ 3742406 w 8760814"/>
              <a:gd name="connsiteY15" fmla="*/ 5183428 h 5221528"/>
              <a:gd name="connsiteX16" fmla="*/ 3075656 w 8760814"/>
              <a:gd name="connsiteY16" fmla="*/ 4954828 h 5221528"/>
              <a:gd name="connsiteX17" fmla="*/ 2142206 w 8760814"/>
              <a:gd name="connsiteY17" fmla="*/ 5183428 h 5221528"/>
              <a:gd name="connsiteX18" fmla="*/ 1113506 w 8760814"/>
              <a:gd name="connsiteY18" fmla="*/ 4935778 h 5221528"/>
              <a:gd name="connsiteX19" fmla="*/ 830948 w 8760814"/>
              <a:gd name="connsiteY19" fmla="*/ 5011978 h 5221528"/>
              <a:gd name="connsiteX20" fmla="*/ 65756 w 8760814"/>
              <a:gd name="connsiteY20" fmla="*/ 5011978 h 5221528"/>
              <a:gd name="connsiteX21" fmla="*/ 8606 w 8760814"/>
              <a:gd name="connsiteY21" fmla="*/ 4303936 h 5221528"/>
              <a:gd name="connsiteX22" fmla="*/ 8606 w 8760814"/>
              <a:gd name="connsiteY22" fmla="*/ 938470 h 5221528"/>
              <a:gd name="connsiteX0" fmla="*/ 8606 w 8760814"/>
              <a:gd name="connsiteY0" fmla="*/ 938470 h 5221528"/>
              <a:gd name="connsiteX1" fmla="*/ 849998 w 8760814"/>
              <a:gd name="connsiteY1" fmla="*/ 97078 h 5221528"/>
              <a:gd name="connsiteX2" fmla="*/ 1685006 w 8760814"/>
              <a:gd name="connsiteY2" fmla="*/ 192328 h 5221528"/>
              <a:gd name="connsiteX3" fmla="*/ 2599406 w 8760814"/>
              <a:gd name="connsiteY3" fmla="*/ 1828 h 5221528"/>
              <a:gd name="connsiteX4" fmla="*/ 5209256 w 8760814"/>
              <a:gd name="connsiteY4" fmla="*/ 173278 h 5221528"/>
              <a:gd name="connsiteX5" fmla="*/ 7606364 w 8760814"/>
              <a:gd name="connsiteY5" fmla="*/ 97078 h 5221528"/>
              <a:gd name="connsiteX6" fmla="*/ 8447756 w 8760814"/>
              <a:gd name="connsiteY6" fmla="*/ 938470 h 5221528"/>
              <a:gd name="connsiteX7" fmla="*/ 8733506 w 8760814"/>
              <a:gd name="connsiteY7" fmla="*/ 1449628 h 5221528"/>
              <a:gd name="connsiteX8" fmla="*/ 8600156 w 8760814"/>
              <a:gd name="connsiteY8" fmla="*/ 2287828 h 5221528"/>
              <a:gd name="connsiteX9" fmla="*/ 8752556 w 8760814"/>
              <a:gd name="connsiteY9" fmla="*/ 3240328 h 5221528"/>
              <a:gd name="connsiteX10" fmla="*/ 8447756 w 8760814"/>
              <a:gd name="connsiteY10" fmla="*/ 4303936 h 5221528"/>
              <a:gd name="connsiteX11" fmla="*/ 7606364 w 8760814"/>
              <a:gd name="connsiteY11" fmla="*/ 5145328 h 5221528"/>
              <a:gd name="connsiteX12" fmla="*/ 6790406 w 8760814"/>
              <a:gd name="connsiteY12" fmla="*/ 4973878 h 5221528"/>
              <a:gd name="connsiteX13" fmla="*/ 5971256 w 8760814"/>
              <a:gd name="connsiteY13" fmla="*/ 5221528 h 5221528"/>
              <a:gd name="connsiteX14" fmla="*/ 4713956 w 8760814"/>
              <a:gd name="connsiteY14" fmla="*/ 4992928 h 5221528"/>
              <a:gd name="connsiteX15" fmla="*/ 3742406 w 8760814"/>
              <a:gd name="connsiteY15" fmla="*/ 5183428 h 5221528"/>
              <a:gd name="connsiteX16" fmla="*/ 3075656 w 8760814"/>
              <a:gd name="connsiteY16" fmla="*/ 4954828 h 5221528"/>
              <a:gd name="connsiteX17" fmla="*/ 2142206 w 8760814"/>
              <a:gd name="connsiteY17" fmla="*/ 5183428 h 5221528"/>
              <a:gd name="connsiteX18" fmla="*/ 1113506 w 8760814"/>
              <a:gd name="connsiteY18" fmla="*/ 4935778 h 5221528"/>
              <a:gd name="connsiteX19" fmla="*/ 830948 w 8760814"/>
              <a:gd name="connsiteY19" fmla="*/ 5011978 h 5221528"/>
              <a:gd name="connsiteX20" fmla="*/ 65756 w 8760814"/>
              <a:gd name="connsiteY20" fmla="*/ 5011978 h 5221528"/>
              <a:gd name="connsiteX21" fmla="*/ 8606 w 8760814"/>
              <a:gd name="connsiteY21" fmla="*/ 4303936 h 5221528"/>
              <a:gd name="connsiteX22" fmla="*/ 8606 w 8760814"/>
              <a:gd name="connsiteY22" fmla="*/ 938470 h 5221528"/>
              <a:gd name="connsiteX0" fmla="*/ 8606 w 8760814"/>
              <a:gd name="connsiteY0" fmla="*/ 937157 h 5220215"/>
              <a:gd name="connsiteX1" fmla="*/ 849998 w 8760814"/>
              <a:gd name="connsiteY1" fmla="*/ 95765 h 5220215"/>
              <a:gd name="connsiteX2" fmla="*/ 1685006 w 8760814"/>
              <a:gd name="connsiteY2" fmla="*/ 191015 h 5220215"/>
              <a:gd name="connsiteX3" fmla="*/ 2599406 w 8760814"/>
              <a:gd name="connsiteY3" fmla="*/ 515 h 5220215"/>
              <a:gd name="connsiteX4" fmla="*/ 4237706 w 8760814"/>
              <a:gd name="connsiteY4" fmla="*/ 76715 h 5220215"/>
              <a:gd name="connsiteX5" fmla="*/ 5209256 w 8760814"/>
              <a:gd name="connsiteY5" fmla="*/ 171965 h 5220215"/>
              <a:gd name="connsiteX6" fmla="*/ 7606364 w 8760814"/>
              <a:gd name="connsiteY6" fmla="*/ 95765 h 5220215"/>
              <a:gd name="connsiteX7" fmla="*/ 8447756 w 8760814"/>
              <a:gd name="connsiteY7" fmla="*/ 937157 h 5220215"/>
              <a:gd name="connsiteX8" fmla="*/ 8733506 w 8760814"/>
              <a:gd name="connsiteY8" fmla="*/ 1448315 h 5220215"/>
              <a:gd name="connsiteX9" fmla="*/ 8600156 w 8760814"/>
              <a:gd name="connsiteY9" fmla="*/ 2286515 h 5220215"/>
              <a:gd name="connsiteX10" fmla="*/ 8752556 w 8760814"/>
              <a:gd name="connsiteY10" fmla="*/ 3239015 h 5220215"/>
              <a:gd name="connsiteX11" fmla="*/ 8447756 w 8760814"/>
              <a:gd name="connsiteY11" fmla="*/ 4302623 h 5220215"/>
              <a:gd name="connsiteX12" fmla="*/ 7606364 w 8760814"/>
              <a:gd name="connsiteY12" fmla="*/ 5144015 h 5220215"/>
              <a:gd name="connsiteX13" fmla="*/ 6790406 w 8760814"/>
              <a:gd name="connsiteY13" fmla="*/ 4972565 h 5220215"/>
              <a:gd name="connsiteX14" fmla="*/ 5971256 w 8760814"/>
              <a:gd name="connsiteY14" fmla="*/ 5220215 h 5220215"/>
              <a:gd name="connsiteX15" fmla="*/ 4713956 w 8760814"/>
              <a:gd name="connsiteY15" fmla="*/ 4991615 h 5220215"/>
              <a:gd name="connsiteX16" fmla="*/ 3742406 w 8760814"/>
              <a:gd name="connsiteY16" fmla="*/ 5182115 h 5220215"/>
              <a:gd name="connsiteX17" fmla="*/ 3075656 w 8760814"/>
              <a:gd name="connsiteY17" fmla="*/ 4953515 h 5220215"/>
              <a:gd name="connsiteX18" fmla="*/ 2142206 w 8760814"/>
              <a:gd name="connsiteY18" fmla="*/ 5182115 h 5220215"/>
              <a:gd name="connsiteX19" fmla="*/ 1113506 w 8760814"/>
              <a:gd name="connsiteY19" fmla="*/ 4934465 h 5220215"/>
              <a:gd name="connsiteX20" fmla="*/ 830948 w 8760814"/>
              <a:gd name="connsiteY20" fmla="*/ 5010665 h 5220215"/>
              <a:gd name="connsiteX21" fmla="*/ 65756 w 8760814"/>
              <a:gd name="connsiteY21" fmla="*/ 5010665 h 5220215"/>
              <a:gd name="connsiteX22" fmla="*/ 8606 w 8760814"/>
              <a:gd name="connsiteY22" fmla="*/ 4302623 h 5220215"/>
              <a:gd name="connsiteX23" fmla="*/ 8606 w 8760814"/>
              <a:gd name="connsiteY23" fmla="*/ 937157 h 5220215"/>
              <a:gd name="connsiteX0" fmla="*/ 8606 w 8760814"/>
              <a:gd name="connsiteY0" fmla="*/ 938530 h 5221588"/>
              <a:gd name="connsiteX1" fmla="*/ 849998 w 8760814"/>
              <a:gd name="connsiteY1" fmla="*/ 97138 h 5221588"/>
              <a:gd name="connsiteX2" fmla="*/ 1685006 w 8760814"/>
              <a:gd name="connsiteY2" fmla="*/ 192388 h 5221588"/>
              <a:gd name="connsiteX3" fmla="*/ 2599406 w 8760814"/>
              <a:gd name="connsiteY3" fmla="*/ 1888 h 5221588"/>
              <a:gd name="connsiteX4" fmla="*/ 3590006 w 8760814"/>
              <a:gd name="connsiteY4" fmla="*/ 173338 h 5221588"/>
              <a:gd name="connsiteX5" fmla="*/ 4237706 w 8760814"/>
              <a:gd name="connsiteY5" fmla="*/ 78088 h 5221588"/>
              <a:gd name="connsiteX6" fmla="*/ 5209256 w 8760814"/>
              <a:gd name="connsiteY6" fmla="*/ 173338 h 5221588"/>
              <a:gd name="connsiteX7" fmla="*/ 7606364 w 8760814"/>
              <a:gd name="connsiteY7" fmla="*/ 97138 h 5221588"/>
              <a:gd name="connsiteX8" fmla="*/ 8447756 w 8760814"/>
              <a:gd name="connsiteY8" fmla="*/ 938530 h 5221588"/>
              <a:gd name="connsiteX9" fmla="*/ 8733506 w 8760814"/>
              <a:gd name="connsiteY9" fmla="*/ 1449688 h 5221588"/>
              <a:gd name="connsiteX10" fmla="*/ 8600156 w 8760814"/>
              <a:gd name="connsiteY10" fmla="*/ 2287888 h 5221588"/>
              <a:gd name="connsiteX11" fmla="*/ 8752556 w 8760814"/>
              <a:gd name="connsiteY11" fmla="*/ 3240388 h 5221588"/>
              <a:gd name="connsiteX12" fmla="*/ 8447756 w 8760814"/>
              <a:gd name="connsiteY12" fmla="*/ 4303996 h 5221588"/>
              <a:gd name="connsiteX13" fmla="*/ 7606364 w 8760814"/>
              <a:gd name="connsiteY13" fmla="*/ 5145388 h 5221588"/>
              <a:gd name="connsiteX14" fmla="*/ 6790406 w 8760814"/>
              <a:gd name="connsiteY14" fmla="*/ 4973938 h 5221588"/>
              <a:gd name="connsiteX15" fmla="*/ 5971256 w 8760814"/>
              <a:gd name="connsiteY15" fmla="*/ 5221588 h 5221588"/>
              <a:gd name="connsiteX16" fmla="*/ 4713956 w 8760814"/>
              <a:gd name="connsiteY16" fmla="*/ 4992988 h 5221588"/>
              <a:gd name="connsiteX17" fmla="*/ 3742406 w 8760814"/>
              <a:gd name="connsiteY17" fmla="*/ 5183488 h 5221588"/>
              <a:gd name="connsiteX18" fmla="*/ 3075656 w 8760814"/>
              <a:gd name="connsiteY18" fmla="*/ 4954888 h 5221588"/>
              <a:gd name="connsiteX19" fmla="*/ 2142206 w 8760814"/>
              <a:gd name="connsiteY19" fmla="*/ 5183488 h 5221588"/>
              <a:gd name="connsiteX20" fmla="*/ 1113506 w 8760814"/>
              <a:gd name="connsiteY20" fmla="*/ 4935838 h 5221588"/>
              <a:gd name="connsiteX21" fmla="*/ 830948 w 8760814"/>
              <a:gd name="connsiteY21" fmla="*/ 5012038 h 5221588"/>
              <a:gd name="connsiteX22" fmla="*/ 65756 w 8760814"/>
              <a:gd name="connsiteY22" fmla="*/ 5012038 h 5221588"/>
              <a:gd name="connsiteX23" fmla="*/ 8606 w 8760814"/>
              <a:gd name="connsiteY23" fmla="*/ 4303996 h 5221588"/>
              <a:gd name="connsiteX24" fmla="*/ 8606 w 8760814"/>
              <a:gd name="connsiteY24" fmla="*/ 938530 h 5221588"/>
              <a:gd name="connsiteX0" fmla="*/ 19967 w 8772175"/>
              <a:gd name="connsiteY0" fmla="*/ 938530 h 5221588"/>
              <a:gd name="connsiteX1" fmla="*/ 861359 w 8772175"/>
              <a:gd name="connsiteY1" fmla="*/ 97138 h 5221588"/>
              <a:gd name="connsiteX2" fmla="*/ 1696367 w 8772175"/>
              <a:gd name="connsiteY2" fmla="*/ 192388 h 5221588"/>
              <a:gd name="connsiteX3" fmla="*/ 2610767 w 8772175"/>
              <a:gd name="connsiteY3" fmla="*/ 1888 h 5221588"/>
              <a:gd name="connsiteX4" fmla="*/ 3601367 w 8772175"/>
              <a:gd name="connsiteY4" fmla="*/ 173338 h 5221588"/>
              <a:gd name="connsiteX5" fmla="*/ 4249067 w 8772175"/>
              <a:gd name="connsiteY5" fmla="*/ 78088 h 5221588"/>
              <a:gd name="connsiteX6" fmla="*/ 5220617 w 8772175"/>
              <a:gd name="connsiteY6" fmla="*/ 173338 h 5221588"/>
              <a:gd name="connsiteX7" fmla="*/ 7617725 w 8772175"/>
              <a:gd name="connsiteY7" fmla="*/ 97138 h 5221588"/>
              <a:gd name="connsiteX8" fmla="*/ 8459117 w 8772175"/>
              <a:gd name="connsiteY8" fmla="*/ 938530 h 5221588"/>
              <a:gd name="connsiteX9" fmla="*/ 8744867 w 8772175"/>
              <a:gd name="connsiteY9" fmla="*/ 1449688 h 5221588"/>
              <a:gd name="connsiteX10" fmla="*/ 8611517 w 8772175"/>
              <a:gd name="connsiteY10" fmla="*/ 2287888 h 5221588"/>
              <a:gd name="connsiteX11" fmla="*/ 8763917 w 8772175"/>
              <a:gd name="connsiteY11" fmla="*/ 3240388 h 5221588"/>
              <a:gd name="connsiteX12" fmla="*/ 8459117 w 8772175"/>
              <a:gd name="connsiteY12" fmla="*/ 4303996 h 5221588"/>
              <a:gd name="connsiteX13" fmla="*/ 7617725 w 8772175"/>
              <a:gd name="connsiteY13" fmla="*/ 5145388 h 5221588"/>
              <a:gd name="connsiteX14" fmla="*/ 6801767 w 8772175"/>
              <a:gd name="connsiteY14" fmla="*/ 4973938 h 5221588"/>
              <a:gd name="connsiteX15" fmla="*/ 5982617 w 8772175"/>
              <a:gd name="connsiteY15" fmla="*/ 5221588 h 5221588"/>
              <a:gd name="connsiteX16" fmla="*/ 4725317 w 8772175"/>
              <a:gd name="connsiteY16" fmla="*/ 4992988 h 5221588"/>
              <a:gd name="connsiteX17" fmla="*/ 3753767 w 8772175"/>
              <a:gd name="connsiteY17" fmla="*/ 5183488 h 5221588"/>
              <a:gd name="connsiteX18" fmla="*/ 3087017 w 8772175"/>
              <a:gd name="connsiteY18" fmla="*/ 4954888 h 5221588"/>
              <a:gd name="connsiteX19" fmla="*/ 2153567 w 8772175"/>
              <a:gd name="connsiteY19" fmla="*/ 5183488 h 5221588"/>
              <a:gd name="connsiteX20" fmla="*/ 1124867 w 8772175"/>
              <a:gd name="connsiteY20" fmla="*/ 4935838 h 5221588"/>
              <a:gd name="connsiteX21" fmla="*/ 842309 w 8772175"/>
              <a:gd name="connsiteY21" fmla="*/ 5012038 h 5221588"/>
              <a:gd name="connsiteX22" fmla="*/ 77117 w 8772175"/>
              <a:gd name="connsiteY22" fmla="*/ 5012038 h 5221588"/>
              <a:gd name="connsiteX23" fmla="*/ 19967 w 8772175"/>
              <a:gd name="connsiteY23" fmla="*/ 4303996 h 5221588"/>
              <a:gd name="connsiteX24" fmla="*/ 158910 w 8772175"/>
              <a:gd name="connsiteY24" fmla="*/ 1665655 h 5221588"/>
              <a:gd name="connsiteX25" fmla="*/ 19967 w 8772175"/>
              <a:gd name="connsiteY25" fmla="*/ 938530 h 5221588"/>
              <a:gd name="connsiteX0" fmla="*/ 26791 w 8778999"/>
              <a:gd name="connsiteY0" fmla="*/ 938530 h 5221588"/>
              <a:gd name="connsiteX1" fmla="*/ 868183 w 8778999"/>
              <a:gd name="connsiteY1" fmla="*/ 97138 h 5221588"/>
              <a:gd name="connsiteX2" fmla="*/ 1703191 w 8778999"/>
              <a:gd name="connsiteY2" fmla="*/ 192388 h 5221588"/>
              <a:gd name="connsiteX3" fmla="*/ 2617591 w 8778999"/>
              <a:gd name="connsiteY3" fmla="*/ 1888 h 5221588"/>
              <a:gd name="connsiteX4" fmla="*/ 3608191 w 8778999"/>
              <a:gd name="connsiteY4" fmla="*/ 173338 h 5221588"/>
              <a:gd name="connsiteX5" fmla="*/ 4255891 w 8778999"/>
              <a:gd name="connsiteY5" fmla="*/ 78088 h 5221588"/>
              <a:gd name="connsiteX6" fmla="*/ 5227441 w 8778999"/>
              <a:gd name="connsiteY6" fmla="*/ 173338 h 5221588"/>
              <a:gd name="connsiteX7" fmla="*/ 7624549 w 8778999"/>
              <a:gd name="connsiteY7" fmla="*/ 97138 h 5221588"/>
              <a:gd name="connsiteX8" fmla="*/ 8465941 w 8778999"/>
              <a:gd name="connsiteY8" fmla="*/ 938530 h 5221588"/>
              <a:gd name="connsiteX9" fmla="*/ 8751691 w 8778999"/>
              <a:gd name="connsiteY9" fmla="*/ 1449688 h 5221588"/>
              <a:gd name="connsiteX10" fmla="*/ 8618341 w 8778999"/>
              <a:gd name="connsiteY10" fmla="*/ 2287888 h 5221588"/>
              <a:gd name="connsiteX11" fmla="*/ 8770741 w 8778999"/>
              <a:gd name="connsiteY11" fmla="*/ 3240388 h 5221588"/>
              <a:gd name="connsiteX12" fmla="*/ 8465941 w 8778999"/>
              <a:gd name="connsiteY12" fmla="*/ 4303996 h 5221588"/>
              <a:gd name="connsiteX13" fmla="*/ 7624549 w 8778999"/>
              <a:gd name="connsiteY13" fmla="*/ 5145388 h 5221588"/>
              <a:gd name="connsiteX14" fmla="*/ 6808591 w 8778999"/>
              <a:gd name="connsiteY14" fmla="*/ 4973938 h 5221588"/>
              <a:gd name="connsiteX15" fmla="*/ 5989441 w 8778999"/>
              <a:gd name="connsiteY15" fmla="*/ 5221588 h 5221588"/>
              <a:gd name="connsiteX16" fmla="*/ 4732141 w 8778999"/>
              <a:gd name="connsiteY16" fmla="*/ 4992988 h 5221588"/>
              <a:gd name="connsiteX17" fmla="*/ 3760591 w 8778999"/>
              <a:gd name="connsiteY17" fmla="*/ 5183488 h 5221588"/>
              <a:gd name="connsiteX18" fmla="*/ 3093841 w 8778999"/>
              <a:gd name="connsiteY18" fmla="*/ 4954888 h 5221588"/>
              <a:gd name="connsiteX19" fmla="*/ 2160391 w 8778999"/>
              <a:gd name="connsiteY19" fmla="*/ 5183488 h 5221588"/>
              <a:gd name="connsiteX20" fmla="*/ 1131691 w 8778999"/>
              <a:gd name="connsiteY20" fmla="*/ 4935838 h 5221588"/>
              <a:gd name="connsiteX21" fmla="*/ 849133 w 8778999"/>
              <a:gd name="connsiteY21" fmla="*/ 5012038 h 5221588"/>
              <a:gd name="connsiteX22" fmla="*/ 83941 w 8778999"/>
              <a:gd name="connsiteY22" fmla="*/ 5012038 h 5221588"/>
              <a:gd name="connsiteX23" fmla="*/ 26791 w 8778999"/>
              <a:gd name="connsiteY23" fmla="*/ 4303996 h 5221588"/>
              <a:gd name="connsiteX24" fmla="*/ 7329 w 8778999"/>
              <a:gd name="connsiteY24" fmla="*/ 2247913 h 5221588"/>
              <a:gd name="connsiteX25" fmla="*/ 165734 w 8778999"/>
              <a:gd name="connsiteY25" fmla="*/ 1665655 h 5221588"/>
              <a:gd name="connsiteX26" fmla="*/ 26791 w 8778999"/>
              <a:gd name="connsiteY26" fmla="*/ 938530 h 5221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8778999" h="5221588">
                <a:moveTo>
                  <a:pt x="26791" y="938530"/>
                </a:moveTo>
                <a:cubicBezTo>
                  <a:pt x="26791" y="473842"/>
                  <a:pt x="403495" y="97138"/>
                  <a:pt x="868183" y="97138"/>
                </a:cubicBezTo>
                <a:cubicBezTo>
                  <a:pt x="1134883" y="-52619"/>
                  <a:pt x="1487823" y="217788"/>
                  <a:pt x="1703191" y="192388"/>
                </a:cubicBezTo>
                <a:cubicBezTo>
                  <a:pt x="1918559" y="166988"/>
                  <a:pt x="2303266" y="24113"/>
                  <a:pt x="2617591" y="1888"/>
                </a:cubicBezTo>
                <a:cubicBezTo>
                  <a:pt x="2931916" y="-20337"/>
                  <a:pt x="3335141" y="160638"/>
                  <a:pt x="3608191" y="173338"/>
                </a:cubicBezTo>
                <a:cubicBezTo>
                  <a:pt x="3881241" y="186038"/>
                  <a:pt x="3982841" y="59038"/>
                  <a:pt x="4255891" y="78088"/>
                </a:cubicBezTo>
                <a:cubicBezTo>
                  <a:pt x="4528941" y="97138"/>
                  <a:pt x="4665998" y="182863"/>
                  <a:pt x="5227441" y="173338"/>
                </a:cubicBezTo>
                <a:cubicBezTo>
                  <a:pt x="5788884" y="163813"/>
                  <a:pt x="7100674" y="-36744"/>
                  <a:pt x="7624549" y="97138"/>
                </a:cubicBezTo>
                <a:cubicBezTo>
                  <a:pt x="8089237" y="97138"/>
                  <a:pt x="8465941" y="473842"/>
                  <a:pt x="8465941" y="938530"/>
                </a:cubicBezTo>
                <a:cubicBezTo>
                  <a:pt x="8459591" y="1108916"/>
                  <a:pt x="8758041" y="1279302"/>
                  <a:pt x="8751691" y="1449688"/>
                </a:cubicBezTo>
                <a:cubicBezTo>
                  <a:pt x="8802491" y="1674581"/>
                  <a:pt x="8615166" y="1989438"/>
                  <a:pt x="8618341" y="2287888"/>
                </a:cubicBezTo>
                <a:cubicBezTo>
                  <a:pt x="8621516" y="2586338"/>
                  <a:pt x="8821541" y="2904370"/>
                  <a:pt x="8770741" y="3240388"/>
                </a:cubicBezTo>
                <a:lnTo>
                  <a:pt x="8465941" y="4303996"/>
                </a:lnTo>
                <a:cubicBezTo>
                  <a:pt x="8465941" y="4768684"/>
                  <a:pt x="8089237" y="5145388"/>
                  <a:pt x="7624549" y="5145388"/>
                </a:cubicBezTo>
                <a:cubicBezTo>
                  <a:pt x="7352563" y="5139038"/>
                  <a:pt x="7080577" y="4980288"/>
                  <a:pt x="6808591" y="4973938"/>
                </a:cubicBezTo>
                <a:cubicBezTo>
                  <a:pt x="6535541" y="4992988"/>
                  <a:pt x="6262491" y="5202538"/>
                  <a:pt x="5989441" y="5221588"/>
                </a:cubicBezTo>
                <a:cubicBezTo>
                  <a:pt x="5563991" y="5196188"/>
                  <a:pt x="5157591" y="5018388"/>
                  <a:pt x="4732141" y="4992988"/>
                </a:cubicBezTo>
                <a:cubicBezTo>
                  <a:pt x="4433691" y="4999338"/>
                  <a:pt x="4059041" y="5177138"/>
                  <a:pt x="3760591" y="5183488"/>
                </a:cubicBezTo>
                <a:cubicBezTo>
                  <a:pt x="3544691" y="5177138"/>
                  <a:pt x="3309741" y="4961238"/>
                  <a:pt x="3093841" y="4954888"/>
                </a:cubicBezTo>
                <a:cubicBezTo>
                  <a:pt x="2782691" y="4980288"/>
                  <a:pt x="2471541" y="5158088"/>
                  <a:pt x="2160391" y="5183488"/>
                </a:cubicBezTo>
                <a:cubicBezTo>
                  <a:pt x="1804791" y="5132688"/>
                  <a:pt x="1487291" y="4986638"/>
                  <a:pt x="1131691" y="4935838"/>
                </a:cubicBezTo>
                <a:lnTo>
                  <a:pt x="849133" y="5012038"/>
                </a:lnTo>
                <a:cubicBezTo>
                  <a:pt x="541158" y="4954888"/>
                  <a:pt x="220998" y="5130045"/>
                  <a:pt x="83941" y="5012038"/>
                </a:cubicBezTo>
                <a:cubicBezTo>
                  <a:pt x="-53116" y="4894031"/>
                  <a:pt x="16459" y="4761218"/>
                  <a:pt x="26791" y="4303996"/>
                </a:cubicBezTo>
                <a:cubicBezTo>
                  <a:pt x="37123" y="3846774"/>
                  <a:pt x="-15828" y="2687636"/>
                  <a:pt x="7329" y="2247913"/>
                </a:cubicBezTo>
                <a:cubicBezTo>
                  <a:pt x="30486" y="1808190"/>
                  <a:pt x="185591" y="1887351"/>
                  <a:pt x="165734" y="1665655"/>
                </a:cubicBezTo>
                <a:lnTo>
                  <a:pt x="26791" y="938530"/>
                </a:lnTo>
                <a:close/>
              </a:path>
            </a:pathLst>
          </a:custGeom>
          <a:solidFill>
            <a:schemeClr val="bg1">
              <a:alpha val="85000"/>
            </a:schemeClr>
          </a:solidFill>
          <a:ln w="38100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A"/>
          <p:cNvGrpSpPr/>
          <p:nvPr/>
        </p:nvGrpSpPr>
        <p:grpSpPr>
          <a:xfrm>
            <a:off x="1918742" y="1857103"/>
            <a:ext cx="8255024" cy="1905069"/>
            <a:chOff x="1660889" y="1928582"/>
            <a:chExt cx="8255024" cy="1905069"/>
          </a:xfrm>
        </p:grpSpPr>
        <p:sp>
          <p:nvSpPr>
            <p:cNvPr id="7" name="Rounded Rectangle 1"/>
            <p:cNvSpPr/>
            <p:nvPr/>
          </p:nvSpPr>
          <p:spPr>
            <a:xfrm>
              <a:off x="2953034" y="2230839"/>
              <a:ext cx="6962879" cy="1371991"/>
            </a:xfrm>
            <a:custGeom>
              <a:avLst/>
              <a:gdLst>
                <a:gd name="connsiteX0" fmla="*/ 0 w 6896559"/>
                <a:gd name="connsiteY0" fmla="*/ 187290 h 1123720"/>
                <a:gd name="connsiteX1" fmla="*/ 187290 w 6896559"/>
                <a:gd name="connsiteY1" fmla="*/ 0 h 1123720"/>
                <a:gd name="connsiteX2" fmla="*/ 6709269 w 6896559"/>
                <a:gd name="connsiteY2" fmla="*/ 0 h 1123720"/>
                <a:gd name="connsiteX3" fmla="*/ 6896559 w 6896559"/>
                <a:gd name="connsiteY3" fmla="*/ 187290 h 1123720"/>
                <a:gd name="connsiteX4" fmla="*/ 6896559 w 6896559"/>
                <a:gd name="connsiteY4" fmla="*/ 936430 h 1123720"/>
                <a:gd name="connsiteX5" fmla="*/ 6709269 w 6896559"/>
                <a:gd name="connsiteY5" fmla="*/ 1123720 h 1123720"/>
                <a:gd name="connsiteX6" fmla="*/ 187290 w 6896559"/>
                <a:gd name="connsiteY6" fmla="*/ 1123720 h 1123720"/>
                <a:gd name="connsiteX7" fmla="*/ 0 w 6896559"/>
                <a:gd name="connsiteY7" fmla="*/ 936430 h 1123720"/>
                <a:gd name="connsiteX8" fmla="*/ 0 w 6896559"/>
                <a:gd name="connsiteY8" fmla="*/ 187290 h 1123720"/>
                <a:gd name="connsiteX0" fmla="*/ 0 w 6896559"/>
                <a:gd name="connsiteY0" fmla="*/ 315878 h 1252308"/>
                <a:gd name="connsiteX1" fmla="*/ 187290 w 6896559"/>
                <a:gd name="connsiteY1" fmla="*/ 128588 h 1252308"/>
                <a:gd name="connsiteX2" fmla="*/ 6766419 w 6896559"/>
                <a:gd name="connsiteY2" fmla="*/ 0 h 1252308"/>
                <a:gd name="connsiteX3" fmla="*/ 6896559 w 6896559"/>
                <a:gd name="connsiteY3" fmla="*/ 315878 h 1252308"/>
                <a:gd name="connsiteX4" fmla="*/ 6896559 w 6896559"/>
                <a:gd name="connsiteY4" fmla="*/ 1065018 h 1252308"/>
                <a:gd name="connsiteX5" fmla="*/ 6709269 w 6896559"/>
                <a:gd name="connsiteY5" fmla="*/ 1252308 h 1252308"/>
                <a:gd name="connsiteX6" fmla="*/ 187290 w 6896559"/>
                <a:gd name="connsiteY6" fmla="*/ 1252308 h 1252308"/>
                <a:gd name="connsiteX7" fmla="*/ 0 w 6896559"/>
                <a:gd name="connsiteY7" fmla="*/ 1065018 h 1252308"/>
                <a:gd name="connsiteX8" fmla="*/ 0 w 6896559"/>
                <a:gd name="connsiteY8" fmla="*/ 315878 h 1252308"/>
                <a:gd name="connsiteX0" fmla="*/ 0 w 6921763"/>
                <a:gd name="connsiteY0" fmla="*/ 315878 h 1338033"/>
                <a:gd name="connsiteX1" fmla="*/ 187290 w 6921763"/>
                <a:gd name="connsiteY1" fmla="*/ 128588 h 1338033"/>
                <a:gd name="connsiteX2" fmla="*/ 6766419 w 6921763"/>
                <a:gd name="connsiteY2" fmla="*/ 0 h 1338033"/>
                <a:gd name="connsiteX3" fmla="*/ 6896559 w 6921763"/>
                <a:gd name="connsiteY3" fmla="*/ 315878 h 1338033"/>
                <a:gd name="connsiteX4" fmla="*/ 6896559 w 6921763"/>
                <a:gd name="connsiteY4" fmla="*/ 1065018 h 1338033"/>
                <a:gd name="connsiteX5" fmla="*/ 6866432 w 6921763"/>
                <a:gd name="connsiteY5" fmla="*/ 1338033 h 1338033"/>
                <a:gd name="connsiteX6" fmla="*/ 187290 w 6921763"/>
                <a:gd name="connsiteY6" fmla="*/ 1252308 h 1338033"/>
                <a:gd name="connsiteX7" fmla="*/ 0 w 6921763"/>
                <a:gd name="connsiteY7" fmla="*/ 1065018 h 1338033"/>
                <a:gd name="connsiteX8" fmla="*/ 0 w 6921763"/>
                <a:gd name="connsiteY8" fmla="*/ 315878 h 1338033"/>
                <a:gd name="connsiteX0" fmla="*/ 0 w 6921763"/>
                <a:gd name="connsiteY0" fmla="*/ 326577 h 1348732"/>
                <a:gd name="connsiteX1" fmla="*/ 187290 w 6921763"/>
                <a:gd name="connsiteY1" fmla="*/ 139287 h 1348732"/>
                <a:gd name="connsiteX2" fmla="*/ 3676364 w 6921763"/>
                <a:gd name="connsiteY2" fmla="*/ 111056 h 1348732"/>
                <a:gd name="connsiteX3" fmla="*/ 6766419 w 6921763"/>
                <a:gd name="connsiteY3" fmla="*/ 10699 h 1348732"/>
                <a:gd name="connsiteX4" fmla="*/ 6896559 w 6921763"/>
                <a:gd name="connsiteY4" fmla="*/ 326577 h 1348732"/>
                <a:gd name="connsiteX5" fmla="*/ 6896559 w 6921763"/>
                <a:gd name="connsiteY5" fmla="*/ 1075717 h 1348732"/>
                <a:gd name="connsiteX6" fmla="*/ 6866432 w 6921763"/>
                <a:gd name="connsiteY6" fmla="*/ 1348732 h 1348732"/>
                <a:gd name="connsiteX7" fmla="*/ 187290 w 6921763"/>
                <a:gd name="connsiteY7" fmla="*/ 1263007 h 1348732"/>
                <a:gd name="connsiteX8" fmla="*/ 0 w 6921763"/>
                <a:gd name="connsiteY8" fmla="*/ 1075717 h 1348732"/>
                <a:gd name="connsiteX9" fmla="*/ 0 w 6921763"/>
                <a:gd name="connsiteY9" fmla="*/ 326577 h 1348732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76126 w 6921763"/>
                <a:gd name="connsiteY2" fmla="*/ 53765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2747676 w 6921763"/>
                <a:gd name="connsiteY3" fmla="*/ 68053 h 1348591"/>
                <a:gd name="connsiteX4" fmla="*/ 3676364 w 6921763"/>
                <a:gd name="connsiteY4" fmla="*/ 110915 h 1348591"/>
                <a:gd name="connsiteX5" fmla="*/ 6766419 w 6921763"/>
                <a:gd name="connsiteY5" fmla="*/ 10558 h 1348591"/>
                <a:gd name="connsiteX6" fmla="*/ 6896559 w 6921763"/>
                <a:gd name="connsiteY6" fmla="*/ 326436 h 1348591"/>
                <a:gd name="connsiteX7" fmla="*/ 6896559 w 6921763"/>
                <a:gd name="connsiteY7" fmla="*/ 1075576 h 1348591"/>
                <a:gd name="connsiteX8" fmla="*/ 6866432 w 6921763"/>
                <a:gd name="connsiteY8" fmla="*/ 1348591 h 1348591"/>
                <a:gd name="connsiteX9" fmla="*/ 187290 w 6921763"/>
                <a:gd name="connsiteY9" fmla="*/ 1262866 h 1348591"/>
                <a:gd name="connsiteX10" fmla="*/ 0 w 6921763"/>
                <a:gd name="connsiteY10" fmla="*/ 1075576 h 1348591"/>
                <a:gd name="connsiteX11" fmla="*/ 0 w 6921763"/>
                <a:gd name="connsiteY11" fmla="*/ 326436 h 1348591"/>
                <a:gd name="connsiteX0" fmla="*/ 0 w 6921763"/>
                <a:gd name="connsiteY0" fmla="*/ 330924 h 1353079"/>
                <a:gd name="connsiteX1" fmla="*/ 187290 w 6921763"/>
                <a:gd name="connsiteY1" fmla="*/ 143634 h 1353079"/>
                <a:gd name="connsiteX2" fmla="*/ 1790414 w 6921763"/>
                <a:gd name="connsiteY2" fmla="*/ 143978 h 1353079"/>
                <a:gd name="connsiteX3" fmla="*/ 2747676 w 6921763"/>
                <a:gd name="connsiteY3" fmla="*/ 72541 h 1353079"/>
                <a:gd name="connsiteX4" fmla="*/ 3676364 w 6921763"/>
                <a:gd name="connsiteY4" fmla="*/ 115403 h 1353079"/>
                <a:gd name="connsiteX5" fmla="*/ 4319301 w 6921763"/>
                <a:gd name="connsiteY5" fmla="*/ 43966 h 1353079"/>
                <a:gd name="connsiteX6" fmla="*/ 6766419 w 6921763"/>
                <a:gd name="connsiteY6" fmla="*/ 15046 h 1353079"/>
                <a:gd name="connsiteX7" fmla="*/ 6896559 w 6921763"/>
                <a:gd name="connsiteY7" fmla="*/ 330924 h 1353079"/>
                <a:gd name="connsiteX8" fmla="*/ 6896559 w 6921763"/>
                <a:gd name="connsiteY8" fmla="*/ 1080064 h 1353079"/>
                <a:gd name="connsiteX9" fmla="*/ 6866432 w 6921763"/>
                <a:gd name="connsiteY9" fmla="*/ 1353079 h 1353079"/>
                <a:gd name="connsiteX10" fmla="*/ 187290 w 6921763"/>
                <a:gd name="connsiteY10" fmla="*/ 1267354 h 1353079"/>
                <a:gd name="connsiteX11" fmla="*/ 0 w 6921763"/>
                <a:gd name="connsiteY11" fmla="*/ 1080064 h 1353079"/>
                <a:gd name="connsiteX12" fmla="*/ 0 w 6921763"/>
                <a:gd name="connsiteY12" fmla="*/ 330924 h 1353079"/>
                <a:gd name="connsiteX0" fmla="*/ 0 w 6921763"/>
                <a:gd name="connsiteY0" fmla="*/ 327156 h 1349311"/>
                <a:gd name="connsiteX1" fmla="*/ 187290 w 6921763"/>
                <a:gd name="connsiteY1" fmla="*/ 139866 h 1349311"/>
                <a:gd name="connsiteX2" fmla="*/ 1790414 w 6921763"/>
                <a:gd name="connsiteY2" fmla="*/ 140210 h 1349311"/>
                <a:gd name="connsiteX3" fmla="*/ 2747676 w 6921763"/>
                <a:gd name="connsiteY3" fmla="*/ 68773 h 1349311"/>
                <a:gd name="connsiteX4" fmla="*/ 3676364 w 6921763"/>
                <a:gd name="connsiteY4" fmla="*/ 111635 h 1349311"/>
                <a:gd name="connsiteX5" fmla="*/ 4319301 w 6921763"/>
                <a:gd name="connsiteY5" fmla="*/ 40198 h 1349311"/>
                <a:gd name="connsiteX6" fmla="*/ 5076539 w 6921763"/>
                <a:gd name="connsiteY6" fmla="*/ 111635 h 1349311"/>
                <a:gd name="connsiteX7" fmla="*/ 6766419 w 6921763"/>
                <a:gd name="connsiteY7" fmla="*/ 11278 h 1349311"/>
                <a:gd name="connsiteX8" fmla="*/ 6896559 w 6921763"/>
                <a:gd name="connsiteY8" fmla="*/ 327156 h 1349311"/>
                <a:gd name="connsiteX9" fmla="*/ 6896559 w 6921763"/>
                <a:gd name="connsiteY9" fmla="*/ 1076296 h 1349311"/>
                <a:gd name="connsiteX10" fmla="*/ 6866432 w 6921763"/>
                <a:gd name="connsiteY10" fmla="*/ 1349311 h 1349311"/>
                <a:gd name="connsiteX11" fmla="*/ 187290 w 6921763"/>
                <a:gd name="connsiteY11" fmla="*/ 1263586 h 1349311"/>
                <a:gd name="connsiteX12" fmla="*/ 0 w 6921763"/>
                <a:gd name="connsiteY12" fmla="*/ 1076296 h 1349311"/>
                <a:gd name="connsiteX13" fmla="*/ 0 w 6921763"/>
                <a:gd name="connsiteY13" fmla="*/ 327156 h 1349311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187290 w 6921763"/>
                <a:gd name="connsiteY12" fmla="*/ 1276637 h 1362362"/>
                <a:gd name="connsiteX13" fmla="*/ 0 w 6921763"/>
                <a:gd name="connsiteY13" fmla="*/ 1089347 h 1362362"/>
                <a:gd name="connsiteX14" fmla="*/ 0 w 6921763"/>
                <a:gd name="connsiteY14" fmla="*/ 340207 h 1362362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918876 w 6921763"/>
                <a:gd name="connsiteY12" fmla="*/ 1224824 h 1362362"/>
                <a:gd name="connsiteX13" fmla="*/ 187290 w 6921763"/>
                <a:gd name="connsiteY13" fmla="*/ 1276637 h 1362362"/>
                <a:gd name="connsiteX14" fmla="*/ 0 w 6921763"/>
                <a:gd name="connsiteY14" fmla="*/ 1089347 h 1362362"/>
                <a:gd name="connsiteX15" fmla="*/ 0 w 6921763"/>
                <a:gd name="connsiteY15" fmla="*/ 340207 h 1362362"/>
                <a:gd name="connsiteX0" fmla="*/ 0 w 6921763"/>
                <a:gd name="connsiteY0" fmla="*/ 340207 h 1367013"/>
                <a:gd name="connsiteX1" fmla="*/ 187290 w 6921763"/>
                <a:gd name="connsiteY1" fmla="*/ 152917 h 1367013"/>
                <a:gd name="connsiteX2" fmla="*/ 1790414 w 6921763"/>
                <a:gd name="connsiteY2" fmla="*/ 153261 h 1367013"/>
                <a:gd name="connsiteX3" fmla="*/ 2747676 w 6921763"/>
                <a:gd name="connsiteY3" fmla="*/ 81824 h 1367013"/>
                <a:gd name="connsiteX4" fmla="*/ 3676364 w 6921763"/>
                <a:gd name="connsiteY4" fmla="*/ 124686 h 1367013"/>
                <a:gd name="connsiteX5" fmla="*/ 4319301 w 6921763"/>
                <a:gd name="connsiteY5" fmla="*/ 53249 h 1367013"/>
                <a:gd name="connsiteX6" fmla="*/ 5076539 w 6921763"/>
                <a:gd name="connsiteY6" fmla="*/ 124686 h 1367013"/>
                <a:gd name="connsiteX7" fmla="*/ 5919501 w 6921763"/>
                <a:gd name="connsiteY7" fmla="*/ 24674 h 1367013"/>
                <a:gd name="connsiteX8" fmla="*/ 6766419 w 6921763"/>
                <a:gd name="connsiteY8" fmla="*/ 24329 h 1367013"/>
                <a:gd name="connsiteX9" fmla="*/ 6896559 w 6921763"/>
                <a:gd name="connsiteY9" fmla="*/ 340207 h 1367013"/>
                <a:gd name="connsiteX10" fmla="*/ 6896559 w 6921763"/>
                <a:gd name="connsiteY10" fmla="*/ 1089347 h 1367013"/>
                <a:gd name="connsiteX11" fmla="*/ 6866432 w 6921763"/>
                <a:gd name="connsiteY11" fmla="*/ 1362362 h 1367013"/>
                <a:gd name="connsiteX12" fmla="*/ 1504664 w 6921763"/>
                <a:gd name="connsiteY12" fmla="*/ 1296261 h 1367013"/>
                <a:gd name="connsiteX13" fmla="*/ 918876 w 6921763"/>
                <a:gd name="connsiteY13" fmla="*/ 1224824 h 1367013"/>
                <a:gd name="connsiteX14" fmla="*/ 187290 w 6921763"/>
                <a:gd name="connsiteY14" fmla="*/ 1276637 h 1367013"/>
                <a:gd name="connsiteX15" fmla="*/ 0 w 6921763"/>
                <a:gd name="connsiteY15" fmla="*/ 1089347 h 1367013"/>
                <a:gd name="connsiteX16" fmla="*/ 0 w 6921763"/>
                <a:gd name="connsiteY16" fmla="*/ 340207 h 1367013"/>
                <a:gd name="connsiteX0" fmla="*/ 0 w 6921763"/>
                <a:gd name="connsiteY0" fmla="*/ 340207 h 1368728"/>
                <a:gd name="connsiteX1" fmla="*/ 187290 w 6921763"/>
                <a:gd name="connsiteY1" fmla="*/ 152917 h 1368728"/>
                <a:gd name="connsiteX2" fmla="*/ 1790414 w 6921763"/>
                <a:gd name="connsiteY2" fmla="*/ 153261 h 1368728"/>
                <a:gd name="connsiteX3" fmla="*/ 2747676 w 6921763"/>
                <a:gd name="connsiteY3" fmla="*/ 81824 h 1368728"/>
                <a:gd name="connsiteX4" fmla="*/ 3676364 w 6921763"/>
                <a:gd name="connsiteY4" fmla="*/ 124686 h 1368728"/>
                <a:gd name="connsiteX5" fmla="*/ 4319301 w 6921763"/>
                <a:gd name="connsiteY5" fmla="*/ 53249 h 1368728"/>
                <a:gd name="connsiteX6" fmla="*/ 5076539 w 6921763"/>
                <a:gd name="connsiteY6" fmla="*/ 124686 h 1368728"/>
                <a:gd name="connsiteX7" fmla="*/ 5919501 w 6921763"/>
                <a:gd name="connsiteY7" fmla="*/ 24674 h 1368728"/>
                <a:gd name="connsiteX8" fmla="*/ 6766419 w 6921763"/>
                <a:gd name="connsiteY8" fmla="*/ 24329 h 1368728"/>
                <a:gd name="connsiteX9" fmla="*/ 6896559 w 6921763"/>
                <a:gd name="connsiteY9" fmla="*/ 340207 h 1368728"/>
                <a:gd name="connsiteX10" fmla="*/ 6896559 w 6921763"/>
                <a:gd name="connsiteY10" fmla="*/ 1089347 h 1368728"/>
                <a:gd name="connsiteX11" fmla="*/ 6866432 w 6921763"/>
                <a:gd name="connsiteY11" fmla="*/ 1362362 h 1368728"/>
                <a:gd name="connsiteX12" fmla="*/ 2347626 w 6921763"/>
                <a:gd name="connsiteY12" fmla="*/ 1253399 h 1368728"/>
                <a:gd name="connsiteX13" fmla="*/ 1504664 w 6921763"/>
                <a:gd name="connsiteY13" fmla="*/ 1296261 h 1368728"/>
                <a:gd name="connsiteX14" fmla="*/ 918876 w 6921763"/>
                <a:gd name="connsiteY14" fmla="*/ 1224824 h 1368728"/>
                <a:gd name="connsiteX15" fmla="*/ 187290 w 6921763"/>
                <a:gd name="connsiteY15" fmla="*/ 1276637 h 1368728"/>
                <a:gd name="connsiteX16" fmla="*/ 0 w 6921763"/>
                <a:gd name="connsiteY16" fmla="*/ 1089347 h 1368728"/>
                <a:gd name="connsiteX17" fmla="*/ 0 w 6921763"/>
                <a:gd name="connsiteY17" fmla="*/ 340207 h 1368728"/>
                <a:gd name="connsiteX0" fmla="*/ 0 w 6921763"/>
                <a:gd name="connsiteY0" fmla="*/ 340207 h 1369804"/>
                <a:gd name="connsiteX1" fmla="*/ 187290 w 6921763"/>
                <a:gd name="connsiteY1" fmla="*/ 152917 h 1369804"/>
                <a:gd name="connsiteX2" fmla="*/ 1790414 w 6921763"/>
                <a:gd name="connsiteY2" fmla="*/ 153261 h 1369804"/>
                <a:gd name="connsiteX3" fmla="*/ 2747676 w 6921763"/>
                <a:gd name="connsiteY3" fmla="*/ 81824 h 1369804"/>
                <a:gd name="connsiteX4" fmla="*/ 3676364 w 6921763"/>
                <a:gd name="connsiteY4" fmla="*/ 124686 h 1369804"/>
                <a:gd name="connsiteX5" fmla="*/ 4319301 w 6921763"/>
                <a:gd name="connsiteY5" fmla="*/ 53249 h 1369804"/>
                <a:gd name="connsiteX6" fmla="*/ 5076539 w 6921763"/>
                <a:gd name="connsiteY6" fmla="*/ 124686 h 1369804"/>
                <a:gd name="connsiteX7" fmla="*/ 5919501 w 6921763"/>
                <a:gd name="connsiteY7" fmla="*/ 24674 h 1369804"/>
                <a:gd name="connsiteX8" fmla="*/ 6766419 w 6921763"/>
                <a:gd name="connsiteY8" fmla="*/ 24329 h 1369804"/>
                <a:gd name="connsiteX9" fmla="*/ 6896559 w 6921763"/>
                <a:gd name="connsiteY9" fmla="*/ 340207 h 1369804"/>
                <a:gd name="connsiteX10" fmla="*/ 6896559 w 6921763"/>
                <a:gd name="connsiteY10" fmla="*/ 1089347 h 1369804"/>
                <a:gd name="connsiteX11" fmla="*/ 6866432 w 6921763"/>
                <a:gd name="connsiteY11" fmla="*/ 1362362 h 1369804"/>
                <a:gd name="connsiteX12" fmla="*/ 2761964 w 6921763"/>
                <a:gd name="connsiteY12" fmla="*/ 1324835 h 1369804"/>
                <a:gd name="connsiteX13" fmla="*/ 2347626 w 6921763"/>
                <a:gd name="connsiteY13" fmla="*/ 1253399 h 1369804"/>
                <a:gd name="connsiteX14" fmla="*/ 1504664 w 6921763"/>
                <a:gd name="connsiteY14" fmla="*/ 1296261 h 1369804"/>
                <a:gd name="connsiteX15" fmla="*/ 918876 w 6921763"/>
                <a:gd name="connsiteY15" fmla="*/ 1224824 h 1369804"/>
                <a:gd name="connsiteX16" fmla="*/ 187290 w 6921763"/>
                <a:gd name="connsiteY16" fmla="*/ 1276637 h 1369804"/>
                <a:gd name="connsiteX17" fmla="*/ 0 w 6921763"/>
                <a:gd name="connsiteY17" fmla="*/ 1089347 h 1369804"/>
                <a:gd name="connsiteX18" fmla="*/ 0 w 6921763"/>
                <a:gd name="connsiteY18" fmla="*/ 340207 h 1369804"/>
                <a:gd name="connsiteX0" fmla="*/ 0 w 6921763"/>
                <a:gd name="connsiteY0" fmla="*/ 340207 h 1368678"/>
                <a:gd name="connsiteX1" fmla="*/ 187290 w 6921763"/>
                <a:gd name="connsiteY1" fmla="*/ 152917 h 1368678"/>
                <a:gd name="connsiteX2" fmla="*/ 1790414 w 6921763"/>
                <a:gd name="connsiteY2" fmla="*/ 153261 h 1368678"/>
                <a:gd name="connsiteX3" fmla="*/ 2747676 w 6921763"/>
                <a:gd name="connsiteY3" fmla="*/ 81824 h 1368678"/>
                <a:gd name="connsiteX4" fmla="*/ 3676364 w 6921763"/>
                <a:gd name="connsiteY4" fmla="*/ 124686 h 1368678"/>
                <a:gd name="connsiteX5" fmla="*/ 4319301 w 6921763"/>
                <a:gd name="connsiteY5" fmla="*/ 53249 h 1368678"/>
                <a:gd name="connsiteX6" fmla="*/ 5076539 w 6921763"/>
                <a:gd name="connsiteY6" fmla="*/ 124686 h 1368678"/>
                <a:gd name="connsiteX7" fmla="*/ 5919501 w 6921763"/>
                <a:gd name="connsiteY7" fmla="*/ 24674 h 1368678"/>
                <a:gd name="connsiteX8" fmla="*/ 6766419 w 6921763"/>
                <a:gd name="connsiteY8" fmla="*/ 24329 h 1368678"/>
                <a:gd name="connsiteX9" fmla="*/ 6896559 w 6921763"/>
                <a:gd name="connsiteY9" fmla="*/ 340207 h 1368678"/>
                <a:gd name="connsiteX10" fmla="*/ 6896559 w 6921763"/>
                <a:gd name="connsiteY10" fmla="*/ 1089347 h 1368678"/>
                <a:gd name="connsiteX11" fmla="*/ 6866432 w 6921763"/>
                <a:gd name="connsiteY11" fmla="*/ 1362362 h 1368678"/>
                <a:gd name="connsiteX12" fmla="*/ 3319176 w 6921763"/>
                <a:gd name="connsiteY12" fmla="*/ 1239110 h 1368678"/>
                <a:gd name="connsiteX13" fmla="*/ 2761964 w 6921763"/>
                <a:gd name="connsiteY13" fmla="*/ 1324835 h 1368678"/>
                <a:gd name="connsiteX14" fmla="*/ 2347626 w 6921763"/>
                <a:gd name="connsiteY14" fmla="*/ 1253399 h 1368678"/>
                <a:gd name="connsiteX15" fmla="*/ 1504664 w 6921763"/>
                <a:gd name="connsiteY15" fmla="*/ 1296261 h 1368678"/>
                <a:gd name="connsiteX16" fmla="*/ 918876 w 6921763"/>
                <a:gd name="connsiteY16" fmla="*/ 1224824 h 1368678"/>
                <a:gd name="connsiteX17" fmla="*/ 187290 w 6921763"/>
                <a:gd name="connsiteY17" fmla="*/ 1276637 h 1368678"/>
                <a:gd name="connsiteX18" fmla="*/ 0 w 6921763"/>
                <a:gd name="connsiteY18" fmla="*/ 1089347 h 1368678"/>
                <a:gd name="connsiteX19" fmla="*/ 0 w 6921763"/>
                <a:gd name="connsiteY19" fmla="*/ 340207 h 1368678"/>
                <a:gd name="connsiteX0" fmla="*/ 0 w 6921763"/>
                <a:gd name="connsiteY0" fmla="*/ 340207 h 1376375"/>
                <a:gd name="connsiteX1" fmla="*/ 187290 w 6921763"/>
                <a:gd name="connsiteY1" fmla="*/ 152917 h 1376375"/>
                <a:gd name="connsiteX2" fmla="*/ 1790414 w 6921763"/>
                <a:gd name="connsiteY2" fmla="*/ 153261 h 1376375"/>
                <a:gd name="connsiteX3" fmla="*/ 2747676 w 6921763"/>
                <a:gd name="connsiteY3" fmla="*/ 81824 h 1376375"/>
                <a:gd name="connsiteX4" fmla="*/ 3676364 w 6921763"/>
                <a:gd name="connsiteY4" fmla="*/ 124686 h 1376375"/>
                <a:gd name="connsiteX5" fmla="*/ 4319301 w 6921763"/>
                <a:gd name="connsiteY5" fmla="*/ 53249 h 1376375"/>
                <a:gd name="connsiteX6" fmla="*/ 5076539 w 6921763"/>
                <a:gd name="connsiteY6" fmla="*/ 124686 h 1376375"/>
                <a:gd name="connsiteX7" fmla="*/ 5919501 w 6921763"/>
                <a:gd name="connsiteY7" fmla="*/ 24674 h 1376375"/>
                <a:gd name="connsiteX8" fmla="*/ 6766419 w 6921763"/>
                <a:gd name="connsiteY8" fmla="*/ 24329 h 1376375"/>
                <a:gd name="connsiteX9" fmla="*/ 6896559 w 6921763"/>
                <a:gd name="connsiteY9" fmla="*/ 340207 h 1376375"/>
                <a:gd name="connsiteX10" fmla="*/ 6896559 w 6921763"/>
                <a:gd name="connsiteY10" fmla="*/ 1089347 h 1376375"/>
                <a:gd name="connsiteX11" fmla="*/ 6866432 w 6921763"/>
                <a:gd name="connsiteY11" fmla="*/ 1362362 h 1376375"/>
                <a:gd name="connsiteX12" fmla="*/ 4505038 w 6921763"/>
                <a:gd name="connsiteY12" fmla="*/ 1354506 h 1376375"/>
                <a:gd name="connsiteX13" fmla="*/ 3319176 w 6921763"/>
                <a:gd name="connsiteY13" fmla="*/ 1239110 h 1376375"/>
                <a:gd name="connsiteX14" fmla="*/ 2761964 w 6921763"/>
                <a:gd name="connsiteY14" fmla="*/ 1324835 h 1376375"/>
                <a:gd name="connsiteX15" fmla="*/ 2347626 w 6921763"/>
                <a:gd name="connsiteY15" fmla="*/ 1253399 h 1376375"/>
                <a:gd name="connsiteX16" fmla="*/ 1504664 w 6921763"/>
                <a:gd name="connsiteY16" fmla="*/ 1296261 h 1376375"/>
                <a:gd name="connsiteX17" fmla="*/ 918876 w 6921763"/>
                <a:gd name="connsiteY17" fmla="*/ 1224824 h 1376375"/>
                <a:gd name="connsiteX18" fmla="*/ 187290 w 6921763"/>
                <a:gd name="connsiteY18" fmla="*/ 1276637 h 1376375"/>
                <a:gd name="connsiteX19" fmla="*/ 0 w 6921763"/>
                <a:gd name="connsiteY19" fmla="*/ 1089347 h 1376375"/>
                <a:gd name="connsiteX20" fmla="*/ 0 w 6921763"/>
                <a:gd name="connsiteY20" fmla="*/ 340207 h 1376375"/>
                <a:gd name="connsiteX0" fmla="*/ 0 w 6921763"/>
                <a:gd name="connsiteY0" fmla="*/ 340207 h 1371991"/>
                <a:gd name="connsiteX1" fmla="*/ 187290 w 6921763"/>
                <a:gd name="connsiteY1" fmla="*/ 152917 h 1371991"/>
                <a:gd name="connsiteX2" fmla="*/ 1790414 w 6921763"/>
                <a:gd name="connsiteY2" fmla="*/ 153261 h 1371991"/>
                <a:gd name="connsiteX3" fmla="*/ 2747676 w 6921763"/>
                <a:gd name="connsiteY3" fmla="*/ 81824 h 1371991"/>
                <a:gd name="connsiteX4" fmla="*/ 3676364 w 6921763"/>
                <a:gd name="connsiteY4" fmla="*/ 124686 h 1371991"/>
                <a:gd name="connsiteX5" fmla="*/ 4319301 w 6921763"/>
                <a:gd name="connsiteY5" fmla="*/ 53249 h 1371991"/>
                <a:gd name="connsiteX6" fmla="*/ 5076539 w 6921763"/>
                <a:gd name="connsiteY6" fmla="*/ 124686 h 1371991"/>
                <a:gd name="connsiteX7" fmla="*/ 5919501 w 6921763"/>
                <a:gd name="connsiteY7" fmla="*/ 24674 h 1371991"/>
                <a:gd name="connsiteX8" fmla="*/ 6766419 w 6921763"/>
                <a:gd name="connsiteY8" fmla="*/ 24329 h 1371991"/>
                <a:gd name="connsiteX9" fmla="*/ 6896559 w 6921763"/>
                <a:gd name="connsiteY9" fmla="*/ 340207 h 1371991"/>
                <a:gd name="connsiteX10" fmla="*/ 6896559 w 6921763"/>
                <a:gd name="connsiteY10" fmla="*/ 1089347 h 1371991"/>
                <a:gd name="connsiteX11" fmla="*/ 6866432 w 6921763"/>
                <a:gd name="connsiteY11" fmla="*/ 1362362 h 1371991"/>
                <a:gd name="connsiteX12" fmla="*/ 5433726 w 6921763"/>
                <a:gd name="connsiteY12" fmla="*/ 1283069 h 1371991"/>
                <a:gd name="connsiteX13" fmla="*/ 4505038 w 6921763"/>
                <a:gd name="connsiteY13" fmla="*/ 1354506 h 1371991"/>
                <a:gd name="connsiteX14" fmla="*/ 3319176 w 6921763"/>
                <a:gd name="connsiteY14" fmla="*/ 1239110 h 1371991"/>
                <a:gd name="connsiteX15" fmla="*/ 2761964 w 6921763"/>
                <a:gd name="connsiteY15" fmla="*/ 1324835 h 1371991"/>
                <a:gd name="connsiteX16" fmla="*/ 2347626 w 6921763"/>
                <a:gd name="connsiteY16" fmla="*/ 1253399 h 1371991"/>
                <a:gd name="connsiteX17" fmla="*/ 1504664 w 6921763"/>
                <a:gd name="connsiteY17" fmla="*/ 1296261 h 1371991"/>
                <a:gd name="connsiteX18" fmla="*/ 918876 w 6921763"/>
                <a:gd name="connsiteY18" fmla="*/ 1224824 h 1371991"/>
                <a:gd name="connsiteX19" fmla="*/ 187290 w 6921763"/>
                <a:gd name="connsiteY19" fmla="*/ 1276637 h 1371991"/>
                <a:gd name="connsiteX20" fmla="*/ 0 w 6921763"/>
                <a:gd name="connsiteY20" fmla="*/ 1089347 h 1371991"/>
                <a:gd name="connsiteX21" fmla="*/ 0 w 6921763"/>
                <a:gd name="connsiteY21" fmla="*/ 340207 h 1371991"/>
                <a:gd name="connsiteX0" fmla="*/ 0 w 6962879"/>
                <a:gd name="connsiteY0" fmla="*/ 340207 h 1371991"/>
                <a:gd name="connsiteX1" fmla="*/ 187290 w 6962879"/>
                <a:gd name="connsiteY1" fmla="*/ 152917 h 1371991"/>
                <a:gd name="connsiteX2" fmla="*/ 1790414 w 6962879"/>
                <a:gd name="connsiteY2" fmla="*/ 153261 h 1371991"/>
                <a:gd name="connsiteX3" fmla="*/ 2747676 w 6962879"/>
                <a:gd name="connsiteY3" fmla="*/ 81824 h 1371991"/>
                <a:gd name="connsiteX4" fmla="*/ 3676364 w 6962879"/>
                <a:gd name="connsiteY4" fmla="*/ 124686 h 1371991"/>
                <a:gd name="connsiteX5" fmla="*/ 4319301 w 6962879"/>
                <a:gd name="connsiteY5" fmla="*/ 53249 h 1371991"/>
                <a:gd name="connsiteX6" fmla="*/ 5076539 w 6962879"/>
                <a:gd name="connsiteY6" fmla="*/ 124686 h 1371991"/>
                <a:gd name="connsiteX7" fmla="*/ 5919501 w 6962879"/>
                <a:gd name="connsiteY7" fmla="*/ 24674 h 1371991"/>
                <a:gd name="connsiteX8" fmla="*/ 6766419 w 6962879"/>
                <a:gd name="connsiteY8" fmla="*/ 24329 h 1371991"/>
                <a:gd name="connsiteX9" fmla="*/ 6896559 w 6962879"/>
                <a:gd name="connsiteY9" fmla="*/ 340207 h 1371991"/>
                <a:gd name="connsiteX10" fmla="*/ 6962488 w 6962879"/>
                <a:gd name="connsiteY10" fmla="*/ 825869 h 1371991"/>
                <a:gd name="connsiteX11" fmla="*/ 6896559 w 6962879"/>
                <a:gd name="connsiteY11" fmla="*/ 1089347 h 1371991"/>
                <a:gd name="connsiteX12" fmla="*/ 6866432 w 6962879"/>
                <a:gd name="connsiteY12" fmla="*/ 1362362 h 1371991"/>
                <a:gd name="connsiteX13" fmla="*/ 5433726 w 6962879"/>
                <a:gd name="connsiteY13" fmla="*/ 1283069 h 1371991"/>
                <a:gd name="connsiteX14" fmla="*/ 4505038 w 6962879"/>
                <a:gd name="connsiteY14" fmla="*/ 1354506 h 1371991"/>
                <a:gd name="connsiteX15" fmla="*/ 3319176 w 6962879"/>
                <a:gd name="connsiteY15" fmla="*/ 1239110 h 1371991"/>
                <a:gd name="connsiteX16" fmla="*/ 2761964 w 6962879"/>
                <a:gd name="connsiteY16" fmla="*/ 1324835 h 1371991"/>
                <a:gd name="connsiteX17" fmla="*/ 2347626 w 6962879"/>
                <a:gd name="connsiteY17" fmla="*/ 1253399 h 1371991"/>
                <a:gd name="connsiteX18" fmla="*/ 1504664 w 6962879"/>
                <a:gd name="connsiteY18" fmla="*/ 1296261 h 1371991"/>
                <a:gd name="connsiteX19" fmla="*/ 918876 w 6962879"/>
                <a:gd name="connsiteY19" fmla="*/ 1224824 h 1371991"/>
                <a:gd name="connsiteX20" fmla="*/ 187290 w 6962879"/>
                <a:gd name="connsiteY20" fmla="*/ 1276637 h 1371991"/>
                <a:gd name="connsiteX21" fmla="*/ 0 w 6962879"/>
                <a:gd name="connsiteY21" fmla="*/ 1089347 h 1371991"/>
                <a:gd name="connsiteX22" fmla="*/ 0 w 6962879"/>
                <a:gd name="connsiteY22" fmla="*/ 340207 h 1371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962879" h="1371991">
                  <a:moveTo>
                    <a:pt x="0" y="340207"/>
                  </a:moveTo>
                  <a:cubicBezTo>
                    <a:pt x="0" y="236770"/>
                    <a:pt x="83853" y="152917"/>
                    <a:pt x="187290" y="152917"/>
                  </a:cubicBezTo>
                  <a:cubicBezTo>
                    <a:pt x="485692" y="119378"/>
                    <a:pt x="1208902" y="157966"/>
                    <a:pt x="1790414" y="153261"/>
                  </a:cubicBezTo>
                  <a:cubicBezTo>
                    <a:pt x="2109501" y="143736"/>
                    <a:pt x="2428589" y="91349"/>
                    <a:pt x="2747676" y="81824"/>
                  </a:cubicBezTo>
                  <a:lnTo>
                    <a:pt x="3676364" y="124686"/>
                  </a:lnTo>
                  <a:cubicBezTo>
                    <a:pt x="3928776" y="127067"/>
                    <a:pt x="3804292" y="69975"/>
                    <a:pt x="4319301" y="53249"/>
                  </a:cubicBezTo>
                  <a:cubicBezTo>
                    <a:pt x="4545520" y="36580"/>
                    <a:pt x="4668686" y="129506"/>
                    <a:pt x="5076539" y="124686"/>
                  </a:cubicBezTo>
                  <a:cubicBezTo>
                    <a:pt x="5343239" y="127067"/>
                    <a:pt x="5637854" y="41400"/>
                    <a:pt x="5919501" y="24674"/>
                  </a:cubicBezTo>
                  <a:cubicBezTo>
                    <a:pt x="6201148" y="7948"/>
                    <a:pt x="6603576" y="-21116"/>
                    <a:pt x="6766419" y="24329"/>
                  </a:cubicBezTo>
                  <a:cubicBezTo>
                    <a:pt x="6869856" y="24329"/>
                    <a:pt x="6896559" y="236770"/>
                    <a:pt x="6896559" y="340207"/>
                  </a:cubicBezTo>
                  <a:cubicBezTo>
                    <a:pt x="6889960" y="502094"/>
                    <a:pt x="6969087" y="663982"/>
                    <a:pt x="6962488" y="825869"/>
                  </a:cubicBezTo>
                  <a:lnTo>
                    <a:pt x="6896559" y="1089347"/>
                  </a:lnTo>
                  <a:cubicBezTo>
                    <a:pt x="6896559" y="1192784"/>
                    <a:pt x="6969869" y="1362362"/>
                    <a:pt x="6866432" y="1362362"/>
                  </a:cubicBezTo>
                  <a:cubicBezTo>
                    <a:pt x="6613102" y="1406555"/>
                    <a:pt x="5827292" y="1284378"/>
                    <a:pt x="5433726" y="1283069"/>
                  </a:cubicBezTo>
                  <a:cubicBezTo>
                    <a:pt x="5040160" y="1281760"/>
                    <a:pt x="4847938" y="1373739"/>
                    <a:pt x="4505038" y="1354506"/>
                  </a:cubicBezTo>
                  <a:cubicBezTo>
                    <a:pt x="4162138" y="1335273"/>
                    <a:pt x="3604926" y="1225005"/>
                    <a:pt x="3319176" y="1239110"/>
                  </a:cubicBezTo>
                  <a:cubicBezTo>
                    <a:pt x="3033426" y="1253215"/>
                    <a:pt x="2902458" y="1336741"/>
                    <a:pt x="2761964" y="1324835"/>
                  </a:cubicBezTo>
                  <a:cubicBezTo>
                    <a:pt x="2621470" y="1312929"/>
                    <a:pt x="2557176" y="1243874"/>
                    <a:pt x="2347626" y="1253399"/>
                  </a:cubicBezTo>
                  <a:cubicBezTo>
                    <a:pt x="2138076" y="1262924"/>
                    <a:pt x="1718976" y="1310548"/>
                    <a:pt x="1504664" y="1296261"/>
                  </a:cubicBezTo>
                  <a:cubicBezTo>
                    <a:pt x="1290352" y="1281974"/>
                    <a:pt x="1136057" y="1216189"/>
                    <a:pt x="918876" y="1224824"/>
                  </a:cubicBezTo>
                  <a:lnTo>
                    <a:pt x="187290" y="1276637"/>
                  </a:lnTo>
                  <a:cubicBezTo>
                    <a:pt x="83853" y="1276637"/>
                    <a:pt x="0" y="1192784"/>
                    <a:pt x="0" y="1089347"/>
                  </a:cubicBezTo>
                  <a:lnTo>
                    <a:pt x="0" y="340207"/>
                  </a:lnTo>
                  <a:close/>
                </a:path>
              </a:pathLst>
            </a:custGeom>
            <a:solidFill>
              <a:schemeClr val="bg1">
                <a:alpha val="71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9594" b="42874" l="18083" r="3199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52" t="28125" r="67423" b="57083"/>
            <a:stretch/>
          </p:blipFill>
          <p:spPr>
            <a:xfrm>
              <a:off x="1660889" y="1928582"/>
              <a:ext cx="2253886" cy="1905069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5297862" y="2412430"/>
              <a:ext cx="293257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12 000</a:t>
              </a:r>
            </a:p>
          </p:txBody>
        </p:sp>
      </p:grpSp>
      <p:grpSp>
        <p:nvGrpSpPr>
          <p:cNvPr id="10" name="B"/>
          <p:cNvGrpSpPr/>
          <p:nvPr/>
        </p:nvGrpSpPr>
        <p:grpSpPr>
          <a:xfrm>
            <a:off x="2166086" y="3040641"/>
            <a:ext cx="8007680" cy="2806925"/>
            <a:chOff x="1908233" y="3063528"/>
            <a:chExt cx="8007680" cy="2806925"/>
          </a:xfrm>
        </p:grpSpPr>
        <p:sp>
          <p:nvSpPr>
            <p:cNvPr id="11" name="Rounded Rectangle 1"/>
            <p:cNvSpPr/>
            <p:nvPr/>
          </p:nvSpPr>
          <p:spPr>
            <a:xfrm>
              <a:off x="2953034" y="3765888"/>
              <a:ext cx="6962879" cy="1371991"/>
            </a:xfrm>
            <a:custGeom>
              <a:avLst/>
              <a:gdLst>
                <a:gd name="connsiteX0" fmla="*/ 0 w 6896559"/>
                <a:gd name="connsiteY0" fmla="*/ 187290 h 1123720"/>
                <a:gd name="connsiteX1" fmla="*/ 187290 w 6896559"/>
                <a:gd name="connsiteY1" fmla="*/ 0 h 1123720"/>
                <a:gd name="connsiteX2" fmla="*/ 6709269 w 6896559"/>
                <a:gd name="connsiteY2" fmla="*/ 0 h 1123720"/>
                <a:gd name="connsiteX3" fmla="*/ 6896559 w 6896559"/>
                <a:gd name="connsiteY3" fmla="*/ 187290 h 1123720"/>
                <a:gd name="connsiteX4" fmla="*/ 6896559 w 6896559"/>
                <a:gd name="connsiteY4" fmla="*/ 936430 h 1123720"/>
                <a:gd name="connsiteX5" fmla="*/ 6709269 w 6896559"/>
                <a:gd name="connsiteY5" fmla="*/ 1123720 h 1123720"/>
                <a:gd name="connsiteX6" fmla="*/ 187290 w 6896559"/>
                <a:gd name="connsiteY6" fmla="*/ 1123720 h 1123720"/>
                <a:gd name="connsiteX7" fmla="*/ 0 w 6896559"/>
                <a:gd name="connsiteY7" fmla="*/ 936430 h 1123720"/>
                <a:gd name="connsiteX8" fmla="*/ 0 w 6896559"/>
                <a:gd name="connsiteY8" fmla="*/ 187290 h 1123720"/>
                <a:gd name="connsiteX0" fmla="*/ 0 w 6896559"/>
                <a:gd name="connsiteY0" fmla="*/ 315878 h 1252308"/>
                <a:gd name="connsiteX1" fmla="*/ 187290 w 6896559"/>
                <a:gd name="connsiteY1" fmla="*/ 128588 h 1252308"/>
                <a:gd name="connsiteX2" fmla="*/ 6766419 w 6896559"/>
                <a:gd name="connsiteY2" fmla="*/ 0 h 1252308"/>
                <a:gd name="connsiteX3" fmla="*/ 6896559 w 6896559"/>
                <a:gd name="connsiteY3" fmla="*/ 315878 h 1252308"/>
                <a:gd name="connsiteX4" fmla="*/ 6896559 w 6896559"/>
                <a:gd name="connsiteY4" fmla="*/ 1065018 h 1252308"/>
                <a:gd name="connsiteX5" fmla="*/ 6709269 w 6896559"/>
                <a:gd name="connsiteY5" fmla="*/ 1252308 h 1252308"/>
                <a:gd name="connsiteX6" fmla="*/ 187290 w 6896559"/>
                <a:gd name="connsiteY6" fmla="*/ 1252308 h 1252308"/>
                <a:gd name="connsiteX7" fmla="*/ 0 w 6896559"/>
                <a:gd name="connsiteY7" fmla="*/ 1065018 h 1252308"/>
                <a:gd name="connsiteX8" fmla="*/ 0 w 6896559"/>
                <a:gd name="connsiteY8" fmla="*/ 315878 h 1252308"/>
                <a:gd name="connsiteX0" fmla="*/ 0 w 6921763"/>
                <a:gd name="connsiteY0" fmla="*/ 315878 h 1338033"/>
                <a:gd name="connsiteX1" fmla="*/ 187290 w 6921763"/>
                <a:gd name="connsiteY1" fmla="*/ 128588 h 1338033"/>
                <a:gd name="connsiteX2" fmla="*/ 6766419 w 6921763"/>
                <a:gd name="connsiteY2" fmla="*/ 0 h 1338033"/>
                <a:gd name="connsiteX3" fmla="*/ 6896559 w 6921763"/>
                <a:gd name="connsiteY3" fmla="*/ 315878 h 1338033"/>
                <a:gd name="connsiteX4" fmla="*/ 6896559 w 6921763"/>
                <a:gd name="connsiteY4" fmla="*/ 1065018 h 1338033"/>
                <a:gd name="connsiteX5" fmla="*/ 6866432 w 6921763"/>
                <a:gd name="connsiteY5" fmla="*/ 1338033 h 1338033"/>
                <a:gd name="connsiteX6" fmla="*/ 187290 w 6921763"/>
                <a:gd name="connsiteY6" fmla="*/ 1252308 h 1338033"/>
                <a:gd name="connsiteX7" fmla="*/ 0 w 6921763"/>
                <a:gd name="connsiteY7" fmla="*/ 1065018 h 1338033"/>
                <a:gd name="connsiteX8" fmla="*/ 0 w 6921763"/>
                <a:gd name="connsiteY8" fmla="*/ 315878 h 1338033"/>
                <a:gd name="connsiteX0" fmla="*/ 0 w 6921763"/>
                <a:gd name="connsiteY0" fmla="*/ 326577 h 1348732"/>
                <a:gd name="connsiteX1" fmla="*/ 187290 w 6921763"/>
                <a:gd name="connsiteY1" fmla="*/ 139287 h 1348732"/>
                <a:gd name="connsiteX2" fmla="*/ 3676364 w 6921763"/>
                <a:gd name="connsiteY2" fmla="*/ 111056 h 1348732"/>
                <a:gd name="connsiteX3" fmla="*/ 6766419 w 6921763"/>
                <a:gd name="connsiteY3" fmla="*/ 10699 h 1348732"/>
                <a:gd name="connsiteX4" fmla="*/ 6896559 w 6921763"/>
                <a:gd name="connsiteY4" fmla="*/ 326577 h 1348732"/>
                <a:gd name="connsiteX5" fmla="*/ 6896559 w 6921763"/>
                <a:gd name="connsiteY5" fmla="*/ 1075717 h 1348732"/>
                <a:gd name="connsiteX6" fmla="*/ 6866432 w 6921763"/>
                <a:gd name="connsiteY6" fmla="*/ 1348732 h 1348732"/>
                <a:gd name="connsiteX7" fmla="*/ 187290 w 6921763"/>
                <a:gd name="connsiteY7" fmla="*/ 1263007 h 1348732"/>
                <a:gd name="connsiteX8" fmla="*/ 0 w 6921763"/>
                <a:gd name="connsiteY8" fmla="*/ 1075717 h 1348732"/>
                <a:gd name="connsiteX9" fmla="*/ 0 w 6921763"/>
                <a:gd name="connsiteY9" fmla="*/ 326577 h 1348732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76126 w 6921763"/>
                <a:gd name="connsiteY2" fmla="*/ 53765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2747676 w 6921763"/>
                <a:gd name="connsiteY3" fmla="*/ 68053 h 1348591"/>
                <a:gd name="connsiteX4" fmla="*/ 3676364 w 6921763"/>
                <a:gd name="connsiteY4" fmla="*/ 110915 h 1348591"/>
                <a:gd name="connsiteX5" fmla="*/ 6766419 w 6921763"/>
                <a:gd name="connsiteY5" fmla="*/ 10558 h 1348591"/>
                <a:gd name="connsiteX6" fmla="*/ 6896559 w 6921763"/>
                <a:gd name="connsiteY6" fmla="*/ 326436 h 1348591"/>
                <a:gd name="connsiteX7" fmla="*/ 6896559 w 6921763"/>
                <a:gd name="connsiteY7" fmla="*/ 1075576 h 1348591"/>
                <a:gd name="connsiteX8" fmla="*/ 6866432 w 6921763"/>
                <a:gd name="connsiteY8" fmla="*/ 1348591 h 1348591"/>
                <a:gd name="connsiteX9" fmla="*/ 187290 w 6921763"/>
                <a:gd name="connsiteY9" fmla="*/ 1262866 h 1348591"/>
                <a:gd name="connsiteX10" fmla="*/ 0 w 6921763"/>
                <a:gd name="connsiteY10" fmla="*/ 1075576 h 1348591"/>
                <a:gd name="connsiteX11" fmla="*/ 0 w 6921763"/>
                <a:gd name="connsiteY11" fmla="*/ 326436 h 1348591"/>
                <a:gd name="connsiteX0" fmla="*/ 0 w 6921763"/>
                <a:gd name="connsiteY0" fmla="*/ 330924 h 1353079"/>
                <a:gd name="connsiteX1" fmla="*/ 187290 w 6921763"/>
                <a:gd name="connsiteY1" fmla="*/ 143634 h 1353079"/>
                <a:gd name="connsiteX2" fmla="*/ 1790414 w 6921763"/>
                <a:gd name="connsiteY2" fmla="*/ 143978 h 1353079"/>
                <a:gd name="connsiteX3" fmla="*/ 2747676 w 6921763"/>
                <a:gd name="connsiteY3" fmla="*/ 72541 h 1353079"/>
                <a:gd name="connsiteX4" fmla="*/ 3676364 w 6921763"/>
                <a:gd name="connsiteY4" fmla="*/ 115403 h 1353079"/>
                <a:gd name="connsiteX5" fmla="*/ 4319301 w 6921763"/>
                <a:gd name="connsiteY5" fmla="*/ 43966 h 1353079"/>
                <a:gd name="connsiteX6" fmla="*/ 6766419 w 6921763"/>
                <a:gd name="connsiteY6" fmla="*/ 15046 h 1353079"/>
                <a:gd name="connsiteX7" fmla="*/ 6896559 w 6921763"/>
                <a:gd name="connsiteY7" fmla="*/ 330924 h 1353079"/>
                <a:gd name="connsiteX8" fmla="*/ 6896559 w 6921763"/>
                <a:gd name="connsiteY8" fmla="*/ 1080064 h 1353079"/>
                <a:gd name="connsiteX9" fmla="*/ 6866432 w 6921763"/>
                <a:gd name="connsiteY9" fmla="*/ 1353079 h 1353079"/>
                <a:gd name="connsiteX10" fmla="*/ 187290 w 6921763"/>
                <a:gd name="connsiteY10" fmla="*/ 1267354 h 1353079"/>
                <a:gd name="connsiteX11" fmla="*/ 0 w 6921763"/>
                <a:gd name="connsiteY11" fmla="*/ 1080064 h 1353079"/>
                <a:gd name="connsiteX12" fmla="*/ 0 w 6921763"/>
                <a:gd name="connsiteY12" fmla="*/ 330924 h 1353079"/>
                <a:gd name="connsiteX0" fmla="*/ 0 w 6921763"/>
                <a:gd name="connsiteY0" fmla="*/ 327156 h 1349311"/>
                <a:gd name="connsiteX1" fmla="*/ 187290 w 6921763"/>
                <a:gd name="connsiteY1" fmla="*/ 139866 h 1349311"/>
                <a:gd name="connsiteX2" fmla="*/ 1790414 w 6921763"/>
                <a:gd name="connsiteY2" fmla="*/ 140210 h 1349311"/>
                <a:gd name="connsiteX3" fmla="*/ 2747676 w 6921763"/>
                <a:gd name="connsiteY3" fmla="*/ 68773 h 1349311"/>
                <a:gd name="connsiteX4" fmla="*/ 3676364 w 6921763"/>
                <a:gd name="connsiteY4" fmla="*/ 111635 h 1349311"/>
                <a:gd name="connsiteX5" fmla="*/ 4319301 w 6921763"/>
                <a:gd name="connsiteY5" fmla="*/ 40198 h 1349311"/>
                <a:gd name="connsiteX6" fmla="*/ 5076539 w 6921763"/>
                <a:gd name="connsiteY6" fmla="*/ 111635 h 1349311"/>
                <a:gd name="connsiteX7" fmla="*/ 6766419 w 6921763"/>
                <a:gd name="connsiteY7" fmla="*/ 11278 h 1349311"/>
                <a:gd name="connsiteX8" fmla="*/ 6896559 w 6921763"/>
                <a:gd name="connsiteY8" fmla="*/ 327156 h 1349311"/>
                <a:gd name="connsiteX9" fmla="*/ 6896559 w 6921763"/>
                <a:gd name="connsiteY9" fmla="*/ 1076296 h 1349311"/>
                <a:gd name="connsiteX10" fmla="*/ 6866432 w 6921763"/>
                <a:gd name="connsiteY10" fmla="*/ 1349311 h 1349311"/>
                <a:gd name="connsiteX11" fmla="*/ 187290 w 6921763"/>
                <a:gd name="connsiteY11" fmla="*/ 1263586 h 1349311"/>
                <a:gd name="connsiteX12" fmla="*/ 0 w 6921763"/>
                <a:gd name="connsiteY12" fmla="*/ 1076296 h 1349311"/>
                <a:gd name="connsiteX13" fmla="*/ 0 w 6921763"/>
                <a:gd name="connsiteY13" fmla="*/ 327156 h 1349311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187290 w 6921763"/>
                <a:gd name="connsiteY12" fmla="*/ 1276637 h 1362362"/>
                <a:gd name="connsiteX13" fmla="*/ 0 w 6921763"/>
                <a:gd name="connsiteY13" fmla="*/ 1089347 h 1362362"/>
                <a:gd name="connsiteX14" fmla="*/ 0 w 6921763"/>
                <a:gd name="connsiteY14" fmla="*/ 340207 h 1362362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918876 w 6921763"/>
                <a:gd name="connsiteY12" fmla="*/ 1224824 h 1362362"/>
                <a:gd name="connsiteX13" fmla="*/ 187290 w 6921763"/>
                <a:gd name="connsiteY13" fmla="*/ 1276637 h 1362362"/>
                <a:gd name="connsiteX14" fmla="*/ 0 w 6921763"/>
                <a:gd name="connsiteY14" fmla="*/ 1089347 h 1362362"/>
                <a:gd name="connsiteX15" fmla="*/ 0 w 6921763"/>
                <a:gd name="connsiteY15" fmla="*/ 340207 h 1362362"/>
                <a:gd name="connsiteX0" fmla="*/ 0 w 6921763"/>
                <a:gd name="connsiteY0" fmla="*/ 340207 h 1367013"/>
                <a:gd name="connsiteX1" fmla="*/ 187290 w 6921763"/>
                <a:gd name="connsiteY1" fmla="*/ 152917 h 1367013"/>
                <a:gd name="connsiteX2" fmla="*/ 1790414 w 6921763"/>
                <a:gd name="connsiteY2" fmla="*/ 153261 h 1367013"/>
                <a:gd name="connsiteX3" fmla="*/ 2747676 w 6921763"/>
                <a:gd name="connsiteY3" fmla="*/ 81824 h 1367013"/>
                <a:gd name="connsiteX4" fmla="*/ 3676364 w 6921763"/>
                <a:gd name="connsiteY4" fmla="*/ 124686 h 1367013"/>
                <a:gd name="connsiteX5" fmla="*/ 4319301 w 6921763"/>
                <a:gd name="connsiteY5" fmla="*/ 53249 h 1367013"/>
                <a:gd name="connsiteX6" fmla="*/ 5076539 w 6921763"/>
                <a:gd name="connsiteY6" fmla="*/ 124686 h 1367013"/>
                <a:gd name="connsiteX7" fmla="*/ 5919501 w 6921763"/>
                <a:gd name="connsiteY7" fmla="*/ 24674 h 1367013"/>
                <a:gd name="connsiteX8" fmla="*/ 6766419 w 6921763"/>
                <a:gd name="connsiteY8" fmla="*/ 24329 h 1367013"/>
                <a:gd name="connsiteX9" fmla="*/ 6896559 w 6921763"/>
                <a:gd name="connsiteY9" fmla="*/ 340207 h 1367013"/>
                <a:gd name="connsiteX10" fmla="*/ 6896559 w 6921763"/>
                <a:gd name="connsiteY10" fmla="*/ 1089347 h 1367013"/>
                <a:gd name="connsiteX11" fmla="*/ 6866432 w 6921763"/>
                <a:gd name="connsiteY11" fmla="*/ 1362362 h 1367013"/>
                <a:gd name="connsiteX12" fmla="*/ 1504664 w 6921763"/>
                <a:gd name="connsiteY12" fmla="*/ 1296261 h 1367013"/>
                <a:gd name="connsiteX13" fmla="*/ 918876 w 6921763"/>
                <a:gd name="connsiteY13" fmla="*/ 1224824 h 1367013"/>
                <a:gd name="connsiteX14" fmla="*/ 187290 w 6921763"/>
                <a:gd name="connsiteY14" fmla="*/ 1276637 h 1367013"/>
                <a:gd name="connsiteX15" fmla="*/ 0 w 6921763"/>
                <a:gd name="connsiteY15" fmla="*/ 1089347 h 1367013"/>
                <a:gd name="connsiteX16" fmla="*/ 0 w 6921763"/>
                <a:gd name="connsiteY16" fmla="*/ 340207 h 1367013"/>
                <a:gd name="connsiteX0" fmla="*/ 0 w 6921763"/>
                <a:gd name="connsiteY0" fmla="*/ 340207 h 1368728"/>
                <a:gd name="connsiteX1" fmla="*/ 187290 w 6921763"/>
                <a:gd name="connsiteY1" fmla="*/ 152917 h 1368728"/>
                <a:gd name="connsiteX2" fmla="*/ 1790414 w 6921763"/>
                <a:gd name="connsiteY2" fmla="*/ 153261 h 1368728"/>
                <a:gd name="connsiteX3" fmla="*/ 2747676 w 6921763"/>
                <a:gd name="connsiteY3" fmla="*/ 81824 h 1368728"/>
                <a:gd name="connsiteX4" fmla="*/ 3676364 w 6921763"/>
                <a:gd name="connsiteY4" fmla="*/ 124686 h 1368728"/>
                <a:gd name="connsiteX5" fmla="*/ 4319301 w 6921763"/>
                <a:gd name="connsiteY5" fmla="*/ 53249 h 1368728"/>
                <a:gd name="connsiteX6" fmla="*/ 5076539 w 6921763"/>
                <a:gd name="connsiteY6" fmla="*/ 124686 h 1368728"/>
                <a:gd name="connsiteX7" fmla="*/ 5919501 w 6921763"/>
                <a:gd name="connsiteY7" fmla="*/ 24674 h 1368728"/>
                <a:gd name="connsiteX8" fmla="*/ 6766419 w 6921763"/>
                <a:gd name="connsiteY8" fmla="*/ 24329 h 1368728"/>
                <a:gd name="connsiteX9" fmla="*/ 6896559 w 6921763"/>
                <a:gd name="connsiteY9" fmla="*/ 340207 h 1368728"/>
                <a:gd name="connsiteX10" fmla="*/ 6896559 w 6921763"/>
                <a:gd name="connsiteY10" fmla="*/ 1089347 h 1368728"/>
                <a:gd name="connsiteX11" fmla="*/ 6866432 w 6921763"/>
                <a:gd name="connsiteY11" fmla="*/ 1362362 h 1368728"/>
                <a:gd name="connsiteX12" fmla="*/ 2347626 w 6921763"/>
                <a:gd name="connsiteY12" fmla="*/ 1253399 h 1368728"/>
                <a:gd name="connsiteX13" fmla="*/ 1504664 w 6921763"/>
                <a:gd name="connsiteY13" fmla="*/ 1296261 h 1368728"/>
                <a:gd name="connsiteX14" fmla="*/ 918876 w 6921763"/>
                <a:gd name="connsiteY14" fmla="*/ 1224824 h 1368728"/>
                <a:gd name="connsiteX15" fmla="*/ 187290 w 6921763"/>
                <a:gd name="connsiteY15" fmla="*/ 1276637 h 1368728"/>
                <a:gd name="connsiteX16" fmla="*/ 0 w 6921763"/>
                <a:gd name="connsiteY16" fmla="*/ 1089347 h 1368728"/>
                <a:gd name="connsiteX17" fmla="*/ 0 w 6921763"/>
                <a:gd name="connsiteY17" fmla="*/ 340207 h 1368728"/>
                <a:gd name="connsiteX0" fmla="*/ 0 w 6921763"/>
                <a:gd name="connsiteY0" fmla="*/ 340207 h 1369804"/>
                <a:gd name="connsiteX1" fmla="*/ 187290 w 6921763"/>
                <a:gd name="connsiteY1" fmla="*/ 152917 h 1369804"/>
                <a:gd name="connsiteX2" fmla="*/ 1790414 w 6921763"/>
                <a:gd name="connsiteY2" fmla="*/ 153261 h 1369804"/>
                <a:gd name="connsiteX3" fmla="*/ 2747676 w 6921763"/>
                <a:gd name="connsiteY3" fmla="*/ 81824 h 1369804"/>
                <a:gd name="connsiteX4" fmla="*/ 3676364 w 6921763"/>
                <a:gd name="connsiteY4" fmla="*/ 124686 h 1369804"/>
                <a:gd name="connsiteX5" fmla="*/ 4319301 w 6921763"/>
                <a:gd name="connsiteY5" fmla="*/ 53249 h 1369804"/>
                <a:gd name="connsiteX6" fmla="*/ 5076539 w 6921763"/>
                <a:gd name="connsiteY6" fmla="*/ 124686 h 1369804"/>
                <a:gd name="connsiteX7" fmla="*/ 5919501 w 6921763"/>
                <a:gd name="connsiteY7" fmla="*/ 24674 h 1369804"/>
                <a:gd name="connsiteX8" fmla="*/ 6766419 w 6921763"/>
                <a:gd name="connsiteY8" fmla="*/ 24329 h 1369804"/>
                <a:gd name="connsiteX9" fmla="*/ 6896559 w 6921763"/>
                <a:gd name="connsiteY9" fmla="*/ 340207 h 1369804"/>
                <a:gd name="connsiteX10" fmla="*/ 6896559 w 6921763"/>
                <a:gd name="connsiteY10" fmla="*/ 1089347 h 1369804"/>
                <a:gd name="connsiteX11" fmla="*/ 6866432 w 6921763"/>
                <a:gd name="connsiteY11" fmla="*/ 1362362 h 1369804"/>
                <a:gd name="connsiteX12" fmla="*/ 2761964 w 6921763"/>
                <a:gd name="connsiteY12" fmla="*/ 1324835 h 1369804"/>
                <a:gd name="connsiteX13" fmla="*/ 2347626 w 6921763"/>
                <a:gd name="connsiteY13" fmla="*/ 1253399 h 1369804"/>
                <a:gd name="connsiteX14" fmla="*/ 1504664 w 6921763"/>
                <a:gd name="connsiteY14" fmla="*/ 1296261 h 1369804"/>
                <a:gd name="connsiteX15" fmla="*/ 918876 w 6921763"/>
                <a:gd name="connsiteY15" fmla="*/ 1224824 h 1369804"/>
                <a:gd name="connsiteX16" fmla="*/ 187290 w 6921763"/>
                <a:gd name="connsiteY16" fmla="*/ 1276637 h 1369804"/>
                <a:gd name="connsiteX17" fmla="*/ 0 w 6921763"/>
                <a:gd name="connsiteY17" fmla="*/ 1089347 h 1369804"/>
                <a:gd name="connsiteX18" fmla="*/ 0 w 6921763"/>
                <a:gd name="connsiteY18" fmla="*/ 340207 h 1369804"/>
                <a:gd name="connsiteX0" fmla="*/ 0 w 6921763"/>
                <a:gd name="connsiteY0" fmla="*/ 340207 h 1368678"/>
                <a:gd name="connsiteX1" fmla="*/ 187290 w 6921763"/>
                <a:gd name="connsiteY1" fmla="*/ 152917 h 1368678"/>
                <a:gd name="connsiteX2" fmla="*/ 1790414 w 6921763"/>
                <a:gd name="connsiteY2" fmla="*/ 153261 h 1368678"/>
                <a:gd name="connsiteX3" fmla="*/ 2747676 w 6921763"/>
                <a:gd name="connsiteY3" fmla="*/ 81824 h 1368678"/>
                <a:gd name="connsiteX4" fmla="*/ 3676364 w 6921763"/>
                <a:gd name="connsiteY4" fmla="*/ 124686 h 1368678"/>
                <a:gd name="connsiteX5" fmla="*/ 4319301 w 6921763"/>
                <a:gd name="connsiteY5" fmla="*/ 53249 h 1368678"/>
                <a:gd name="connsiteX6" fmla="*/ 5076539 w 6921763"/>
                <a:gd name="connsiteY6" fmla="*/ 124686 h 1368678"/>
                <a:gd name="connsiteX7" fmla="*/ 5919501 w 6921763"/>
                <a:gd name="connsiteY7" fmla="*/ 24674 h 1368678"/>
                <a:gd name="connsiteX8" fmla="*/ 6766419 w 6921763"/>
                <a:gd name="connsiteY8" fmla="*/ 24329 h 1368678"/>
                <a:gd name="connsiteX9" fmla="*/ 6896559 w 6921763"/>
                <a:gd name="connsiteY9" fmla="*/ 340207 h 1368678"/>
                <a:gd name="connsiteX10" fmla="*/ 6896559 w 6921763"/>
                <a:gd name="connsiteY10" fmla="*/ 1089347 h 1368678"/>
                <a:gd name="connsiteX11" fmla="*/ 6866432 w 6921763"/>
                <a:gd name="connsiteY11" fmla="*/ 1362362 h 1368678"/>
                <a:gd name="connsiteX12" fmla="*/ 3319176 w 6921763"/>
                <a:gd name="connsiteY12" fmla="*/ 1239110 h 1368678"/>
                <a:gd name="connsiteX13" fmla="*/ 2761964 w 6921763"/>
                <a:gd name="connsiteY13" fmla="*/ 1324835 h 1368678"/>
                <a:gd name="connsiteX14" fmla="*/ 2347626 w 6921763"/>
                <a:gd name="connsiteY14" fmla="*/ 1253399 h 1368678"/>
                <a:gd name="connsiteX15" fmla="*/ 1504664 w 6921763"/>
                <a:gd name="connsiteY15" fmla="*/ 1296261 h 1368678"/>
                <a:gd name="connsiteX16" fmla="*/ 918876 w 6921763"/>
                <a:gd name="connsiteY16" fmla="*/ 1224824 h 1368678"/>
                <a:gd name="connsiteX17" fmla="*/ 187290 w 6921763"/>
                <a:gd name="connsiteY17" fmla="*/ 1276637 h 1368678"/>
                <a:gd name="connsiteX18" fmla="*/ 0 w 6921763"/>
                <a:gd name="connsiteY18" fmla="*/ 1089347 h 1368678"/>
                <a:gd name="connsiteX19" fmla="*/ 0 w 6921763"/>
                <a:gd name="connsiteY19" fmla="*/ 340207 h 1368678"/>
                <a:gd name="connsiteX0" fmla="*/ 0 w 6921763"/>
                <a:gd name="connsiteY0" fmla="*/ 340207 h 1376375"/>
                <a:gd name="connsiteX1" fmla="*/ 187290 w 6921763"/>
                <a:gd name="connsiteY1" fmla="*/ 152917 h 1376375"/>
                <a:gd name="connsiteX2" fmla="*/ 1790414 w 6921763"/>
                <a:gd name="connsiteY2" fmla="*/ 153261 h 1376375"/>
                <a:gd name="connsiteX3" fmla="*/ 2747676 w 6921763"/>
                <a:gd name="connsiteY3" fmla="*/ 81824 h 1376375"/>
                <a:gd name="connsiteX4" fmla="*/ 3676364 w 6921763"/>
                <a:gd name="connsiteY4" fmla="*/ 124686 h 1376375"/>
                <a:gd name="connsiteX5" fmla="*/ 4319301 w 6921763"/>
                <a:gd name="connsiteY5" fmla="*/ 53249 h 1376375"/>
                <a:gd name="connsiteX6" fmla="*/ 5076539 w 6921763"/>
                <a:gd name="connsiteY6" fmla="*/ 124686 h 1376375"/>
                <a:gd name="connsiteX7" fmla="*/ 5919501 w 6921763"/>
                <a:gd name="connsiteY7" fmla="*/ 24674 h 1376375"/>
                <a:gd name="connsiteX8" fmla="*/ 6766419 w 6921763"/>
                <a:gd name="connsiteY8" fmla="*/ 24329 h 1376375"/>
                <a:gd name="connsiteX9" fmla="*/ 6896559 w 6921763"/>
                <a:gd name="connsiteY9" fmla="*/ 340207 h 1376375"/>
                <a:gd name="connsiteX10" fmla="*/ 6896559 w 6921763"/>
                <a:gd name="connsiteY10" fmla="*/ 1089347 h 1376375"/>
                <a:gd name="connsiteX11" fmla="*/ 6866432 w 6921763"/>
                <a:gd name="connsiteY11" fmla="*/ 1362362 h 1376375"/>
                <a:gd name="connsiteX12" fmla="*/ 4505038 w 6921763"/>
                <a:gd name="connsiteY12" fmla="*/ 1354506 h 1376375"/>
                <a:gd name="connsiteX13" fmla="*/ 3319176 w 6921763"/>
                <a:gd name="connsiteY13" fmla="*/ 1239110 h 1376375"/>
                <a:gd name="connsiteX14" fmla="*/ 2761964 w 6921763"/>
                <a:gd name="connsiteY14" fmla="*/ 1324835 h 1376375"/>
                <a:gd name="connsiteX15" fmla="*/ 2347626 w 6921763"/>
                <a:gd name="connsiteY15" fmla="*/ 1253399 h 1376375"/>
                <a:gd name="connsiteX16" fmla="*/ 1504664 w 6921763"/>
                <a:gd name="connsiteY16" fmla="*/ 1296261 h 1376375"/>
                <a:gd name="connsiteX17" fmla="*/ 918876 w 6921763"/>
                <a:gd name="connsiteY17" fmla="*/ 1224824 h 1376375"/>
                <a:gd name="connsiteX18" fmla="*/ 187290 w 6921763"/>
                <a:gd name="connsiteY18" fmla="*/ 1276637 h 1376375"/>
                <a:gd name="connsiteX19" fmla="*/ 0 w 6921763"/>
                <a:gd name="connsiteY19" fmla="*/ 1089347 h 1376375"/>
                <a:gd name="connsiteX20" fmla="*/ 0 w 6921763"/>
                <a:gd name="connsiteY20" fmla="*/ 340207 h 1376375"/>
                <a:gd name="connsiteX0" fmla="*/ 0 w 6921763"/>
                <a:gd name="connsiteY0" fmla="*/ 340207 h 1371991"/>
                <a:gd name="connsiteX1" fmla="*/ 187290 w 6921763"/>
                <a:gd name="connsiteY1" fmla="*/ 152917 h 1371991"/>
                <a:gd name="connsiteX2" fmla="*/ 1790414 w 6921763"/>
                <a:gd name="connsiteY2" fmla="*/ 153261 h 1371991"/>
                <a:gd name="connsiteX3" fmla="*/ 2747676 w 6921763"/>
                <a:gd name="connsiteY3" fmla="*/ 81824 h 1371991"/>
                <a:gd name="connsiteX4" fmla="*/ 3676364 w 6921763"/>
                <a:gd name="connsiteY4" fmla="*/ 124686 h 1371991"/>
                <a:gd name="connsiteX5" fmla="*/ 4319301 w 6921763"/>
                <a:gd name="connsiteY5" fmla="*/ 53249 h 1371991"/>
                <a:gd name="connsiteX6" fmla="*/ 5076539 w 6921763"/>
                <a:gd name="connsiteY6" fmla="*/ 124686 h 1371991"/>
                <a:gd name="connsiteX7" fmla="*/ 5919501 w 6921763"/>
                <a:gd name="connsiteY7" fmla="*/ 24674 h 1371991"/>
                <a:gd name="connsiteX8" fmla="*/ 6766419 w 6921763"/>
                <a:gd name="connsiteY8" fmla="*/ 24329 h 1371991"/>
                <a:gd name="connsiteX9" fmla="*/ 6896559 w 6921763"/>
                <a:gd name="connsiteY9" fmla="*/ 340207 h 1371991"/>
                <a:gd name="connsiteX10" fmla="*/ 6896559 w 6921763"/>
                <a:gd name="connsiteY10" fmla="*/ 1089347 h 1371991"/>
                <a:gd name="connsiteX11" fmla="*/ 6866432 w 6921763"/>
                <a:gd name="connsiteY11" fmla="*/ 1362362 h 1371991"/>
                <a:gd name="connsiteX12" fmla="*/ 5433726 w 6921763"/>
                <a:gd name="connsiteY12" fmla="*/ 1283069 h 1371991"/>
                <a:gd name="connsiteX13" fmla="*/ 4505038 w 6921763"/>
                <a:gd name="connsiteY13" fmla="*/ 1354506 h 1371991"/>
                <a:gd name="connsiteX14" fmla="*/ 3319176 w 6921763"/>
                <a:gd name="connsiteY14" fmla="*/ 1239110 h 1371991"/>
                <a:gd name="connsiteX15" fmla="*/ 2761964 w 6921763"/>
                <a:gd name="connsiteY15" fmla="*/ 1324835 h 1371991"/>
                <a:gd name="connsiteX16" fmla="*/ 2347626 w 6921763"/>
                <a:gd name="connsiteY16" fmla="*/ 1253399 h 1371991"/>
                <a:gd name="connsiteX17" fmla="*/ 1504664 w 6921763"/>
                <a:gd name="connsiteY17" fmla="*/ 1296261 h 1371991"/>
                <a:gd name="connsiteX18" fmla="*/ 918876 w 6921763"/>
                <a:gd name="connsiteY18" fmla="*/ 1224824 h 1371991"/>
                <a:gd name="connsiteX19" fmla="*/ 187290 w 6921763"/>
                <a:gd name="connsiteY19" fmla="*/ 1276637 h 1371991"/>
                <a:gd name="connsiteX20" fmla="*/ 0 w 6921763"/>
                <a:gd name="connsiteY20" fmla="*/ 1089347 h 1371991"/>
                <a:gd name="connsiteX21" fmla="*/ 0 w 6921763"/>
                <a:gd name="connsiteY21" fmla="*/ 340207 h 1371991"/>
                <a:gd name="connsiteX0" fmla="*/ 0 w 6962879"/>
                <a:gd name="connsiteY0" fmla="*/ 340207 h 1371991"/>
                <a:gd name="connsiteX1" fmla="*/ 187290 w 6962879"/>
                <a:gd name="connsiteY1" fmla="*/ 152917 h 1371991"/>
                <a:gd name="connsiteX2" fmla="*/ 1790414 w 6962879"/>
                <a:gd name="connsiteY2" fmla="*/ 153261 h 1371991"/>
                <a:gd name="connsiteX3" fmla="*/ 2747676 w 6962879"/>
                <a:gd name="connsiteY3" fmla="*/ 81824 h 1371991"/>
                <a:gd name="connsiteX4" fmla="*/ 3676364 w 6962879"/>
                <a:gd name="connsiteY4" fmla="*/ 124686 h 1371991"/>
                <a:gd name="connsiteX5" fmla="*/ 4319301 w 6962879"/>
                <a:gd name="connsiteY5" fmla="*/ 53249 h 1371991"/>
                <a:gd name="connsiteX6" fmla="*/ 5076539 w 6962879"/>
                <a:gd name="connsiteY6" fmla="*/ 124686 h 1371991"/>
                <a:gd name="connsiteX7" fmla="*/ 5919501 w 6962879"/>
                <a:gd name="connsiteY7" fmla="*/ 24674 h 1371991"/>
                <a:gd name="connsiteX8" fmla="*/ 6766419 w 6962879"/>
                <a:gd name="connsiteY8" fmla="*/ 24329 h 1371991"/>
                <a:gd name="connsiteX9" fmla="*/ 6896559 w 6962879"/>
                <a:gd name="connsiteY9" fmla="*/ 340207 h 1371991"/>
                <a:gd name="connsiteX10" fmla="*/ 6962488 w 6962879"/>
                <a:gd name="connsiteY10" fmla="*/ 825869 h 1371991"/>
                <a:gd name="connsiteX11" fmla="*/ 6896559 w 6962879"/>
                <a:gd name="connsiteY11" fmla="*/ 1089347 h 1371991"/>
                <a:gd name="connsiteX12" fmla="*/ 6866432 w 6962879"/>
                <a:gd name="connsiteY12" fmla="*/ 1362362 h 1371991"/>
                <a:gd name="connsiteX13" fmla="*/ 5433726 w 6962879"/>
                <a:gd name="connsiteY13" fmla="*/ 1283069 h 1371991"/>
                <a:gd name="connsiteX14" fmla="*/ 4505038 w 6962879"/>
                <a:gd name="connsiteY14" fmla="*/ 1354506 h 1371991"/>
                <a:gd name="connsiteX15" fmla="*/ 3319176 w 6962879"/>
                <a:gd name="connsiteY15" fmla="*/ 1239110 h 1371991"/>
                <a:gd name="connsiteX16" fmla="*/ 2761964 w 6962879"/>
                <a:gd name="connsiteY16" fmla="*/ 1324835 h 1371991"/>
                <a:gd name="connsiteX17" fmla="*/ 2347626 w 6962879"/>
                <a:gd name="connsiteY17" fmla="*/ 1253399 h 1371991"/>
                <a:gd name="connsiteX18" fmla="*/ 1504664 w 6962879"/>
                <a:gd name="connsiteY18" fmla="*/ 1296261 h 1371991"/>
                <a:gd name="connsiteX19" fmla="*/ 918876 w 6962879"/>
                <a:gd name="connsiteY19" fmla="*/ 1224824 h 1371991"/>
                <a:gd name="connsiteX20" fmla="*/ 187290 w 6962879"/>
                <a:gd name="connsiteY20" fmla="*/ 1276637 h 1371991"/>
                <a:gd name="connsiteX21" fmla="*/ 0 w 6962879"/>
                <a:gd name="connsiteY21" fmla="*/ 1089347 h 1371991"/>
                <a:gd name="connsiteX22" fmla="*/ 0 w 6962879"/>
                <a:gd name="connsiteY22" fmla="*/ 340207 h 1371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962879" h="1371991">
                  <a:moveTo>
                    <a:pt x="0" y="340207"/>
                  </a:moveTo>
                  <a:cubicBezTo>
                    <a:pt x="0" y="236770"/>
                    <a:pt x="83853" y="152917"/>
                    <a:pt x="187290" y="152917"/>
                  </a:cubicBezTo>
                  <a:cubicBezTo>
                    <a:pt x="485692" y="119378"/>
                    <a:pt x="1208902" y="157966"/>
                    <a:pt x="1790414" y="153261"/>
                  </a:cubicBezTo>
                  <a:cubicBezTo>
                    <a:pt x="2109501" y="143736"/>
                    <a:pt x="2428589" y="91349"/>
                    <a:pt x="2747676" y="81824"/>
                  </a:cubicBezTo>
                  <a:lnTo>
                    <a:pt x="3676364" y="124686"/>
                  </a:lnTo>
                  <a:cubicBezTo>
                    <a:pt x="3928776" y="127067"/>
                    <a:pt x="3804292" y="69975"/>
                    <a:pt x="4319301" y="53249"/>
                  </a:cubicBezTo>
                  <a:cubicBezTo>
                    <a:pt x="4545520" y="36580"/>
                    <a:pt x="4668686" y="129506"/>
                    <a:pt x="5076539" y="124686"/>
                  </a:cubicBezTo>
                  <a:cubicBezTo>
                    <a:pt x="5343239" y="127067"/>
                    <a:pt x="5637854" y="41400"/>
                    <a:pt x="5919501" y="24674"/>
                  </a:cubicBezTo>
                  <a:cubicBezTo>
                    <a:pt x="6201148" y="7948"/>
                    <a:pt x="6603576" y="-21116"/>
                    <a:pt x="6766419" y="24329"/>
                  </a:cubicBezTo>
                  <a:cubicBezTo>
                    <a:pt x="6869856" y="24329"/>
                    <a:pt x="6896559" y="236770"/>
                    <a:pt x="6896559" y="340207"/>
                  </a:cubicBezTo>
                  <a:cubicBezTo>
                    <a:pt x="6889960" y="502094"/>
                    <a:pt x="6969087" y="663982"/>
                    <a:pt x="6962488" y="825869"/>
                  </a:cubicBezTo>
                  <a:lnTo>
                    <a:pt x="6896559" y="1089347"/>
                  </a:lnTo>
                  <a:cubicBezTo>
                    <a:pt x="6896559" y="1192784"/>
                    <a:pt x="6969869" y="1362362"/>
                    <a:pt x="6866432" y="1362362"/>
                  </a:cubicBezTo>
                  <a:cubicBezTo>
                    <a:pt x="6613102" y="1406555"/>
                    <a:pt x="5827292" y="1284378"/>
                    <a:pt x="5433726" y="1283069"/>
                  </a:cubicBezTo>
                  <a:cubicBezTo>
                    <a:pt x="5040160" y="1281760"/>
                    <a:pt x="4847938" y="1373739"/>
                    <a:pt x="4505038" y="1354506"/>
                  </a:cubicBezTo>
                  <a:cubicBezTo>
                    <a:pt x="4162138" y="1335273"/>
                    <a:pt x="3604926" y="1225005"/>
                    <a:pt x="3319176" y="1239110"/>
                  </a:cubicBezTo>
                  <a:cubicBezTo>
                    <a:pt x="3033426" y="1253215"/>
                    <a:pt x="2902458" y="1336741"/>
                    <a:pt x="2761964" y="1324835"/>
                  </a:cubicBezTo>
                  <a:cubicBezTo>
                    <a:pt x="2621470" y="1312929"/>
                    <a:pt x="2557176" y="1243874"/>
                    <a:pt x="2347626" y="1253399"/>
                  </a:cubicBezTo>
                  <a:cubicBezTo>
                    <a:pt x="2138076" y="1262924"/>
                    <a:pt x="1718976" y="1310548"/>
                    <a:pt x="1504664" y="1296261"/>
                  </a:cubicBezTo>
                  <a:cubicBezTo>
                    <a:pt x="1290352" y="1281974"/>
                    <a:pt x="1136057" y="1216189"/>
                    <a:pt x="918876" y="1224824"/>
                  </a:cubicBezTo>
                  <a:lnTo>
                    <a:pt x="187290" y="1276637"/>
                  </a:lnTo>
                  <a:cubicBezTo>
                    <a:pt x="83853" y="1276637"/>
                    <a:pt x="0" y="1192784"/>
                    <a:pt x="0" y="1089347"/>
                  </a:cubicBezTo>
                  <a:lnTo>
                    <a:pt x="0" y="340207"/>
                  </a:lnTo>
                  <a:close/>
                </a:path>
              </a:pathLst>
            </a:custGeom>
            <a:solidFill>
              <a:schemeClr val="bg1">
                <a:alpha val="71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8958" b="43958" l="47774" r="5774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528" t="27083" r="41009" b="54167"/>
            <a:stretch/>
          </p:blipFill>
          <p:spPr>
            <a:xfrm>
              <a:off x="1908233" y="3063528"/>
              <a:ext cx="2089601" cy="2806925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5042635" y="4022121"/>
              <a:ext cx="351646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120 000</a:t>
              </a:r>
            </a:p>
          </p:txBody>
        </p:sp>
      </p:grpSp>
      <p:grpSp>
        <p:nvGrpSpPr>
          <p:cNvPr id="14" name="C"/>
          <p:cNvGrpSpPr/>
          <p:nvPr/>
        </p:nvGrpSpPr>
        <p:grpSpPr>
          <a:xfrm>
            <a:off x="2389160" y="5143499"/>
            <a:ext cx="7735300" cy="1714501"/>
            <a:chOff x="2180613" y="5143499"/>
            <a:chExt cx="7735300" cy="1714501"/>
          </a:xfrm>
        </p:grpSpPr>
        <p:sp>
          <p:nvSpPr>
            <p:cNvPr id="15" name="Rounded Rectangle 1"/>
            <p:cNvSpPr/>
            <p:nvPr/>
          </p:nvSpPr>
          <p:spPr>
            <a:xfrm>
              <a:off x="2953034" y="5300937"/>
              <a:ext cx="6962879" cy="1371991"/>
            </a:xfrm>
            <a:custGeom>
              <a:avLst/>
              <a:gdLst>
                <a:gd name="connsiteX0" fmla="*/ 0 w 6896559"/>
                <a:gd name="connsiteY0" fmla="*/ 187290 h 1123720"/>
                <a:gd name="connsiteX1" fmla="*/ 187290 w 6896559"/>
                <a:gd name="connsiteY1" fmla="*/ 0 h 1123720"/>
                <a:gd name="connsiteX2" fmla="*/ 6709269 w 6896559"/>
                <a:gd name="connsiteY2" fmla="*/ 0 h 1123720"/>
                <a:gd name="connsiteX3" fmla="*/ 6896559 w 6896559"/>
                <a:gd name="connsiteY3" fmla="*/ 187290 h 1123720"/>
                <a:gd name="connsiteX4" fmla="*/ 6896559 w 6896559"/>
                <a:gd name="connsiteY4" fmla="*/ 936430 h 1123720"/>
                <a:gd name="connsiteX5" fmla="*/ 6709269 w 6896559"/>
                <a:gd name="connsiteY5" fmla="*/ 1123720 h 1123720"/>
                <a:gd name="connsiteX6" fmla="*/ 187290 w 6896559"/>
                <a:gd name="connsiteY6" fmla="*/ 1123720 h 1123720"/>
                <a:gd name="connsiteX7" fmla="*/ 0 w 6896559"/>
                <a:gd name="connsiteY7" fmla="*/ 936430 h 1123720"/>
                <a:gd name="connsiteX8" fmla="*/ 0 w 6896559"/>
                <a:gd name="connsiteY8" fmla="*/ 187290 h 1123720"/>
                <a:gd name="connsiteX0" fmla="*/ 0 w 6896559"/>
                <a:gd name="connsiteY0" fmla="*/ 315878 h 1252308"/>
                <a:gd name="connsiteX1" fmla="*/ 187290 w 6896559"/>
                <a:gd name="connsiteY1" fmla="*/ 128588 h 1252308"/>
                <a:gd name="connsiteX2" fmla="*/ 6766419 w 6896559"/>
                <a:gd name="connsiteY2" fmla="*/ 0 h 1252308"/>
                <a:gd name="connsiteX3" fmla="*/ 6896559 w 6896559"/>
                <a:gd name="connsiteY3" fmla="*/ 315878 h 1252308"/>
                <a:gd name="connsiteX4" fmla="*/ 6896559 w 6896559"/>
                <a:gd name="connsiteY4" fmla="*/ 1065018 h 1252308"/>
                <a:gd name="connsiteX5" fmla="*/ 6709269 w 6896559"/>
                <a:gd name="connsiteY5" fmla="*/ 1252308 h 1252308"/>
                <a:gd name="connsiteX6" fmla="*/ 187290 w 6896559"/>
                <a:gd name="connsiteY6" fmla="*/ 1252308 h 1252308"/>
                <a:gd name="connsiteX7" fmla="*/ 0 w 6896559"/>
                <a:gd name="connsiteY7" fmla="*/ 1065018 h 1252308"/>
                <a:gd name="connsiteX8" fmla="*/ 0 w 6896559"/>
                <a:gd name="connsiteY8" fmla="*/ 315878 h 1252308"/>
                <a:gd name="connsiteX0" fmla="*/ 0 w 6921763"/>
                <a:gd name="connsiteY0" fmla="*/ 315878 h 1338033"/>
                <a:gd name="connsiteX1" fmla="*/ 187290 w 6921763"/>
                <a:gd name="connsiteY1" fmla="*/ 128588 h 1338033"/>
                <a:gd name="connsiteX2" fmla="*/ 6766419 w 6921763"/>
                <a:gd name="connsiteY2" fmla="*/ 0 h 1338033"/>
                <a:gd name="connsiteX3" fmla="*/ 6896559 w 6921763"/>
                <a:gd name="connsiteY3" fmla="*/ 315878 h 1338033"/>
                <a:gd name="connsiteX4" fmla="*/ 6896559 w 6921763"/>
                <a:gd name="connsiteY4" fmla="*/ 1065018 h 1338033"/>
                <a:gd name="connsiteX5" fmla="*/ 6866432 w 6921763"/>
                <a:gd name="connsiteY5" fmla="*/ 1338033 h 1338033"/>
                <a:gd name="connsiteX6" fmla="*/ 187290 w 6921763"/>
                <a:gd name="connsiteY6" fmla="*/ 1252308 h 1338033"/>
                <a:gd name="connsiteX7" fmla="*/ 0 w 6921763"/>
                <a:gd name="connsiteY7" fmla="*/ 1065018 h 1338033"/>
                <a:gd name="connsiteX8" fmla="*/ 0 w 6921763"/>
                <a:gd name="connsiteY8" fmla="*/ 315878 h 1338033"/>
                <a:gd name="connsiteX0" fmla="*/ 0 w 6921763"/>
                <a:gd name="connsiteY0" fmla="*/ 326577 h 1348732"/>
                <a:gd name="connsiteX1" fmla="*/ 187290 w 6921763"/>
                <a:gd name="connsiteY1" fmla="*/ 139287 h 1348732"/>
                <a:gd name="connsiteX2" fmla="*/ 3676364 w 6921763"/>
                <a:gd name="connsiteY2" fmla="*/ 111056 h 1348732"/>
                <a:gd name="connsiteX3" fmla="*/ 6766419 w 6921763"/>
                <a:gd name="connsiteY3" fmla="*/ 10699 h 1348732"/>
                <a:gd name="connsiteX4" fmla="*/ 6896559 w 6921763"/>
                <a:gd name="connsiteY4" fmla="*/ 326577 h 1348732"/>
                <a:gd name="connsiteX5" fmla="*/ 6896559 w 6921763"/>
                <a:gd name="connsiteY5" fmla="*/ 1075717 h 1348732"/>
                <a:gd name="connsiteX6" fmla="*/ 6866432 w 6921763"/>
                <a:gd name="connsiteY6" fmla="*/ 1348732 h 1348732"/>
                <a:gd name="connsiteX7" fmla="*/ 187290 w 6921763"/>
                <a:gd name="connsiteY7" fmla="*/ 1263007 h 1348732"/>
                <a:gd name="connsiteX8" fmla="*/ 0 w 6921763"/>
                <a:gd name="connsiteY8" fmla="*/ 1075717 h 1348732"/>
                <a:gd name="connsiteX9" fmla="*/ 0 w 6921763"/>
                <a:gd name="connsiteY9" fmla="*/ 326577 h 1348732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76126 w 6921763"/>
                <a:gd name="connsiteY2" fmla="*/ 53765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2747676 w 6921763"/>
                <a:gd name="connsiteY3" fmla="*/ 68053 h 1348591"/>
                <a:gd name="connsiteX4" fmla="*/ 3676364 w 6921763"/>
                <a:gd name="connsiteY4" fmla="*/ 110915 h 1348591"/>
                <a:gd name="connsiteX5" fmla="*/ 6766419 w 6921763"/>
                <a:gd name="connsiteY5" fmla="*/ 10558 h 1348591"/>
                <a:gd name="connsiteX6" fmla="*/ 6896559 w 6921763"/>
                <a:gd name="connsiteY6" fmla="*/ 326436 h 1348591"/>
                <a:gd name="connsiteX7" fmla="*/ 6896559 w 6921763"/>
                <a:gd name="connsiteY7" fmla="*/ 1075576 h 1348591"/>
                <a:gd name="connsiteX8" fmla="*/ 6866432 w 6921763"/>
                <a:gd name="connsiteY8" fmla="*/ 1348591 h 1348591"/>
                <a:gd name="connsiteX9" fmla="*/ 187290 w 6921763"/>
                <a:gd name="connsiteY9" fmla="*/ 1262866 h 1348591"/>
                <a:gd name="connsiteX10" fmla="*/ 0 w 6921763"/>
                <a:gd name="connsiteY10" fmla="*/ 1075576 h 1348591"/>
                <a:gd name="connsiteX11" fmla="*/ 0 w 6921763"/>
                <a:gd name="connsiteY11" fmla="*/ 326436 h 1348591"/>
                <a:gd name="connsiteX0" fmla="*/ 0 w 6921763"/>
                <a:gd name="connsiteY0" fmla="*/ 330924 h 1353079"/>
                <a:gd name="connsiteX1" fmla="*/ 187290 w 6921763"/>
                <a:gd name="connsiteY1" fmla="*/ 143634 h 1353079"/>
                <a:gd name="connsiteX2" fmla="*/ 1790414 w 6921763"/>
                <a:gd name="connsiteY2" fmla="*/ 143978 h 1353079"/>
                <a:gd name="connsiteX3" fmla="*/ 2747676 w 6921763"/>
                <a:gd name="connsiteY3" fmla="*/ 72541 h 1353079"/>
                <a:gd name="connsiteX4" fmla="*/ 3676364 w 6921763"/>
                <a:gd name="connsiteY4" fmla="*/ 115403 h 1353079"/>
                <a:gd name="connsiteX5" fmla="*/ 4319301 w 6921763"/>
                <a:gd name="connsiteY5" fmla="*/ 43966 h 1353079"/>
                <a:gd name="connsiteX6" fmla="*/ 6766419 w 6921763"/>
                <a:gd name="connsiteY6" fmla="*/ 15046 h 1353079"/>
                <a:gd name="connsiteX7" fmla="*/ 6896559 w 6921763"/>
                <a:gd name="connsiteY7" fmla="*/ 330924 h 1353079"/>
                <a:gd name="connsiteX8" fmla="*/ 6896559 w 6921763"/>
                <a:gd name="connsiteY8" fmla="*/ 1080064 h 1353079"/>
                <a:gd name="connsiteX9" fmla="*/ 6866432 w 6921763"/>
                <a:gd name="connsiteY9" fmla="*/ 1353079 h 1353079"/>
                <a:gd name="connsiteX10" fmla="*/ 187290 w 6921763"/>
                <a:gd name="connsiteY10" fmla="*/ 1267354 h 1353079"/>
                <a:gd name="connsiteX11" fmla="*/ 0 w 6921763"/>
                <a:gd name="connsiteY11" fmla="*/ 1080064 h 1353079"/>
                <a:gd name="connsiteX12" fmla="*/ 0 w 6921763"/>
                <a:gd name="connsiteY12" fmla="*/ 330924 h 1353079"/>
                <a:gd name="connsiteX0" fmla="*/ 0 w 6921763"/>
                <a:gd name="connsiteY0" fmla="*/ 327156 h 1349311"/>
                <a:gd name="connsiteX1" fmla="*/ 187290 w 6921763"/>
                <a:gd name="connsiteY1" fmla="*/ 139866 h 1349311"/>
                <a:gd name="connsiteX2" fmla="*/ 1790414 w 6921763"/>
                <a:gd name="connsiteY2" fmla="*/ 140210 h 1349311"/>
                <a:gd name="connsiteX3" fmla="*/ 2747676 w 6921763"/>
                <a:gd name="connsiteY3" fmla="*/ 68773 h 1349311"/>
                <a:gd name="connsiteX4" fmla="*/ 3676364 w 6921763"/>
                <a:gd name="connsiteY4" fmla="*/ 111635 h 1349311"/>
                <a:gd name="connsiteX5" fmla="*/ 4319301 w 6921763"/>
                <a:gd name="connsiteY5" fmla="*/ 40198 h 1349311"/>
                <a:gd name="connsiteX6" fmla="*/ 5076539 w 6921763"/>
                <a:gd name="connsiteY6" fmla="*/ 111635 h 1349311"/>
                <a:gd name="connsiteX7" fmla="*/ 6766419 w 6921763"/>
                <a:gd name="connsiteY7" fmla="*/ 11278 h 1349311"/>
                <a:gd name="connsiteX8" fmla="*/ 6896559 w 6921763"/>
                <a:gd name="connsiteY8" fmla="*/ 327156 h 1349311"/>
                <a:gd name="connsiteX9" fmla="*/ 6896559 w 6921763"/>
                <a:gd name="connsiteY9" fmla="*/ 1076296 h 1349311"/>
                <a:gd name="connsiteX10" fmla="*/ 6866432 w 6921763"/>
                <a:gd name="connsiteY10" fmla="*/ 1349311 h 1349311"/>
                <a:gd name="connsiteX11" fmla="*/ 187290 w 6921763"/>
                <a:gd name="connsiteY11" fmla="*/ 1263586 h 1349311"/>
                <a:gd name="connsiteX12" fmla="*/ 0 w 6921763"/>
                <a:gd name="connsiteY12" fmla="*/ 1076296 h 1349311"/>
                <a:gd name="connsiteX13" fmla="*/ 0 w 6921763"/>
                <a:gd name="connsiteY13" fmla="*/ 327156 h 1349311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187290 w 6921763"/>
                <a:gd name="connsiteY12" fmla="*/ 1276637 h 1362362"/>
                <a:gd name="connsiteX13" fmla="*/ 0 w 6921763"/>
                <a:gd name="connsiteY13" fmla="*/ 1089347 h 1362362"/>
                <a:gd name="connsiteX14" fmla="*/ 0 w 6921763"/>
                <a:gd name="connsiteY14" fmla="*/ 340207 h 1362362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918876 w 6921763"/>
                <a:gd name="connsiteY12" fmla="*/ 1224824 h 1362362"/>
                <a:gd name="connsiteX13" fmla="*/ 187290 w 6921763"/>
                <a:gd name="connsiteY13" fmla="*/ 1276637 h 1362362"/>
                <a:gd name="connsiteX14" fmla="*/ 0 w 6921763"/>
                <a:gd name="connsiteY14" fmla="*/ 1089347 h 1362362"/>
                <a:gd name="connsiteX15" fmla="*/ 0 w 6921763"/>
                <a:gd name="connsiteY15" fmla="*/ 340207 h 1362362"/>
                <a:gd name="connsiteX0" fmla="*/ 0 w 6921763"/>
                <a:gd name="connsiteY0" fmla="*/ 340207 h 1367013"/>
                <a:gd name="connsiteX1" fmla="*/ 187290 w 6921763"/>
                <a:gd name="connsiteY1" fmla="*/ 152917 h 1367013"/>
                <a:gd name="connsiteX2" fmla="*/ 1790414 w 6921763"/>
                <a:gd name="connsiteY2" fmla="*/ 153261 h 1367013"/>
                <a:gd name="connsiteX3" fmla="*/ 2747676 w 6921763"/>
                <a:gd name="connsiteY3" fmla="*/ 81824 h 1367013"/>
                <a:gd name="connsiteX4" fmla="*/ 3676364 w 6921763"/>
                <a:gd name="connsiteY4" fmla="*/ 124686 h 1367013"/>
                <a:gd name="connsiteX5" fmla="*/ 4319301 w 6921763"/>
                <a:gd name="connsiteY5" fmla="*/ 53249 h 1367013"/>
                <a:gd name="connsiteX6" fmla="*/ 5076539 w 6921763"/>
                <a:gd name="connsiteY6" fmla="*/ 124686 h 1367013"/>
                <a:gd name="connsiteX7" fmla="*/ 5919501 w 6921763"/>
                <a:gd name="connsiteY7" fmla="*/ 24674 h 1367013"/>
                <a:gd name="connsiteX8" fmla="*/ 6766419 w 6921763"/>
                <a:gd name="connsiteY8" fmla="*/ 24329 h 1367013"/>
                <a:gd name="connsiteX9" fmla="*/ 6896559 w 6921763"/>
                <a:gd name="connsiteY9" fmla="*/ 340207 h 1367013"/>
                <a:gd name="connsiteX10" fmla="*/ 6896559 w 6921763"/>
                <a:gd name="connsiteY10" fmla="*/ 1089347 h 1367013"/>
                <a:gd name="connsiteX11" fmla="*/ 6866432 w 6921763"/>
                <a:gd name="connsiteY11" fmla="*/ 1362362 h 1367013"/>
                <a:gd name="connsiteX12" fmla="*/ 1504664 w 6921763"/>
                <a:gd name="connsiteY12" fmla="*/ 1296261 h 1367013"/>
                <a:gd name="connsiteX13" fmla="*/ 918876 w 6921763"/>
                <a:gd name="connsiteY13" fmla="*/ 1224824 h 1367013"/>
                <a:gd name="connsiteX14" fmla="*/ 187290 w 6921763"/>
                <a:gd name="connsiteY14" fmla="*/ 1276637 h 1367013"/>
                <a:gd name="connsiteX15" fmla="*/ 0 w 6921763"/>
                <a:gd name="connsiteY15" fmla="*/ 1089347 h 1367013"/>
                <a:gd name="connsiteX16" fmla="*/ 0 w 6921763"/>
                <a:gd name="connsiteY16" fmla="*/ 340207 h 1367013"/>
                <a:gd name="connsiteX0" fmla="*/ 0 w 6921763"/>
                <a:gd name="connsiteY0" fmla="*/ 340207 h 1368728"/>
                <a:gd name="connsiteX1" fmla="*/ 187290 w 6921763"/>
                <a:gd name="connsiteY1" fmla="*/ 152917 h 1368728"/>
                <a:gd name="connsiteX2" fmla="*/ 1790414 w 6921763"/>
                <a:gd name="connsiteY2" fmla="*/ 153261 h 1368728"/>
                <a:gd name="connsiteX3" fmla="*/ 2747676 w 6921763"/>
                <a:gd name="connsiteY3" fmla="*/ 81824 h 1368728"/>
                <a:gd name="connsiteX4" fmla="*/ 3676364 w 6921763"/>
                <a:gd name="connsiteY4" fmla="*/ 124686 h 1368728"/>
                <a:gd name="connsiteX5" fmla="*/ 4319301 w 6921763"/>
                <a:gd name="connsiteY5" fmla="*/ 53249 h 1368728"/>
                <a:gd name="connsiteX6" fmla="*/ 5076539 w 6921763"/>
                <a:gd name="connsiteY6" fmla="*/ 124686 h 1368728"/>
                <a:gd name="connsiteX7" fmla="*/ 5919501 w 6921763"/>
                <a:gd name="connsiteY7" fmla="*/ 24674 h 1368728"/>
                <a:gd name="connsiteX8" fmla="*/ 6766419 w 6921763"/>
                <a:gd name="connsiteY8" fmla="*/ 24329 h 1368728"/>
                <a:gd name="connsiteX9" fmla="*/ 6896559 w 6921763"/>
                <a:gd name="connsiteY9" fmla="*/ 340207 h 1368728"/>
                <a:gd name="connsiteX10" fmla="*/ 6896559 w 6921763"/>
                <a:gd name="connsiteY10" fmla="*/ 1089347 h 1368728"/>
                <a:gd name="connsiteX11" fmla="*/ 6866432 w 6921763"/>
                <a:gd name="connsiteY11" fmla="*/ 1362362 h 1368728"/>
                <a:gd name="connsiteX12" fmla="*/ 2347626 w 6921763"/>
                <a:gd name="connsiteY12" fmla="*/ 1253399 h 1368728"/>
                <a:gd name="connsiteX13" fmla="*/ 1504664 w 6921763"/>
                <a:gd name="connsiteY13" fmla="*/ 1296261 h 1368728"/>
                <a:gd name="connsiteX14" fmla="*/ 918876 w 6921763"/>
                <a:gd name="connsiteY14" fmla="*/ 1224824 h 1368728"/>
                <a:gd name="connsiteX15" fmla="*/ 187290 w 6921763"/>
                <a:gd name="connsiteY15" fmla="*/ 1276637 h 1368728"/>
                <a:gd name="connsiteX16" fmla="*/ 0 w 6921763"/>
                <a:gd name="connsiteY16" fmla="*/ 1089347 h 1368728"/>
                <a:gd name="connsiteX17" fmla="*/ 0 w 6921763"/>
                <a:gd name="connsiteY17" fmla="*/ 340207 h 1368728"/>
                <a:gd name="connsiteX0" fmla="*/ 0 w 6921763"/>
                <a:gd name="connsiteY0" fmla="*/ 340207 h 1369804"/>
                <a:gd name="connsiteX1" fmla="*/ 187290 w 6921763"/>
                <a:gd name="connsiteY1" fmla="*/ 152917 h 1369804"/>
                <a:gd name="connsiteX2" fmla="*/ 1790414 w 6921763"/>
                <a:gd name="connsiteY2" fmla="*/ 153261 h 1369804"/>
                <a:gd name="connsiteX3" fmla="*/ 2747676 w 6921763"/>
                <a:gd name="connsiteY3" fmla="*/ 81824 h 1369804"/>
                <a:gd name="connsiteX4" fmla="*/ 3676364 w 6921763"/>
                <a:gd name="connsiteY4" fmla="*/ 124686 h 1369804"/>
                <a:gd name="connsiteX5" fmla="*/ 4319301 w 6921763"/>
                <a:gd name="connsiteY5" fmla="*/ 53249 h 1369804"/>
                <a:gd name="connsiteX6" fmla="*/ 5076539 w 6921763"/>
                <a:gd name="connsiteY6" fmla="*/ 124686 h 1369804"/>
                <a:gd name="connsiteX7" fmla="*/ 5919501 w 6921763"/>
                <a:gd name="connsiteY7" fmla="*/ 24674 h 1369804"/>
                <a:gd name="connsiteX8" fmla="*/ 6766419 w 6921763"/>
                <a:gd name="connsiteY8" fmla="*/ 24329 h 1369804"/>
                <a:gd name="connsiteX9" fmla="*/ 6896559 w 6921763"/>
                <a:gd name="connsiteY9" fmla="*/ 340207 h 1369804"/>
                <a:gd name="connsiteX10" fmla="*/ 6896559 w 6921763"/>
                <a:gd name="connsiteY10" fmla="*/ 1089347 h 1369804"/>
                <a:gd name="connsiteX11" fmla="*/ 6866432 w 6921763"/>
                <a:gd name="connsiteY11" fmla="*/ 1362362 h 1369804"/>
                <a:gd name="connsiteX12" fmla="*/ 2761964 w 6921763"/>
                <a:gd name="connsiteY12" fmla="*/ 1324835 h 1369804"/>
                <a:gd name="connsiteX13" fmla="*/ 2347626 w 6921763"/>
                <a:gd name="connsiteY13" fmla="*/ 1253399 h 1369804"/>
                <a:gd name="connsiteX14" fmla="*/ 1504664 w 6921763"/>
                <a:gd name="connsiteY14" fmla="*/ 1296261 h 1369804"/>
                <a:gd name="connsiteX15" fmla="*/ 918876 w 6921763"/>
                <a:gd name="connsiteY15" fmla="*/ 1224824 h 1369804"/>
                <a:gd name="connsiteX16" fmla="*/ 187290 w 6921763"/>
                <a:gd name="connsiteY16" fmla="*/ 1276637 h 1369804"/>
                <a:gd name="connsiteX17" fmla="*/ 0 w 6921763"/>
                <a:gd name="connsiteY17" fmla="*/ 1089347 h 1369804"/>
                <a:gd name="connsiteX18" fmla="*/ 0 w 6921763"/>
                <a:gd name="connsiteY18" fmla="*/ 340207 h 1369804"/>
                <a:gd name="connsiteX0" fmla="*/ 0 w 6921763"/>
                <a:gd name="connsiteY0" fmla="*/ 340207 h 1368678"/>
                <a:gd name="connsiteX1" fmla="*/ 187290 w 6921763"/>
                <a:gd name="connsiteY1" fmla="*/ 152917 h 1368678"/>
                <a:gd name="connsiteX2" fmla="*/ 1790414 w 6921763"/>
                <a:gd name="connsiteY2" fmla="*/ 153261 h 1368678"/>
                <a:gd name="connsiteX3" fmla="*/ 2747676 w 6921763"/>
                <a:gd name="connsiteY3" fmla="*/ 81824 h 1368678"/>
                <a:gd name="connsiteX4" fmla="*/ 3676364 w 6921763"/>
                <a:gd name="connsiteY4" fmla="*/ 124686 h 1368678"/>
                <a:gd name="connsiteX5" fmla="*/ 4319301 w 6921763"/>
                <a:gd name="connsiteY5" fmla="*/ 53249 h 1368678"/>
                <a:gd name="connsiteX6" fmla="*/ 5076539 w 6921763"/>
                <a:gd name="connsiteY6" fmla="*/ 124686 h 1368678"/>
                <a:gd name="connsiteX7" fmla="*/ 5919501 w 6921763"/>
                <a:gd name="connsiteY7" fmla="*/ 24674 h 1368678"/>
                <a:gd name="connsiteX8" fmla="*/ 6766419 w 6921763"/>
                <a:gd name="connsiteY8" fmla="*/ 24329 h 1368678"/>
                <a:gd name="connsiteX9" fmla="*/ 6896559 w 6921763"/>
                <a:gd name="connsiteY9" fmla="*/ 340207 h 1368678"/>
                <a:gd name="connsiteX10" fmla="*/ 6896559 w 6921763"/>
                <a:gd name="connsiteY10" fmla="*/ 1089347 h 1368678"/>
                <a:gd name="connsiteX11" fmla="*/ 6866432 w 6921763"/>
                <a:gd name="connsiteY11" fmla="*/ 1362362 h 1368678"/>
                <a:gd name="connsiteX12" fmla="*/ 3319176 w 6921763"/>
                <a:gd name="connsiteY12" fmla="*/ 1239110 h 1368678"/>
                <a:gd name="connsiteX13" fmla="*/ 2761964 w 6921763"/>
                <a:gd name="connsiteY13" fmla="*/ 1324835 h 1368678"/>
                <a:gd name="connsiteX14" fmla="*/ 2347626 w 6921763"/>
                <a:gd name="connsiteY14" fmla="*/ 1253399 h 1368678"/>
                <a:gd name="connsiteX15" fmla="*/ 1504664 w 6921763"/>
                <a:gd name="connsiteY15" fmla="*/ 1296261 h 1368678"/>
                <a:gd name="connsiteX16" fmla="*/ 918876 w 6921763"/>
                <a:gd name="connsiteY16" fmla="*/ 1224824 h 1368678"/>
                <a:gd name="connsiteX17" fmla="*/ 187290 w 6921763"/>
                <a:gd name="connsiteY17" fmla="*/ 1276637 h 1368678"/>
                <a:gd name="connsiteX18" fmla="*/ 0 w 6921763"/>
                <a:gd name="connsiteY18" fmla="*/ 1089347 h 1368678"/>
                <a:gd name="connsiteX19" fmla="*/ 0 w 6921763"/>
                <a:gd name="connsiteY19" fmla="*/ 340207 h 1368678"/>
                <a:gd name="connsiteX0" fmla="*/ 0 w 6921763"/>
                <a:gd name="connsiteY0" fmla="*/ 340207 h 1376375"/>
                <a:gd name="connsiteX1" fmla="*/ 187290 w 6921763"/>
                <a:gd name="connsiteY1" fmla="*/ 152917 h 1376375"/>
                <a:gd name="connsiteX2" fmla="*/ 1790414 w 6921763"/>
                <a:gd name="connsiteY2" fmla="*/ 153261 h 1376375"/>
                <a:gd name="connsiteX3" fmla="*/ 2747676 w 6921763"/>
                <a:gd name="connsiteY3" fmla="*/ 81824 h 1376375"/>
                <a:gd name="connsiteX4" fmla="*/ 3676364 w 6921763"/>
                <a:gd name="connsiteY4" fmla="*/ 124686 h 1376375"/>
                <a:gd name="connsiteX5" fmla="*/ 4319301 w 6921763"/>
                <a:gd name="connsiteY5" fmla="*/ 53249 h 1376375"/>
                <a:gd name="connsiteX6" fmla="*/ 5076539 w 6921763"/>
                <a:gd name="connsiteY6" fmla="*/ 124686 h 1376375"/>
                <a:gd name="connsiteX7" fmla="*/ 5919501 w 6921763"/>
                <a:gd name="connsiteY7" fmla="*/ 24674 h 1376375"/>
                <a:gd name="connsiteX8" fmla="*/ 6766419 w 6921763"/>
                <a:gd name="connsiteY8" fmla="*/ 24329 h 1376375"/>
                <a:gd name="connsiteX9" fmla="*/ 6896559 w 6921763"/>
                <a:gd name="connsiteY9" fmla="*/ 340207 h 1376375"/>
                <a:gd name="connsiteX10" fmla="*/ 6896559 w 6921763"/>
                <a:gd name="connsiteY10" fmla="*/ 1089347 h 1376375"/>
                <a:gd name="connsiteX11" fmla="*/ 6866432 w 6921763"/>
                <a:gd name="connsiteY11" fmla="*/ 1362362 h 1376375"/>
                <a:gd name="connsiteX12" fmla="*/ 4505038 w 6921763"/>
                <a:gd name="connsiteY12" fmla="*/ 1354506 h 1376375"/>
                <a:gd name="connsiteX13" fmla="*/ 3319176 w 6921763"/>
                <a:gd name="connsiteY13" fmla="*/ 1239110 h 1376375"/>
                <a:gd name="connsiteX14" fmla="*/ 2761964 w 6921763"/>
                <a:gd name="connsiteY14" fmla="*/ 1324835 h 1376375"/>
                <a:gd name="connsiteX15" fmla="*/ 2347626 w 6921763"/>
                <a:gd name="connsiteY15" fmla="*/ 1253399 h 1376375"/>
                <a:gd name="connsiteX16" fmla="*/ 1504664 w 6921763"/>
                <a:gd name="connsiteY16" fmla="*/ 1296261 h 1376375"/>
                <a:gd name="connsiteX17" fmla="*/ 918876 w 6921763"/>
                <a:gd name="connsiteY17" fmla="*/ 1224824 h 1376375"/>
                <a:gd name="connsiteX18" fmla="*/ 187290 w 6921763"/>
                <a:gd name="connsiteY18" fmla="*/ 1276637 h 1376375"/>
                <a:gd name="connsiteX19" fmla="*/ 0 w 6921763"/>
                <a:gd name="connsiteY19" fmla="*/ 1089347 h 1376375"/>
                <a:gd name="connsiteX20" fmla="*/ 0 w 6921763"/>
                <a:gd name="connsiteY20" fmla="*/ 340207 h 1376375"/>
                <a:gd name="connsiteX0" fmla="*/ 0 w 6921763"/>
                <a:gd name="connsiteY0" fmla="*/ 340207 h 1371991"/>
                <a:gd name="connsiteX1" fmla="*/ 187290 w 6921763"/>
                <a:gd name="connsiteY1" fmla="*/ 152917 h 1371991"/>
                <a:gd name="connsiteX2" fmla="*/ 1790414 w 6921763"/>
                <a:gd name="connsiteY2" fmla="*/ 153261 h 1371991"/>
                <a:gd name="connsiteX3" fmla="*/ 2747676 w 6921763"/>
                <a:gd name="connsiteY3" fmla="*/ 81824 h 1371991"/>
                <a:gd name="connsiteX4" fmla="*/ 3676364 w 6921763"/>
                <a:gd name="connsiteY4" fmla="*/ 124686 h 1371991"/>
                <a:gd name="connsiteX5" fmla="*/ 4319301 w 6921763"/>
                <a:gd name="connsiteY5" fmla="*/ 53249 h 1371991"/>
                <a:gd name="connsiteX6" fmla="*/ 5076539 w 6921763"/>
                <a:gd name="connsiteY6" fmla="*/ 124686 h 1371991"/>
                <a:gd name="connsiteX7" fmla="*/ 5919501 w 6921763"/>
                <a:gd name="connsiteY7" fmla="*/ 24674 h 1371991"/>
                <a:gd name="connsiteX8" fmla="*/ 6766419 w 6921763"/>
                <a:gd name="connsiteY8" fmla="*/ 24329 h 1371991"/>
                <a:gd name="connsiteX9" fmla="*/ 6896559 w 6921763"/>
                <a:gd name="connsiteY9" fmla="*/ 340207 h 1371991"/>
                <a:gd name="connsiteX10" fmla="*/ 6896559 w 6921763"/>
                <a:gd name="connsiteY10" fmla="*/ 1089347 h 1371991"/>
                <a:gd name="connsiteX11" fmla="*/ 6866432 w 6921763"/>
                <a:gd name="connsiteY11" fmla="*/ 1362362 h 1371991"/>
                <a:gd name="connsiteX12" fmla="*/ 5433726 w 6921763"/>
                <a:gd name="connsiteY12" fmla="*/ 1283069 h 1371991"/>
                <a:gd name="connsiteX13" fmla="*/ 4505038 w 6921763"/>
                <a:gd name="connsiteY13" fmla="*/ 1354506 h 1371991"/>
                <a:gd name="connsiteX14" fmla="*/ 3319176 w 6921763"/>
                <a:gd name="connsiteY14" fmla="*/ 1239110 h 1371991"/>
                <a:gd name="connsiteX15" fmla="*/ 2761964 w 6921763"/>
                <a:gd name="connsiteY15" fmla="*/ 1324835 h 1371991"/>
                <a:gd name="connsiteX16" fmla="*/ 2347626 w 6921763"/>
                <a:gd name="connsiteY16" fmla="*/ 1253399 h 1371991"/>
                <a:gd name="connsiteX17" fmla="*/ 1504664 w 6921763"/>
                <a:gd name="connsiteY17" fmla="*/ 1296261 h 1371991"/>
                <a:gd name="connsiteX18" fmla="*/ 918876 w 6921763"/>
                <a:gd name="connsiteY18" fmla="*/ 1224824 h 1371991"/>
                <a:gd name="connsiteX19" fmla="*/ 187290 w 6921763"/>
                <a:gd name="connsiteY19" fmla="*/ 1276637 h 1371991"/>
                <a:gd name="connsiteX20" fmla="*/ 0 w 6921763"/>
                <a:gd name="connsiteY20" fmla="*/ 1089347 h 1371991"/>
                <a:gd name="connsiteX21" fmla="*/ 0 w 6921763"/>
                <a:gd name="connsiteY21" fmla="*/ 340207 h 1371991"/>
                <a:gd name="connsiteX0" fmla="*/ 0 w 6962879"/>
                <a:gd name="connsiteY0" fmla="*/ 340207 h 1371991"/>
                <a:gd name="connsiteX1" fmla="*/ 187290 w 6962879"/>
                <a:gd name="connsiteY1" fmla="*/ 152917 h 1371991"/>
                <a:gd name="connsiteX2" fmla="*/ 1790414 w 6962879"/>
                <a:gd name="connsiteY2" fmla="*/ 153261 h 1371991"/>
                <a:gd name="connsiteX3" fmla="*/ 2747676 w 6962879"/>
                <a:gd name="connsiteY3" fmla="*/ 81824 h 1371991"/>
                <a:gd name="connsiteX4" fmla="*/ 3676364 w 6962879"/>
                <a:gd name="connsiteY4" fmla="*/ 124686 h 1371991"/>
                <a:gd name="connsiteX5" fmla="*/ 4319301 w 6962879"/>
                <a:gd name="connsiteY5" fmla="*/ 53249 h 1371991"/>
                <a:gd name="connsiteX6" fmla="*/ 5076539 w 6962879"/>
                <a:gd name="connsiteY6" fmla="*/ 124686 h 1371991"/>
                <a:gd name="connsiteX7" fmla="*/ 5919501 w 6962879"/>
                <a:gd name="connsiteY7" fmla="*/ 24674 h 1371991"/>
                <a:gd name="connsiteX8" fmla="*/ 6766419 w 6962879"/>
                <a:gd name="connsiteY8" fmla="*/ 24329 h 1371991"/>
                <a:gd name="connsiteX9" fmla="*/ 6896559 w 6962879"/>
                <a:gd name="connsiteY9" fmla="*/ 340207 h 1371991"/>
                <a:gd name="connsiteX10" fmla="*/ 6962488 w 6962879"/>
                <a:gd name="connsiteY10" fmla="*/ 825869 h 1371991"/>
                <a:gd name="connsiteX11" fmla="*/ 6896559 w 6962879"/>
                <a:gd name="connsiteY11" fmla="*/ 1089347 h 1371991"/>
                <a:gd name="connsiteX12" fmla="*/ 6866432 w 6962879"/>
                <a:gd name="connsiteY12" fmla="*/ 1362362 h 1371991"/>
                <a:gd name="connsiteX13" fmla="*/ 5433726 w 6962879"/>
                <a:gd name="connsiteY13" fmla="*/ 1283069 h 1371991"/>
                <a:gd name="connsiteX14" fmla="*/ 4505038 w 6962879"/>
                <a:gd name="connsiteY14" fmla="*/ 1354506 h 1371991"/>
                <a:gd name="connsiteX15" fmla="*/ 3319176 w 6962879"/>
                <a:gd name="connsiteY15" fmla="*/ 1239110 h 1371991"/>
                <a:gd name="connsiteX16" fmla="*/ 2761964 w 6962879"/>
                <a:gd name="connsiteY16" fmla="*/ 1324835 h 1371991"/>
                <a:gd name="connsiteX17" fmla="*/ 2347626 w 6962879"/>
                <a:gd name="connsiteY17" fmla="*/ 1253399 h 1371991"/>
                <a:gd name="connsiteX18" fmla="*/ 1504664 w 6962879"/>
                <a:gd name="connsiteY18" fmla="*/ 1296261 h 1371991"/>
                <a:gd name="connsiteX19" fmla="*/ 918876 w 6962879"/>
                <a:gd name="connsiteY19" fmla="*/ 1224824 h 1371991"/>
                <a:gd name="connsiteX20" fmla="*/ 187290 w 6962879"/>
                <a:gd name="connsiteY20" fmla="*/ 1276637 h 1371991"/>
                <a:gd name="connsiteX21" fmla="*/ 0 w 6962879"/>
                <a:gd name="connsiteY21" fmla="*/ 1089347 h 1371991"/>
                <a:gd name="connsiteX22" fmla="*/ 0 w 6962879"/>
                <a:gd name="connsiteY22" fmla="*/ 340207 h 1371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962879" h="1371991">
                  <a:moveTo>
                    <a:pt x="0" y="340207"/>
                  </a:moveTo>
                  <a:cubicBezTo>
                    <a:pt x="0" y="236770"/>
                    <a:pt x="83853" y="152917"/>
                    <a:pt x="187290" y="152917"/>
                  </a:cubicBezTo>
                  <a:cubicBezTo>
                    <a:pt x="485692" y="119378"/>
                    <a:pt x="1208902" y="157966"/>
                    <a:pt x="1790414" y="153261"/>
                  </a:cubicBezTo>
                  <a:cubicBezTo>
                    <a:pt x="2109501" y="143736"/>
                    <a:pt x="2428589" y="91349"/>
                    <a:pt x="2747676" y="81824"/>
                  </a:cubicBezTo>
                  <a:lnTo>
                    <a:pt x="3676364" y="124686"/>
                  </a:lnTo>
                  <a:cubicBezTo>
                    <a:pt x="3928776" y="127067"/>
                    <a:pt x="3804292" y="69975"/>
                    <a:pt x="4319301" y="53249"/>
                  </a:cubicBezTo>
                  <a:cubicBezTo>
                    <a:pt x="4545520" y="36580"/>
                    <a:pt x="4668686" y="129506"/>
                    <a:pt x="5076539" y="124686"/>
                  </a:cubicBezTo>
                  <a:cubicBezTo>
                    <a:pt x="5343239" y="127067"/>
                    <a:pt x="5637854" y="41400"/>
                    <a:pt x="5919501" y="24674"/>
                  </a:cubicBezTo>
                  <a:cubicBezTo>
                    <a:pt x="6201148" y="7948"/>
                    <a:pt x="6603576" y="-21116"/>
                    <a:pt x="6766419" y="24329"/>
                  </a:cubicBezTo>
                  <a:cubicBezTo>
                    <a:pt x="6869856" y="24329"/>
                    <a:pt x="6896559" y="236770"/>
                    <a:pt x="6896559" y="340207"/>
                  </a:cubicBezTo>
                  <a:cubicBezTo>
                    <a:pt x="6889960" y="502094"/>
                    <a:pt x="6969087" y="663982"/>
                    <a:pt x="6962488" y="825869"/>
                  </a:cubicBezTo>
                  <a:lnTo>
                    <a:pt x="6896559" y="1089347"/>
                  </a:lnTo>
                  <a:cubicBezTo>
                    <a:pt x="6896559" y="1192784"/>
                    <a:pt x="6969869" y="1362362"/>
                    <a:pt x="6866432" y="1362362"/>
                  </a:cubicBezTo>
                  <a:cubicBezTo>
                    <a:pt x="6613102" y="1406555"/>
                    <a:pt x="5827292" y="1284378"/>
                    <a:pt x="5433726" y="1283069"/>
                  </a:cubicBezTo>
                  <a:cubicBezTo>
                    <a:pt x="5040160" y="1281760"/>
                    <a:pt x="4847938" y="1373739"/>
                    <a:pt x="4505038" y="1354506"/>
                  </a:cubicBezTo>
                  <a:cubicBezTo>
                    <a:pt x="4162138" y="1335273"/>
                    <a:pt x="3604926" y="1225005"/>
                    <a:pt x="3319176" y="1239110"/>
                  </a:cubicBezTo>
                  <a:cubicBezTo>
                    <a:pt x="3033426" y="1253215"/>
                    <a:pt x="2902458" y="1336741"/>
                    <a:pt x="2761964" y="1324835"/>
                  </a:cubicBezTo>
                  <a:cubicBezTo>
                    <a:pt x="2621470" y="1312929"/>
                    <a:pt x="2557176" y="1243874"/>
                    <a:pt x="2347626" y="1253399"/>
                  </a:cubicBezTo>
                  <a:cubicBezTo>
                    <a:pt x="2138076" y="1262924"/>
                    <a:pt x="1718976" y="1310548"/>
                    <a:pt x="1504664" y="1296261"/>
                  </a:cubicBezTo>
                  <a:cubicBezTo>
                    <a:pt x="1290352" y="1281974"/>
                    <a:pt x="1136057" y="1216189"/>
                    <a:pt x="918876" y="1224824"/>
                  </a:cubicBezTo>
                  <a:lnTo>
                    <a:pt x="187290" y="1276637"/>
                  </a:lnTo>
                  <a:cubicBezTo>
                    <a:pt x="83853" y="1276637"/>
                    <a:pt x="0" y="1192784"/>
                    <a:pt x="0" y="1089347"/>
                  </a:cubicBezTo>
                  <a:lnTo>
                    <a:pt x="0" y="340207"/>
                  </a:lnTo>
                  <a:close/>
                </a:path>
              </a:pathLst>
            </a:custGeom>
            <a:solidFill>
              <a:schemeClr val="bg1">
                <a:alpha val="71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8738" b="71017" l="54977" r="74830">
                          <a14:foregroundMark x1="59940" y1="34344" x2="60322" y2="38971"/>
                          <a14:foregroundMark x1="60867" y1="40012" x2="64058" y2="39369"/>
                          <a14:foregroundMark x1="63512" y1="32874" x2="63976" y2="34743"/>
                          <a14:foregroundMark x1="95773" y1="49050" x2="95773" y2="49050"/>
                          <a14:foregroundMark x1="73439" y1="57138" x2="73439" y2="57138"/>
                          <a14:foregroundMark x1="74830" y1="71017" x2="74830" y2="7101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496" t="29607" r="34531" b="57786"/>
            <a:stretch/>
          </p:blipFill>
          <p:spPr>
            <a:xfrm>
              <a:off x="2180613" y="5143499"/>
              <a:ext cx="1214438" cy="1714501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5543522" y="5539084"/>
              <a:ext cx="213455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120</a:t>
              </a:r>
            </a:p>
          </p:txBody>
        </p:sp>
      </p:grpSp>
      <p:grpSp>
        <p:nvGrpSpPr>
          <p:cNvPr id="18" name="ĐÚNG"/>
          <p:cNvGrpSpPr/>
          <p:nvPr/>
        </p:nvGrpSpPr>
        <p:grpSpPr>
          <a:xfrm>
            <a:off x="9247661" y="3317023"/>
            <a:ext cx="2482900" cy="2045541"/>
            <a:chOff x="9017952" y="1715472"/>
            <a:chExt cx="2592355" cy="2289853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63" t="19503" r="11924" b="19005"/>
            <a:stretch/>
          </p:blipFill>
          <p:spPr>
            <a:xfrm>
              <a:off x="9223762" y="2109586"/>
              <a:ext cx="2386545" cy="1895739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4666" b="50139" l="23055" r="75855">
                          <a14:foregroundMark x1="36000" y1="44708" x2="38618" y2="44220"/>
                          <a14:foregroundMark x1="42473" y1="30989" x2="58691" y2="99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95" t="4905" r="23174" b="49371"/>
            <a:stretch/>
          </p:blipFill>
          <p:spPr>
            <a:xfrm rot="2573669" flipH="1">
              <a:off x="9017952" y="1715472"/>
              <a:ext cx="827346" cy="788226"/>
            </a:xfrm>
            <a:prstGeom prst="rect">
              <a:avLst/>
            </a:prstGeom>
          </p:spPr>
        </p:pic>
      </p:grpSp>
      <p:grpSp>
        <p:nvGrpSpPr>
          <p:cNvPr id="21" name="SAI 1"/>
          <p:cNvGrpSpPr/>
          <p:nvPr/>
        </p:nvGrpSpPr>
        <p:grpSpPr>
          <a:xfrm>
            <a:off x="9221767" y="2107952"/>
            <a:ext cx="2476857" cy="1725699"/>
            <a:chOff x="8731201" y="3575238"/>
            <a:chExt cx="2670077" cy="1800228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63" t="19503" r="11924" b="19005"/>
            <a:stretch/>
          </p:blipFill>
          <p:spPr>
            <a:xfrm>
              <a:off x="9115498" y="3681989"/>
              <a:ext cx="2285780" cy="1693477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50418" b="94081" l="23782" r="75855">
                          <a14:foregroundMark x1="35491" y1="56825" x2="38836" y2="56825"/>
                          <a14:foregroundMark x1="40800" y1="69638" x2="57964" y2="90181"/>
                          <a14:foregroundMark x1="44145" y1="68942" x2="57236" y2="8586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572" t="49943" r="23652" b="6161"/>
            <a:stretch/>
          </p:blipFill>
          <p:spPr>
            <a:xfrm rot="2214022" flipH="1">
              <a:off x="8731201" y="3575238"/>
              <a:ext cx="763605" cy="698153"/>
            </a:xfrm>
            <a:prstGeom prst="rect">
              <a:avLst/>
            </a:prstGeom>
          </p:spPr>
        </p:pic>
      </p:grpSp>
      <p:grpSp>
        <p:nvGrpSpPr>
          <p:cNvPr id="24" name="SAI 2"/>
          <p:cNvGrpSpPr/>
          <p:nvPr/>
        </p:nvGrpSpPr>
        <p:grpSpPr>
          <a:xfrm>
            <a:off x="9125692" y="5193171"/>
            <a:ext cx="2477929" cy="1615156"/>
            <a:chOff x="8731201" y="3575238"/>
            <a:chExt cx="2670077" cy="1800228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63" t="19503" r="11924" b="19005"/>
            <a:stretch/>
          </p:blipFill>
          <p:spPr>
            <a:xfrm>
              <a:off x="9115498" y="3681989"/>
              <a:ext cx="2285780" cy="1693477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50418" b="94081" l="23782" r="75855">
                          <a14:foregroundMark x1="35491" y1="56825" x2="38836" y2="56825"/>
                          <a14:foregroundMark x1="40800" y1="69638" x2="57964" y2="90181"/>
                          <a14:foregroundMark x1="44145" y1="68942" x2="57236" y2="8586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572" t="49943" r="23652" b="6161"/>
            <a:stretch/>
          </p:blipFill>
          <p:spPr>
            <a:xfrm rot="2214022" flipH="1">
              <a:off x="8731201" y="3575238"/>
              <a:ext cx="763605" cy="698153"/>
            </a:xfrm>
            <a:prstGeom prst="rect">
              <a:avLst/>
            </a:prstGeom>
          </p:spPr>
        </p:pic>
      </p:grpSp>
      <p:pic>
        <p:nvPicPr>
          <p:cNvPr id="4" name="màu nâu">
            <a:hlinkClick r:id="rId20" action="ppaction://hlinksldjump"/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34036" b="59927" l="4478" r="23421">
                        <a14:backgroundMark x1="9989" y1="38036" x2="14466" y2="37309"/>
                        <a14:backgroundMark x1="14237" y1="36655" x2="20551" y2="42036"/>
                        <a14:backgroundMark x1="8668" y1="40364" x2="5281" y2="45309"/>
                        <a14:backgroundMark x1="6085" y1="47636" x2="9242" y2="53673"/>
                        <a14:backgroundMark x1="11825" y1="56364" x2="19231" y2="533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77" t="36768" r="78834" b="44943"/>
          <a:stretch/>
        </p:blipFill>
        <p:spPr>
          <a:xfrm>
            <a:off x="481982" y="192346"/>
            <a:ext cx="2121874" cy="2003991"/>
          </a:xfrm>
          <a:prstGeom prst="rect">
            <a:avLst/>
          </a:prstGeom>
        </p:spPr>
      </p:pic>
      <p:pic>
        <p:nvPicPr>
          <p:cNvPr id="27" name="Picture 26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7100" b="94175" l="9891" r="89988">
                        <a14:foregroundMark x1="66869" y1="56432" x2="68265" y2="54490"/>
                        <a14:foregroundMark x1="70813" y1="58677" x2="70813" y2="60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4652" y="2652996"/>
            <a:ext cx="4193768" cy="4505544"/>
          </a:xfrm>
          <a:prstGeom prst="rect">
            <a:avLst/>
          </a:prstGeom>
        </p:spPr>
      </p:pic>
      <p:sp>
        <p:nvSpPr>
          <p:cNvPr id="28" name="CÂU HỎI">
            <a:extLst>
              <a:ext uri="{FF2B5EF4-FFF2-40B4-BE49-F238E27FC236}">
                <a16:creationId xmlns="" xmlns:a16="http://schemas.microsoft.com/office/drawing/2014/main" id="{95498E77-5A04-968C-8F2C-D4919B2A5842}"/>
              </a:ext>
            </a:extLst>
          </p:cNvPr>
          <p:cNvSpPr txBox="1"/>
          <p:nvPr/>
        </p:nvSpPr>
        <p:spPr>
          <a:xfrm>
            <a:off x="2287690" y="533664"/>
            <a:ext cx="835074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GB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GB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GB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điền</a:t>
            </a:r>
            <a:r>
              <a:rPr lang="en-GB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GB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GB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..... </a:t>
            </a:r>
            <a:r>
              <a:rPr lang="en-GB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GB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lvl="0" algn="ctr">
              <a:defRPr/>
            </a:pP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12 ha =…..m</a:t>
            </a:r>
            <a:r>
              <a:rPr lang="en-US" sz="4400" baseline="30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endParaRPr kumimoji="0" lang="en-GB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4612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3" grpId="0" animBg="1"/>
      <p:bldP spid="2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4"/>
          <p:cNvSpPr/>
          <p:nvPr/>
        </p:nvSpPr>
        <p:spPr>
          <a:xfrm>
            <a:off x="1787858" y="223933"/>
            <a:ext cx="9499080" cy="1785762"/>
          </a:xfrm>
          <a:custGeom>
            <a:avLst/>
            <a:gdLst>
              <a:gd name="connsiteX0" fmla="*/ 0 w 8439150"/>
              <a:gd name="connsiteY0" fmla="*/ 841392 h 5048250"/>
              <a:gd name="connsiteX1" fmla="*/ 841392 w 8439150"/>
              <a:gd name="connsiteY1" fmla="*/ 0 h 5048250"/>
              <a:gd name="connsiteX2" fmla="*/ 7597758 w 8439150"/>
              <a:gd name="connsiteY2" fmla="*/ 0 h 5048250"/>
              <a:gd name="connsiteX3" fmla="*/ 8439150 w 8439150"/>
              <a:gd name="connsiteY3" fmla="*/ 841392 h 5048250"/>
              <a:gd name="connsiteX4" fmla="*/ 8439150 w 8439150"/>
              <a:gd name="connsiteY4" fmla="*/ 4206858 h 5048250"/>
              <a:gd name="connsiteX5" fmla="*/ 7597758 w 8439150"/>
              <a:gd name="connsiteY5" fmla="*/ 5048250 h 5048250"/>
              <a:gd name="connsiteX6" fmla="*/ 841392 w 8439150"/>
              <a:gd name="connsiteY6" fmla="*/ 5048250 h 5048250"/>
              <a:gd name="connsiteX7" fmla="*/ 0 w 8439150"/>
              <a:gd name="connsiteY7" fmla="*/ 4206858 h 5048250"/>
              <a:gd name="connsiteX8" fmla="*/ 0 w 8439150"/>
              <a:gd name="connsiteY8" fmla="*/ 841392 h 5048250"/>
              <a:gd name="connsiteX0" fmla="*/ 0 w 8439150"/>
              <a:gd name="connsiteY0" fmla="*/ 993792 h 5200650"/>
              <a:gd name="connsiteX1" fmla="*/ 841392 w 8439150"/>
              <a:gd name="connsiteY1" fmla="*/ 152400 h 5200650"/>
              <a:gd name="connsiteX2" fmla="*/ 2133600 w 8439150"/>
              <a:gd name="connsiteY2" fmla="*/ 0 h 5200650"/>
              <a:gd name="connsiteX3" fmla="*/ 7597758 w 8439150"/>
              <a:gd name="connsiteY3" fmla="*/ 152400 h 5200650"/>
              <a:gd name="connsiteX4" fmla="*/ 8439150 w 8439150"/>
              <a:gd name="connsiteY4" fmla="*/ 993792 h 5200650"/>
              <a:gd name="connsiteX5" fmla="*/ 8439150 w 8439150"/>
              <a:gd name="connsiteY5" fmla="*/ 4359258 h 5200650"/>
              <a:gd name="connsiteX6" fmla="*/ 7597758 w 8439150"/>
              <a:gd name="connsiteY6" fmla="*/ 5200650 h 5200650"/>
              <a:gd name="connsiteX7" fmla="*/ 841392 w 8439150"/>
              <a:gd name="connsiteY7" fmla="*/ 5200650 h 5200650"/>
              <a:gd name="connsiteX8" fmla="*/ 0 w 8439150"/>
              <a:gd name="connsiteY8" fmla="*/ 4359258 h 5200650"/>
              <a:gd name="connsiteX9" fmla="*/ 0 w 8439150"/>
              <a:gd name="connsiteY9" fmla="*/ 993792 h 5200650"/>
              <a:gd name="connsiteX0" fmla="*/ 0 w 8439150"/>
              <a:gd name="connsiteY0" fmla="*/ 993792 h 5200650"/>
              <a:gd name="connsiteX1" fmla="*/ 841392 w 8439150"/>
              <a:gd name="connsiteY1" fmla="*/ 152400 h 5200650"/>
              <a:gd name="connsiteX2" fmla="*/ 2133600 w 8439150"/>
              <a:gd name="connsiteY2" fmla="*/ 0 h 5200650"/>
              <a:gd name="connsiteX3" fmla="*/ 7597758 w 8439150"/>
              <a:gd name="connsiteY3" fmla="*/ 152400 h 5200650"/>
              <a:gd name="connsiteX4" fmla="*/ 8439150 w 8439150"/>
              <a:gd name="connsiteY4" fmla="*/ 993792 h 5200650"/>
              <a:gd name="connsiteX5" fmla="*/ 8439150 w 8439150"/>
              <a:gd name="connsiteY5" fmla="*/ 4359258 h 5200650"/>
              <a:gd name="connsiteX6" fmla="*/ 7597758 w 8439150"/>
              <a:gd name="connsiteY6" fmla="*/ 5200650 h 5200650"/>
              <a:gd name="connsiteX7" fmla="*/ 841392 w 8439150"/>
              <a:gd name="connsiteY7" fmla="*/ 5200650 h 5200650"/>
              <a:gd name="connsiteX8" fmla="*/ 0 w 8439150"/>
              <a:gd name="connsiteY8" fmla="*/ 4359258 h 5200650"/>
              <a:gd name="connsiteX9" fmla="*/ 0 w 8439150"/>
              <a:gd name="connsiteY9" fmla="*/ 993792 h 5200650"/>
              <a:gd name="connsiteX0" fmla="*/ 0 w 8439150"/>
              <a:gd name="connsiteY0" fmla="*/ 993792 h 5200650"/>
              <a:gd name="connsiteX1" fmla="*/ 841392 w 8439150"/>
              <a:gd name="connsiteY1" fmla="*/ 152400 h 5200650"/>
              <a:gd name="connsiteX2" fmla="*/ 2133600 w 8439150"/>
              <a:gd name="connsiteY2" fmla="*/ 0 h 5200650"/>
              <a:gd name="connsiteX3" fmla="*/ 5200650 w 8439150"/>
              <a:gd name="connsiteY3" fmla="*/ 228600 h 5200650"/>
              <a:gd name="connsiteX4" fmla="*/ 7597758 w 8439150"/>
              <a:gd name="connsiteY4" fmla="*/ 152400 h 5200650"/>
              <a:gd name="connsiteX5" fmla="*/ 8439150 w 8439150"/>
              <a:gd name="connsiteY5" fmla="*/ 993792 h 5200650"/>
              <a:gd name="connsiteX6" fmla="*/ 8439150 w 8439150"/>
              <a:gd name="connsiteY6" fmla="*/ 4359258 h 5200650"/>
              <a:gd name="connsiteX7" fmla="*/ 7597758 w 8439150"/>
              <a:gd name="connsiteY7" fmla="*/ 5200650 h 5200650"/>
              <a:gd name="connsiteX8" fmla="*/ 841392 w 8439150"/>
              <a:gd name="connsiteY8" fmla="*/ 5200650 h 5200650"/>
              <a:gd name="connsiteX9" fmla="*/ 0 w 8439150"/>
              <a:gd name="connsiteY9" fmla="*/ 4359258 h 5200650"/>
              <a:gd name="connsiteX10" fmla="*/ 0 w 8439150"/>
              <a:gd name="connsiteY10" fmla="*/ 993792 h 5200650"/>
              <a:gd name="connsiteX0" fmla="*/ 0 w 8724999"/>
              <a:gd name="connsiteY0" fmla="*/ 993792 h 5200650"/>
              <a:gd name="connsiteX1" fmla="*/ 841392 w 8724999"/>
              <a:gd name="connsiteY1" fmla="*/ 152400 h 5200650"/>
              <a:gd name="connsiteX2" fmla="*/ 2133600 w 8724999"/>
              <a:gd name="connsiteY2" fmla="*/ 0 h 5200650"/>
              <a:gd name="connsiteX3" fmla="*/ 5200650 w 8724999"/>
              <a:gd name="connsiteY3" fmla="*/ 228600 h 5200650"/>
              <a:gd name="connsiteX4" fmla="*/ 7597758 w 8724999"/>
              <a:gd name="connsiteY4" fmla="*/ 152400 h 5200650"/>
              <a:gd name="connsiteX5" fmla="*/ 8439150 w 8724999"/>
              <a:gd name="connsiteY5" fmla="*/ 993792 h 5200650"/>
              <a:gd name="connsiteX6" fmla="*/ 8724900 w 8724999"/>
              <a:gd name="connsiteY6" fmla="*/ 1504950 h 5200650"/>
              <a:gd name="connsiteX7" fmla="*/ 8439150 w 8724999"/>
              <a:gd name="connsiteY7" fmla="*/ 4359258 h 5200650"/>
              <a:gd name="connsiteX8" fmla="*/ 7597758 w 8724999"/>
              <a:gd name="connsiteY8" fmla="*/ 5200650 h 5200650"/>
              <a:gd name="connsiteX9" fmla="*/ 841392 w 8724999"/>
              <a:gd name="connsiteY9" fmla="*/ 5200650 h 5200650"/>
              <a:gd name="connsiteX10" fmla="*/ 0 w 8724999"/>
              <a:gd name="connsiteY10" fmla="*/ 4359258 h 5200650"/>
              <a:gd name="connsiteX11" fmla="*/ 0 w 8724999"/>
              <a:gd name="connsiteY11" fmla="*/ 993792 h 5200650"/>
              <a:gd name="connsiteX0" fmla="*/ 0 w 8758521"/>
              <a:gd name="connsiteY0" fmla="*/ 993792 h 5200650"/>
              <a:gd name="connsiteX1" fmla="*/ 841392 w 8758521"/>
              <a:gd name="connsiteY1" fmla="*/ 152400 h 5200650"/>
              <a:gd name="connsiteX2" fmla="*/ 2133600 w 8758521"/>
              <a:gd name="connsiteY2" fmla="*/ 0 h 5200650"/>
              <a:gd name="connsiteX3" fmla="*/ 5200650 w 8758521"/>
              <a:gd name="connsiteY3" fmla="*/ 228600 h 5200650"/>
              <a:gd name="connsiteX4" fmla="*/ 7597758 w 8758521"/>
              <a:gd name="connsiteY4" fmla="*/ 152400 h 5200650"/>
              <a:gd name="connsiteX5" fmla="*/ 8439150 w 8758521"/>
              <a:gd name="connsiteY5" fmla="*/ 993792 h 5200650"/>
              <a:gd name="connsiteX6" fmla="*/ 8724900 w 8758521"/>
              <a:gd name="connsiteY6" fmla="*/ 1504950 h 5200650"/>
              <a:gd name="connsiteX7" fmla="*/ 8743950 w 8758521"/>
              <a:gd name="connsiteY7" fmla="*/ 3295650 h 5200650"/>
              <a:gd name="connsiteX8" fmla="*/ 8439150 w 8758521"/>
              <a:gd name="connsiteY8" fmla="*/ 4359258 h 5200650"/>
              <a:gd name="connsiteX9" fmla="*/ 7597758 w 8758521"/>
              <a:gd name="connsiteY9" fmla="*/ 5200650 h 5200650"/>
              <a:gd name="connsiteX10" fmla="*/ 841392 w 8758521"/>
              <a:gd name="connsiteY10" fmla="*/ 5200650 h 5200650"/>
              <a:gd name="connsiteX11" fmla="*/ 0 w 8758521"/>
              <a:gd name="connsiteY11" fmla="*/ 4359258 h 5200650"/>
              <a:gd name="connsiteX12" fmla="*/ 0 w 8758521"/>
              <a:gd name="connsiteY12" fmla="*/ 993792 h 5200650"/>
              <a:gd name="connsiteX0" fmla="*/ 0 w 8752208"/>
              <a:gd name="connsiteY0" fmla="*/ 993792 h 5200650"/>
              <a:gd name="connsiteX1" fmla="*/ 841392 w 8752208"/>
              <a:gd name="connsiteY1" fmla="*/ 152400 h 5200650"/>
              <a:gd name="connsiteX2" fmla="*/ 2133600 w 8752208"/>
              <a:gd name="connsiteY2" fmla="*/ 0 h 5200650"/>
              <a:gd name="connsiteX3" fmla="*/ 5200650 w 8752208"/>
              <a:gd name="connsiteY3" fmla="*/ 228600 h 5200650"/>
              <a:gd name="connsiteX4" fmla="*/ 7597758 w 8752208"/>
              <a:gd name="connsiteY4" fmla="*/ 152400 h 5200650"/>
              <a:gd name="connsiteX5" fmla="*/ 8439150 w 8752208"/>
              <a:gd name="connsiteY5" fmla="*/ 993792 h 5200650"/>
              <a:gd name="connsiteX6" fmla="*/ 8724900 w 8752208"/>
              <a:gd name="connsiteY6" fmla="*/ 1504950 h 5200650"/>
              <a:gd name="connsiteX7" fmla="*/ 8591550 w 8752208"/>
              <a:gd name="connsiteY7" fmla="*/ 2343150 h 5200650"/>
              <a:gd name="connsiteX8" fmla="*/ 8743950 w 8752208"/>
              <a:gd name="connsiteY8" fmla="*/ 3295650 h 5200650"/>
              <a:gd name="connsiteX9" fmla="*/ 8439150 w 8752208"/>
              <a:gd name="connsiteY9" fmla="*/ 4359258 h 5200650"/>
              <a:gd name="connsiteX10" fmla="*/ 7597758 w 8752208"/>
              <a:gd name="connsiteY10" fmla="*/ 5200650 h 5200650"/>
              <a:gd name="connsiteX11" fmla="*/ 841392 w 8752208"/>
              <a:gd name="connsiteY11" fmla="*/ 5200650 h 5200650"/>
              <a:gd name="connsiteX12" fmla="*/ 0 w 8752208"/>
              <a:gd name="connsiteY12" fmla="*/ 4359258 h 5200650"/>
              <a:gd name="connsiteX13" fmla="*/ 0 w 8752208"/>
              <a:gd name="connsiteY13" fmla="*/ 993792 h 5200650"/>
              <a:gd name="connsiteX0" fmla="*/ 0 w 8752208"/>
              <a:gd name="connsiteY0" fmla="*/ 993792 h 5200650"/>
              <a:gd name="connsiteX1" fmla="*/ 841392 w 8752208"/>
              <a:gd name="connsiteY1" fmla="*/ 152400 h 5200650"/>
              <a:gd name="connsiteX2" fmla="*/ 2133600 w 8752208"/>
              <a:gd name="connsiteY2" fmla="*/ 0 h 5200650"/>
              <a:gd name="connsiteX3" fmla="*/ 5200650 w 8752208"/>
              <a:gd name="connsiteY3" fmla="*/ 228600 h 5200650"/>
              <a:gd name="connsiteX4" fmla="*/ 7597758 w 8752208"/>
              <a:gd name="connsiteY4" fmla="*/ 152400 h 5200650"/>
              <a:gd name="connsiteX5" fmla="*/ 8439150 w 8752208"/>
              <a:gd name="connsiteY5" fmla="*/ 993792 h 5200650"/>
              <a:gd name="connsiteX6" fmla="*/ 8724900 w 8752208"/>
              <a:gd name="connsiteY6" fmla="*/ 1504950 h 5200650"/>
              <a:gd name="connsiteX7" fmla="*/ 8591550 w 8752208"/>
              <a:gd name="connsiteY7" fmla="*/ 2343150 h 5200650"/>
              <a:gd name="connsiteX8" fmla="*/ 8743950 w 8752208"/>
              <a:gd name="connsiteY8" fmla="*/ 3295650 h 5200650"/>
              <a:gd name="connsiteX9" fmla="*/ 8439150 w 8752208"/>
              <a:gd name="connsiteY9" fmla="*/ 4359258 h 5200650"/>
              <a:gd name="connsiteX10" fmla="*/ 7597758 w 8752208"/>
              <a:gd name="connsiteY10" fmla="*/ 5200650 h 5200650"/>
              <a:gd name="connsiteX11" fmla="*/ 6781800 w 8752208"/>
              <a:gd name="connsiteY11" fmla="*/ 5029200 h 5200650"/>
              <a:gd name="connsiteX12" fmla="*/ 841392 w 8752208"/>
              <a:gd name="connsiteY12" fmla="*/ 5200650 h 5200650"/>
              <a:gd name="connsiteX13" fmla="*/ 0 w 8752208"/>
              <a:gd name="connsiteY13" fmla="*/ 4359258 h 5200650"/>
              <a:gd name="connsiteX14" fmla="*/ 0 w 8752208"/>
              <a:gd name="connsiteY14" fmla="*/ 993792 h 52006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841392 w 8752208"/>
              <a:gd name="connsiteY13" fmla="*/ 5200650 h 5276850"/>
              <a:gd name="connsiteX14" fmla="*/ 0 w 8752208"/>
              <a:gd name="connsiteY14" fmla="*/ 4359258 h 5276850"/>
              <a:gd name="connsiteX15" fmla="*/ 0 w 8752208"/>
              <a:gd name="connsiteY15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841392 w 8752208"/>
              <a:gd name="connsiteY14" fmla="*/ 5200650 h 5276850"/>
              <a:gd name="connsiteX15" fmla="*/ 0 w 8752208"/>
              <a:gd name="connsiteY15" fmla="*/ 4359258 h 5276850"/>
              <a:gd name="connsiteX16" fmla="*/ 0 w 8752208"/>
              <a:gd name="connsiteY16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3733800 w 8752208"/>
              <a:gd name="connsiteY14" fmla="*/ 5238750 h 5276850"/>
              <a:gd name="connsiteX15" fmla="*/ 841392 w 8752208"/>
              <a:gd name="connsiteY15" fmla="*/ 5200650 h 5276850"/>
              <a:gd name="connsiteX16" fmla="*/ 0 w 8752208"/>
              <a:gd name="connsiteY16" fmla="*/ 4359258 h 5276850"/>
              <a:gd name="connsiteX17" fmla="*/ 0 w 8752208"/>
              <a:gd name="connsiteY17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3733800 w 8752208"/>
              <a:gd name="connsiteY14" fmla="*/ 5238750 h 5276850"/>
              <a:gd name="connsiteX15" fmla="*/ 3067050 w 8752208"/>
              <a:gd name="connsiteY15" fmla="*/ 5010150 h 5276850"/>
              <a:gd name="connsiteX16" fmla="*/ 841392 w 8752208"/>
              <a:gd name="connsiteY16" fmla="*/ 5200650 h 5276850"/>
              <a:gd name="connsiteX17" fmla="*/ 0 w 8752208"/>
              <a:gd name="connsiteY17" fmla="*/ 4359258 h 5276850"/>
              <a:gd name="connsiteX18" fmla="*/ 0 w 8752208"/>
              <a:gd name="connsiteY18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3733800 w 8752208"/>
              <a:gd name="connsiteY14" fmla="*/ 5238750 h 5276850"/>
              <a:gd name="connsiteX15" fmla="*/ 3067050 w 8752208"/>
              <a:gd name="connsiteY15" fmla="*/ 5010150 h 5276850"/>
              <a:gd name="connsiteX16" fmla="*/ 2133600 w 8752208"/>
              <a:gd name="connsiteY16" fmla="*/ 5238750 h 5276850"/>
              <a:gd name="connsiteX17" fmla="*/ 841392 w 8752208"/>
              <a:gd name="connsiteY17" fmla="*/ 5200650 h 5276850"/>
              <a:gd name="connsiteX18" fmla="*/ 0 w 8752208"/>
              <a:gd name="connsiteY18" fmla="*/ 4359258 h 5276850"/>
              <a:gd name="connsiteX19" fmla="*/ 0 w 8752208"/>
              <a:gd name="connsiteY19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3733800 w 8752208"/>
              <a:gd name="connsiteY14" fmla="*/ 5238750 h 5276850"/>
              <a:gd name="connsiteX15" fmla="*/ 3067050 w 8752208"/>
              <a:gd name="connsiteY15" fmla="*/ 5010150 h 5276850"/>
              <a:gd name="connsiteX16" fmla="*/ 2133600 w 8752208"/>
              <a:gd name="connsiteY16" fmla="*/ 5238750 h 5276850"/>
              <a:gd name="connsiteX17" fmla="*/ 822342 w 8752208"/>
              <a:gd name="connsiteY17" fmla="*/ 5067300 h 5276850"/>
              <a:gd name="connsiteX18" fmla="*/ 0 w 8752208"/>
              <a:gd name="connsiteY18" fmla="*/ 4359258 h 5276850"/>
              <a:gd name="connsiteX19" fmla="*/ 0 w 8752208"/>
              <a:gd name="connsiteY19" fmla="*/ 993792 h 5276850"/>
              <a:gd name="connsiteX0" fmla="*/ 8606 w 8760814"/>
              <a:gd name="connsiteY0" fmla="*/ 993792 h 5276850"/>
              <a:gd name="connsiteX1" fmla="*/ 849998 w 8760814"/>
              <a:gd name="connsiteY1" fmla="*/ 152400 h 5276850"/>
              <a:gd name="connsiteX2" fmla="*/ 2142206 w 8760814"/>
              <a:gd name="connsiteY2" fmla="*/ 0 h 5276850"/>
              <a:gd name="connsiteX3" fmla="*/ 5209256 w 8760814"/>
              <a:gd name="connsiteY3" fmla="*/ 228600 h 5276850"/>
              <a:gd name="connsiteX4" fmla="*/ 7606364 w 8760814"/>
              <a:gd name="connsiteY4" fmla="*/ 152400 h 5276850"/>
              <a:gd name="connsiteX5" fmla="*/ 8447756 w 8760814"/>
              <a:gd name="connsiteY5" fmla="*/ 993792 h 5276850"/>
              <a:gd name="connsiteX6" fmla="*/ 8733506 w 8760814"/>
              <a:gd name="connsiteY6" fmla="*/ 1504950 h 5276850"/>
              <a:gd name="connsiteX7" fmla="*/ 8600156 w 8760814"/>
              <a:gd name="connsiteY7" fmla="*/ 2343150 h 5276850"/>
              <a:gd name="connsiteX8" fmla="*/ 8752556 w 8760814"/>
              <a:gd name="connsiteY8" fmla="*/ 3295650 h 5276850"/>
              <a:gd name="connsiteX9" fmla="*/ 8447756 w 8760814"/>
              <a:gd name="connsiteY9" fmla="*/ 4359258 h 5276850"/>
              <a:gd name="connsiteX10" fmla="*/ 7606364 w 8760814"/>
              <a:gd name="connsiteY10" fmla="*/ 5200650 h 5276850"/>
              <a:gd name="connsiteX11" fmla="*/ 6790406 w 8760814"/>
              <a:gd name="connsiteY11" fmla="*/ 5029200 h 5276850"/>
              <a:gd name="connsiteX12" fmla="*/ 5971256 w 8760814"/>
              <a:gd name="connsiteY12" fmla="*/ 5276850 h 5276850"/>
              <a:gd name="connsiteX13" fmla="*/ 4713956 w 8760814"/>
              <a:gd name="connsiteY13" fmla="*/ 5048250 h 5276850"/>
              <a:gd name="connsiteX14" fmla="*/ 3742406 w 8760814"/>
              <a:gd name="connsiteY14" fmla="*/ 5238750 h 5276850"/>
              <a:gd name="connsiteX15" fmla="*/ 3075656 w 8760814"/>
              <a:gd name="connsiteY15" fmla="*/ 5010150 h 5276850"/>
              <a:gd name="connsiteX16" fmla="*/ 2142206 w 8760814"/>
              <a:gd name="connsiteY16" fmla="*/ 5238750 h 5276850"/>
              <a:gd name="connsiteX17" fmla="*/ 830948 w 8760814"/>
              <a:gd name="connsiteY17" fmla="*/ 5067300 h 5276850"/>
              <a:gd name="connsiteX18" fmla="*/ 65756 w 8760814"/>
              <a:gd name="connsiteY18" fmla="*/ 5067300 h 5276850"/>
              <a:gd name="connsiteX19" fmla="*/ 8606 w 8760814"/>
              <a:gd name="connsiteY19" fmla="*/ 4359258 h 5276850"/>
              <a:gd name="connsiteX20" fmla="*/ 8606 w 8760814"/>
              <a:gd name="connsiteY20" fmla="*/ 993792 h 5276850"/>
              <a:gd name="connsiteX0" fmla="*/ 8606 w 8760814"/>
              <a:gd name="connsiteY0" fmla="*/ 993792 h 5276850"/>
              <a:gd name="connsiteX1" fmla="*/ 849998 w 8760814"/>
              <a:gd name="connsiteY1" fmla="*/ 152400 h 5276850"/>
              <a:gd name="connsiteX2" fmla="*/ 2142206 w 8760814"/>
              <a:gd name="connsiteY2" fmla="*/ 0 h 5276850"/>
              <a:gd name="connsiteX3" fmla="*/ 5209256 w 8760814"/>
              <a:gd name="connsiteY3" fmla="*/ 228600 h 5276850"/>
              <a:gd name="connsiteX4" fmla="*/ 7606364 w 8760814"/>
              <a:gd name="connsiteY4" fmla="*/ 152400 h 5276850"/>
              <a:gd name="connsiteX5" fmla="*/ 8447756 w 8760814"/>
              <a:gd name="connsiteY5" fmla="*/ 993792 h 5276850"/>
              <a:gd name="connsiteX6" fmla="*/ 8733506 w 8760814"/>
              <a:gd name="connsiteY6" fmla="*/ 1504950 h 5276850"/>
              <a:gd name="connsiteX7" fmla="*/ 8600156 w 8760814"/>
              <a:gd name="connsiteY7" fmla="*/ 2343150 h 5276850"/>
              <a:gd name="connsiteX8" fmla="*/ 8752556 w 8760814"/>
              <a:gd name="connsiteY8" fmla="*/ 3295650 h 5276850"/>
              <a:gd name="connsiteX9" fmla="*/ 8447756 w 8760814"/>
              <a:gd name="connsiteY9" fmla="*/ 4359258 h 5276850"/>
              <a:gd name="connsiteX10" fmla="*/ 7606364 w 8760814"/>
              <a:gd name="connsiteY10" fmla="*/ 5200650 h 5276850"/>
              <a:gd name="connsiteX11" fmla="*/ 6790406 w 8760814"/>
              <a:gd name="connsiteY11" fmla="*/ 5029200 h 5276850"/>
              <a:gd name="connsiteX12" fmla="*/ 5971256 w 8760814"/>
              <a:gd name="connsiteY12" fmla="*/ 5276850 h 5276850"/>
              <a:gd name="connsiteX13" fmla="*/ 4713956 w 8760814"/>
              <a:gd name="connsiteY13" fmla="*/ 5048250 h 5276850"/>
              <a:gd name="connsiteX14" fmla="*/ 3742406 w 8760814"/>
              <a:gd name="connsiteY14" fmla="*/ 5238750 h 5276850"/>
              <a:gd name="connsiteX15" fmla="*/ 3075656 w 8760814"/>
              <a:gd name="connsiteY15" fmla="*/ 5010150 h 5276850"/>
              <a:gd name="connsiteX16" fmla="*/ 2142206 w 8760814"/>
              <a:gd name="connsiteY16" fmla="*/ 5238750 h 5276850"/>
              <a:gd name="connsiteX17" fmla="*/ 1113506 w 8760814"/>
              <a:gd name="connsiteY17" fmla="*/ 4991100 h 5276850"/>
              <a:gd name="connsiteX18" fmla="*/ 830948 w 8760814"/>
              <a:gd name="connsiteY18" fmla="*/ 5067300 h 5276850"/>
              <a:gd name="connsiteX19" fmla="*/ 65756 w 8760814"/>
              <a:gd name="connsiteY19" fmla="*/ 5067300 h 5276850"/>
              <a:gd name="connsiteX20" fmla="*/ 8606 w 8760814"/>
              <a:gd name="connsiteY20" fmla="*/ 4359258 h 5276850"/>
              <a:gd name="connsiteX21" fmla="*/ 8606 w 8760814"/>
              <a:gd name="connsiteY21" fmla="*/ 993792 h 5276850"/>
              <a:gd name="connsiteX0" fmla="*/ 8606 w 8760814"/>
              <a:gd name="connsiteY0" fmla="*/ 995218 h 5278276"/>
              <a:gd name="connsiteX1" fmla="*/ 849998 w 8760814"/>
              <a:gd name="connsiteY1" fmla="*/ 153826 h 5278276"/>
              <a:gd name="connsiteX2" fmla="*/ 1685006 w 8760814"/>
              <a:gd name="connsiteY2" fmla="*/ 249076 h 5278276"/>
              <a:gd name="connsiteX3" fmla="*/ 2142206 w 8760814"/>
              <a:gd name="connsiteY3" fmla="*/ 1426 h 5278276"/>
              <a:gd name="connsiteX4" fmla="*/ 5209256 w 8760814"/>
              <a:gd name="connsiteY4" fmla="*/ 230026 h 5278276"/>
              <a:gd name="connsiteX5" fmla="*/ 7606364 w 8760814"/>
              <a:gd name="connsiteY5" fmla="*/ 153826 h 5278276"/>
              <a:gd name="connsiteX6" fmla="*/ 8447756 w 8760814"/>
              <a:gd name="connsiteY6" fmla="*/ 995218 h 5278276"/>
              <a:gd name="connsiteX7" fmla="*/ 8733506 w 8760814"/>
              <a:gd name="connsiteY7" fmla="*/ 1506376 h 5278276"/>
              <a:gd name="connsiteX8" fmla="*/ 8600156 w 8760814"/>
              <a:gd name="connsiteY8" fmla="*/ 2344576 h 5278276"/>
              <a:gd name="connsiteX9" fmla="*/ 8752556 w 8760814"/>
              <a:gd name="connsiteY9" fmla="*/ 3297076 h 5278276"/>
              <a:gd name="connsiteX10" fmla="*/ 8447756 w 8760814"/>
              <a:gd name="connsiteY10" fmla="*/ 4360684 h 5278276"/>
              <a:gd name="connsiteX11" fmla="*/ 7606364 w 8760814"/>
              <a:gd name="connsiteY11" fmla="*/ 5202076 h 5278276"/>
              <a:gd name="connsiteX12" fmla="*/ 6790406 w 8760814"/>
              <a:gd name="connsiteY12" fmla="*/ 5030626 h 5278276"/>
              <a:gd name="connsiteX13" fmla="*/ 5971256 w 8760814"/>
              <a:gd name="connsiteY13" fmla="*/ 5278276 h 5278276"/>
              <a:gd name="connsiteX14" fmla="*/ 4713956 w 8760814"/>
              <a:gd name="connsiteY14" fmla="*/ 5049676 h 5278276"/>
              <a:gd name="connsiteX15" fmla="*/ 3742406 w 8760814"/>
              <a:gd name="connsiteY15" fmla="*/ 5240176 h 5278276"/>
              <a:gd name="connsiteX16" fmla="*/ 3075656 w 8760814"/>
              <a:gd name="connsiteY16" fmla="*/ 5011576 h 5278276"/>
              <a:gd name="connsiteX17" fmla="*/ 2142206 w 8760814"/>
              <a:gd name="connsiteY17" fmla="*/ 5240176 h 5278276"/>
              <a:gd name="connsiteX18" fmla="*/ 1113506 w 8760814"/>
              <a:gd name="connsiteY18" fmla="*/ 4992526 h 5278276"/>
              <a:gd name="connsiteX19" fmla="*/ 830948 w 8760814"/>
              <a:gd name="connsiteY19" fmla="*/ 5068726 h 5278276"/>
              <a:gd name="connsiteX20" fmla="*/ 65756 w 8760814"/>
              <a:gd name="connsiteY20" fmla="*/ 5068726 h 5278276"/>
              <a:gd name="connsiteX21" fmla="*/ 8606 w 8760814"/>
              <a:gd name="connsiteY21" fmla="*/ 4360684 h 5278276"/>
              <a:gd name="connsiteX22" fmla="*/ 8606 w 8760814"/>
              <a:gd name="connsiteY22" fmla="*/ 995218 h 5278276"/>
              <a:gd name="connsiteX0" fmla="*/ 8606 w 8760814"/>
              <a:gd name="connsiteY0" fmla="*/ 938470 h 5221528"/>
              <a:gd name="connsiteX1" fmla="*/ 849998 w 8760814"/>
              <a:gd name="connsiteY1" fmla="*/ 97078 h 5221528"/>
              <a:gd name="connsiteX2" fmla="*/ 1685006 w 8760814"/>
              <a:gd name="connsiteY2" fmla="*/ 192328 h 5221528"/>
              <a:gd name="connsiteX3" fmla="*/ 2599406 w 8760814"/>
              <a:gd name="connsiteY3" fmla="*/ 1828 h 5221528"/>
              <a:gd name="connsiteX4" fmla="*/ 5209256 w 8760814"/>
              <a:gd name="connsiteY4" fmla="*/ 173278 h 5221528"/>
              <a:gd name="connsiteX5" fmla="*/ 7606364 w 8760814"/>
              <a:gd name="connsiteY5" fmla="*/ 97078 h 5221528"/>
              <a:gd name="connsiteX6" fmla="*/ 8447756 w 8760814"/>
              <a:gd name="connsiteY6" fmla="*/ 938470 h 5221528"/>
              <a:gd name="connsiteX7" fmla="*/ 8733506 w 8760814"/>
              <a:gd name="connsiteY7" fmla="*/ 1449628 h 5221528"/>
              <a:gd name="connsiteX8" fmla="*/ 8600156 w 8760814"/>
              <a:gd name="connsiteY8" fmla="*/ 2287828 h 5221528"/>
              <a:gd name="connsiteX9" fmla="*/ 8752556 w 8760814"/>
              <a:gd name="connsiteY9" fmla="*/ 3240328 h 5221528"/>
              <a:gd name="connsiteX10" fmla="*/ 8447756 w 8760814"/>
              <a:gd name="connsiteY10" fmla="*/ 4303936 h 5221528"/>
              <a:gd name="connsiteX11" fmla="*/ 7606364 w 8760814"/>
              <a:gd name="connsiteY11" fmla="*/ 5145328 h 5221528"/>
              <a:gd name="connsiteX12" fmla="*/ 6790406 w 8760814"/>
              <a:gd name="connsiteY12" fmla="*/ 4973878 h 5221528"/>
              <a:gd name="connsiteX13" fmla="*/ 5971256 w 8760814"/>
              <a:gd name="connsiteY13" fmla="*/ 5221528 h 5221528"/>
              <a:gd name="connsiteX14" fmla="*/ 4713956 w 8760814"/>
              <a:gd name="connsiteY14" fmla="*/ 4992928 h 5221528"/>
              <a:gd name="connsiteX15" fmla="*/ 3742406 w 8760814"/>
              <a:gd name="connsiteY15" fmla="*/ 5183428 h 5221528"/>
              <a:gd name="connsiteX16" fmla="*/ 3075656 w 8760814"/>
              <a:gd name="connsiteY16" fmla="*/ 4954828 h 5221528"/>
              <a:gd name="connsiteX17" fmla="*/ 2142206 w 8760814"/>
              <a:gd name="connsiteY17" fmla="*/ 5183428 h 5221528"/>
              <a:gd name="connsiteX18" fmla="*/ 1113506 w 8760814"/>
              <a:gd name="connsiteY18" fmla="*/ 4935778 h 5221528"/>
              <a:gd name="connsiteX19" fmla="*/ 830948 w 8760814"/>
              <a:gd name="connsiteY19" fmla="*/ 5011978 h 5221528"/>
              <a:gd name="connsiteX20" fmla="*/ 65756 w 8760814"/>
              <a:gd name="connsiteY20" fmla="*/ 5011978 h 5221528"/>
              <a:gd name="connsiteX21" fmla="*/ 8606 w 8760814"/>
              <a:gd name="connsiteY21" fmla="*/ 4303936 h 5221528"/>
              <a:gd name="connsiteX22" fmla="*/ 8606 w 8760814"/>
              <a:gd name="connsiteY22" fmla="*/ 938470 h 5221528"/>
              <a:gd name="connsiteX0" fmla="*/ 8606 w 8760814"/>
              <a:gd name="connsiteY0" fmla="*/ 938470 h 5221528"/>
              <a:gd name="connsiteX1" fmla="*/ 849998 w 8760814"/>
              <a:gd name="connsiteY1" fmla="*/ 97078 h 5221528"/>
              <a:gd name="connsiteX2" fmla="*/ 1685006 w 8760814"/>
              <a:gd name="connsiteY2" fmla="*/ 192328 h 5221528"/>
              <a:gd name="connsiteX3" fmla="*/ 2599406 w 8760814"/>
              <a:gd name="connsiteY3" fmla="*/ 1828 h 5221528"/>
              <a:gd name="connsiteX4" fmla="*/ 5209256 w 8760814"/>
              <a:gd name="connsiteY4" fmla="*/ 173278 h 5221528"/>
              <a:gd name="connsiteX5" fmla="*/ 7606364 w 8760814"/>
              <a:gd name="connsiteY5" fmla="*/ 97078 h 5221528"/>
              <a:gd name="connsiteX6" fmla="*/ 8447756 w 8760814"/>
              <a:gd name="connsiteY6" fmla="*/ 938470 h 5221528"/>
              <a:gd name="connsiteX7" fmla="*/ 8733506 w 8760814"/>
              <a:gd name="connsiteY7" fmla="*/ 1449628 h 5221528"/>
              <a:gd name="connsiteX8" fmla="*/ 8600156 w 8760814"/>
              <a:gd name="connsiteY8" fmla="*/ 2287828 h 5221528"/>
              <a:gd name="connsiteX9" fmla="*/ 8752556 w 8760814"/>
              <a:gd name="connsiteY9" fmla="*/ 3240328 h 5221528"/>
              <a:gd name="connsiteX10" fmla="*/ 8447756 w 8760814"/>
              <a:gd name="connsiteY10" fmla="*/ 4303936 h 5221528"/>
              <a:gd name="connsiteX11" fmla="*/ 7606364 w 8760814"/>
              <a:gd name="connsiteY11" fmla="*/ 5145328 h 5221528"/>
              <a:gd name="connsiteX12" fmla="*/ 6790406 w 8760814"/>
              <a:gd name="connsiteY12" fmla="*/ 4973878 h 5221528"/>
              <a:gd name="connsiteX13" fmla="*/ 5971256 w 8760814"/>
              <a:gd name="connsiteY13" fmla="*/ 5221528 h 5221528"/>
              <a:gd name="connsiteX14" fmla="*/ 4713956 w 8760814"/>
              <a:gd name="connsiteY14" fmla="*/ 4992928 h 5221528"/>
              <a:gd name="connsiteX15" fmla="*/ 3742406 w 8760814"/>
              <a:gd name="connsiteY15" fmla="*/ 5183428 h 5221528"/>
              <a:gd name="connsiteX16" fmla="*/ 3075656 w 8760814"/>
              <a:gd name="connsiteY16" fmla="*/ 4954828 h 5221528"/>
              <a:gd name="connsiteX17" fmla="*/ 2142206 w 8760814"/>
              <a:gd name="connsiteY17" fmla="*/ 5183428 h 5221528"/>
              <a:gd name="connsiteX18" fmla="*/ 1113506 w 8760814"/>
              <a:gd name="connsiteY18" fmla="*/ 4935778 h 5221528"/>
              <a:gd name="connsiteX19" fmla="*/ 830948 w 8760814"/>
              <a:gd name="connsiteY19" fmla="*/ 5011978 h 5221528"/>
              <a:gd name="connsiteX20" fmla="*/ 65756 w 8760814"/>
              <a:gd name="connsiteY20" fmla="*/ 5011978 h 5221528"/>
              <a:gd name="connsiteX21" fmla="*/ 8606 w 8760814"/>
              <a:gd name="connsiteY21" fmla="*/ 4303936 h 5221528"/>
              <a:gd name="connsiteX22" fmla="*/ 8606 w 8760814"/>
              <a:gd name="connsiteY22" fmla="*/ 938470 h 5221528"/>
              <a:gd name="connsiteX0" fmla="*/ 8606 w 8760814"/>
              <a:gd name="connsiteY0" fmla="*/ 937157 h 5220215"/>
              <a:gd name="connsiteX1" fmla="*/ 849998 w 8760814"/>
              <a:gd name="connsiteY1" fmla="*/ 95765 h 5220215"/>
              <a:gd name="connsiteX2" fmla="*/ 1685006 w 8760814"/>
              <a:gd name="connsiteY2" fmla="*/ 191015 h 5220215"/>
              <a:gd name="connsiteX3" fmla="*/ 2599406 w 8760814"/>
              <a:gd name="connsiteY3" fmla="*/ 515 h 5220215"/>
              <a:gd name="connsiteX4" fmla="*/ 4237706 w 8760814"/>
              <a:gd name="connsiteY4" fmla="*/ 76715 h 5220215"/>
              <a:gd name="connsiteX5" fmla="*/ 5209256 w 8760814"/>
              <a:gd name="connsiteY5" fmla="*/ 171965 h 5220215"/>
              <a:gd name="connsiteX6" fmla="*/ 7606364 w 8760814"/>
              <a:gd name="connsiteY6" fmla="*/ 95765 h 5220215"/>
              <a:gd name="connsiteX7" fmla="*/ 8447756 w 8760814"/>
              <a:gd name="connsiteY7" fmla="*/ 937157 h 5220215"/>
              <a:gd name="connsiteX8" fmla="*/ 8733506 w 8760814"/>
              <a:gd name="connsiteY8" fmla="*/ 1448315 h 5220215"/>
              <a:gd name="connsiteX9" fmla="*/ 8600156 w 8760814"/>
              <a:gd name="connsiteY9" fmla="*/ 2286515 h 5220215"/>
              <a:gd name="connsiteX10" fmla="*/ 8752556 w 8760814"/>
              <a:gd name="connsiteY10" fmla="*/ 3239015 h 5220215"/>
              <a:gd name="connsiteX11" fmla="*/ 8447756 w 8760814"/>
              <a:gd name="connsiteY11" fmla="*/ 4302623 h 5220215"/>
              <a:gd name="connsiteX12" fmla="*/ 7606364 w 8760814"/>
              <a:gd name="connsiteY12" fmla="*/ 5144015 h 5220215"/>
              <a:gd name="connsiteX13" fmla="*/ 6790406 w 8760814"/>
              <a:gd name="connsiteY13" fmla="*/ 4972565 h 5220215"/>
              <a:gd name="connsiteX14" fmla="*/ 5971256 w 8760814"/>
              <a:gd name="connsiteY14" fmla="*/ 5220215 h 5220215"/>
              <a:gd name="connsiteX15" fmla="*/ 4713956 w 8760814"/>
              <a:gd name="connsiteY15" fmla="*/ 4991615 h 5220215"/>
              <a:gd name="connsiteX16" fmla="*/ 3742406 w 8760814"/>
              <a:gd name="connsiteY16" fmla="*/ 5182115 h 5220215"/>
              <a:gd name="connsiteX17" fmla="*/ 3075656 w 8760814"/>
              <a:gd name="connsiteY17" fmla="*/ 4953515 h 5220215"/>
              <a:gd name="connsiteX18" fmla="*/ 2142206 w 8760814"/>
              <a:gd name="connsiteY18" fmla="*/ 5182115 h 5220215"/>
              <a:gd name="connsiteX19" fmla="*/ 1113506 w 8760814"/>
              <a:gd name="connsiteY19" fmla="*/ 4934465 h 5220215"/>
              <a:gd name="connsiteX20" fmla="*/ 830948 w 8760814"/>
              <a:gd name="connsiteY20" fmla="*/ 5010665 h 5220215"/>
              <a:gd name="connsiteX21" fmla="*/ 65756 w 8760814"/>
              <a:gd name="connsiteY21" fmla="*/ 5010665 h 5220215"/>
              <a:gd name="connsiteX22" fmla="*/ 8606 w 8760814"/>
              <a:gd name="connsiteY22" fmla="*/ 4302623 h 5220215"/>
              <a:gd name="connsiteX23" fmla="*/ 8606 w 8760814"/>
              <a:gd name="connsiteY23" fmla="*/ 937157 h 5220215"/>
              <a:gd name="connsiteX0" fmla="*/ 8606 w 8760814"/>
              <a:gd name="connsiteY0" fmla="*/ 938530 h 5221588"/>
              <a:gd name="connsiteX1" fmla="*/ 849998 w 8760814"/>
              <a:gd name="connsiteY1" fmla="*/ 97138 h 5221588"/>
              <a:gd name="connsiteX2" fmla="*/ 1685006 w 8760814"/>
              <a:gd name="connsiteY2" fmla="*/ 192388 h 5221588"/>
              <a:gd name="connsiteX3" fmla="*/ 2599406 w 8760814"/>
              <a:gd name="connsiteY3" fmla="*/ 1888 h 5221588"/>
              <a:gd name="connsiteX4" fmla="*/ 3590006 w 8760814"/>
              <a:gd name="connsiteY4" fmla="*/ 173338 h 5221588"/>
              <a:gd name="connsiteX5" fmla="*/ 4237706 w 8760814"/>
              <a:gd name="connsiteY5" fmla="*/ 78088 h 5221588"/>
              <a:gd name="connsiteX6" fmla="*/ 5209256 w 8760814"/>
              <a:gd name="connsiteY6" fmla="*/ 173338 h 5221588"/>
              <a:gd name="connsiteX7" fmla="*/ 7606364 w 8760814"/>
              <a:gd name="connsiteY7" fmla="*/ 97138 h 5221588"/>
              <a:gd name="connsiteX8" fmla="*/ 8447756 w 8760814"/>
              <a:gd name="connsiteY8" fmla="*/ 938530 h 5221588"/>
              <a:gd name="connsiteX9" fmla="*/ 8733506 w 8760814"/>
              <a:gd name="connsiteY9" fmla="*/ 1449688 h 5221588"/>
              <a:gd name="connsiteX10" fmla="*/ 8600156 w 8760814"/>
              <a:gd name="connsiteY10" fmla="*/ 2287888 h 5221588"/>
              <a:gd name="connsiteX11" fmla="*/ 8752556 w 8760814"/>
              <a:gd name="connsiteY11" fmla="*/ 3240388 h 5221588"/>
              <a:gd name="connsiteX12" fmla="*/ 8447756 w 8760814"/>
              <a:gd name="connsiteY12" fmla="*/ 4303996 h 5221588"/>
              <a:gd name="connsiteX13" fmla="*/ 7606364 w 8760814"/>
              <a:gd name="connsiteY13" fmla="*/ 5145388 h 5221588"/>
              <a:gd name="connsiteX14" fmla="*/ 6790406 w 8760814"/>
              <a:gd name="connsiteY14" fmla="*/ 4973938 h 5221588"/>
              <a:gd name="connsiteX15" fmla="*/ 5971256 w 8760814"/>
              <a:gd name="connsiteY15" fmla="*/ 5221588 h 5221588"/>
              <a:gd name="connsiteX16" fmla="*/ 4713956 w 8760814"/>
              <a:gd name="connsiteY16" fmla="*/ 4992988 h 5221588"/>
              <a:gd name="connsiteX17" fmla="*/ 3742406 w 8760814"/>
              <a:gd name="connsiteY17" fmla="*/ 5183488 h 5221588"/>
              <a:gd name="connsiteX18" fmla="*/ 3075656 w 8760814"/>
              <a:gd name="connsiteY18" fmla="*/ 4954888 h 5221588"/>
              <a:gd name="connsiteX19" fmla="*/ 2142206 w 8760814"/>
              <a:gd name="connsiteY19" fmla="*/ 5183488 h 5221588"/>
              <a:gd name="connsiteX20" fmla="*/ 1113506 w 8760814"/>
              <a:gd name="connsiteY20" fmla="*/ 4935838 h 5221588"/>
              <a:gd name="connsiteX21" fmla="*/ 830948 w 8760814"/>
              <a:gd name="connsiteY21" fmla="*/ 5012038 h 5221588"/>
              <a:gd name="connsiteX22" fmla="*/ 65756 w 8760814"/>
              <a:gd name="connsiteY22" fmla="*/ 5012038 h 5221588"/>
              <a:gd name="connsiteX23" fmla="*/ 8606 w 8760814"/>
              <a:gd name="connsiteY23" fmla="*/ 4303996 h 5221588"/>
              <a:gd name="connsiteX24" fmla="*/ 8606 w 8760814"/>
              <a:gd name="connsiteY24" fmla="*/ 938530 h 5221588"/>
              <a:gd name="connsiteX0" fmla="*/ 19967 w 8772175"/>
              <a:gd name="connsiteY0" fmla="*/ 938530 h 5221588"/>
              <a:gd name="connsiteX1" fmla="*/ 861359 w 8772175"/>
              <a:gd name="connsiteY1" fmla="*/ 97138 h 5221588"/>
              <a:gd name="connsiteX2" fmla="*/ 1696367 w 8772175"/>
              <a:gd name="connsiteY2" fmla="*/ 192388 h 5221588"/>
              <a:gd name="connsiteX3" fmla="*/ 2610767 w 8772175"/>
              <a:gd name="connsiteY3" fmla="*/ 1888 h 5221588"/>
              <a:gd name="connsiteX4" fmla="*/ 3601367 w 8772175"/>
              <a:gd name="connsiteY4" fmla="*/ 173338 h 5221588"/>
              <a:gd name="connsiteX5" fmla="*/ 4249067 w 8772175"/>
              <a:gd name="connsiteY5" fmla="*/ 78088 h 5221588"/>
              <a:gd name="connsiteX6" fmla="*/ 5220617 w 8772175"/>
              <a:gd name="connsiteY6" fmla="*/ 173338 h 5221588"/>
              <a:gd name="connsiteX7" fmla="*/ 7617725 w 8772175"/>
              <a:gd name="connsiteY7" fmla="*/ 97138 h 5221588"/>
              <a:gd name="connsiteX8" fmla="*/ 8459117 w 8772175"/>
              <a:gd name="connsiteY8" fmla="*/ 938530 h 5221588"/>
              <a:gd name="connsiteX9" fmla="*/ 8744867 w 8772175"/>
              <a:gd name="connsiteY9" fmla="*/ 1449688 h 5221588"/>
              <a:gd name="connsiteX10" fmla="*/ 8611517 w 8772175"/>
              <a:gd name="connsiteY10" fmla="*/ 2287888 h 5221588"/>
              <a:gd name="connsiteX11" fmla="*/ 8763917 w 8772175"/>
              <a:gd name="connsiteY11" fmla="*/ 3240388 h 5221588"/>
              <a:gd name="connsiteX12" fmla="*/ 8459117 w 8772175"/>
              <a:gd name="connsiteY12" fmla="*/ 4303996 h 5221588"/>
              <a:gd name="connsiteX13" fmla="*/ 7617725 w 8772175"/>
              <a:gd name="connsiteY13" fmla="*/ 5145388 h 5221588"/>
              <a:gd name="connsiteX14" fmla="*/ 6801767 w 8772175"/>
              <a:gd name="connsiteY14" fmla="*/ 4973938 h 5221588"/>
              <a:gd name="connsiteX15" fmla="*/ 5982617 w 8772175"/>
              <a:gd name="connsiteY15" fmla="*/ 5221588 h 5221588"/>
              <a:gd name="connsiteX16" fmla="*/ 4725317 w 8772175"/>
              <a:gd name="connsiteY16" fmla="*/ 4992988 h 5221588"/>
              <a:gd name="connsiteX17" fmla="*/ 3753767 w 8772175"/>
              <a:gd name="connsiteY17" fmla="*/ 5183488 h 5221588"/>
              <a:gd name="connsiteX18" fmla="*/ 3087017 w 8772175"/>
              <a:gd name="connsiteY18" fmla="*/ 4954888 h 5221588"/>
              <a:gd name="connsiteX19" fmla="*/ 2153567 w 8772175"/>
              <a:gd name="connsiteY19" fmla="*/ 5183488 h 5221588"/>
              <a:gd name="connsiteX20" fmla="*/ 1124867 w 8772175"/>
              <a:gd name="connsiteY20" fmla="*/ 4935838 h 5221588"/>
              <a:gd name="connsiteX21" fmla="*/ 842309 w 8772175"/>
              <a:gd name="connsiteY21" fmla="*/ 5012038 h 5221588"/>
              <a:gd name="connsiteX22" fmla="*/ 77117 w 8772175"/>
              <a:gd name="connsiteY22" fmla="*/ 5012038 h 5221588"/>
              <a:gd name="connsiteX23" fmla="*/ 19967 w 8772175"/>
              <a:gd name="connsiteY23" fmla="*/ 4303996 h 5221588"/>
              <a:gd name="connsiteX24" fmla="*/ 158910 w 8772175"/>
              <a:gd name="connsiteY24" fmla="*/ 1665655 h 5221588"/>
              <a:gd name="connsiteX25" fmla="*/ 19967 w 8772175"/>
              <a:gd name="connsiteY25" fmla="*/ 938530 h 5221588"/>
              <a:gd name="connsiteX0" fmla="*/ 26791 w 8778999"/>
              <a:gd name="connsiteY0" fmla="*/ 938530 h 5221588"/>
              <a:gd name="connsiteX1" fmla="*/ 868183 w 8778999"/>
              <a:gd name="connsiteY1" fmla="*/ 97138 h 5221588"/>
              <a:gd name="connsiteX2" fmla="*/ 1703191 w 8778999"/>
              <a:gd name="connsiteY2" fmla="*/ 192388 h 5221588"/>
              <a:gd name="connsiteX3" fmla="*/ 2617591 w 8778999"/>
              <a:gd name="connsiteY3" fmla="*/ 1888 h 5221588"/>
              <a:gd name="connsiteX4" fmla="*/ 3608191 w 8778999"/>
              <a:gd name="connsiteY4" fmla="*/ 173338 h 5221588"/>
              <a:gd name="connsiteX5" fmla="*/ 4255891 w 8778999"/>
              <a:gd name="connsiteY5" fmla="*/ 78088 h 5221588"/>
              <a:gd name="connsiteX6" fmla="*/ 5227441 w 8778999"/>
              <a:gd name="connsiteY6" fmla="*/ 173338 h 5221588"/>
              <a:gd name="connsiteX7" fmla="*/ 7624549 w 8778999"/>
              <a:gd name="connsiteY7" fmla="*/ 97138 h 5221588"/>
              <a:gd name="connsiteX8" fmla="*/ 8465941 w 8778999"/>
              <a:gd name="connsiteY8" fmla="*/ 938530 h 5221588"/>
              <a:gd name="connsiteX9" fmla="*/ 8751691 w 8778999"/>
              <a:gd name="connsiteY9" fmla="*/ 1449688 h 5221588"/>
              <a:gd name="connsiteX10" fmla="*/ 8618341 w 8778999"/>
              <a:gd name="connsiteY10" fmla="*/ 2287888 h 5221588"/>
              <a:gd name="connsiteX11" fmla="*/ 8770741 w 8778999"/>
              <a:gd name="connsiteY11" fmla="*/ 3240388 h 5221588"/>
              <a:gd name="connsiteX12" fmla="*/ 8465941 w 8778999"/>
              <a:gd name="connsiteY12" fmla="*/ 4303996 h 5221588"/>
              <a:gd name="connsiteX13" fmla="*/ 7624549 w 8778999"/>
              <a:gd name="connsiteY13" fmla="*/ 5145388 h 5221588"/>
              <a:gd name="connsiteX14" fmla="*/ 6808591 w 8778999"/>
              <a:gd name="connsiteY14" fmla="*/ 4973938 h 5221588"/>
              <a:gd name="connsiteX15" fmla="*/ 5989441 w 8778999"/>
              <a:gd name="connsiteY15" fmla="*/ 5221588 h 5221588"/>
              <a:gd name="connsiteX16" fmla="*/ 4732141 w 8778999"/>
              <a:gd name="connsiteY16" fmla="*/ 4992988 h 5221588"/>
              <a:gd name="connsiteX17" fmla="*/ 3760591 w 8778999"/>
              <a:gd name="connsiteY17" fmla="*/ 5183488 h 5221588"/>
              <a:gd name="connsiteX18" fmla="*/ 3093841 w 8778999"/>
              <a:gd name="connsiteY18" fmla="*/ 4954888 h 5221588"/>
              <a:gd name="connsiteX19" fmla="*/ 2160391 w 8778999"/>
              <a:gd name="connsiteY19" fmla="*/ 5183488 h 5221588"/>
              <a:gd name="connsiteX20" fmla="*/ 1131691 w 8778999"/>
              <a:gd name="connsiteY20" fmla="*/ 4935838 h 5221588"/>
              <a:gd name="connsiteX21" fmla="*/ 849133 w 8778999"/>
              <a:gd name="connsiteY21" fmla="*/ 5012038 h 5221588"/>
              <a:gd name="connsiteX22" fmla="*/ 83941 w 8778999"/>
              <a:gd name="connsiteY22" fmla="*/ 5012038 h 5221588"/>
              <a:gd name="connsiteX23" fmla="*/ 26791 w 8778999"/>
              <a:gd name="connsiteY23" fmla="*/ 4303996 h 5221588"/>
              <a:gd name="connsiteX24" fmla="*/ 7329 w 8778999"/>
              <a:gd name="connsiteY24" fmla="*/ 2247913 h 5221588"/>
              <a:gd name="connsiteX25" fmla="*/ 165734 w 8778999"/>
              <a:gd name="connsiteY25" fmla="*/ 1665655 h 5221588"/>
              <a:gd name="connsiteX26" fmla="*/ 26791 w 8778999"/>
              <a:gd name="connsiteY26" fmla="*/ 938530 h 5221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8778999" h="5221588">
                <a:moveTo>
                  <a:pt x="26791" y="938530"/>
                </a:moveTo>
                <a:cubicBezTo>
                  <a:pt x="26791" y="473842"/>
                  <a:pt x="403495" y="97138"/>
                  <a:pt x="868183" y="97138"/>
                </a:cubicBezTo>
                <a:cubicBezTo>
                  <a:pt x="1134883" y="-52619"/>
                  <a:pt x="1487823" y="217788"/>
                  <a:pt x="1703191" y="192388"/>
                </a:cubicBezTo>
                <a:cubicBezTo>
                  <a:pt x="1918559" y="166988"/>
                  <a:pt x="2303266" y="24113"/>
                  <a:pt x="2617591" y="1888"/>
                </a:cubicBezTo>
                <a:cubicBezTo>
                  <a:pt x="2931916" y="-20337"/>
                  <a:pt x="3335141" y="160638"/>
                  <a:pt x="3608191" y="173338"/>
                </a:cubicBezTo>
                <a:cubicBezTo>
                  <a:pt x="3881241" y="186038"/>
                  <a:pt x="3982841" y="59038"/>
                  <a:pt x="4255891" y="78088"/>
                </a:cubicBezTo>
                <a:cubicBezTo>
                  <a:pt x="4528941" y="97138"/>
                  <a:pt x="4665998" y="182863"/>
                  <a:pt x="5227441" y="173338"/>
                </a:cubicBezTo>
                <a:cubicBezTo>
                  <a:pt x="5788884" y="163813"/>
                  <a:pt x="7100674" y="-36744"/>
                  <a:pt x="7624549" y="97138"/>
                </a:cubicBezTo>
                <a:cubicBezTo>
                  <a:pt x="8089237" y="97138"/>
                  <a:pt x="8465941" y="473842"/>
                  <a:pt x="8465941" y="938530"/>
                </a:cubicBezTo>
                <a:cubicBezTo>
                  <a:pt x="8459591" y="1108916"/>
                  <a:pt x="8758041" y="1279302"/>
                  <a:pt x="8751691" y="1449688"/>
                </a:cubicBezTo>
                <a:cubicBezTo>
                  <a:pt x="8802491" y="1674581"/>
                  <a:pt x="8615166" y="1989438"/>
                  <a:pt x="8618341" y="2287888"/>
                </a:cubicBezTo>
                <a:cubicBezTo>
                  <a:pt x="8621516" y="2586338"/>
                  <a:pt x="8821541" y="2904370"/>
                  <a:pt x="8770741" y="3240388"/>
                </a:cubicBezTo>
                <a:lnTo>
                  <a:pt x="8465941" y="4303996"/>
                </a:lnTo>
                <a:cubicBezTo>
                  <a:pt x="8465941" y="4768684"/>
                  <a:pt x="8089237" y="5145388"/>
                  <a:pt x="7624549" y="5145388"/>
                </a:cubicBezTo>
                <a:cubicBezTo>
                  <a:pt x="7352563" y="5139038"/>
                  <a:pt x="7080577" y="4980288"/>
                  <a:pt x="6808591" y="4973938"/>
                </a:cubicBezTo>
                <a:cubicBezTo>
                  <a:pt x="6535541" y="4992988"/>
                  <a:pt x="6262491" y="5202538"/>
                  <a:pt x="5989441" y="5221588"/>
                </a:cubicBezTo>
                <a:cubicBezTo>
                  <a:pt x="5563991" y="5196188"/>
                  <a:pt x="5157591" y="5018388"/>
                  <a:pt x="4732141" y="4992988"/>
                </a:cubicBezTo>
                <a:cubicBezTo>
                  <a:pt x="4433691" y="4999338"/>
                  <a:pt x="4059041" y="5177138"/>
                  <a:pt x="3760591" y="5183488"/>
                </a:cubicBezTo>
                <a:cubicBezTo>
                  <a:pt x="3544691" y="5177138"/>
                  <a:pt x="3309741" y="4961238"/>
                  <a:pt x="3093841" y="4954888"/>
                </a:cubicBezTo>
                <a:cubicBezTo>
                  <a:pt x="2782691" y="4980288"/>
                  <a:pt x="2471541" y="5158088"/>
                  <a:pt x="2160391" y="5183488"/>
                </a:cubicBezTo>
                <a:cubicBezTo>
                  <a:pt x="1804791" y="5132688"/>
                  <a:pt x="1487291" y="4986638"/>
                  <a:pt x="1131691" y="4935838"/>
                </a:cubicBezTo>
                <a:lnTo>
                  <a:pt x="849133" y="5012038"/>
                </a:lnTo>
                <a:cubicBezTo>
                  <a:pt x="541158" y="4954888"/>
                  <a:pt x="220998" y="5130045"/>
                  <a:pt x="83941" y="5012038"/>
                </a:cubicBezTo>
                <a:cubicBezTo>
                  <a:pt x="-53116" y="4894031"/>
                  <a:pt x="16459" y="4761218"/>
                  <a:pt x="26791" y="4303996"/>
                </a:cubicBezTo>
                <a:cubicBezTo>
                  <a:pt x="37123" y="3846774"/>
                  <a:pt x="-15828" y="2687636"/>
                  <a:pt x="7329" y="2247913"/>
                </a:cubicBezTo>
                <a:cubicBezTo>
                  <a:pt x="30486" y="1808190"/>
                  <a:pt x="185591" y="1887351"/>
                  <a:pt x="165734" y="1665655"/>
                </a:cubicBezTo>
                <a:lnTo>
                  <a:pt x="26791" y="938530"/>
                </a:lnTo>
                <a:close/>
              </a:path>
            </a:pathLst>
          </a:custGeom>
          <a:solidFill>
            <a:schemeClr val="bg1">
              <a:alpha val="85000"/>
            </a:schemeClr>
          </a:solidFill>
          <a:ln w="38100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ÂU HỎI"/>
          <p:cNvSpPr txBox="1"/>
          <p:nvPr/>
        </p:nvSpPr>
        <p:spPr>
          <a:xfrm>
            <a:off x="3595457" y="457025"/>
            <a:ext cx="7445581" cy="14584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spcAft>
                <a:spcPts val="800"/>
              </a:spcAft>
            </a:pPr>
            <a:r>
              <a:rPr lang="en-US" sz="6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40 000 m</a:t>
            </a:r>
            <a:r>
              <a:rPr lang="en-US" sz="6600" baseline="30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 </a:t>
            </a:r>
            <a:r>
              <a:rPr lang="en-US" sz="6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= ..ha.</a:t>
            </a:r>
            <a:endParaRPr lang="vi-VN" sz="66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6" name="A"/>
          <p:cNvGrpSpPr/>
          <p:nvPr/>
        </p:nvGrpSpPr>
        <p:grpSpPr>
          <a:xfrm>
            <a:off x="1997773" y="1912540"/>
            <a:ext cx="8255024" cy="1905069"/>
            <a:chOff x="1660889" y="1928582"/>
            <a:chExt cx="8255024" cy="1905069"/>
          </a:xfrm>
        </p:grpSpPr>
        <p:sp>
          <p:nvSpPr>
            <p:cNvPr id="7" name="Rounded Rectangle 1"/>
            <p:cNvSpPr/>
            <p:nvPr/>
          </p:nvSpPr>
          <p:spPr>
            <a:xfrm>
              <a:off x="2953034" y="2230839"/>
              <a:ext cx="6962879" cy="1371991"/>
            </a:xfrm>
            <a:custGeom>
              <a:avLst/>
              <a:gdLst>
                <a:gd name="connsiteX0" fmla="*/ 0 w 6896559"/>
                <a:gd name="connsiteY0" fmla="*/ 187290 h 1123720"/>
                <a:gd name="connsiteX1" fmla="*/ 187290 w 6896559"/>
                <a:gd name="connsiteY1" fmla="*/ 0 h 1123720"/>
                <a:gd name="connsiteX2" fmla="*/ 6709269 w 6896559"/>
                <a:gd name="connsiteY2" fmla="*/ 0 h 1123720"/>
                <a:gd name="connsiteX3" fmla="*/ 6896559 w 6896559"/>
                <a:gd name="connsiteY3" fmla="*/ 187290 h 1123720"/>
                <a:gd name="connsiteX4" fmla="*/ 6896559 w 6896559"/>
                <a:gd name="connsiteY4" fmla="*/ 936430 h 1123720"/>
                <a:gd name="connsiteX5" fmla="*/ 6709269 w 6896559"/>
                <a:gd name="connsiteY5" fmla="*/ 1123720 h 1123720"/>
                <a:gd name="connsiteX6" fmla="*/ 187290 w 6896559"/>
                <a:gd name="connsiteY6" fmla="*/ 1123720 h 1123720"/>
                <a:gd name="connsiteX7" fmla="*/ 0 w 6896559"/>
                <a:gd name="connsiteY7" fmla="*/ 936430 h 1123720"/>
                <a:gd name="connsiteX8" fmla="*/ 0 w 6896559"/>
                <a:gd name="connsiteY8" fmla="*/ 187290 h 1123720"/>
                <a:gd name="connsiteX0" fmla="*/ 0 w 6896559"/>
                <a:gd name="connsiteY0" fmla="*/ 315878 h 1252308"/>
                <a:gd name="connsiteX1" fmla="*/ 187290 w 6896559"/>
                <a:gd name="connsiteY1" fmla="*/ 128588 h 1252308"/>
                <a:gd name="connsiteX2" fmla="*/ 6766419 w 6896559"/>
                <a:gd name="connsiteY2" fmla="*/ 0 h 1252308"/>
                <a:gd name="connsiteX3" fmla="*/ 6896559 w 6896559"/>
                <a:gd name="connsiteY3" fmla="*/ 315878 h 1252308"/>
                <a:gd name="connsiteX4" fmla="*/ 6896559 w 6896559"/>
                <a:gd name="connsiteY4" fmla="*/ 1065018 h 1252308"/>
                <a:gd name="connsiteX5" fmla="*/ 6709269 w 6896559"/>
                <a:gd name="connsiteY5" fmla="*/ 1252308 h 1252308"/>
                <a:gd name="connsiteX6" fmla="*/ 187290 w 6896559"/>
                <a:gd name="connsiteY6" fmla="*/ 1252308 h 1252308"/>
                <a:gd name="connsiteX7" fmla="*/ 0 w 6896559"/>
                <a:gd name="connsiteY7" fmla="*/ 1065018 h 1252308"/>
                <a:gd name="connsiteX8" fmla="*/ 0 w 6896559"/>
                <a:gd name="connsiteY8" fmla="*/ 315878 h 1252308"/>
                <a:gd name="connsiteX0" fmla="*/ 0 w 6921763"/>
                <a:gd name="connsiteY0" fmla="*/ 315878 h 1338033"/>
                <a:gd name="connsiteX1" fmla="*/ 187290 w 6921763"/>
                <a:gd name="connsiteY1" fmla="*/ 128588 h 1338033"/>
                <a:gd name="connsiteX2" fmla="*/ 6766419 w 6921763"/>
                <a:gd name="connsiteY2" fmla="*/ 0 h 1338033"/>
                <a:gd name="connsiteX3" fmla="*/ 6896559 w 6921763"/>
                <a:gd name="connsiteY3" fmla="*/ 315878 h 1338033"/>
                <a:gd name="connsiteX4" fmla="*/ 6896559 w 6921763"/>
                <a:gd name="connsiteY4" fmla="*/ 1065018 h 1338033"/>
                <a:gd name="connsiteX5" fmla="*/ 6866432 w 6921763"/>
                <a:gd name="connsiteY5" fmla="*/ 1338033 h 1338033"/>
                <a:gd name="connsiteX6" fmla="*/ 187290 w 6921763"/>
                <a:gd name="connsiteY6" fmla="*/ 1252308 h 1338033"/>
                <a:gd name="connsiteX7" fmla="*/ 0 w 6921763"/>
                <a:gd name="connsiteY7" fmla="*/ 1065018 h 1338033"/>
                <a:gd name="connsiteX8" fmla="*/ 0 w 6921763"/>
                <a:gd name="connsiteY8" fmla="*/ 315878 h 1338033"/>
                <a:gd name="connsiteX0" fmla="*/ 0 w 6921763"/>
                <a:gd name="connsiteY0" fmla="*/ 326577 h 1348732"/>
                <a:gd name="connsiteX1" fmla="*/ 187290 w 6921763"/>
                <a:gd name="connsiteY1" fmla="*/ 139287 h 1348732"/>
                <a:gd name="connsiteX2" fmla="*/ 3676364 w 6921763"/>
                <a:gd name="connsiteY2" fmla="*/ 111056 h 1348732"/>
                <a:gd name="connsiteX3" fmla="*/ 6766419 w 6921763"/>
                <a:gd name="connsiteY3" fmla="*/ 10699 h 1348732"/>
                <a:gd name="connsiteX4" fmla="*/ 6896559 w 6921763"/>
                <a:gd name="connsiteY4" fmla="*/ 326577 h 1348732"/>
                <a:gd name="connsiteX5" fmla="*/ 6896559 w 6921763"/>
                <a:gd name="connsiteY5" fmla="*/ 1075717 h 1348732"/>
                <a:gd name="connsiteX6" fmla="*/ 6866432 w 6921763"/>
                <a:gd name="connsiteY6" fmla="*/ 1348732 h 1348732"/>
                <a:gd name="connsiteX7" fmla="*/ 187290 w 6921763"/>
                <a:gd name="connsiteY7" fmla="*/ 1263007 h 1348732"/>
                <a:gd name="connsiteX8" fmla="*/ 0 w 6921763"/>
                <a:gd name="connsiteY8" fmla="*/ 1075717 h 1348732"/>
                <a:gd name="connsiteX9" fmla="*/ 0 w 6921763"/>
                <a:gd name="connsiteY9" fmla="*/ 326577 h 1348732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76126 w 6921763"/>
                <a:gd name="connsiteY2" fmla="*/ 53765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2747676 w 6921763"/>
                <a:gd name="connsiteY3" fmla="*/ 68053 h 1348591"/>
                <a:gd name="connsiteX4" fmla="*/ 3676364 w 6921763"/>
                <a:gd name="connsiteY4" fmla="*/ 110915 h 1348591"/>
                <a:gd name="connsiteX5" fmla="*/ 6766419 w 6921763"/>
                <a:gd name="connsiteY5" fmla="*/ 10558 h 1348591"/>
                <a:gd name="connsiteX6" fmla="*/ 6896559 w 6921763"/>
                <a:gd name="connsiteY6" fmla="*/ 326436 h 1348591"/>
                <a:gd name="connsiteX7" fmla="*/ 6896559 w 6921763"/>
                <a:gd name="connsiteY7" fmla="*/ 1075576 h 1348591"/>
                <a:gd name="connsiteX8" fmla="*/ 6866432 w 6921763"/>
                <a:gd name="connsiteY8" fmla="*/ 1348591 h 1348591"/>
                <a:gd name="connsiteX9" fmla="*/ 187290 w 6921763"/>
                <a:gd name="connsiteY9" fmla="*/ 1262866 h 1348591"/>
                <a:gd name="connsiteX10" fmla="*/ 0 w 6921763"/>
                <a:gd name="connsiteY10" fmla="*/ 1075576 h 1348591"/>
                <a:gd name="connsiteX11" fmla="*/ 0 w 6921763"/>
                <a:gd name="connsiteY11" fmla="*/ 326436 h 1348591"/>
                <a:gd name="connsiteX0" fmla="*/ 0 w 6921763"/>
                <a:gd name="connsiteY0" fmla="*/ 330924 h 1353079"/>
                <a:gd name="connsiteX1" fmla="*/ 187290 w 6921763"/>
                <a:gd name="connsiteY1" fmla="*/ 143634 h 1353079"/>
                <a:gd name="connsiteX2" fmla="*/ 1790414 w 6921763"/>
                <a:gd name="connsiteY2" fmla="*/ 143978 h 1353079"/>
                <a:gd name="connsiteX3" fmla="*/ 2747676 w 6921763"/>
                <a:gd name="connsiteY3" fmla="*/ 72541 h 1353079"/>
                <a:gd name="connsiteX4" fmla="*/ 3676364 w 6921763"/>
                <a:gd name="connsiteY4" fmla="*/ 115403 h 1353079"/>
                <a:gd name="connsiteX5" fmla="*/ 4319301 w 6921763"/>
                <a:gd name="connsiteY5" fmla="*/ 43966 h 1353079"/>
                <a:gd name="connsiteX6" fmla="*/ 6766419 w 6921763"/>
                <a:gd name="connsiteY6" fmla="*/ 15046 h 1353079"/>
                <a:gd name="connsiteX7" fmla="*/ 6896559 w 6921763"/>
                <a:gd name="connsiteY7" fmla="*/ 330924 h 1353079"/>
                <a:gd name="connsiteX8" fmla="*/ 6896559 w 6921763"/>
                <a:gd name="connsiteY8" fmla="*/ 1080064 h 1353079"/>
                <a:gd name="connsiteX9" fmla="*/ 6866432 w 6921763"/>
                <a:gd name="connsiteY9" fmla="*/ 1353079 h 1353079"/>
                <a:gd name="connsiteX10" fmla="*/ 187290 w 6921763"/>
                <a:gd name="connsiteY10" fmla="*/ 1267354 h 1353079"/>
                <a:gd name="connsiteX11" fmla="*/ 0 w 6921763"/>
                <a:gd name="connsiteY11" fmla="*/ 1080064 h 1353079"/>
                <a:gd name="connsiteX12" fmla="*/ 0 w 6921763"/>
                <a:gd name="connsiteY12" fmla="*/ 330924 h 1353079"/>
                <a:gd name="connsiteX0" fmla="*/ 0 w 6921763"/>
                <a:gd name="connsiteY0" fmla="*/ 327156 h 1349311"/>
                <a:gd name="connsiteX1" fmla="*/ 187290 w 6921763"/>
                <a:gd name="connsiteY1" fmla="*/ 139866 h 1349311"/>
                <a:gd name="connsiteX2" fmla="*/ 1790414 w 6921763"/>
                <a:gd name="connsiteY2" fmla="*/ 140210 h 1349311"/>
                <a:gd name="connsiteX3" fmla="*/ 2747676 w 6921763"/>
                <a:gd name="connsiteY3" fmla="*/ 68773 h 1349311"/>
                <a:gd name="connsiteX4" fmla="*/ 3676364 w 6921763"/>
                <a:gd name="connsiteY4" fmla="*/ 111635 h 1349311"/>
                <a:gd name="connsiteX5" fmla="*/ 4319301 w 6921763"/>
                <a:gd name="connsiteY5" fmla="*/ 40198 h 1349311"/>
                <a:gd name="connsiteX6" fmla="*/ 5076539 w 6921763"/>
                <a:gd name="connsiteY6" fmla="*/ 111635 h 1349311"/>
                <a:gd name="connsiteX7" fmla="*/ 6766419 w 6921763"/>
                <a:gd name="connsiteY7" fmla="*/ 11278 h 1349311"/>
                <a:gd name="connsiteX8" fmla="*/ 6896559 w 6921763"/>
                <a:gd name="connsiteY8" fmla="*/ 327156 h 1349311"/>
                <a:gd name="connsiteX9" fmla="*/ 6896559 w 6921763"/>
                <a:gd name="connsiteY9" fmla="*/ 1076296 h 1349311"/>
                <a:gd name="connsiteX10" fmla="*/ 6866432 w 6921763"/>
                <a:gd name="connsiteY10" fmla="*/ 1349311 h 1349311"/>
                <a:gd name="connsiteX11" fmla="*/ 187290 w 6921763"/>
                <a:gd name="connsiteY11" fmla="*/ 1263586 h 1349311"/>
                <a:gd name="connsiteX12" fmla="*/ 0 w 6921763"/>
                <a:gd name="connsiteY12" fmla="*/ 1076296 h 1349311"/>
                <a:gd name="connsiteX13" fmla="*/ 0 w 6921763"/>
                <a:gd name="connsiteY13" fmla="*/ 327156 h 1349311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187290 w 6921763"/>
                <a:gd name="connsiteY12" fmla="*/ 1276637 h 1362362"/>
                <a:gd name="connsiteX13" fmla="*/ 0 w 6921763"/>
                <a:gd name="connsiteY13" fmla="*/ 1089347 h 1362362"/>
                <a:gd name="connsiteX14" fmla="*/ 0 w 6921763"/>
                <a:gd name="connsiteY14" fmla="*/ 340207 h 1362362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918876 w 6921763"/>
                <a:gd name="connsiteY12" fmla="*/ 1224824 h 1362362"/>
                <a:gd name="connsiteX13" fmla="*/ 187290 w 6921763"/>
                <a:gd name="connsiteY13" fmla="*/ 1276637 h 1362362"/>
                <a:gd name="connsiteX14" fmla="*/ 0 w 6921763"/>
                <a:gd name="connsiteY14" fmla="*/ 1089347 h 1362362"/>
                <a:gd name="connsiteX15" fmla="*/ 0 w 6921763"/>
                <a:gd name="connsiteY15" fmla="*/ 340207 h 1362362"/>
                <a:gd name="connsiteX0" fmla="*/ 0 w 6921763"/>
                <a:gd name="connsiteY0" fmla="*/ 340207 h 1367013"/>
                <a:gd name="connsiteX1" fmla="*/ 187290 w 6921763"/>
                <a:gd name="connsiteY1" fmla="*/ 152917 h 1367013"/>
                <a:gd name="connsiteX2" fmla="*/ 1790414 w 6921763"/>
                <a:gd name="connsiteY2" fmla="*/ 153261 h 1367013"/>
                <a:gd name="connsiteX3" fmla="*/ 2747676 w 6921763"/>
                <a:gd name="connsiteY3" fmla="*/ 81824 h 1367013"/>
                <a:gd name="connsiteX4" fmla="*/ 3676364 w 6921763"/>
                <a:gd name="connsiteY4" fmla="*/ 124686 h 1367013"/>
                <a:gd name="connsiteX5" fmla="*/ 4319301 w 6921763"/>
                <a:gd name="connsiteY5" fmla="*/ 53249 h 1367013"/>
                <a:gd name="connsiteX6" fmla="*/ 5076539 w 6921763"/>
                <a:gd name="connsiteY6" fmla="*/ 124686 h 1367013"/>
                <a:gd name="connsiteX7" fmla="*/ 5919501 w 6921763"/>
                <a:gd name="connsiteY7" fmla="*/ 24674 h 1367013"/>
                <a:gd name="connsiteX8" fmla="*/ 6766419 w 6921763"/>
                <a:gd name="connsiteY8" fmla="*/ 24329 h 1367013"/>
                <a:gd name="connsiteX9" fmla="*/ 6896559 w 6921763"/>
                <a:gd name="connsiteY9" fmla="*/ 340207 h 1367013"/>
                <a:gd name="connsiteX10" fmla="*/ 6896559 w 6921763"/>
                <a:gd name="connsiteY10" fmla="*/ 1089347 h 1367013"/>
                <a:gd name="connsiteX11" fmla="*/ 6866432 w 6921763"/>
                <a:gd name="connsiteY11" fmla="*/ 1362362 h 1367013"/>
                <a:gd name="connsiteX12" fmla="*/ 1504664 w 6921763"/>
                <a:gd name="connsiteY12" fmla="*/ 1296261 h 1367013"/>
                <a:gd name="connsiteX13" fmla="*/ 918876 w 6921763"/>
                <a:gd name="connsiteY13" fmla="*/ 1224824 h 1367013"/>
                <a:gd name="connsiteX14" fmla="*/ 187290 w 6921763"/>
                <a:gd name="connsiteY14" fmla="*/ 1276637 h 1367013"/>
                <a:gd name="connsiteX15" fmla="*/ 0 w 6921763"/>
                <a:gd name="connsiteY15" fmla="*/ 1089347 h 1367013"/>
                <a:gd name="connsiteX16" fmla="*/ 0 w 6921763"/>
                <a:gd name="connsiteY16" fmla="*/ 340207 h 1367013"/>
                <a:gd name="connsiteX0" fmla="*/ 0 w 6921763"/>
                <a:gd name="connsiteY0" fmla="*/ 340207 h 1368728"/>
                <a:gd name="connsiteX1" fmla="*/ 187290 w 6921763"/>
                <a:gd name="connsiteY1" fmla="*/ 152917 h 1368728"/>
                <a:gd name="connsiteX2" fmla="*/ 1790414 w 6921763"/>
                <a:gd name="connsiteY2" fmla="*/ 153261 h 1368728"/>
                <a:gd name="connsiteX3" fmla="*/ 2747676 w 6921763"/>
                <a:gd name="connsiteY3" fmla="*/ 81824 h 1368728"/>
                <a:gd name="connsiteX4" fmla="*/ 3676364 w 6921763"/>
                <a:gd name="connsiteY4" fmla="*/ 124686 h 1368728"/>
                <a:gd name="connsiteX5" fmla="*/ 4319301 w 6921763"/>
                <a:gd name="connsiteY5" fmla="*/ 53249 h 1368728"/>
                <a:gd name="connsiteX6" fmla="*/ 5076539 w 6921763"/>
                <a:gd name="connsiteY6" fmla="*/ 124686 h 1368728"/>
                <a:gd name="connsiteX7" fmla="*/ 5919501 w 6921763"/>
                <a:gd name="connsiteY7" fmla="*/ 24674 h 1368728"/>
                <a:gd name="connsiteX8" fmla="*/ 6766419 w 6921763"/>
                <a:gd name="connsiteY8" fmla="*/ 24329 h 1368728"/>
                <a:gd name="connsiteX9" fmla="*/ 6896559 w 6921763"/>
                <a:gd name="connsiteY9" fmla="*/ 340207 h 1368728"/>
                <a:gd name="connsiteX10" fmla="*/ 6896559 w 6921763"/>
                <a:gd name="connsiteY10" fmla="*/ 1089347 h 1368728"/>
                <a:gd name="connsiteX11" fmla="*/ 6866432 w 6921763"/>
                <a:gd name="connsiteY11" fmla="*/ 1362362 h 1368728"/>
                <a:gd name="connsiteX12" fmla="*/ 2347626 w 6921763"/>
                <a:gd name="connsiteY12" fmla="*/ 1253399 h 1368728"/>
                <a:gd name="connsiteX13" fmla="*/ 1504664 w 6921763"/>
                <a:gd name="connsiteY13" fmla="*/ 1296261 h 1368728"/>
                <a:gd name="connsiteX14" fmla="*/ 918876 w 6921763"/>
                <a:gd name="connsiteY14" fmla="*/ 1224824 h 1368728"/>
                <a:gd name="connsiteX15" fmla="*/ 187290 w 6921763"/>
                <a:gd name="connsiteY15" fmla="*/ 1276637 h 1368728"/>
                <a:gd name="connsiteX16" fmla="*/ 0 w 6921763"/>
                <a:gd name="connsiteY16" fmla="*/ 1089347 h 1368728"/>
                <a:gd name="connsiteX17" fmla="*/ 0 w 6921763"/>
                <a:gd name="connsiteY17" fmla="*/ 340207 h 1368728"/>
                <a:gd name="connsiteX0" fmla="*/ 0 w 6921763"/>
                <a:gd name="connsiteY0" fmla="*/ 340207 h 1369804"/>
                <a:gd name="connsiteX1" fmla="*/ 187290 w 6921763"/>
                <a:gd name="connsiteY1" fmla="*/ 152917 h 1369804"/>
                <a:gd name="connsiteX2" fmla="*/ 1790414 w 6921763"/>
                <a:gd name="connsiteY2" fmla="*/ 153261 h 1369804"/>
                <a:gd name="connsiteX3" fmla="*/ 2747676 w 6921763"/>
                <a:gd name="connsiteY3" fmla="*/ 81824 h 1369804"/>
                <a:gd name="connsiteX4" fmla="*/ 3676364 w 6921763"/>
                <a:gd name="connsiteY4" fmla="*/ 124686 h 1369804"/>
                <a:gd name="connsiteX5" fmla="*/ 4319301 w 6921763"/>
                <a:gd name="connsiteY5" fmla="*/ 53249 h 1369804"/>
                <a:gd name="connsiteX6" fmla="*/ 5076539 w 6921763"/>
                <a:gd name="connsiteY6" fmla="*/ 124686 h 1369804"/>
                <a:gd name="connsiteX7" fmla="*/ 5919501 w 6921763"/>
                <a:gd name="connsiteY7" fmla="*/ 24674 h 1369804"/>
                <a:gd name="connsiteX8" fmla="*/ 6766419 w 6921763"/>
                <a:gd name="connsiteY8" fmla="*/ 24329 h 1369804"/>
                <a:gd name="connsiteX9" fmla="*/ 6896559 w 6921763"/>
                <a:gd name="connsiteY9" fmla="*/ 340207 h 1369804"/>
                <a:gd name="connsiteX10" fmla="*/ 6896559 w 6921763"/>
                <a:gd name="connsiteY10" fmla="*/ 1089347 h 1369804"/>
                <a:gd name="connsiteX11" fmla="*/ 6866432 w 6921763"/>
                <a:gd name="connsiteY11" fmla="*/ 1362362 h 1369804"/>
                <a:gd name="connsiteX12" fmla="*/ 2761964 w 6921763"/>
                <a:gd name="connsiteY12" fmla="*/ 1324835 h 1369804"/>
                <a:gd name="connsiteX13" fmla="*/ 2347626 w 6921763"/>
                <a:gd name="connsiteY13" fmla="*/ 1253399 h 1369804"/>
                <a:gd name="connsiteX14" fmla="*/ 1504664 w 6921763"/>
                <a:gd name="connsiteY14" fmla="*/ 1296261 h 1369804"/>
                <a:gd name="connsiteX15" fmla="*/ 918876 w 6921763"/>
                <a:gd name="connsiteY15" fmla="*/ 1224824 h 1369804"/>
                <a:gd name="connsiteX16" fmla="*/ 187290 w 6921763"/>
                <a:gd name="connsiteY16" fmla="*/ 1276637 h 1369804"/>
                <a:gd name="connsiteX17" fmla="*/ 0 w 6921763"/>
                <a:gd name="connsiteY17" fmla="*/ 1089347 h 1369804"/>
                <a:gd name="connsiteX18" fmla="*/ 0 w 6921763"/>
                <a:gd name="connsiteY18" fmla="*/ 340207 h 1369804"/>
                <a:gd name="connsiteX0" fmla="*/ 0 w 6921763"/>
                <a:gd name="connsiteY0" fmla="*/ 340207 h 1368678"/>
                <a:gd name="connsiteX1" fmla="*/ 187290 w 6921763"/>
                <a:gd name="connsiteY1" fmla="*/ 152917 h 1368678"/>
                <a:gd name="connsiteX2" fmla="*/ 1790414 w 6921763"/>
                <a:gd name="connsiteY2" fmla="*/ 153261 h 1368678"/>
                <a:gd name="connsiteX3" fmla="*/ 2747676 w 6921763"/>
                <a:gd name="connsiteY3" fmla="*/ 81824 h 1368678"/>
                <a:gd name="connsiteX4" fmla="*/ 3676364 w 6921763"/>
                <a:gd name="connsiteY4" fmla="*/ 124686 h 1368678"/>
                <a:gd name="connsiteX5" fmla="*/ 4319301 w 6921763"/>
                <a:gd name="connsiteY5" fmla="*/ 53249 h 1368678"/>
                <a:gd name="connsiteX6" fmla="*/ 5076539 w 6921763"/>
                <a:gd name="connsiteY6" fmla="*/ 124686 h 1368678"/>
                <a:gd name="connsiteX7" fmla="*/ 5919501 w 6921763"/>
                <a:gd name="connsiteY7" fmla="*/ 24674 h 1368678"/>
                <a:gd name="connsiteX8" fmla="*/ 6766419 w 6921763"/>
                <a:gd name="connsiteY8" fmla="*/ 24329 h 1368678"/>
                <a:gd name="connsiteX9" fmla="*/ 6896559 w 6921763"/>
                <a:gd name="connsiteY9" fmla="*/ 340207 h 1368678"/>
                <a:gd name="connsiteX10" fmla="*/ 6896559 w 6921763"/>
                <a:gd name="connsiteY10" fmla="*/ 1089347 h 1368678"/>
                <a:gd name="connsiteX11" fmla="*/ 6866432 w 6921763"/>
                <a:gd name="connsiteY11" fmla="*/ 1362362 h 1368678"/>
                <a:gd name="connsiteX12" fmla="*/ 3319176 w 6921763"/>
                <a:gd name="connsiteY12" fmla="*/ 1239110 h 1368678"/>
                <a:gd name="connsiteX13" fmla="*/ 2761964 w 6921763"/>
                <a:gd name="connsiteY13" fmla="*/ 1324835 h 1368678"/>
                <a:gd name="connsiteX14" fmla="*/ 2347626 w 6921763"/>
                <a:gd name="connsiteY14" fmla="*/ 1253399 h 1368678"/>
                <a:gd name="connsiteX15" fmla="*/ 1504664 w 6921763"/>
                <a:gd name="connsiteY15" fmla="*/ 1296261 h 1368678"/>
                <a:gd name="connsiteX16" fmla="*/ 918876 w 6921763"/>
                <a:gd name="connsiteY16" fmla="*/ 1224824 h 1368678"/>
                <a:gd name="connsiteX17" fmla="*/ 187290 w 6921763"/>
                <a:gd name="connsiteY17" fmla="*/ 1276637 h 1368678"/>
                <a:gd name="connsiteX18" fmla="*/ 0 w 6921763"/>
                <a:gd name="connsiteY18" fmla="*/ 1089347 h 1368678"/>
                <a:gd name="connsiteX19" fmla="*/ 0 w 6921763"/>
                <a:gd name="connsiteY19" fmla="*/ 340207 h 1368678"/>
                <a:gd name="connsiteX0" fmla="*/ 0 w 6921763"/>
                <a:gd name="connsiteY0" fmla="*/ 340207 h 1376375"/>
                <a:gd name="connsiteX1" fmla="*/ 187290 w 6921763"/>
                <a:gd name="connsiteY1" fmla="*/ 152917 h 1376375"/>
                <a:gd name="connsiteX2" fmla="*/ 1790414 w 6921763"/>
                <a:gd name="connsiteY2" fmla="*/ 153261 h 1376375"/>
                <a:gd name="connsiteX3" fmla="*/ 2747676 w 6921763"/>
                <a:gd name="connsiteY3" fmla="*/ 81824 h 1376375"/>
                <a:gd name="connsiteX4" fmla="*/ 3676364 w 6921763"/>
                <a:gd name="connsiteY4" fmla="*/ 124686 h 1376375"/>
                <a:gd name="connsiteX5" fmla="*/ 4319301 w 6921763"/>
                <a:gd name="connsiteY5" fmla="*/ 53249 h 1376375"/>
                <a:gd name="connsiteX6" fmla="*/ 5076539 w 6921763"/>
                <a:gd name="connsiteY6" fmla="*/ 124686 h 1376375"/>
                <a:gd name="connsiteX7" fmla="*/ 5919501 w 6921763"/>
                <a:gd name="connsiteY7" fmla="*/ 24674 h 1376375"/>
                <a:gd name="connsiteX8" fmla="*/ 6766419 w 6921763"/>
                <a:gd name="connsiteY8" fmla="*/ 24329 h 1376375"/>
                <a:gd name="connsiteX9" fmla="*/ 6896559 w 6921763"/>
                <a:gd name="connsiteY9" fmla="*/ 340207 h 1376375"/>
                <a:gd name="connsiteX10" fmla="*/ 6896559 w 6921763"/>
                <a:gd name="connsiteY10" fmla="*/ 1089347 h 1376375"/>
                <a:gd name="connsiteX11" fmla="*/ 6866432 w 6921763"/>
                <a:gd name="connsiteY11" fmla="*/ 1362362 h 1376375"/>
                <a:gd name="connsiteX12" fmla="*/ 4505038 w 6921763"/>
                <a:gd name="connsiteY12" fmla="*/ 1354506 h 1376375"/>
                <a:gd name="connsiteX13" fmla="*/ 3319176 w 6921763"/>
                <a:gd name="connsiteY13" fmla="*/ 1239110 h 1376375"/>
                <a:gd name="connsiteX14" fmla="*/ 2761964 w 6921763"/>
                <a:gd name="connsiteY14" fmla="*/ 1324835 h 1376375"/>
                <a:gd name="connsiteX15" fmla="*/ 2347626 w 6921763"/>
                <a:gd name="connsiteY15" fmla="*/ 1253399 h 1376375"/>
                <a:gd name="connsiteX16" fmla="*/ 1504664 w 6921763"/>
                <a:gd name="connsiteY16" fmla="*/ 1296261 h 1376375"/>
                <a:gd name="connsiteX17" fmla="*/ 918876 w 6921763"/>
                <a:gd name="connsiteY17" fmla="*/ 1224824 h 1376375"/>
                <a:gd name="connsiteX18" fmla="*/ 187290 w 6921763"/>
                <a:gd name="connsiteY18" fmla="*/ 1276637 h 1376375"/>
                <a:gd name="connsiteX19" fmla="*/ 0 w 6921763"/>
                <a:gd name="connsiteY19" fmla="*/ 1089347 h 1376375"/>
                <a:gd name="connsiteX20" fmla="*/ 0 w 6921763"/>
                <a:gd name="connsiteY20" fmla="*/ 340207 h 1376375"/>
                <a:gd name="connsiteX0" fmla="*/ 0 w 6921763"/>
                <a:gd name="connsiteY0" fmla="*/ 340207 h 1371991"/>
                <a:gd name="connsiteX1" fmla="*/ 187290 w 6921763"/>
                <a:gd name="connsiteY1" fmla="*/ 152917 h 1371991"/>
                <a:gd name="connsiteX2" fmla="*/ 1790414 w 6921763"/>
                <a:gd name="connsiteY2" fmla="*/ 153261 h 1371991"/>
                <a:gd name="connsiteX3" fmla="*/ 2747676 w 6921763"/>
                <a:gd name="connsiteY3" fmla="*/ 81824 h 1371991"/>
                <a:gd name="connsiteX4" fmla="*/ 3676364 w 6921763"/>
                <a:gd name="connsiteY4" fmla="*/ 124686 h 1371991"/>
                <a:gd name="connsiteX5" fmla="*/ 4319301 w 6921763"/>
                <a:gd name="connsiteY5" fmla="*/ 53249 h 1371991"/>
                <a:gd name="connsiteX6" fmla="*/ 5076539 w 6921763"/>
                <a:gd name="connsiteY6" fmla="*/ 124686 h 1371991"/>
                <a:gd name="connsiteX7" fmla="*/ 5919501 w 6921763"/>
                <a:gd name="connsiteY7" fmla="*/ 24674 h 1371991"/>
                <a:gd name="connsiteX8" fmla="*/ 6766419 w 6921763"/>
                <a:gd name="connsiteY8" fmla="*/ 24329 h 1371991"/>
                <a:gd name="connsiteX9" fmla="*/ 6896559 w 6921763"/>
                <a:gd name="connsiteY9" fmla="*/ 340207 h 1371991"/>
                <a:gd name="connsiteX10" fmla="*/ 6896559 w 6921763"/>
                <a:gd name="connsiteY10" fmla="*/ 1089347 h 1371991"/>
                <a:gd name="connsiteX11" fmla="*/ 6866432 w 6921763"/>
                <a:gd name="connsiteY11" fmla="*/ 1362362 h 1371991"/>
                <a:gd name="connsiteX12" fmla="*/ 5433726 w 6921763"/>
                <a:gd name="connsiteY12" fmla="*/ 1283069 h 1371991"/>
                <a:gd name="connsiteX13" fmla="*/ 4505038 w 6921763"/>
                <a:gd name="connsiteY13" fmla="*/ 1354506 h 1371991"/>
                <a:gd name="connsiteX14" fmla="*/ 3319176 w 6921763"/>
                <a:gd name="connsiteY14" fmla="*/ 1239110 h 1371991"/>
                <a:gd name="connsiteX15" fmla="*/ 2761964 w 6921763"/>
                <a:gd name="connsiteY15" fmla="*/ 1324835 h 1371991"/>
                <a:gd name="connsiteX16" fmla="*/ 2347626 w 6921763"/>
                <a:gd name="connsiteY16" fmla="*/ 1253399 h 1371991"/>
                <a:gd name="connsiteX17" fmla="*/ 1504664 w 6921763"/>
                <a:gd name="connsiteY17" fmla="*/ 1296261 h 1371991"/>
                <a:gd name="connsiteX18" fmla="*/ 918876 w 6921763"/>
                <a:gd name="connsiteY18" fmla="*/ 1224824 h 1371991"/>
                <a:gd name="connsiteX19" fmla="*/ 187290 w 6921763"/>
                <a:gd name="connsiteY19" fmla="*/ 1276637 h 1371991"/>
                <a:gd name="connsiteX20" fmla="*/ 0 w 6921763"/>
                <a:gd name="connsiteY20" fmla="*/ 1089347 h 1371991"/>
                <a:gd name="connsiteX21" fmla="*/ 0 w 6921763"/>
                <a:gd name="connsiteY21" fmla="*/ 340207 h 1371991"/>
                <a:gd name="connsiteX0" fmla="*/ 0 w 6962879"/>
                <a:gd name="connsiteY0" fmla="*/ 340207 h 1371991"/>
                <a:gd name="connsiteX1" fmla="*/ 187290 w 6962879"/>
                <a:gd name="connsiteY1" fmla="*/ 152917 h 1371991"/>
                <a:gd name="connsiteX2" fmla="*/ 1790414 w 6962879"/>
                <a:gd name="connsiteY2" fmla="*/ 153261 h 1371991"/>
                <a:gd name="connsiteX3" fmla="*/ 2747676 w 6962879"/>
                <a:gd name="connsiteY3" fmla="*/ 81824 h 1371991"/>
                <a:gd name="connsiteX4" fmla="*/ 3676364 w 6962879"/>
                <a:gd name="connsiteY4" fmla="*/ 124686 h 1371991"/>
                <a:gd name="connsiteX5" fmla="*/ 4319301 w 6962879"/>
                <a:gd name="connsiteY5" fmla="*/ 53249 h 1371991"/>
                <a:gd name="connsiteX6" fmla="*/ 5076539 w 6962879"/>
                <a:gd name="connsiteY6" fmla="*/ 124686 h 1371991"/>
                <a:gd name="connsiteX7" fmla="*/ 5919501 w 6962879"/>
                <a:gd name="connsiteY7" fmla="*/ 24674 h 1371991"/>
                <a:gd name="connsiteX8" fmla="*/ 6766419 w 6962879"/>
                <a:gd name="connsiteY8" fmla="*/ 24329 h 1371991"/>
                <a:gd name="connsiteX9" fmla="*/ 6896559 w 6962879"/>
                <a:gd name="connsiteY9" fmla="*/ 340207 h 1371991"/>
                <a:gd name="connsiteX10" fmla="*/ 6962488 w 6962879"/>
                <a:gd name="connsiteY10" fmla="*/ 825869 h 1371991"/>
                <a:gd name="connsiteX11" fmla="*/ 6896559 w 6962879"/>
                <a:gd name="connsiteY11" fmla="*/ 1089347 h 1371991"/>
                <a:gd name="connsiteX12" fmla="*/ 6866432 w 6962879"/>
                <a:gd name="connsiteY12" fmla="*/ 1362362 h 1371991"/>
                <a:gd name="connsiteX13" fmla="*/ 5433726 w 6962879"/>
                <a:gd name="connsiteY13" fmla="*/ 1283069 h 1371991"/>
                <a:gd name="connsiteX14" fmla="*/ 4505038 w 6962879"/>
                <a:gd name="connsiteY14" fmla="*/ 1354506 h 1371991"/>
                <a:gd name="connsiteX15" fmla="*/ 3319176 w 6962879"/>
                <a:gd name="connsiteY15" fmla="*/ 1239110 h 1371991"/>
                <a:gd name="connsiteX16" fmla="*/ 2761964 w 6962879"/>
                <a:gd name="connsiteY16" fmla="*/ 1324835 h 1371991"/>
                <a:gd name="connsiteX17" fmla="*/ 2347626 w 6962879"/>
                <a:gd name="connsiteY17" fmla="*/ 1253399 h 1371991"/>
                <a:gd name="connsiteX18" fmla="*/ 1504664 w 6962879"/>
                <a:gd name="connsiteY18" fmla="*/ 1296261 h 1371991"/>
                <a:gd name="connsiteX19" fmla="*/ 918876 w 6962879"/>
                <a:gd name="connsiteY19" fmla="*/ 1224824 h 1371991"/>
                <a:gd name="connsiteX20" fmla="*/ 187290 w 6962879"/>
                <a:gd name="connsiteY20" fmla="*/ 1276637 h 1371991"/>
                <a:gd name="connsiteX21" fmla="*/ 0 w 6962879"/>
                <a:gd name="connsiteY21" fmla="*/ 1089347 h 1371991"/>
                <a:gd name="connsiteX22" fmla="*/ 0 w 6962879"/>
                <a:gd name="connsiteY22" fmla="*/ 340207 h 1371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962879" h="1371991">
                  <a:moveTo>
                    <a:pt x="0" y="340207"/>
                  </a:moveTo>
                  <a:cubicBezTo>
                    <a:pt x="0" y="236770"/>
                    <a:pt x="83853" y="152917"/>
                    <a:pt x="187290" y="152917"/>
                  </a:cubicBezTo>
                  <a:cubicBezTo>
                    <a:pt x="485692" y="119378"/>
                    <a:pt x="1208902" y="157966"/>
                    <a:pt x="1790414" y="153261"/>
                  </a:cubicBezTo>
                  <a:cubicBezTo>
                    <a:pt x="2109501" y="143736"/>
                    <a:pt x="2428589" y="91349"/>
                    <a:pt x="2747676" y="81824"/>
                  </a:cubicBezTo>
                  <a:lnTo>
                    <a:pt x="3676364" y="124686"/>
                  </a:lnTo>
                  <a:cubicBezTo>
                    <a:pt x="3928776" y="127067"/>
                    <a:pt x="3804292" y="69975"/>
                    <a:pt x="4319301" y="53249"/>
                  </a:cubicBezTo>
                  <a:cubicBezTo>
                    <a:pt x="4545520" y="36580"/>
                    <a:pt x="4668686" y="129506"/>
                    <a:pt x="5076539" y="124686"/>
                  </a:cubicBezTo>
                  <a:cubicBezTo>
                    <a:pt x="5343239" y="127067"/>
                    <a:pt x="5637854" y="41400"/>
                    <a:pt x="5919501" y="24674"/>
                  </a:cubicBezTo>
                  <a:cubicBezTo>
                    <a:pt x="6201148" y="7948"/>
                    <a:pt x="6603576" y="-21116"/>
                    <a:pt x="6766419" y="24329"/>
                  </a:cubicBezTo>
                  <a:cubicBezTo>
                    <a:pt x="6869856" y="24329"/>
                    <a:pt x="6896559" y="236770"/>
                    <a:pt x="6896559" y="340207"/>
                  </a:cubicBezTo>
                  <a:cubicBezTo>
                    <a:pt x="6889960" y="502094"/>
                    <a:pt x="6969087" y="663982"/>
                    <a:pt x="6962488" y="825869"/>
                  </a:cubicBezTo>
                  <a:lnTo>
                    <a:pt x="6896559" y="1089347"/>
                  </a:lnTo>
                  <a:cubicBezTo>
                    <a:pt x="6896559" y="1192784"/>
                    <a:pt x="6969869" y="1362362"/>
                    <a:pt x="6866432" y="1362362"/>
                  </a:cubicBezTo>
                  <a:cubicBezTo>
                    <a:pt x="6613102" y="1406555"/>
                    <a:pt x="5827292" y="1284378"/>
                    <a:pt x="5433726" y="1283069"/>
                  </a:cubicBezTo>
                  <a:cubicBezTo>
                    <a:pt x="5040160" y="1281760"/>
                    <a:pt x="4847938" y="1373739"/>
                    <a:pt x="4505038" y="1354506"/>
                  </a:cubicBezTo>
                  <a:cubicBezTo>
                    <a:pt x="4162138" y="1335273"/>
                    <a:pt x="3604926" y="1225005"/>
                    <a:pt x="3319176" y="1239110"/>
                  </a:cubicBezTo>
                  <a:cubicBezTo>
                    <a:pt x="3033426" y="1253215"/>
                    <a:pt x="2902458" y="1336741"/>
                    <a:pt x="2761964" y="1324835"/>
                  </a:cubicBezTo>
                  <a:cubicBezTo>
                    <a:pt x="2621470" y="1312929"/>
                    <a:pt x="2557176" y="1243874"/>
                    <a:pt x="2347626" y="1253399"/>
                  </a:cubicBezTo>
                  <a:cubicBezTo>
                    <a:pt x="2138076" y="1262924"/>
                    <a:pt x="1718976" y="1310548"/>
                    <a:pt x="1504664" y="1296261"/>
                  </a:cubicBezTo>
                  <a:cubicBezTo>
                    <a:pt x="1290352" y="1281974"/>
                    <a:pt x="1136057" y="1216189"/>
                    <a:pt x="918876" y="1224824"/>
                  </a:cubicBezTo>
                  <a:lnTo>
                    <a:pt x="187290" y="1276637"/>
                  </a:lnTo>
                  <a:cubicBezTo>
                    <a:pt x="83853" y="1276637"/>
                    <a:pt x="0" y="1192784"/>
                    <a:pt x="0" y="1089347"/>
                  </a:cubicBezTo>
                  <a:lnTo>
                    <a:pt x="0" y="340207"/>
                  </a:lnTo>
                  <a:close/>
                </a:path>
              </a:pathLst>
            </a:custGeom>
            <a:solidFill>
              <a:schemeClr val="bg1">
                <a:alpha val="71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9594" b="42874" l="18083" r="3199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52" t="28125" r="67423" b="57083"/>
            <a:stretch/>
          </p:blipFill>
          <p:spPr>
            <a:xfrm>
              <a:off x="1660889" y="1928582"/>
              <a:ext cx="2253886" cy="1905069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5297862" y="2412430"/>
              <a:ext cx="213455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400</a:t>
              </a:r>
            </a:p>
          </p:txBody>
        </p:sp>
      </p:grpSp>
      <p:grpSp>
        <p:nvGrpSpPr>
          <p:cNvPr id="10" name="B"/>
          <p:cNvGrpSpPr/>
          <p:nvPr/>
        </p:nvGrpSpPr>
        <p:grpSpPr>
          <a:xfrm>
            <a:off x="2245117" y="3024599"/>
            <a:ext cx="8007680" cy="2806925"/>
            <a:chOff x="1908233" y="3063528"/>
            <a:chExt cx="8007680" cy="2806925"/>
          </a:xfrm>
        </p:grpSpPr>
        <p:sp>
          <p:nvSpPr>
            <p:cNvPr id="11" name="Rounded Rectangle 1"/>
            <p:cNvSpPr/>
            <p:nvPr/>
          </p:nvSpPr>
          <p:spPr>
            <a:xfrm>
              <a:off x="2953034" y="3765888"/>
              <a:ext cx="6962879" cy="1371991"/>
            </a:xfrm>
            <a:custGeom>
              <a:avLst/>
              <a:gdLst>
                <a:gd name="connsiteX0" fmla="*/ 0 w 6896559"/>
                <a:gd name="connsiteY0" fmla="*/ 187290 h 1123720"/>
                <a:gd name="connsiteX1" fmla="*/ 187290 w 6896559"/>
                <a:gd name="connsiteY1" fmla="*/ 0 h 1123720"/>
                <a:gd name="connsiteX2" fmla="*/ 6709269 w 6896559"/>
                <a:gd name="connsiteY2" fmla="*/ 0 h 1123720"/>
                <a:gd name="connsiteX3" fmla="*/ 6896559 w 6896559"/>
                <a:gd name="connsiteY3" fmla="*/ 187290 h 1123720"/>
                <a:gd name="connsiteX4" fmla="*/ 6896559 w 6896559"/>
                <a:gd name="connsiteY4" fmla="*/ 936430 h 1123720"/>
                <a:gd name="connsiteX5" fmla="*/ 6709269 w 6896559"/>
                <a:gd name="connsiteY5" fmla="*/ 1123720 h 1123720"/>
                <a:gd name="connsiteX6" fmla="*/ 187290 w 6896559"/>
                <a:gd name="connsiteY6" fmla="*/ 1123720 h 1123720"/>
                <a:gd name="connsiteX7" fmla="*/ 0 w 6896559"/>
                <a:gd name="connsiteY7" fmla="*/ 936430 h 1123720"/>
                <a:gd name="connsiteX8" fmla="*/ 0 w 6896559"/>
                <a:gd name="connsiteY8" fmla="*/ 187290 h 1123720"/>
                <a:gd name="connsiteX0" fmla="*/ 0 w 6896559"/>
                <a:gd name="connsiteY0" fmla="*/ 315878 h 1252308"/>
                <a:gd name="connsiteX1" fmla="*/ 187290 w 6896559"/>
                <a:gd name="connsiteY1" fmla="*/ 128588 h 1252308"/>
                <a:gd name="connsiteX2" fmla="*/ 6766419 w 6896559"/>
                <a:gd name="connsiteY2" fmla="*/ 0 h 1252308"/>
                <a:gd name="connsiteX3" fmla="*/ 6896559 w 6896559"/>
                <a:gd name="connsiteY3" fmla="*/ 315878 h 1252308"/>
                <a:gd name="connsiteX4" fmla="*/ 6896559 w 6896559"/>
                <a:gd name="connsiteY4" fmla="*/ 1065018 h 1252308"/>
                <a:gd name="connsiteX5" fmla="*/ 6709269 w 6896559"/>
                <a:gd name="connsiteY5" fmla="*/ 1252308 h 1252308"/>
                <a:gd name="connsiteX6" fmla="*/ 187290 w 6896559"/>
                <a:gd name="connsiteY6" fmla="*/ 1252308 h 1252308"/>
                <a:gd name="connsiteX7" fmla="*/ 0 w 6896559"/>
                <a:gd name="connsiteY7" fmla="*/ 1065018 h 1252308"/>
                <a:gd name="connsiteX8" fmla="*/ 0 w 6896559"/>
                <a:gd name="connsiteY8" fmla="*/ 315878 h 1252308"/>
                <a:gd name="connsiteX0" fmla="*/ 0 w 6921763"/>
                <a:gd name="connsiteY0" fmla="*/ 315878 h 1338033"/>
                <a:gd name="connsiteX1" fmla="*/ 187290 w 6921763"/>
                <a:gd name="connsiteY1" fmla="*/ 128588 h 1338033"/>
                <a:gd name="connsiteX2" fmla="*/ 6766419 w 6921763"/>
                <a:gd name="connsiteY2" fmla="*/ 0 h 1338033"/>
                <a:gd name="connsiteX3" fmla="*/ 6896559 w 6921763"/>
                <a:gd name="connsiteY3" fmla="*/ 315878 h 1338033"/>
                <a:gd name="connsiteX4" fmla="*/ 6896559 w 6921763"/>
                <a:gd name="connsiteY4" fmla="*/ 1065018 h 1338033"/>
                <a:gd name="connsiteX5" fmla="*/ 6866432 w 6921763"/>
                <a:gd name="connsiteY5" fmla="*/ 1338033 h 1338033"/>
                <a:gd name="connsiteX6" fmla="*/ 187290 w 6921763"/>
                <a:gd name="connsiteY6" fmla="*/ 1252308 h 1338033"/>
                <a:gd name="connsiteX7" fmla="*/ 0 w 6921763"/>
                <a:gd name="connsiteY7" fmla="*/ 1065018 h 1338033"/>
                <a:gd name="connsiteX8" fmla="*/ 0 w 6921763"/>
                <a:gd name="connsiteY8" fmla="*/ 315878 h 1338033"/>
                <a:gd name="connsiteX0" fmla="*/ 0 w 6921763"/>
                <a:gd name="connsiteY0" fmla="*/ 326577 h 1348732"/>
                <a:gd name="connsiteX1" fmla="*/ 187290 w 6921763"/>
                <a:gd name="connsiteY1" fmla="*/ 139287 h 1348732"/>
                <a:gd name="connsiteX2" fmla="*/ 3676364 w 6921763"/>
                <a:gd name="connsiteY2" fmla="*/ 111056 h 1348732"/>
                <a:gd name="connsiteX3" fmla="*/ 6766419 w 6921763"/>
                <a:gd name="connsiteY3" fmla="*/ 10699 h 1348732"/>
                <a:gd name="connsiteX4" fmla="*/ 6896559 w 6921763"/>
                <a:gd name="connsiteY4" fmla="*/ 326577 h 1348732"/>
                <a:gd name="connsiteX5" fmla="*/ 6896559 w 6921763"/>
                <a:gd name="connsiteY5" fmla="*/ 1075717 h 1348732"/>
                <a:gd name="connsiteX6" fmla="*/ 6866432 w 6921763"/>
                <a:gd name="connsiteY6" fmla="*/ 1348732 h 1348732"/>
                <a:gd name="connsiteX7" fmla="*/ 187290 w 6921763"/>
                <a:gd name="connsiteY7" fmla="*/ 1263007 h 1348732"/>
                <a:gd name="connsiteX8" fmla="*/ 0 w 6921763"/>
                <a:gd name="connsiteY8" fmla="*/ 1075717 h 1348732"/>
                <a:gd name="connsiteX9" fmla="*/ 0 w 6921763"/>
                <a:gd name="connsiteY9" fmla="*/ 326577 h 1348732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76126 w 6921763"/>
                <a:gd name="connsiteY2" fmla="*/ 53765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2747676 w 6921763"/>
                <a:gd name="connsiteY3" fmla="*/ 68053 h 1348591"/>
                <a:gd name="connsiteX4" fmla="*/ 3676364 w 6921763"/>
                <a:gd name="connsiteY4" fmla="*/ 110915 h 1348591"/>
                <a:gd name="connsiteX5" fmla="*/ 6766419 w 6921763"/>
                <a:gd name="connsiteY5" fmla="*/ 10558 h 1348591"/>
                <a:gd name="connsiteX6" fmla="*/ 6896559 w 6921763"/>
                <a:gd name="connsiteY6" fmla="*/ 326436 h 1348591"/>
                <a:gd name="connsiteX7" fmla="*/ 6896559 w 6921763"/>
                <a:gd name="connsiteY7" fmla="*/ 1075576 h 1348591"/>
                <a:gd name="connsiteX8" fmla="*/ 6866432 w 6921763"/>
                <a:gd name="connsiteY8" fmla="*/ 1348591 h 1348591"/>
                <a:gd name="connsiteX9" fmla="*/ 187290 w 6921763"/>
                <a:gd name="connsiteY9" fmla="*/ 1262866 h 1348591"/>
                <a:gd name="connsiteX10" fmla="*/ 0 w 6921763"/>
                <a:gd name="connsiteY10" fmla="*/ 1075576 h 1348591"/>
                <a:gd name="connsiteX11" fmla="*/ 0 w 6921763"/>
                <a:gd name="connsiteY11" fmla="*/ 326436 h 1348591"/>
                <a:gd name="connsiteX0" fmla="*/ 0 w 6921763"/>
                <a:gd name="connsiteY0" fmla="*/ 330924 h 1353079"/>
                <a:gd name="connsiteX1" fmla="*/ 187290 w 6921763"/>
                <a:gd name="connsiteY1" fmla="*/ 143634 h 1353079"/>
                <a:gd name="connsiteX2" fmla="*/ 1790414 w 6921763"/>
                <a:gd name="connsiteY2" fmla="*/ 143978 h 1353079"/>
                <a:gd name="connsiteX3" fmla="*/ 2747676 w 6921763"/>
                <a:gd name="connsiteY3" fmla="*/ 72541 h 1353079"/>
                <a:gd name="connsiteX4" fmla="*/ 3676364 w 6921763"/>
                <a:gd name="connsiteY4" fmla="*/ 115403 h 1353079"/>
                <a:gd name="connsiteX5" fmla="*/ 4319301 w 6921763"/>
                <a:gd name="connsiteY5" fmla="*/ 43966 h 1353079"/>
                <a:gd name="connsiteX6" fmla="*/ 6766419 w 6921763"/>
                <a:gd name="connsiteY6" fmla="*/ 15046 h 1353079"/>
                <a:gd name="connsiteX7" fmla="*/ 6896559 w 6921763"/>
                <a:gd name="connsiteY7" fmla="*/ 330924 h 1353079"/>
                <a:gd name="connsiteX8" fmla="*/ 6896559 w 6921763"/>
                <a:gd name="connsiteY8" fmla="*/ 1080064 h 1353079"/>
                <a:gd name="connsiteX9" fmla="*/ 6866432 w 6921763"/>
                <a:gd name="connsiteY9" fmla="*/ 1353079 h 1353079"/>
                <a:gd name="connsiteX10" fmla="*/ 187290 w 6921763"/>
                <a:gd name="connsiteY10" fmla="*/ 1267354 h 1353079"/>
                <a:gd name="connsiteX11" fmla="*/ 0 w 6921763"/>
                <a:gd name="connsiteY11" fmla="*/ 1080064 h 1353079"/>
                <a:gd name="connsiteX12" fmla="*/ 0 w 6921763"/>
                <a:gd name="connsiteY12" fmla="*/ 330924 h 1353079"/>
                <a:gd name="connsiteX0" fmla="*/ 0 w 6921763"/>
                <a:gd name="connsiteY0" fmla="*/ 327156 h 1349311"/>
                <a:gd name="connsiteX1" fmla="*/ 187290 w 6921763"/>
                <a:gd name="connsiteY1" fmla="*/ 139866 h 1349311"/>
                <a:gd name="connsiteX2" fmla="*/ 1790414 w 6921763"/>
                <a:gd name="connsiteY2" fmla="*/ 140210 h 1349311"/>
                <a:gd name="connsiteX3" fmla="*/ 2747676 w 6921763"/>
                <a:gd name="connsiteY3" fmla="*/ 68773 h 1349311"/>
                <a:gd name="connsiteX4" fmla="*/ 3676364 w 6921763"/>
                <a:gd name="connsiteY4" fmla="*/ 111635 h 1349311"/>
                <a:gd name="connsiteX5" fmla="*/ 4319301 w 6921763"/>
                <a:gd name="connsiteY5" fmla="*/ 40198 h 1349311"/>
                <a:gd name="connsiteX6" fmla="*/ 5076539 w 6921763"/>
                <a:gd name="connsiteY6" fmla="*/ 111635 h 1349311"/>
                <a:gd name="connsiteX7" fmla="*/ 6766419 w 6921763"/>
                <a:gd name="connsiteY7" fmla="*/ 11278 h 1349311"/>
                <a:gd name="connsiteX8" fmla="*/ 6896559 w 6921763"/>
                <a:gd name="connsiteY8" fmla="*/ 327156 h 1349311"/>
                <a:gd name="connsiteX9" fmla="*/ 6896559 w 6921763"/>
                <a:gd name="connsiteY9" fmla="*/ 1076296 h 1349311"/>
                <a:gd name="connsiteX10" fmla="*/ 6866432 w 6921763"/>
                <a:gd name="connsiteY10" fmla="*/ 1349311 h 1349311"/>
                <a:gd name="connsiteX11" fmla="*/ 187290 w 6921763"/>
                <a:gd name="connsiteY11" fmla="*/ 1263586 h 1349311"/>
                <a:gd name="connsiteX12" fmla="*/ 0 w 6921763"/>
                <a:gd name="connsiteY12" fmla="*/ 1076296 h 1349311"/>
                <a:gd name="connsiteX13" fmla="*/ 0 w 6921763"/>
                <a:gd name="connsiteY13" fmla="*/ 327156 h 1349311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187290 w 6921763"/>
                <a:gd name="connsiteY12" fmla="*/ 1276637 h 1362362"/>
                <a:gd name="connsiteX13" fmla="*/ 0 w 6921763"/>
                <a:gd name="connsiteY13" fmla="*/ 1089347 h 1362362"/>
                <a:gd name="connsiteX14" fmla="*/ 0 w 6921763"/>
                <a:gd name="connsiteY14" fmla="*/ 340207 h 1362362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918876 w 6921763"/>
                <a:gd name="connsiteY12" fmla="*/ 1224824 h 1362362"/>
                <a:gd name="connsiteX13" fmla="*/ 187290 w 6921763"/>
                <a:gd name="connsiteY13" fmla="*/ 1276637 h 1362362"/>
                <a:gd name="connsiteX14" fmla="*/ 0 w 6921763"/>
                <a:gd name="connsiteY14" fmla="*/ 1089347 h 1362362"/>
                <a:gd name="connsiteX15" fmla="*/ 0 w 6921763"/>
                <a:gd name="connsiteY15" fmla="*/ 340207 h 1362362"/>
                <a:gd name="connsiteX0" fmla="*/ 0 w 6921763"/>
                <a:gd name="connsiteY0" fmla="*/ 340207 h 1367013"/>
                <a:gd name="connsiteX1" fmla="*/ 187290 w 6921763"/>
                <a:gd name="connsiteY1" fmla="*/ 152917 h 1367013"/>
                <a:gd name="connsiteX2" fmla="*/ 1790414 w 6921763"/>
                <a:gd name="connsiteY2" fmla="*/ 153261 h 1367013"/>
                <a:gd name="connsiteX3" fmla="*/ 2747676 w 6921763"/>
                <a:gd name="connsiteY3" fmla="*/ 81824 h 1367013"/>
                <a:gd name="connsiteX4" fmla="*/ 3676364 w 6921763"/>
                <a:gd name="connsiteY4" fmla="*/ 124686 h 1367013"/>
                <a:gd name="connsiteX5" fmla="*/ 4319301 w 6921763"/>
                <a:gd name="connsiteY5" fmla="*/ 53249 h 1367013"/>
                <a:gd name="connsiteX6" fmla="*/ 5076539 w 6921763"/>
                <a:gd name="connsiteY6" fmla="*/ 124686 h 1367013"/>
                <a:gd name="connsiteX7" fmla="*/ 5919501 w 6921763"/>
                <a:gd name="connsiteY7" fmla="*/ 24674 h 1367013"/>
                <a:gd name="connsiteX8" fmla="*/ 6766419 w 6921763"/>
                <a:gd name="connsiteY8" fmla="*/ 24329 h 1367013"/>
                <a:gd name="connsiteX9" fmla="*/ 6896559 w 6921763"/>
                <a:gd name="connsiteY9" fmla="*/ 340207 h 1367013"/>
                <a:gd name="connsiteX10" fmla="*/ 6896559 w 6921763"/>
                <a:gd name="connsiteY10" fmla="*/ 1089347 h 1367013"/>
                <a:gd name="connsiteX11" fmla="*/ 6866432 w 6921763"/>
                <a:gd name="connsiteY11" fmla="*/ 1362362 h 1367013"/>
                <a:gd name="connsiteX12" fmla="*/ 1504664 w 6921763"/>
                <a:gd name="connsiteY12" fmla="*/ 1296261 h 1367013"/>
                <a:gd name="connsiteX13" fmla="*/ 918876 w 6921763"/>
                <a:gd name="connsiteY13" fmla="*/ 1224824 h 1367013"/>
                <a:gd name="connsiteX14" fmla="*/ 187290 w 6921763"/>
                <a:gd name="connsiteY14" fmla="*/ 1276637 h 1367013"/>
                <a:gd name="connsiteX15" fmla="*/ 0 w 6921763"/>
                <a:gd name="connsiteY15" fmla="*/ 1089347 h 1367013"/>
                <a:gd name="connsiteX16" fmla="*/ 0 w 6921763"/>
                <a:gd name="connsiteY16" fmla="*/ 340207 h 1367013"/>
                <a:gd name="connsiteX0" fmla="*/ 0 w 6921763"/>
                <a:gd name="connsiteY0" fmla="*/ 340207 h 1368728"/>
                <a:gd name="connsiteX1" fmla="*/ 187290 w 6921763"/>
                <a:gd name="connsiteY1" fmla="*/ 152917 h 1368728"/>
                <a:gd name="connsiteX2" fmla="*/ 1790414 w 6921763"/>
                <a:gd name="connsiteY2" fmla="*/ 153261 h 1368728"/>
                <a:gd name="connsiteX3" fmla="*/ 2747676 w 6921763"/>
                <a:gd name="connsiteY3" fmla="*/ 81824 h 1368728"/>
                <a:gd name="connsiteX4" fmla="*/ 3676364 w 6921763"/>
                <a:gd name="connsiteY4" fmla="*/ 124686 h 1368728"/>
                <a:gd name="connsiteX5" fmla="*/ 4319301 w 6921763"/>
                <a:gd name="connsiteY5" fmla="*/ 53249 h 1368728"/>
                <a:gd name="connsiteX6" fmla="*/ 5076539 w 6921763"/>
                <a:gd name="connsiteY6" fmla="*/ 124686 h 1368728"/>
                <a:gd name="connsiteX7" fmla="*/ 5919501 w 6921763"/>
                <a:gd name="connsiteY7" fmla="*/ 24674 h 1368728"/>
                <a:gd name="connsiteX8" fmla="*/ 6766419 w 6921763"/>
                <a:gd name="connsiteY8" fmla="*/ 24329 h 1368728"/>
                <a:gd name="connsiteX9" fmla="*/ 6896559 w 6921763"/>
                <a:gd name="connsiteY9" fmla="*/ 340207 h 1368728"/>
                <a:gd name="connsiteX10" fmla="*/ 6896559 w 6921763"/>
                <a:gd name="connsiteY10" fmla="*/ 1089347 h 1368728"/>
                <a:gd name="connsiteX11" fmla="*/ 6866432 w 6921763"/>
                <a:gd name="connsiteY11" fmla="*/ 1362362 h 1368728"/>
                <a:gd name="connsiteX12" fmla="*/ 2347626 w 6921763"/>
                <a:gd name="connsiteY12" fmla="*/ 1253399 h 1368728"/>
                <a:gd name="connsiteX13" fmla="*/ 1504664 w 6921763"/>
                <a:gd name="connsiteY13" fmla="*/ 1296261 h 1368728"/>
                <a:gd name="connsiteX14" fmla="*/ 918876 w 6921763"/>
                <a:gd name="connsiteY14" fmla="*/ 1224824 h 1368728"/>
                <a:gd name="connsiteX15" fmla="*/ 187290 w 6921763"/>
                <a:gd name="connsiteY15" fmla="*/ 1276637 h 1368728"/>
                <a:gd name="connsiteX16" fmla="*/ 0 w 6921763"/>
                <a:gd name="connsiteY16" fmla="*/ 1089347 h 1368728"/>
                <a:gd name="connsiteX17" fmla="*/ 0 w 6921763"/>
                <a:gd name="connsiteY17" fmla="*/ 340207 h 1368728"/>
                <a:gd name="connsiteX0" fmla="*/ 0 w 6921763"/>
                <a:gd name="connsiteY0" fmla="*/ 340207 h 1369804"/>
                <a:gd name="connsiteX1" fmla="*/ 187290 w 6921763"/>
                <a:gd name="connsiteY1" fmla="*/ 152917 h 1369804"/>
                <a:gd name="connsiteX2" fmla="*/ 1790414 w 6921763"/>
                <a:gd name="connsiteY2" fmla="*/ 153261 h 1369804"/>
                <a:gd name="connsiteX3" fmla="*/ 2747676 w 6921763"/>
                <a:gd name="connsiteY3" fmla="*/ 81824 h 1369804"/>
                <a:gd name="connsiteX4" fmla="*/ 3676364 w 6921763"/>
                <a:gd name="connsiteY4" fmla="*/ 124686 h 1369804"/>
                <a:gd name="connsiteX5" fmla="*/ 4319301 w 6921763"/>
                <a:gd name="connsiteY5" fmla="*/ 53249 h 1369804"/>
                <a:gd name="connsiteX6" fmla="*/ 5076539 w 6921763"/>
                <a:gd name="connsiteY6" fmla="*/ 124686 h 1369804"/>
                <a:gd name="connsiteX7" fmla="*/ 5919501 w 6921763"/>
                <a:gd name="connsiteY7" fmla="*/ 24674 h 1369804"/>
                <a:gd name="connsiteX8" fmla="*/ 6766419 w 6921763"/>
                <a:gd name="connsiteY8" fmla="*/ 24329 h 1369804"/>
                <a:gd name="connsiteX9" fmla="*/ 6896559 w 6921763"/>
                <a:gd name="connsiteY9" fmla="*/ 340207 h 1369804"/>
                <a:gd name="connsiteX10" fmla="*/ 6896559 w 6921763"/>
                <a:gd name="connsiteY10" fmla="*/ 1089347 h 1369804"/>
                <a:gd name="connsiteX11" fmla="*/ 6866432 w 6921763"/>
                <a:gd name="connsiteY11" fmla="*/ 1362362 h 1369804"/>
                <a:gd name="connsiteX12" fmla="*/ 2761964 w 6921763"/>
                <a:gd name="connsiteY12" fmla="*/ 1324835 h 1369804"/>
                <a:gd name="connsiteX13" fmla="*/ 2347626 w 6921763"/>
                <a:gd name="connsiteY13" fmla="*/ 1253399 h 1369804"/>
                <a:gd name="connsiteX14" fmla="*/ 1504664 w 6921763"/>
                <a:gd name="connsiteY14" fmla="*/ 1296261 h 1369804"/>
                <a:gd name="connsiteX15" fmla="*/ 918876 w 6921763"/>
                <a:gd name="connsiteY15" fmla="*/ 1224824 h 1369804"/>
                <a:gd name="connsiteX16" fmla="*/ 187290 w 6921763"/>
                <a:gd name="connsiteY16" fmla="*/ 1276637 h 1369804"/>
                <a:gd name="connsiteX17" fmla="*/ 0 w 6921763"/>
                <a:gd name="connsiteY17" fmla="*/ 1089347 h 1369804"/>
                <a:gd name="connsiteX18" fmla="*/ 0 w 6921763"/>
                <a:gd name="connsiteY18" fmla="*/ 340207 h 1369804"/>
                <a:gd name="connsiteX0" fmla="*/ 0 w 6921763"/>
                <a:gd name="connsiteY0" fmla="*/ 340207 h 1368678"/>
                <a:gd name="connsiteX1" fmla="*/ 187290 w 6921763"/>
                <a:gd name="connsiteY1" fmla="*/ 152917 h 1368678"/>
                <a:gd name="connsiteX2" fmla="*/ 1790414 w 6921763"/>
                <a:gd name="connsiteY2" fmla="*/ 153261 h 1368678"/>
                <a:gd name="connsiteX3" fmla="*/ 2747676 w 6921763"/>
                <a:gd name="connsiteY3" fmla="*/ 81824 h 1368678"/>
                <a:gd name="connsiteX4" fmla="*/ 3676364 w 6921763"/>
                <a:gd name="connsiteY4" fmla="*/ 124686 h 1368678"/>
                <a:gd name="connsiteX5" fmla="*/ 4319301 w 6921763"/>
                <a:gd name="connsiteY5" fmla="*/ 53249 h 1368678"/>
                <a:gd name="connsiteX6" fmla="*/ 5076539 w 6921763"/>
                <a:gd name="connsiteY6" fmla="*/ 124686 h 1368678"/>
                <a:gd name="connsiteX7" fmla="*/ 5919501 w 6921763"/>
                <a:gd name="connsiteY7" fmla="*/ 24674 h 1368678"/>
                <a:gd name="connsiteX8" fmla="*/ 6766419 w 6921763"/>
                <a:gd name="connsiteY8" fmla="*/ 24329 h 1368678"/>
                <a:gd name="connsiteX9" fmla="*/ 6896559 w 6921763"/>
                <a:gd name="connsiteY9" fmla="*/ 340207 h 1368678"/>
                <a:gd name="connsiteX10" fmla="*/ 6896559 w 6921763"/>
                <a:gd name="connsiteY10" fmla="*/ 1089347 h 1368678"/>
                <a:gd name="connsiteX11" fmla="*/ 6866432 w 6921763"/>
                <a:gd name="connsiteY11" fmla="*/ 1362362 h 1368678"/>
                <a:gd name="connsiteX12" fmla="*/ 3319176 w 6921763"/>
                <a:gd name="connsiteY12" fmla="*/ 1239110 h 1368678"/>
                <a:gd name="connsiteX13" fmla="*/ 2761964 w 6921763"/>
                <a:gd name="connsiteY13" fmla="*/ 1324835 h 1368678"/>
                <a:gd name="connsiteX14" fmla="*/ 2347626 w 6921763"/>
                <a:gd name="connsiteY14" fmla="*/ 1253399 h 1368678"/>
                <a:gd name="connsiteX15" fmla="*/ 1504664 w 6921763"/>
                <a:gd name="connsiteY15" fmla="*/ 1296261 h 1368678"/>
                <a:gd name="connsiteX16" fmla="*/ 918876 w 6921763"/>
                <a:gd name="connsiteY16" fmla="*/ 1224824 h 1368678"/>
                <a:gd name="connsiteX17" fmla="*/ 187290 w 6921763"/>
                <a:gd name="connsiteY17" fmla="*/ 1276637 h 1368678"/>
                <a:gd name="connsiteX18" fmla="*/ 0 w 6921763"/>
                <a:gd name="connsiteY18" fmla="*/ 1089347 h 1368678"/>
                <a:gd name="connsiteX19" fmla="*/ 0 w 6921763"/>
                <a:gd name="connsiteY19" fmla="*/ 340207 h 1368678"/>
                <a:gd name="connsiteX0" fmla="*/ 0 w 6921763"/>
                <a:gd name="connsiteY0" fmla="*/ 340207 h 1376375"/>
                <a:gd name="connsiteX1" fmla="*/ 187290 w 6921763"/>
                <a:gd name="connsiteY1" fmla="*/ 152917 h 1376375"/>
                <a:gd name="connsiteX2" fmla="*/ 1790414 w 6921763"/>
                <a:gd name="connsiteY2" fmla="*/ 153261 h 1376375"/>
                <a:gd name="connsiteX3" fmla="*/ 2747676 w 6921763"/>
                <a:gd name="connsiteY3" fmla="*/ 81824 h 1376375"/>
                <a:gd name="connsiteX4" fmla="*/ 3676364 w 6921763"/>
                <a:gd name="connsiteY4" fmla="*/ 124686 h 1376375"/>
                <a:gd name="connsiteX5" fmla="*/ 4319301 w 6921763"/>
                <a:gd name="connsiteY5" fmla="*/ 53249 h 1376375"/>
                <a:gd name="connsiteX6" fmla="*/ 5076539 w 6921763"/>
                <a:gd name="connsiteY6" fmla="*/ 124686 h 1376375"/>
                <a:gd name="connsiteX7" fmla="*/ 5919501 w 6921763"/>
                <a:gd name="connsiteY7" fmla="*/ 24674 h 1376375"/>
                <a:gd name="connsiteX8" fmla="*/ 6766419 w 6921763"/>
                <a:gd name="connsiteY8" fmla="*/ 24329 h 1376375"/>
                <a:gd name="connsiteX9" fmla="*/ 6896559 w 6921763"/>
                <a:gd name="connsiteY9" fmla="*/ 340207 h 1376375"/>
                <a:gd name="connsiteX10" fmla="*/ 6896559 w 6921763"/>
                <a:gd name="connsiteY10" fmla="*/ 1089347 h 1376375"/>
                <a:gd name="connsiteX11" fmla="*/ 6866432 w 6921763"/>
                <a:gd name="connsiteY11" fmla="*/ 1362362 h 1376375"/>
                <a:gd name="connsiteX12" fmla="*/ 4505038 w 6921763"/>
                <a:gd name="connsiteY12" fmla="*/ 1354506 h 1376375"/>
                <a:gd name="connsiteX13" fmla="*/ 3319176 w 6921763"/>
                <a:gd name="connsiteY13" fmla="*/ 1239110 h 1376375"/>
                <a:gd name="connsiteX14" fmla="*/ 2761964 w 6921763"/>
                <a:gd name="connsiteY14" fmla="*/ 1324835 h 1376375"/>
                <a:gd name="connsiteX15" fmla="*/ 2347626 w 6921763"/>
                <a:gd name="connsiteY15" fmla="*/ 1253399 h 1376375"/>
                <a:gd name="connsiteX16" fmla="*/ 1504664 w 6921763"/>
                <a:gd name="connsiteY16" fmla="*/ 1296261 h 1376375"/>
                <a:gd name="connsiteX17" fmla="*/ 918876 w 6921763"/>
                <a:gd name="connsiteY17" fmla="*/ 1224824 h 1376375"/>
                <a:gd name="connsiteX18" fmla="*/ 187290 w 6921763"/>
                <a:gd name="connsiteY18" fmla="*/ 1276637 h 1376375"/>
                <a:gd name="connsiteX19" fmla="*/ 0 w 6921763"/>
                <a:gd name="connsiteY19" fmla="*/ 1089347 h 1376375"/>
                <a:gd name="connsiteX20" fmla="*/ 0 w 6921763"/>
                <a:gd name="connsiteY20" fmla="*/ 340207 h 1376375"/>
                <a:gd name="connsiteX0" fmla="*/ 0 w 6921763"/>
                <a:gd name="connsiteY0" fmla="*/ 340207 h 1371991"/>
                <a:gd name="connsiteX1" fmla="*/ 187290 w 6921763"/>
                <a:gd name="connsiteY1" fmla="*/ 152917 h 1371991"/>
                <a:gd name="connsiteX2" fmla="*/ 1790414 w 6921763"/>
                <a:gd name="connsiteY2" fmla="*/ 153261 h 1371991"/>
                <a:gd name="connsiteX3" fmla="*/ 2747676 w 6921763"/>
                <a:gd name="connsiteY3" fmla="*/ 81824 h 1371991"/>
                <a:gd name="connsiteX4" fmla="*/ 3676364 w 6921763"/>
                <a:gd name="connsiteY4" fmla="*/ 124686 h 1371991"/>
                <a:gd name="connsiteX5" fmla="*/ 4319301 w 6921763"/>
                <a:gd name="connsiteY5" fmla="*/ 53249 h 1371991"/>
                <a:gd name="connsiteX6" fmla="*/ 5076539 w 6921763"/>
                <a:gd name="connsiteY6" fmla="*/ 124686 h 1371991"/>
                <a:gd name="connsiteX7" fmla="*/ 5919501 w 6921763"/>
                <a:gd name="connsiteY7" fmla="*/ 24674 h 1371991"/>
                <a:gd name="connsiteX8" fmla="*/ 6766419 w 6921763"/>
                <a:gd name="connsiteY8" fmla="*/ 24329 h 1371991"/>
                <a:gd name="connsiteX9" fmla="*/ 6896559 w 6921763"/>
                <a:gd name="connsiteY9" fmla="*/ 340207 h 1371991"/>
                <a:gd name="connsiteX10" fmla="*/ 6896559 w 6921763"/>
                <a:gd name="connsiteY10" fmla="*/ 1089347 h 1371991"/>
                <a:gd name="connsiteX11" fmla="*/ 6866432 w 6921763"/>
                <a:gd name="connsiteY11" fmla="*/ 1362362 h 1371991"/>
                <a:gd name="connsiteX12" fmla="*/ 5433726 w 6921763"/>
                <a:gd name="connsiteY12" fmla="*/ 1283069 h 1371991"/>
                <a:gd name="connsiteX13" fmla="*/ 4505038 w 6921763"/>
                <a:gd name="connsiteY13" fmla="*/ 1354506 h 1371991"/>
                <a:gd name="connsiteX14" fmla="*/ 3319176 w 6921763"/>
                <a:gd name="connsiteY14" fmla="*/ 1239110 h 1371991"/>
                <a:gd name="connsiteX15" fmla="*/ 2761964 w 6921763"/>
                <a:gd name="connsiteY15" fmla="*/ 1324835 h 1371991"/>
                <a:gd name="connsiteX16" fmla="*/ 2347626 w 6921763"/>
                <a:gd name="connsiteY16" fmla="*/ 1253399 h 1371991"/>
                <a:gd name="connsiteX17" fmla="*/ 1504664 w 6921763"/>
                <a:gd name="connsiteY17" fmla="*/ 1296261 h 1371991"/>
                <a:gd name="connsiteX18" fmla="*/ 918876 w 6921763"/>
                <a:gd name="connsiteY18" fmla="*/ 1224824 h 1371991"/>
                <a:gd name="connsiteX19" fmla="*/ 187290 w 6921763"/>
                <a:gd name="connsiteY19" fmla="*/ 1276637 h 1371991"/>
                <a:gd name="connsiteX20" fmla="*/ 0 w 6921763"/>
                <a:gd name="connsiteY20" fmla="*/ 1089347 h 1371991"/>
                <a:gd name="connsiteX21" fmla="*/ 0 w 6921763"/>
                <a:gd name="connsiteY21" fmla="*/ 340207 h 1371991"/>
                <a:gd name="connsiteX0" fmla="*/ 0 w 6962879"/>
                <a:gd name="connsiteY0" fmla="*/ 340207 h 1371991"/>
                <a:gd name="connsiteX1" fmla="*/ 187290 w 6962879"/>
                <a:gd name="connsiteY1" fmla="*/ 152917 h 1371991"/>
                <a:gd name="connsiteX2" fmla="*/ 1790414 w 6962879"/>
                <a:gd name="connsiteY2" fmla="*/ 153261 h 1371991"/>
                <a:gd name="connsiteX3" fmla="*/ 2747676 w 6962879"/>
                <a:gd name="connsiteY3" fmla="*/ 81824 h 1371991"/>
                <a:gd name="connsiteX4" fmla="*/ 3676364 w 6962879"/>
                <a:gd name="connsiteY4" fmla="*/ 124686 h 1371991"/>
                <a:gd name="connsiteX5" fmla="*/ 4319301 w 6962879"/>
                <a:gd name="connsiteY5" fmla="*/ 53249 h 1371991"/>
                <a:gd name="connsiteX6" fmla="*/ 5076539 w 6962879"/>
                <a:gd name="connsiteY6" fmla="*/ 124686 h 1371991"/>
                <a:gd name="connsiteX7" fmla="*/ 5919501 w 6962879"/>
                <a:gd name="connsiteY7" fmla="*/ 24674 h 1371991"/>
                <a:gd name="connsiteX8" fmla="*/ 6766419 w 6962879"/>
                <a:gd name="connsiteY8" fmla="*/ 24329 h 1371991"/>
                <a:gd name="connsiteX9" fmla="*/ 6896559 w 6962879"/>
                <a:gd name="connsiteY9" fmla="*/ 340207 h 1371991"/>
                <a:gd name="connsiteX10" fmla="*/ 6962488 w 6962879"/>
                <a:gd name="connsiteY10" fmla="*/ 825869 h 1371991"/>
                <a:gd name="connsiteX11" fmla="*/ 6896559 w 6962879"/>
                <a:gd name="connsiteY11" fmla="*/ 1089347 h 1371991"/>
                <a:gd name="connsiteX12" fmla="*/ 6866432 w 6962879"/>
                <a:gd name="connsiteY12" fmla="*/ 1362362 h 1371991"/>
                <a:gd name="connsiteX13" fmla="*/ 5433726 w 6962879"/>
                <a:gd name="connsiteY13" fmla="*/ 1283069 h 1371991"/>
                <a:gd name="connsiteX14" fmla="*/ 4505038 w 6962879"/>
                <a:gd name="connsiteY14" fmla="*/ 1354506 h 1371991"/>
                <a:gd name="connsiteX15" fmla="*/ 3319176 w 6962879"/>
                <a:gd name="connsiteY15" fmla="*/ 1239110 h 1371991"/>
                <a:gd name="connsiteX16" fmla="*/ 2761964 w 6962879"/>
                <a:gd name="connsiteY16" fmla="*/ 1324835 h 1371991"/>
                <a:gd name="connsiteX17" fmla="*/ 2347626 w 6962879"/>
                <a:gd name="connsiteY17" fmla="*/ 1253399 h 1371991"/>
                <a:gd name="connsiteX18" fmla="*/ 1504664 w 6962879"/>
                <a:gd name="connsiteY18" fmla="*/ 1296261 h 1371991"/>
                <a:gd name="connsiteX19" fmla="*/ 918876 w 6962879"/>
                <a:gd name="connsiteY19" fmla="*/ 1224824 h 1371991"/>
                <a:gd name="connsiteX20" fmla="*/ 187290 w 6962879"/>
                <a:gd name="connsiteY20" fmla="*/ 1276637 h 1371991"/>
                <a:gd name="connsiteX21" fmla="*/ 0 w 6962879"/>
                <a:gd name="connsiteY21" fmla="*/ 1089347 h 1371991"/>
                <a:gd name="connsiteX22" fmla="*/ 0 w 6962879"/>
                <a:gd name="connsiteY22" fmla="*/ 340207 h 1371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962879" h="1371991">
                  <a:moveTo>
                    <a:pt x="0" y="340207"/>
                  </a:moveTo>
                  <a:cubicBezTo>
                    <a:pt x="0" y="236770"/>
                    <a:pt x="83853" y="152917"/>
                    <a:pt x="187290" y="152917"/>
                  </a:cubicBezTo>
                  <a:cubicBezTo>
                    <a:pt x="485692" y="119378"/>
                    <a:pt x="1208902" y="157966"/>
                    <a:pt x="1790414" y="153261"/>
                  </a:cubicBezTo>
                  <a:cubicBezTo>
                    <a:pt x="2109501" y="143736"/>
                    <a:pt x="2428589" y="91349"/>
                    <a:pt x="2747676" y="81824"/>
                  </a:cubicBezTo>
                  <a:lnTo>
                    <a:pt x="3676364" y="124686"/>
                  </a:lnTo>
                  <a:cubicBezTo>
                    <a:pt x="3928776" y="127067"/>
                    <a:pt x="3804292" y="69975"/>
                    <a:pt x="4319301" y="53249"/>
                  </a:cubicBezTo>
                  <a:cubicBezTo>
                    <a:pt x="4545520" y="36580"/>
                    <a:pt x="4668686" y="129506"/>
                    <a:pt x="5076539" y="124686"/>
                  </a:cubicBezTo>
                  <a:cubicBezTo>
                    <a:pt x="5343239" y="127067"/>
                    <a:pt x="5637854" y="41400"/>
                    <a:pt x="5919501" y="24674"/>
                  </a:cubicBezTo>
                  <a:cubicBezTo>
                    <a:pt x="6201148" y="7948"/>
                    <a:pt x="6603576" y="-21116"/>
                    <a:pt x="6766419" y="24329"/>
                  </a:cubicBezTo>
                  <a:cubicBezTo>
                    <a:pt x="6869856" y="24329"/>
                    <a:pt x="6896559" y="236770"/>
                    <a:pt x="6896559" y="340207"/>
                  </a:cubicBezTo>
                  <a:cubicBezTo>
                    <a:pt x="6889960" y="502094"/>
                    <a:pt x="6969087" y="663982"/>
                    <a:pt x="6962488" y="825869"/>
                  </a:cubicBezTo>
                  <a:lnTo>
                    <a:pt x="6896559" y="1089347"/>
                  </a:lnTo>
                  <a:cubicBezTo>
                    <a:pt x="6896559" y="1192784"/>
                    <a:pt x="6969869" y="1362362"/>
                    <a:pt x="6866432" y="1362362"/>
                  </a:cubicBezTo>
                  <a:cubicBezTo>
                    <a:pt x="6613102" y="1406555"/>
                    <a:pt x="5827292" y="1284378"/>
                    <a:pt x="5433726" y="1283069"/>
                  </a:cubicBezTo>
                  <a:cubicBezTo>
                    <a:pt x="5040160" y="1281760"/>
                    <a:pt x="4847938" y="1373739"/>
                    <a:pt x="4505038" y="1354506"/>
                  </a:cubicBezTo>
                  <a:cubicBezTo>
                    <a:pt x="4162138" y="1335273"/>
                    <a:pt x="3604926" y="1225005"/>
                    <a:pt x="3319176" y="1239110"/>
                  </a:cubicBezTo>
                  <a:cubicBezTo>
                    <a:pt x="3033426" y="1253215"/>
                    <a:pt x="2902458" y="1336741"/>
                    <a:pt x="2761964" y="1324835"/>
                  </a:cubicBezTo>
                  <a:cubicBezTo>
                    <a:pt x="2621470" y="1312929"/>
                    <a:pt x="2557176" y="1243874"/>
                    <a:pt x="2347626" y="1253399"/>
                  </a:cubicBezTo>
                  <a:cubicBezTo>
                    <a:pt x="2138076" y="1262924"/>
                    <a:pt x="1718976" y="1310548"/>
                    <a:pt x="1504664" y="1296261"/>
                  </a:cubicBezTo>
                  <a:cubicBezTo>
                    <a:pt x="1290352" y="1281974"/>
                    <a:pt x="1136057" y="1216189"/>
                    <a:pt x="918876" y="1224824"/>
                  </a:cubicBezTo>
                  <a:lnTo>
                    <a:pt x="187290" y="1276637"/>
                  </a:lnTo>
                  <a:cubicBezTo>
                    <a:pt x="83853" y="1276637"/>
                    <a:pt x="0" y="1192784"/>
                    <a:pt x="0" y="1089347"/>
                  </a:cubicBezTo>
                  <a:lnTo>
                    <a:pt x="0" y="340207"/>
                  </a:lnTo>
                  <a:close/>
                </a:path>
              </a:pathLst>
            </a:custGeom>
            <a:solidFill>
              <a:schemeClr val="bg1">
                <a:alpha val="71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8958" b="43958" l="47774" r="5774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528" t="27083" r="41009" b="54167"/>
            <a:stretch/>
          </p:blipFill>
          <p:spPr>
            <a:xfrm>
              <a:off x="1908233" y="3063528"/>
              <a:ext cx="2089601" cy="2806925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5543522" y="4005325"/>
              <a:ext cx="213455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40</a:t>
              </a:r>
            </a:p>
          </p:txBody>
        </p:sp>
      </p:grpSp>
      <p:grpSp>
        <p:nvGrpSpPr>
          <p:cNvPr id="14" name="C"/>
          <p:cNvGrpSpPr/>
          <p:nvPr/>
        </p:nvGrpSpPr>
        <p:grpSpPr>
          <a:xfrm>
            <a:off x="2517497" y="5127457"/>
            <a:ext cx="7735300" cy="1714501"/>
            <a:chOff x="2180613" y="5143499"/>
            <a:chExt cx="7735300" cy="1714501"/>
          </a:xfrm>
        </p:grpSpPr>
        <p:sp>
          <p:nvSpPr>
            <p:cNvPr id="15" name="Rounded Rectangle 1"/>
            <p:cNvSpPr/>
            <p:nvPr/>
          </p:nvSpPr>
          <p:spPr>
            <a:xfrm>
              <a:off x="2953034" y="5300937"/>
              <a:ext cx="6962879" cy="1371991"/>
            </a:xfrm>
            <a:custGeom>
              <a:avLst/>
              <a:gdLst>
                <a:gd name="connsiteX0" fmla="*/ 0 w 6896559"/>
                <a:gd name="connsiteY0" fmla="*/ 187290 h 1123720"/>
                <a:gd name="connsiteX1" fmla="*/ 187290 w 6896559"/>
                <a:gd name="connsiteY1" fmla="*/ 0 h 1123720"/>
                <a:gd name="connsiteX2" fmla="*/ 6709269 w 6896559"/>
                <a:gd name="connsiteY2" fmla="*/ 0 h 1123720"/>
                <a:gd name="connsiteX3" fmla="*/ 6896559 w 6896559"/>
                <a:gd name="connsiteY3" fmla="*/ 187290 h 1123720"/>
                <a:gd name="connsiteX4" fmla="*/ 6896559 w 6896559"/>
                <a:gd name="connsiteY4" fmla="*/ 936430 h 1123720"/>
                <a:gd name="connsiteX5" fmla="*/ 6709269 w 6896559"/>
                <a:gd name="connsiteY5" fmla="*/ 1123720 h 1123720"/>
                <a:gd name="connsiteX6" fmla="*/ 187290 w 6896559"/>
                <a:gd name="connsiteY6" fmla="*/ 1123720 h 1123720"/>
                <a:gd name="connsiteX7" fmla="*/ 0 w 6896559"/>
                <a:gd name="connsiteY7" fmla="*/ 936430 h 1123720"/>
                <a:gd name="connsiteX8" fmla="*/ 0 w 6896559"/>
                <a:gd name="connsiteY8" fmla="*/ 187290 h 1123720"/>
                <a:gd name="connsiteX0" fmla="*/ 0 w 6896559"/>
                <a:gd name="connsiteY0" fmla="*/ 315878 h 1252308"/>
                <a:gd name="connsiteX1" fmla="*/ 187290 w 6896559"/>
                <a:gd name="connsiteY1" fmla="*/ 128588 h 1252308"/>
                <a:gd name="connsiteX2" fmla="*/ 6766419 w 6896559"/>
                <a:gd name="connsiteY2" fmla="*/ 0 h 1252308"/>
                <a:gd name="connsiteX3" fmla="*/ 6896559 w 6896559"/>
                <a:gd name="connsiteY3" fmla="*/ 315878 h 1252308"/>
                <a:gd name="connsiteX4" fmla="*/ 6896559 w 6896559"/>
                <a:gd name="connsiteY4" fmla="*/ 1065018 h 1252308"/>
                <a:gd name="connsiteX5" fmla="*/ 6709269 w 6896559"/>
                <a:gd name="connsiteY5" fmla="*/ 1252308 h 1252308"/>
                <a:gd name="connsiteX6" fmla="*/ 187290 w 6896559"/>
                <a:gd name="connsiteY6" fmla="*/ 1252308 h 1252308"/>
                <a:gd name="connsiteX7" fmla="*/ 0 w 6896559"/>
                <a:gd name="connsiteY7" fmla="*/ 1065018 h 1252308"/>
                <a:gd name="connsiteX8" fmla="*/ 0 w 6896559"/>
                <a:gd name="connsiteY8" fmla="*/ 315878 h 1252308"/>
                <a:gd name="connsiteX0" fmla="*/ 0 w 6921763"/>
                <a:gd name="connsiteY0" fmla="*/ 315878 h 1338033"/>
                <a:gd name="connsiteX1" fmla="*/ 187290 w 6921763"/>
                <a:gd name="connsiteY1" fmla="*/ 128588 h 1338033"/>
                <a:gd name="connsiteX2" fmla="*/ 6766419 w 6921763"/>
                <a:gd name="connsiteY2" fmla="*/ 0 h 1338033"/>
                <a:gd name="connsiteX3" fmla="*/ 6896559 w 6921763"/>
                <a:gd name="connsiteY3" fmla="*/ 315878 h 1338033"/>
                <a:gd name="connsiteX4" fmla="*/ 6896559 w 6921763"/>
                <a:gd name="connsiteY4" fmla="*/ 1065018 h 1338033"/>
                <a:gd name="connsiteX5" fmla="*/ 6866432 w 6921763"/>
                <a:gd name="connsiteY5" fmla="*/ 1338033 h 1338033"/>
                <a:gd name="connsiteX6" fmla="*/ 187290 w 6921763"/>
                <a:gd name="connsiteY6" fmla="*/ 1252308 h 1338033"/>
                <a:gd name="connsiteX7" fmla="*/ 0 w 6921763"/>
                <a:gd name="connsiteY7" fmla="*/ 1065018 h 1338033"/>
                <a:gd name="connsiteX8" fmla="*/ 0 w 6921763"/>
                <a:gd name="connsiteY8" fmla="*/ 315878 h 1338033"/>
                <a:gd name="connsiteX0" fmla="*/ 0 w 6921763"/>
                <a:gd name="connsiteY0" fmla="*/ 326577 h 1348732"/>
                <a:gd name="connsiteX1" fmla="*/ 187290 w 6921763"/>
                <a:gd name="connsiteY1" fmla="*/ 139287 h 1348732"/>
                <a:gd name="connsiteX2" fmla="*/ 3676364 w 6921763"/>
                <a:gd name="connsiteY2" fmla="*/ 111056 h 1348732"/>
                <a:gd name="connsiteX3" fmla="*/ 6766419 w 6921763"/>
                <a:gd name="connsiteY3" fmla="*/ 10699 h 1348732"/>
                <a:gd name="connsiteX4" fmla="*/ 6896559 w 6921763"/>
                <a:gd name="connsiteY4" fmla="*/ 326577 h 1348732"/>
                <a:gd name="connsiteX5" fmla="*/ 6896559 w 6921763"/>
                <a:gd name="connsiteY5" fmla="*/ 1075717 h 1348732"/>
                <a:gd name="connsiteX6" fmla="*/ 6866432 w 6921763"/>
                <a:gd name="connsiteY6" fmla="*/ 1348732 h 1348732"/>
                <a:gd name="connsiteX7" fmla="*/ 187290 w 6921763"/>
                <a:gd name="connsiteY7" fmla="*/ 1263007 h 1348732"/>
                <a:gd name="connsiteX8" fmla="*/ 0 w 6921763"/>
                <a:gd name="connsiteY8" fmla="*/ 1075717 h 1348732"/>
                <a:gd name="connsiteX9" fmla="*/ 0 w 6921763"/>
                <a:gd name="connsiteY9" fmla="*/ 326577 h 1348732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76126 w 6921763"/>
                <a:gd name="connsiteY2" fmla="*/ 53765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2747676 w 6921763"/>
                <a:gd name="connsiteY3" fmla="*/ 68053 h 1348591"/>
                <a:gd name="connsiteX4" fmla="*/ 3676364 w 6921763"/>
                <a:gd name="connsiteY4" fmla="*/ 110915 h 1348591"/>
                <a:gd name="connsiteX5" fmla="*/ 6766419 w 6921763"/>
                <a:gd name="connsiteY5" fmla="*/ 10558 h 1348591"/>
                <a:gd name="connsiteX6" fmla="*/ 6896559 w 6921763"/>
                <a:gd name="connsiteY6" fmla="*/ 326436 h 1348591"/>
                <a:gd name="connsiteX7" fmla="*/ 6896559 w 6921763"/>
                <a:gd name="connsiteY7" fmla="*/ 1075576 h 1348591"/>
                <a:gd name="connsiteX8" fmla="*/ 6866432 w 6921763"/>
                <a:gd name="connsiteY8" fmla="*/ 1348591 h 1348591"/>
                <a:gd name="connsiteX9" fmla="*/ 187290 w 6921763"/>
                <a:gd name="connsiteY9" fmla="*/ 1262866 h 1348591"/>
                <a:gd name="connsiteX10" fmla="*/ 0 w 6921763"/>
                <a:gd name="connsiteY10" fmla="*/ 1075576 h 1348591"/>
                <a:gd name="connsiteX11" fmla="*/ 0 w 6921763"/>
                <a:gd name="connsiteY11" fmla="*/ 326436 h 1348591"/>
                <a:gd name="connsiteX0" fmla="*/ 0 w 6921763"/>
                <a:gd name="connsiteY0" fmla="*/ 330924 h 1353079"/>
                <a:gd name="connsiteX1" fmla="*/ 187290 w 6921763"/>
                <a:gd name="connsiteY1" fmla="*/ 143634 h 1353079"/>
                <a:gd name="connsiteX2" fmla="*/ 1790414 w 6921763"/>
                <a:gd name="connsiteY2" fmla="*/ 143978 h 1353079"/>
                <a:gd name="connsiteX3" fmla="*/ 2747676 w 6921763"/>
                <a:gd name="connsiteY3" fmla="*/ 72541 h 1353079"/>
                <a:gd name="connsiteX4" fmla="*/ 3676364 w 6921763"/>
                <a:gd name="connsiteY4" fmla="*/ 115403 h 1353079"/>
                <a:gd name="connsiteX5" fmla="*/ 4319301 w 6921763"/>
                <a:gd name="connsiteY5" fmla="*/ 43966 h 1353079"/>
                <a:gd name="connsiteX6" fmla="*/ 6766419 w 6921763"/>
                <a:gd name="connsiteY6" fmla="*/ 15046 h 1353079"/>
                <a:gd name="connsiteX7" fmla="*/ 6896559 w 6921763"/>
                <a:gd name="connsiteY7" fmla="*/ 330924 h 1353079"/>
                <a:gd name="connsiteX8" fmla="*/ 6896559 w 6921763"/>
                <a:gd name="connsiteY8" fmla="*/ 1080064 h 1353079"/>
                <a:gd name="connsiteX9" fmla="*/ 6866432 w 6921763"/>
                <a:gd name="connsiteY9" fmla="*/ 1353079 h 1353079"/>
                <a:gd name="connsiteX10" fmla="*/ 187290 w 6921763"/>
                <a:gd name="connsiteY10" fmla="*/ 1267354 h 1353079"/>
                <a:gd name="connsiteX11" fmla="*/ 0 w 6921763"/>
                <a:gd name="connsiteY11" fmla="*/ 1080064 h 1353079"/>
                <a:gd name="connsiteX12" fmla="*/ 0 w 6921763"/>
                <a:gd name="connsiteY12" fmla="*/ 330924 h 1353079"/>
                <a:gd name="connsiteX0" fmla="*/ 0 w 6921763"/>
                <a:gd name="connsiteY0" fmla="*/ 327156 h 1349311"/>
                <a:gd name="connsiteX1" fmla="*/ 187290 w 6921763"/>
                <a:gd name="connsiteY1" fmla="*/ 139866 h 1349311"/>
                <a:gd name="connsiteX2" fmla="*/ 1790414 w 6921763"/>
                <a:gd name="connsiteY2" fmla="*/ 140210 h 1349311"/>
                <a:gd name="connsiteX3" fmla="*/ 2747676 w 6921763"/>
                <a:gd name="connsiteY3" fmla="*/ 68773 h 1349311"/>
                <a:gd name="connsiteX4" fmla="*/ 3676364 w 6921763"/>
                <a:gd name="connsiteY4" fmla="*/ 111635 h 1349311"/>
                <a:gd name="connsiteX5" fmla="*/ 4319301 w 6921763"/>
                <a:gd name="connsiteY5" fmla="*/ 40198 h 1349311"/>
                <a:gd name="connsiteX6" fmla="*/ 5076539 w 6921763"/>
                <a:gd name="connsiteY6" fmla="*/ 111635 h 1349311"/>
                <a:gd name="connsiteX7" fmla="*/ 6766419 w 6921763"/>
                <a:gd name="connsiteY7" fmla="*/ 11278 h 1349311"/>
                <a:gd name="connsiteX8" fmla="*/ 6896559 w 6921763"/>
                <a:gd name="connsiteY8" fmla="*/ 327156 h 1349311"/>
                <a:gd name="connsiteX9" fmla="*/ 6896559 w 6921763"/>
                <a:gd name="connsiteY9" fmla="*/ 1076296 h 1349311"/>
                <a:gd name="connsiteX10" fmla="*/ 6866432 w 6921763"/>
                <a:gd name="connsiteY10" fmla="*/ 1349311 h 1349311"/>
                <a:gd name="connsiteX11" fmla="*/ 187290 w 6921763"/>
                <a:gd name="connsiteY11" fmla="*/ 1263586 h 1349311"/>
                <a:gd name="connsiteX12" fmla="*/ 0 w 6921763"/>
                <a:gd name="connsiteY12" fmla="*/ 1076296 h 1349311"/>
                <a:gd name="connsiteX13" fmla="*/ 0 w 6921763"/>
                <a:gd name="connsiteY13" fmla="*/ 327156 h 1349311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187290 w 6921763"/>
                <a:gd name="connsiteY12" fmla="*/ 1276637 h 1362362"/>
                <a:gd name="connsiteX13" fmla="*/ 0 w 6921763"/>
                <a:gd name="connsiteY13" fmla="*/ 1089347 h 1362362"/>
                <a:gd name="connsiteX14" fmla="*/ 0 w 6921763"/>
                <a:gd name="connsiteY14" fmla="*/ 340207 h 1362362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918876 w 6921763"/>
                <a:gd name="connsiteY12" fmla="*/ 1224824 h 1362362"/>
                <a:gd name="connsiteX13" fmla="*/ 187290 w 6921763"/>
                <a:gd name="connsiteY13" fmla="*/ 1276637 h 1362362"/>
                <a:gd name="connsiteX14" fmla="*/ 0 w 6921763"/>
                <a:gd name="connsiteY14" fmla="*/ 1089347 h 1362362"/>
                <a:gd name="connsiteX15" fmla="*/ 0 w 6921763"/>
                <a:gd name="connsiteY15" fmla="*/ 340207 h 1362362"/>
                <a:gd name="connsiteX0" fmla="*/ 0 w 6921763"/>
                <a:gd name="connsiteY0" fmla="*/ 340207 h 1367013"/>
                <a:gd name="connsiteX1" fmla="*/ 187290 w 6921763"/>
                <a:gd name="connsiteY1" fmla="*/ 152917 h 1367013"/>
                <a:gd name="connsiteX2" fmla="*/ 1790414 w 6921763"/>
                <a:gd name="connsiteY2" fmla="*/ 153261 h 1367013"/>
                <a:gd name="connsiteX3" fmla="*/ 2747676 w 6921763"/>
                <a:gd name="connsiteY3" fmla="*/ 81824 h 1367013"/>
                <a:gd name="connsiteX4" fmla="*/ 3676364 w 6921763"/>
                <a:gd name="connsiteY4" fmla="*/ 124686 h 1367013"/>
                <a:gd name="connsiteX5" fmla="*/ 4319301 w 6921763"/>
                <a:gd name="connsiteY5" fmla="*/ 53249 h 1367013"/>
                <a:gd name="connsiteX6" fmla="*/ 5076539 w 6921763"/>
                <a:gd name="connsiteY6" fmla="*/ 124686 h 1367013"/>
                <a:gd name="connsiteX7" fmla="*/ 5919501 w 6921763"/>
                <a:gd name="connsiteY7" fmla="*/ 24674 h 1367013"/>
                <a:gd name="connsiteX8" fmla="*/ 6766419 w 6921763"/>
                <a:gd name="connsiteY8" fmla="*/ 24329 h 1367013"/>
                <a:gd name="connsiteX9" fmla="*/ 6896559 w 6921763"/>
                <a:gd name="connsiteY9" fmla="*/ 340207 h 1367013"/>
                <a:gd name="connsiteX10" fmla="*/ 6896559 w 6921763"/>
                <a:gd name="connsiteY10" fmla="*/ 1089347 h 1367013"/>
                <a:gd name="connsiteX11" fmla="*/ 6866432 w 6921763"/>
                <a:gd name="connsiteY11" fmla="*/ 1362362 h 1367013"/>
                <a:gd name="connsiteX12" fmla="*/ 1504664 w 6921763"/>
                <a:gd name="connsiteY12" fmla="*/ 1296261 h 1367013"/>
                <a:gd name="connsiteX13" fmla="*/ 918876 w 6921763"/>
                <a:gd name="connsiteY13" fmla="*/ 1224824 h 1367013"/>
                <a:gd name="connsiteX14" fmla="*/ 187290 w 6921763"/>
                <a:gd name="connsiteY14" fmla="*/ 1276637 h 1367013"/>
                <a:gd name="connsiteX15" fmla="*/ 0 w 6921763"/>
                <a:gd name="connsiteY15" fmla="*/ 1089347 h 1367013"/>
                <a:gd name="connsiteX16" fmla="*/ 0 w 6921763"/>
                <a:gd name="connsiteY16" fmla="*/ 340207 h 1367013"/>
                <a:gd name="connsiteX0" fmla="*/ 0 w 6921763"/>
                <a:gd name="connsiteY0" fmla="*/ 340207 h 1368728"/>
                <a:gd name="connsiteX1" fmla="*/ 187290 w 6921763"/>
                <a:gd name="connsiteY1" fmla="*/ 152917 h 1368728"/>
                <a:gd name="connsiteX2" fmla="*/ 1790414 w 6921763"/>
                <a:gd name="connsiteY2" fmla="*/ 153261 h 1368728"/>
                <a:gd name="connsiteX3" fmla="*/ 2747676 w 6921763"/>
                <a:gd name="connsiteY3" fmla="*/ 81824 h 1368728"/>
                <a:gd name="connsiteX4" fmla="*/ 3676364 w 6921763"/>
                <a:gd name="connsiteY4" fmla="*/ 124686 h 1368728"/>
                <a:gd name="connsiteX5" fmla="*/ 4319301 w 6921763"/>
                <a:gd name="connsiteY5" fmla="*/ 53249 h 1368728"/>
                <a:gd name="connsiteX6" fmla="*/ 5076539 w 6921763"/>
                <a:gd name="connsiteY6" fmla="*/ 124686 h 1368728"/>
                <a:gd name="connsiteX7" fmla="*/ 5919501 w 6921763"/>
                <a:gd name="connsiteY7" fmla="*/ 24674 h 1368728"/>
                <a:gd name="connsiteX8" fmla="*/ 6766419 w 6921763"/>
                <a:gd name="connsiteY8" fmla="*/ 24329 h 1368728"/>
                <a:gd name="connsiteX9" fmla="*/ 6896559 w 6921763"/>
                <a:gd name="connsiteY9" fmla="*/ 340207 h 1368728"/>
                <a:gd name="connsiteX10" fmla="*/ 6896559 w 6921763"/>
                <a:gd name="connsiteY10" fmla="*/ 1089347 h 1368728"/>
                <a:gd name="connsiteX11" fmla="*/ 6866432 w 6921763"/>
                <a:gd name="connsiteY11" fmla="*/ 1362362 h 1368728"/>
                <a:gd name="connsiteX12" fmla="*/ 2347626 w 6921763"/>
                <a:gd name="connsiteY12" fmla="*/ 1253399 h 1368728"/>
                <a:gd name="connsiteX13" fmla="*/ 1504664 w 6921763"/>
                <a:gd name="connsiteY13" fmla="*/ 1296261 h 1368728"/>
                <a:gd name="connsiteX14" fmla="*/ 918876 w 6921763"/>
                <a:gd name="connsiteY14" fmla="*/ 1224824 h 1368728"/>
                <a:gd name="connsiteX15" fmla="*/ 187290 w 6921763"/>
                <a:gd name="connsiteY15" fmla="*/ 1276637 h 1368728"/>
                <a:gd name="connsiteX16" fmla="*/ 0 w 6921763"/>
                <a:gd name="connsiteY16" fmla="*/ 1089347 h 1368728"/>
                <a:gd name="connsiteX17" fmla="*/ 0 w 6921763"/>
                <a:gd name="connsiteY17" fmla="*/ 340207 h 1368728"/>
                <a:gd name="connsiteX0" fmla="*/ 0 w 6921763"/>
                <a:gd name="connsiteY0" fmla="*/ 340207 h 1369804"/>
                <a:gd name="connsiteX1" fmla="*/ 187290 w 6921763"/>
                <a:gd name="connsiteY1" fmla="*/ 152917 h 1369804"/>
                <a:gd name="connsiteX2" fmla="*/ 1790414 w 6921763"/>
                <a:gd name="connsiteY2" fmla="*/ 153261 h 1369804"/>
                <a:gd name="connsiteX3" fmla="*/ 2747676 w 6921763"/>
                <a:gd name="connsiteY3" fmla="*/ 81824 h 1369804"/>
                <a:gd name="connsiteX4" fmla="*/ 3676364 w 6921763"/>
                <a:gd name="connsiteY4" fmla="*/ 124686 h 1369804"/>
                <a:gd name="connsiteX5" fmla="*/ 4319301 w 6921763"/>
                <a:gd name="connsiteY5" fmla="*/ 53249 h 1369804"/>
                <a:gd name="connsiteX6" fmla="*/ 5076539 w 6921763"/>
                <a:gd name="connsiteY6" fmla="*/ 124686 h 1369804"/>
                <a:gd name="connsiteX7" fmla="*/ 5919501 w 6921763"/>
                <a:gd name="connsiteY7" fmla="*/ 24674 h 1369804"/>
                <a:gd name="connsiteX8" fmla="*/ 6766419 w 6921763"/>
                <a:gd name="connsiteY8" fmla="*/ 24329 h 1369804"/>
                <a:gd name="connsiteX9" fmla="*/ 6896559 w 6921763"/>
                <a:gd name="connsiteY9" fmla="*/ 340207 h 1369804"/>
                <a:gd name="connsiteX10" fmla="*/ 6896559 w 6921763"/>
                <a:gd name="connsiteY10" fmla="*/ 1089347 h 1369804"/>
                <a:gd name="connsiteX11" fmla="*/ 6866432 w 6921763"/>
                <a:gd name="connsiteY11" fmla="*/ 1362362 h 1369804"/>
                <a:gd name="connsiteX12" fmla="*/ 2761964 w 6921763"/>
                <a:gd name="connsiteY12" fmla="*/ 1324835 h 1369804"/>
                <a:gd name="connsiteX13" fmla="*/ 2347626 w 6921763"/>
                <a:gd name="connsiteY13" fmla="*/ 1253399 h 1369804"/>
                <a:gd name="connsiteX14" fmla="*/ 1504664 w 6921763"/>
                <a:gd name="connsiteY14" fmla="*/ 1296261 h 1369804"/>
                <a:gd name="connsiteX15" fmla="*/ 918876 w 6921763"/>
                <a:gd name="connsiteY15" fmla="*/ 1224824 h 1369804"/>
                <a:gd name="connsiteX16" fmla="*/ 187290 w 6921763"/>
                <a:gd name="connsiteY16" fmla="*/ 1276637 h 1369804"/>
                <a:gd name="connsiteX17" fmla="*/ 0 w 6921763"/>
                <a:gd name="connsiteY17" fmla="*/ 1089347 h 1369804"/>
                <a:gd name="connsiteX18" fmla="*/ 0 w 6921763"/>
                <a:gd name="connsiteY18" fmla="*/ 340207 h 1369804"/>
                <a:gd name="connsiteX0" fmla="*/ 0 w 6921763"/>
                <a:gd name="connsiteY0" fmla="*/ 340207 h 1368678"/>
                <a:gd name="connsiteX1" fmla="*/ 187290 w 6921763"/>
                <a:gd name="connsiteY1" fmla="*/ 152917 h 1368678"/>
                <a:gd name="connsiteX2" fmla="*/ 1790414 w 6921763"/>
                <a:gd name="connsiteY2" fmla="*/ 153261 h 1368678"/>
                <a:gd name="connsiteX3" fmla="*/ 2747676 w 6921763"/>
                <a:gd name="connsiteY3" fmla="*/ 81824 h 1368678"/>
                <a:gd name="connsiteX4" fmla="*/ 3676364 w 6921763"/>
                <a:gd name="connsiteY4" fmla="*/ 124686 h 1368678"/>
                <a:gd name="connsiteX5" fmla="*/ 4319301 w 6921763"/>
                <a:gd name="connsiteY5" fmla="*/ 53249 h 1368678"/>
                <a:gd name="connsiteX6" fmla="*/ 5076539 w 6921763"/>
                <a:gd name="connsiteY6" fmla="*/ 124686 h 1368678"/>
                <a:gd name="connsiteX7" fmla="*/ 5919501 w 6921763"/>
                <a:gd name="connsiteY7" fmla="*/ 24674 h 1368678"/>
                <a:gd name="connsiteX8" fmla="*/ 6766419 w 6921763"/>
                <a:gd name="connsiteY8" fmla="*/ 24329 h 1368678"/>
                <a:gd name="connsiteX9" fmla="*/ 6896559 w 6921763"/>
                <a:gd name="connsiteY9" fmla="*/ 340207 h 1368678"/>
                <a:gd name="connsiteX10" fmla="*/ 6896559 w 6921763"/>
                <a:gd name="connsiteY10" fmla="*/ 1089347 h 1368678"/>
                <a:gd name="connsiteX11" fmla="*/ 6866432 w 6921763"/>
                <a:gd name="connsiteY11" fmla="*/ 1362362 h 1368678"/>
                <a:gd name="connsiteX12" fmla="*/ 3319176 w 6921763"/>
                <a:gd name="connsiteY12" fmla="*/ 1239110 h 1368678"/>
                <a:gd name="connsiteX13" fmla="*/ 2761964 w 6921763"/>
                <a:gd name="connsiteY13" fmla="*/ 1324835 h 1368678"/>
                <a:gd name="connsiteX14" fmla="*/ 2347626 w 6921763"/>
                <a:gd name="connsiteY14" fmla="*/ 1253399 h 1368678"/>
                <a:gd name="connsiteX15" fmla="*/ 1504664 w 6921763"/>
                <a:gd name="connsiteY15" fmla="*/ 1296261 h 1368678"/>
                <a:gd name="connsiteX16" fmla="*/ 918876 w 6921763"/>
                <a:gd name="connsiteY16" fmla="*/ 1224824 h 1368678"/>
                <a:gd name="connsiteX17" fmla="*/ 187290 w 6921763"/>
                <a:gd name="connsiteY17" fmla="*/ 1276637 h 1368678"/>
                <a:gd name="connsiteX18" fmla="*/ 0 w 6921763"/>
                <a:gd name="connsiteY18" fmla="*/ 1089347 h 1368678"/>
                <a:gd name="connsiteX19" fmla="*/ 0 w 6921763"/>
                <a:gd name="connsiteY19" fmla="*/ 340207 h 1368678"/>
                <a:gd name="connsiteX0" fmla="*/ 0 w 6921763"/>
                <a:gd name="connsiteY0" fmla="*/ 340207 h 1376375"/>
                <a:gd name="connsiteX1" fmla="*/ 187290 w 6921763"/>
                <a:gd name="connsiteY1" fmla="*/ 152917 h 1376375"/>
                <a:gd name="connsiteX2" fmla="*/ 1790414 w 6921763"/>
                <a:gd name="connsiteY2" fmla="*/ 153261 h 1376375"/>
                <a:gd name="connsiteX3" fmla="*/ 2747676 w 6921763"/>
                <a:gd name="connsiteY3" fmla="*/ 81824 h 1376375"/>
                <a:gd name="connsiteX4" fmla="*/ 3676364 w 6921763"/>
                <a:gd name="connsiteY4" fmla="*/ 124686 h 1376375"/>
                <a:gd name="connsiteX5" fmla="*/ 4319301 w 6921763"/>
                <a:gd name="connsiteY5" fmla="*/ 53249 h 1376375"/>
                <a:gd name="connsiteX6" fmla="*/ 5076539 w 6921763"/>
                <a:gd name="connsiteY6" fmla="*/ 124686 h 1376375"/>
                <a:gd name="connsiteX7" fmla="*/ 5919501 w 6921763"/>
                <a:gd name="connsiteY7" fmla="*/ 24674 h 1376375"/>
                <a:gd name="connsiteX8" fmla="*/ 6766419 w 6921763"/>
                <a:gd name="connsiteY8" fmla="*/ 24329 h 1376375"/>
                <a:gd name="connsiteX9" fmla="*/ 6896559 w 6921763"/>
                <a:gd name="connsiteY9" fmla="*/ 340207 h 1376375"/>
                <a:gd name="connsiteX10" fmla="*/ 6896559 w 6921763"/>
                <a:gd name="connsiteY10" fmla="*/ 1089347 h 1376375"/>
                <a:gd name="connsiteX11" fmla="*/ 6866432 w 6921763"/>
                <a:gd name="connsiteY11" fmla="*/ 1362362 h 1376375"/>
                <a:gd name="connsiteX12" fmla="*/ 4505038 w 6921763"/>
                <a:gd name="connsiteY12" fmla="*/ 1354506 h 1376375"/>
                <a:gd name="connsiteX13" fmla="*/ 3319176 w 6921763"/>
                <a:gd name="connsiteY13" fmla="*/ 1239110 h 1376375"/>
                <a:gd name="connsiteX14" fmla="*/ 2761964 w 6921763"/>
                <a:gd name="connsiteY14" fmla="*/ 1324835 h 1376375"/>
                <a:gd name="connsiteX15" fmla="*/ 2347626 w 6921763"/>
                <a:gd name="connsiteY15" fmla="*/ 1253399 h 1376375"/>
                <a:gd name="connsiteX16" fmla="*/ 1504664 w 6921763"/>
                <a:gd name="connsiteY16" fmla="*/ 1296261 h 1376375"/>
                <a:gd name="connsiteX17" fmla="*/ 918876 w 6921763"/>
                <a:gd name="connsiteY17" fmla="*/ 1224824 h 1376375"/>
                <a:gd name="connsiteX18" fmla="*/ 187290 w 6921763"/>
                <a:gd name="connsiteY18" fmla="*/ 1276637 h 1376375"/>
                <a:gd name="connsiteX19" fmla="*/ 0 w 6921763"/>
                <a:gd name="connsiteY19" fmla="*/ 1089347 h 1376375"/>
                <a:gd name="connsiteX20" fmla="*/ 0 w 6921763"/>
                <a:gd name="connsiteY20" fmla="*/ 340207 h 1376375"/>
                <a:gd name="connsiteX0" fmla="*/ 0 w 6921763"/>
                <a:gd name="connsiteY0" fmla="*/ 340207 h 1371991"/>
                <a:gd name="connsiteX1" fmla="*/ 187290 w 6921763"/>
                <a:gd name="connsiteY1" fmla="*/ 152917 h 1371991"/>
                <a:gd name="connsiteX2" fmla="*/ 1790414 w 6921763"/>
                <a:gd name="connsiteY2" fmla="*/ 153261 h 1371991"/>
                <a:gd name="connsiteX3" fmla="*/ 2747676 w 6921763"/>
                <a:gd name="connsiteY3" fmla="*/ 81824 h 1371991"/>
                <a:gd name="connsiteX4" fmla="*/ 3676364 w 6921763"/>
                <a:gd name="connsiteY4" fmla="*/ 124686 h 1371991"/>
                <a:gd name="connsiteX5" fmla="*/ 4319301 w 6921763"/>
                <a:gd name="connsiteY5" fmla="*/ 53249 h 1371991"/>
                <a:gd name="connsiteX6" fmla="*/ 5076539 w 6921763"/>
                <a:gd name="connsiteY6" fmla="*/ 124686 h 1371991"/>
                <a:gd name="connsiteX7" fmla="*/ 5919501 w 6921763"/>
                <a:gd name="connsiteY7" fmla="*/ 24674 h 1371991"/>
                <a:gd name="connsiteX8" fmla="*/ 6766419 w 6921763"/>
                <a:gd name="connsiteY8" fmla="*/ 24329 h 1371991"/>
                <a:gd name="connsiteX9" fmla="*/ 6896559 w 6921763"/>
                <a:gd name="connsiteY9" fmla="*/ 340207 h 1371991"/>
                <a:gd name="connsiteX10" fmla="*/ 6896559 w 6921763"/>
                <a:gd name="connsiteY10" fmla="*/ 1089347 h 1371991"/>
                <a:gd name="connsiteX11" fmla="*/ 6866432 w 6921763"/>
                <a:gd name="connsiteY11" fmla="*/ 1362362 h 1371991"/>
                <a:gd name="connsiteX12" fmla="*/ 5433726 w 6921763"/>
                <a:gd name="connsiteY12" fmla="*/ 1283069 h 1371991"/>
                <a:gd name="connsiteX13" fmla="*/ 4505038 w 6921763"/>
                <a:gd name="connsiteY13" fmla="*/ 1354506 h 1371991"/>
                <a:gd name="connsiteX14" fmla="*/ 3319176 w 6921763"/>
                <a:gd name="connsiteY14" fmla="*/ 1239110 h 1371991"/>
                <a:gd name="connsiteX15" fmla="*/ 2761964 w 6921763"/>
                <a:gd name="connsiteY15" fmla="*/ 1324835 h 1371991"/>
                <a:gd name="connsiteX16" fmla="*/ 2347626 w 6921763"/>
                <a:gd name="connsiteY16" fmla="*/ 1253399 h 1371991"/>
                <a:gd name="connsiteX17" fmla="*/ 1504664 w 6921763"/>
                <a:gd name="connsiteY17" fmla="*/ 1296261 h 1371991"/>
                <a:gd name="connsiteX18" fmla="*/ 918876 w 6921763"/>
                <a:gd name="connsiteY18" fmla="*/ 1224824 h 1371991"/>
                <a:gd name="connsiteX19" fmla="*/ 187290 w 6921763"/>
                <a:gd name="connsiteY19" fmla="*/ 1276637 h 1371991"/>
                <a:gd name="connsiteX20" fmla="*/ 0 w 6921763"/>
                <a:gd name="connsiteY20" fmla="*/ 1089347 h 1371991"/>
                <a:gd name="connsiteX21" fmla="*/ 0 w 6921763"/>
                <a:gd name="connsiteY21" fmla="*/ 340207 h 1371991"/>
                <a:gd name="connsiteX0" fmla="*/ 0 w 6962879"/>
                <a:gd name="connsiteY0" fmla="*/ 340207 h 1371991"/>
                <a:gd name="connsiteX1" fmla="*/ 187290 w 6962879"/>
                <a:gd name="connsiteY1" fmla="*/ 152917 h 1371991"/>
                <a:gd name="connsiteX2" fmla="*/ 1790414 w 6962879"/>
                <a:gd name="connsiteY2" fmla="*/ 153261 h 1371991"/>
                <a:gd name="connsiteX3" fmla="*/ 2747676 w 6962879"/>
                <a:gd name="connsiteY3" fmla="*/ 81824 h 1371991"/>
                <a:gd name="connsiteX4" fmla="*/ 3676364 w 6962879"/>
                <a:gd name="connsiteY4" fmla="*/ 124686 h 1371991"/>
                <a:gd name="connsiteX5" fmla="*/ 4319301 w 6962879"/>
                <a:gd name="connsiteY5" fmla="*/ 53249 h 1371991"/>
                <a:gd name="connsiteX6" fmla="*/ 5076539 w 6962879"/>
                <a:gd name="connsiteY6" fmla="*/ 124686 h 1371991"/>
                <a:gd name="connsiteX7" fmla="*/ 5919501 w 6962879"/>
                <a:gd name="connsiteY7" fmla="*/ 24674 h 1371991"/>
                <a:gd name="connsiteX8" fmla="*/ 6766419 w 6962879"/>
                <a:gd name="connsiteY8" fmla="*/ 24329 h 1371991"/>
                <a:gd name="connsiteX9" fmla="*/ 6896559 w 6962879"/>
                <a:gd name="connsiteY9" fmla="*/ 340207 h 1371991"/>
                <a:gd name="connsiteX10" fmla="*/ 6962488 w 6962879"/>
                <a:gd name="connsiteY10" fmla="*/ 825869 h 1371991"/>
                <a:gd name="connsiteX11" fmla="*/ 6896559 w 6962879"/>
                <a:gd name="connsiteY11" fmla="*/ 1089347 h 1371991"/>
                <a:gd name="connsiteX12" fmla="*/ 6866432 w 6962879"/>
                <a:gd name="connsiteY12" fmla="*/ 1362362 h 1371991"/>
                <a:gd name="connsiteX13" fmla="*/ 5433726 w 6962879"/>
                <a:gd name="connsiteY13" fmla="*/ 1283069 h 1371991"/>
                <a:gd name="connsiteX14" fmla="*/ 4505038 w 6962879"/>
                <a:gd name="connsiteY14" fmla="*/ 1354506 h 1371991"/>
                <a:gd name="connsiteX15" fmla="*/ 3319176 w 6962879"/>
                <a:gd name="connsiteY15" fmla="*/ 1239110 h 1371991"/>
                <a:gd name="connsiteX16" fmla="*/ 2761964 w 6962879"/>
                <a:gd name="connsiteY16" fmla="*/ 1324835 h 1371991"/>
                <a:gd name="connsiteX17" fmla="*/ 2347626 w 6962879"/>
                <a:gd name="connsiteY17" fmla="*/ 1253399 h 1371991"/>
                <a:gd name="connsiteX18" fmla="*/ 1504664 w 6962879"/>
                <a:gd name="connsiteY18" fmla="*/ 1296261 h 1371991"/>
                <a:gd name="connsiteX19" fmla="*/ 918876 w 6962879"/>
                <a:gd name="connsiteY19" fmla="*/ 1224824 h 1371991"/>
                <a:gd name="connsiteX20" fmla="*/ 187290 w 6962879"/>
                <a:gd name="connsiteY20" fmla="*/ 1276637 h 1371991"/>
                <a:gd name="connsiteX21" fmla="*/ 0 w 6962879"/>
                <a:gd name="connsiteY21" fmla="*/ 1089347 h 1371991"/>
                <a:gd name="connsiteX22" fmla="*/ 0 w 6962879"/>
                <a:gd name="connsiteY22" fmla="*/ 340207 h 1371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962879" h="1371991">
                  <a:moveTo>
                    <a:pt x="0" y="340207"/>
                  </a:moveTo>
                  <a:cubicBezTo>
                    <a:pt x="0" y="236770"/>
                    <a:pt x="83853" y="152917"/>
                    <a:pt x="187290" y="152917"/>
                  </a:cubicBezTo>
                  <a:cubicBezTo>
                    <a:pt x="485692" y="119378"/>
                    <a:pt x="1208902" y="157966"/>
                    <a:pt x="1790414" y="153261"/>
                  </a:cubicBezTo>
                  <a:cubicBezTo>
                    <a:pt x="2109501" y="143736"/>
                    <a:pt x="2428589" y="91349"/>
                    <a:pt x="2747676" y="81824"/>
                  </a:cubicBezTo>
                  <a:lnTo>
                    <a:pt x="3676364" y="124686"/>
                  </a:lnTo>
                  <a:cubicBezTo>
                    <a:pt x="3928776" y="127067"/>
                    <a:pt x="3804292" y="69975"/>
                    <a:pt x="4319301" y="53249"/>
                  </a:cubicBezTo>
                  <a:cubicBezTo>
                    <a:pt x="4545520" y="36580"/>
                    <a:pt x="4668686" y="129506"/>
                    <a:pt x="5076539" y="124686"/>
                  </a:cubicBezTo>
                  <a:cubicBezTo>
                    <a:pt x="5343239" y="127067"/>
                    <a:pt x="5637854" y="41400"/>
                    <a:pt x="5919501" y="24674"/>
                  </a:cubicBezTo>
                  <a:cubicBezTo>
                    <a:pt x="6201148" y="7948"/>
                    <a:pt x="6603576" y="-21116"/>
                    <a:pt x="6766419" y="24329"/>
                  </a:cubicBezTo>
                  <a:cubicBezTo>
                    <a:pt x="6869856" y="24329"/>
                    <a:pt x="6896559" y="236770"/>
                    <a:pt x="6896559" y="340207"/>
                  </a:cubicBezTo>
                  <a:cubicBezTo>
                    <a:pt x="6889960" y="502094"/>
                    <a:pt x="6969087" y="663982"/>
                    <a:pt x="6962488" y="825869"/>
                  </a:cubicBezTo>
                  <a:lnTo>
                    <a:pt x="6896559" y="1089347"/>
                  </a:lnTo>
                  <a:cubicBezTo>
                    <a:pt x="6896559" y="1192784"/>
                    <a:pt x="6969869" y="1362362"/>
                    <a:pt x="6866432" y="1362362"/>
                  </a:cubicBezTo>
                  <a:cubicBezTo>
                    <a:pt x="6613102" y="1406555"/>
                    <a:pt x="5827292" y="1284378"/>
                    <a:pt x="5433726" y="1283069"/>
                  </a:cubicBezTo>
                  <a:cubicBezTo>
                    <a:pt x="5040160" y="1281760"/>
                    <a:pt x="4847938" y="1373739"/>
                    <a:pt x="4505038" y="1354506"/>
                  </a:cubicBezTo>
                  <a:cubicBezTo>
                    <a:pt x="4162138" y="1335273"/>
                    <a:pt x="3604926" y="1225005"/>
                    <a:pt x="3319176" y="1239110"/>
                  </a:cubicBezTo>
                  <a:cubicBezTo>
                    <a:pt x="3033426" y="1253215"/>
                    <a:pt x="2902458" y="1336741"/>
                    <a:pt x="2761964" y="1324835"/>
                  </a:cubicBezTo>
                  <a:cubicBezTo>
                    <a:pt x="2621470" y="1312929"/>
                    <a:pt x="2557176" y="1243874"/>
                    <a:pt x="2347626" y="1253399"/>
                  </a:cubicBezTo>
                  <a:cubicBezTo>
                    <a:pt x="2138076" y="1262924"/>
                    <a:pt x="1718976" y="1310548"/>
                    <a:pt x="1504664" y="1296261"/>
                  </a:cubicBezTo>
                  <a:cubicBezTo>
                    <a:pt x="1290352" y="1281974"/>
                    <a:pt x="1136057" y="1216189"/>
                    <a:pt x="918876" y="1224824"/>
                  </a:cubicBezTo>
                  <a:lnTo>
                    <a:pt x="187290" y="1276637"/>
                  </a:lnTo>
                  <a:cubicBezTo>
                    <a:pt x="83853" y="1276637"/>
                    <a:pt x="0" y="1192784"/>
                    <a:pt x="0" y="1089347"/>
                  </a:cubicBezTo>
                  <a:lnTo>
                    <a:pt x="0" y="340207"/>
                  </a:lnTo>
                  <a:close/>
                </a:path>
              </a:pathLst>
            </a:custGeom>
            <a:solidFill>
              <a:schemeClr val="bg1">
                <a:alpha val="71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8738" b="71017" l="54977" r="74830">
                          <a14:foregroundMark x1="59940" y1="34344" x2="60322" y2="38971"/>
                          <a14:foregroundMark x1="60867" y1="40012" x2="64058" y2="39369"/>
                          <a14:foregroundMark x1="63512" y1="32874" x2="63976" y2="34743"/>
                          <a14:foregroundMark x1="95773" y1="49050" x2="95773" y2="49050"/>
                          <a14:foregroundMark x1="73439" y1="57138" x2="73439" y2="57138"/>
                          <a14:foregroundMark x1="74830" y1="71017" x2="74830" y2="7101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496" t="29607" r="34531" b="57786"/>
            <a:stretch/>
          </p:blipFill>
          <p:spPr>
            <a:xfrm>
              <a:off x="2180613" y="5143499"/>
              <a:ext cx="1214438" cy="1714501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5543522" y="5539084"/>
              <a:ext cx="213455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4</a:t>
              </a:r>
            </a:p>
          </p:txBody>
        </p:sp>
      </p:grpSp>
      <p:grpSp>
        <p:nvGrpSpPr>
          <p:cNvPr id="18" name="ĐÚNG"/>
          <p:cNvGrpSpPr/>
          <p:nvPr/>
        </p:nvGrpSpPr>
        <p:grpSpPr>
          <a:xfrm>
            <a:off x="9110634" y="4962144"/>
            <a:ext cx="2482900" cy="2045541"/>
            <a:chOff x="9017952" y="1715472"/>
            <a:chExt cx="2592355" cy="2289853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63" t="19503" r="11924" b="19005"/>
            <a:stretch/>
          </p:blipFill>
          <p:spPr>
            <a:xfrm>
              <a:off x="9223762" y="2109586"/>
              <a:ext cx="2386545" cy="1895739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4666" b="50139" l="23055" r="75855">
                          <a14:foregroundMark x1="36000" y1="44708" x2="38618" y2="44220"/>
                          <a14:foregroundMark x1="42473" y1="30989" x2="58691" y2="99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95" t="4905" r="23174" b="49371"/>
            <a:stretch/>
          </p:blipFill>
          <p:spPr>
            <a:xfrm rot="2573669" flipH="1">
              <a:off x="9017952" y="1715472"/>
              <a:ext cx="827346" cy="788226"/>
            </a:xfrm>
            <a:prstGeom prst="rect">
              <a:avLst/>
            </a:prstGeom>
          </p:spPr>
        </p:pic>
      </p:grpSp>
      <p:grpSp>
        <p:nvGrpSpPr>
          <p:cNvPr id="21" name="SAI 1"/>
          <p:cNvGrpSpPr/>
          <p:nvPr/>
        </p:nvGrpSpPr>
        <p:grpSpPr>
          <a:xfrm>
            <a:off x="9068085" y="3559196"/>
            <a:ext cx="2476857" cy="1725699"/>
            <a:chOff x="8731201" y="3575238"/>
            <a:chExt cx="2670077" cy="1800228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63" t="19503" r="11924" b="19005"/>
            <a:stretch/>
          </p:blipFill>
          <p:spPr>
            <a:xfrm>
              <a:off x="9115498" y="3681989"/>
              <a:ext cx="2285780" cy="1693477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50418" b="94081" l="23782" r="75855">
                          <a14:foregroundMark x1="35491" y1="56825" x2="38836" y2="56825"/>
                          <a14:foregroundMark x1="40800" y1="69638" x2="57964" y2="90181"/>
                          <a14:foregroundMark x1="44145" y1="68942" x2="57236" y2="8586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572" t="49943" r="23652" b="6161"/>
            <a:stretch/>
          </p:blipFill>
          <p:spPr>
            <a:xfrm rot="2214022" flipH="1">
              <a:off x="8731201" y="3575238"/>
              <a:ext cx="763605" cy="698153"/>
            </a:xfrm>
            <a:prstGeom prst="rect">
              <a:avLst/>
            </a:prstGeom>
          </p:spPr>
        </p:pic>
      </p:grpSp>
      <p:grpSp>
        <p:nvGrpSpPr>
          <p:cNvPr id="24" name="SAI 2"/>
          <p:cNvGrpSpPr/>
          <p:nvPr/>
        </p:nvGrpSpPr>
        <p:grpSpPr>
          <a:xfrm>
            <a:off x="8976943" y="2074433"/>
            <a:ext cx="2477929" cy="1615156"/>
            <a:chOff x="8731201" y="3575238"/>
            <a:chExt cx="2670077" cy="1800228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63" t="19503" r="11924" b="19005"/>
            <a:stretch/>
          </p:blipFill>
          <p:spPr>
            <a:xfrm>
              <a:off x="9115498" y="3681989"/>
              <a:ext cx="2285780" cy="1693477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50418" b="94081" l="23782" r="75855">
                          <a14:foregroundMark x1="35491" y1="56825" x2="38836" y2="56825"/>
                          <a14:foregroundMark x1="40800" y1="69638" x2="57964" y2="90181"/>
                          <a14:foregroundMark x1="44145" y1="68942" x2="57236" y2="8586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572" t="49943" r="23652" b="6161"/>
            <a:stretch/>
          </p:blipFill>
          <p:spPr>
            <a:xfrm rot="2214022" flipH="1">
              <a:off x="8731201" y="3575238"/>
              <a:ext cx="763605" cy="698153"/>
            </a:xfrm>
            <a:prstGeom prst="rect">
              <a:avLst/>
            </a:prstGeom>
          </p:spPr>
        </p:pic>
      </p:grpSp>
      <p:pic>
        <p:nvPicPr>
          <p:cNvPr id="4" name="màu tím">
            <a:hlinkClick r:id="rId20" action="ppaction://hlinksldjump"/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62982" b="91636" l="23364" r="51320">
                        <a14:backgroundMark x1="36051" y1="87636" x2="43685" y2="82691"/>
                        <a14:backgroundMark x1="31573" y1="70327" x2="34501" y2="66327"/>
                        <a14:backgroundMark x1="35247" y1="67345" x2="39208" y2="646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276" t="65608" r="47369" b="13414"/>
          <a:stretch/>
        </p:blipFill>
        <p:spPr>
          <a:xfrm>
            <a:off x="-63789" y="190992"/>
            <a:ext cx="3587628" cy="2254626"/>
          </a:xfrm>
          <a:prstGeom prst="rect">
            <a:avLst/>
          </a:prstGeom>
        </p:spPr>
      </p:pic>
      <p:pic>
        <p:nvPicPr>
          <p:cNvPr id="27" name="Picture 26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7100" b="94175" l="9891" r="89988">
                        <a14:foregroundMark x1="66869" y1="56432" x2="68265" y2="54490"/>
                        <a14:foregroundMark x1="70813" y1="58677" x2="70813" y2="60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4201" y="2364334"/>
            <a:ext cx="4703684" cy="4844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93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4"/>
          <p:cNvSpPr/>
          <p:nvPr/>
        </p:nvSpPr>
        <p:spPr>
          <a:xfrm>
            <a:off x="2047165" y="239975"/>
            <a:ext cx="9159562" cy="1785762"/>
          </a:xfrm>
          <a:custGeom>
            <a:avLst/>
            <a:gdLst>
              <a:gd name="connsiteX0" fmla="*/ 0 w 8439150"/>
              <a:gd name="connsiteY0" fmla="*/ 841392 h 5048250"/>
              <a:gd name="connsiteX1" fmla="*/ 841392 w 8439150"/>
              <a:gd name="connsiteY1" fmla="*/ 0 h 5048250"/>
              <a:gd name="connsiteX2" fmla="*/ 7597758 w 8439150"/>
              <a:gd name="connsiteY2" fmla="*/ 0 h 5048250"/>
              <a:gd name="connsiteX3" fmla="*/ 8439150 w 8439150"/>
              <a:gd name="connsiteY3" fmla="*/ 841392 h 5048250"/>
              <a:gd name="connsiteX4" fmla="*/ 8439150 w 8439150"/>
              <a:gd name="connsiteY4" fmla="*/ 4206858 h 5048250"/>
              <a:gd name="connsiteX5" fmla="*/ 7597758 w 8439150"/>
              <a:gd name="connsiteY5" fmla="*/ 5048250 h 5048250"/>
              <a:gd name="connsiteX6" fmla="*/ 841392 w 8439150"/>
              <a:gd name="connsiteY6" fmla="*/ 5048250 h 5048250"/>
              <a:gd name="connsiteX7" fmla="*/ 0 w 8439150"/>
              <a:gd name="connsiteY7" fmla="*/ 4206858 h 5048250"/>
              <a:gd name="connsiteX8" fmla="*/ 0 w 8439150"/>
              <a:gd name="connsiteY8" fmla="*/ 841392 h 5048250"/>
              <a:gd name="connsiteX0" fmla="*/ 0 w 8439150"/>
              <a:gd name="connsiteY0" fmla="*/ 993792 h 5200650"/>
              <a:gd name="connsiteX1" fmla="*/ 841392 w 8439150"/>
              <a:gd name="connsiteY1" fmla="*/ 152400 h 5200650"/>
              <a:gd name="connsiteX2" fmla="*/ 2133600 w 8439150"/>
              <a:gd name="connsiteY2" fmla="*/ 0 h 5200650"/>
              <a:gd name="connsiteX3" fmla="*/ 7597758 w 8439150"/>
              <a:gd name="connsiteY3" fmla="*/ 152400 h 5200650"/>
              <a:gd name="connsiteX4" fmla="*/ 8439150 w 8439150"/>
              <a:gd name="connsiteY4" fmla="*/ 993792 h 5200650"/>
              <a:gd name="connsiteX5" fmla="*/ 8439150 w 8439150"/>
              <a:gd name="connsiteY5" fmla="*/ 4359258 h 5200650"/>
              <a:gd name="connsiteX6" fmla="*/ 7597758 w 8439150"/>
              <a:gd name="connsiteY6" fmla="*/ 5200650 h 5200650"/>
              <a:gd name="connsiteX7" fmla="*/ 841392 w 8439150"/>
              <a:gd name="connsiteY7" fmla="*/ 5200650 h 5200650"/>
              <a:gd name="connsiteX8" fmla="*/ 0 w 8439150"/>
              <a:gd name="connsiteY8" fmla="*/ 4359258 h 5200650"/>
              <a:gd name="connsiteX9" fmla="*/ 0 w 8439150"/>
              <a:gd name="connsiteY9" fmla="*/ 993792 h 5200650"/>
              <a:gd name="connsiteX0" fmla="*/ 0 w 8439150"/>
              <a:gd name="connsiteY0" fmla="*/ 993792 h 5200650"/>
              <a:gd name="connsiteX1" fmla="*/ 841392 w 8439150"/>
              <a:gd name="connsiteY1" fmla="*/ 152400 h 5200650"/>
              <a:gd name="connsiteX2" fmla="*/ 2133600 w 8439150"/>
              <a:gd name="connsiteY2" fmla="*/ 0 h 5200650"/>
              <a:gd name="connsiteX3" fmla="*/ 7597758 w 8439150"/>
              <a:gd name="connsiteY3" fmla="*/ 152400 h 5200650"/>
              <a:gd name="connsiteX4" fmla="*/ 8439150 w 8439150"/>
              <a:gd name="connsiteY4" fmla="*/ 993792 h 5200650"/>
              <a:gd name="connsiteX5" fmla="*/ 8439150 w 8439150"/>
              <a:gd name="connsiteY5" fmla="*/ 4359258 h 5200650"/>
              <a:gd name="connsiteX6" fmla="*/ 7597758 w 8439150"/>
              <a:gd name="connsiteY6" fmla="*/ 5200650 h 5200650"/>
              <a:gd name="connsiteX7" fmla="*/ 841392 w 8439150"/>
              <a:gd name="connsiteY7" fmla="*/ 5200650 h 5200650"/>
              <a:gd name="connsiteX8" fmla="*/ 0 w 8439150"/>
              <a:gd name="connsiteY8" fmla="*/ 4359258 h 5200650"/>
              <a:gd name="connsiteX9" fmla="*/ 0 w 8439150"/>
              <a:gd name="connsiteY9" fmla="*/ 993792 h 5200650"/>
              <a:gd name="connsiteX0" fmla="*/ 0 w 8439150"/>
              <a:gd name="connsiteY0" fmla="*/ 993792 h 5200650"/>
              <a:gd name="connsiteX1" fmla="*/ 841392 w 8439150"/>
              <a:gd name="connsiteY1" fmla="*/ 152400 h 5200650"/>
              <a:gd name="connsiteX2" fmla="*/ 2133600 w 8439150"/>
              <a:gd name="connsiteY2" fmla="*/ 0 h 5200650"/>
              <a:gd name="connsiteX3" fmla="*/ 5200650 w 8439150"/>
              <a:gd name="connsiteY3" fmla="*/ 228600 h 5200650"/>
              <a:gd name="connsiteX4" fmla="*/ 7597758 w 8439150"/>
              <a:gd name="connsiteY4" fmla="*/ 152400 h 5200650"/>
              <a:gd name="connsiteX5" fmla="*/ 8439150 w 8439150"/>
              <a:gd name="connsiteY5" fmla="*/ 993792 h 5200650"/>
              <a:gd name="connsiteX6" fmla="*/ 8439150 w 8439150"/>
              <a:gd name="connsiteY6" fmla="*/ 4359258 h 5200650"/>
              <a:gd name="connsiteX7" fmla="*/ 7597758 w 8439150"/>
              <a:gd name="connsiteY7" fmla="*/ 5200650 h 5200650"/>
              <a:gd name="connsiteX8" fmla="*/ 841392 w 8439150"/>
              <a:gd name="connsiteY8" fmla="*/ 5200650 h 5200650"/>
              <a:gd name="connsiteX9" fmla="*/ 0 w 8439150"/>
              <a:gd name="connsiteY9" fmla="*/ 4359258 h 5200650"/>
              <a:gd name="connsiteX10" fmla="*/ 0 w 8439150"/>
              <a:gd name="connsiteY10" fmla="*/ 993792 h 5200650"/>
              <a:gd name="connsiteX0" fmla="*/ 0 w 8724999"/>
              <a:gd name="connsiteY0" fmla="*/ 993792 h 5200650"/>
              <a:gd name="connsiteX1" fmla="*/ 841392 w 8724999"/>
              <a:gd name="connsiteY1" fmla="*/ 152400 h 5200650"/>
              <a:gd name="connsiteX2" fmla="*/ 2133600 w 8724999"/>
              <a:gd name="connsiteY2" fmla="*/ 0 h 5200650"/>
              <a:gd name="connsiteX3" fmla="*/ 5200650 w 8724999"/>
              <a:gd name="connsiteY3" fmla="*/ 228600 h 5200650"/>
              <a:gd name="connsiteX4" fmla="*/ 7597758 w 8724999"/>
              <a:gd name="connsiteY4" fmla="*/ 152400 h 5200650"/>
              <a:gd name="connsiteX5" fmla="*/ 8439150 w 8724999"/>
              <a:gd name="connsiteY5" fmla="*/ 993792 h 5200650"/>
              <a:gd name="connsiteX6" fmla="*/ 8724900 w 8724999"/>
              <a:gd name="connsiteY6" fmla="*/ 1504950 h 5200650"/>
              <a:gd name="connsiteX7" fmla="*/ 8439150 w 8724999"/>
              <a:gd name="connsiteY7" fmla="*/ 4359258 h 5200650"/>
              <a:gd name="connsiteX8" fmla="*/ 7597758 w 8724999"/>
              <a:gd name="connsiteY8" fmla="*/ 5200650 h 5200650"/>
              <a:gd name="connsiteX9" fmla="*/ 841392 w 8724999"/>
              <a:gd name="connsiteY9" fmla="*/ 5200650 h 5200650"/>
              <a:gd name="connsiteX10" fmla="*/ 0 w 8724999"/>
              <a:gd name="connsiteY10" fmla="*/ 4359258 h 5200650"/>
              <a:gd name="connsiteX11" fmla="*/ 0 w 8724999"/>
              <a:gd name="connsiteY11" fmla="*/ 993792 h 5200650"/>
              <a:gd name="connsiteX0" fmla="*/ 0 w 8758521"/>
              <a:gd name="connsiteY0" fmla="*/ 993792 h 5200650"/>
              <a:gd name="connsiteX1" fmla="*/ 841392 w 8758521"/>
              <a:gd name="connsiteY1" fmla="*/ 152400 h 5200650"/>
              <a:gd name="connsiteX2" fmla="*/ 2133600 w 8758521"/>
              <a:gd name="connsiteY2" fmla="*/ 0 h 5200650"/>
              <a:gd name="connsiteX3" fmla="*/ 5200650 w 8758521"/>
              <a:gd name="connsiteY3" fmla="*/ 228600 h 5200650"/>
              <a:gd name="connsiteX4" fmla="*/ 7597758 w 8758521"/>
              <a:gd name="connsiteY4" fmla="*/ 152400 h 5200650"/>
              <a:gd name="connsiteX5" fmla="*/ 8439150 w 8758521"/>
              <a:gd name="connsiteY5" fmla="*/ 993792 h 5200650"/>
              <a:gd name="connsiteX6" fmla="*/ 8724900 w 8758521"/>
              <a:gd name="connsiteY6" fmla="*/ 1504950 h 5200650"/>
              <a:gd name="connsiteX7" fmla="*/ 8743950 w 8758521"/>
              <a:gd name="connsiteY7" fmla="*/ 3295650 h 5200650"/>
              <a:gd name="connsiteX8" fmla="*/ 8439150 w 8758521"/>
              <a:gd name="connsiteY8" fmla="*/ 4359258 h 5200650"/>
              <a:gd name="connsiteX9" fmla="*/ 7597758 w 8758521"/>
              <a:gd name="connsiteY9" fmla="*/ 5200650 h 5200650"/>
              <a:gd name="connsiteX10" fmla="*/ 841392 w 8758521"/>
              <a:gd name="connsiteY10" fmla="*/ 5200650 h 5200650"/>
              <a:gd name="connsiteX11" fmla="*/ 0 w 8758521"/>
              <a:gd name="connsiteY11" fmla="*/ 4359258 h 5200650"/>
              <a:gd name="connsiteX12" fmla="*/ 0 w 8758521"/>
              <a:gd name="connsiteY12" fmla="*/ 993792 h 5200650"/>
              <a:gd name="connsiteX0" fmla="*/ 0 w 8752208"/>
              <a:gd name="connsiteY0" fmla="*/ 993792 h 5200650"/>
              <a:gd name="connsiteX1" fmla="*/ 841392 w 8752208"/>
              <a:gd name="connsiteY1" fmla="*/ 152400 h 5200650"/>
              <a:gd name="connsiteX2" fmla="*/ 2133600 w 8752208"/>
              <a:gd name="connsiteY2" fmla="*/ 0 h 5200650"/>
              <a:gd name="connsiteX3" fmla="*/ 5200650 w 8752208"/>
              <a:gd name="connsiteY3" fmla="*/ 228600 h 5200650"/>
              <a:gd name="connsiteX4" fmla="*/ 7597758 w 8752208"/>
              <a:gd name="connsiteY4" fmla="*/ 152400 h 5200650"/>
              <a:gd name="connsiteX5" fmla="*/ 8439150 w 8752208"/>
              <a:gd name="connsiteY5" fmla="*/ 993792 h 5200650"/>
              <a:gd name="connsiteX6" fmla="*/ 8724900 w 8752208"/>
              <a:gd name="connsiteY6" fmla="*/ 1504950 h 5200650"/>
              <a:gd name="connsiteX7" fmla="*/ 8591550 w 8752208"/>
              <a:gd name="connsiteY7" fmla="*/ 2343150 h 5200650"/>
              <a:gd name="connsiteX8" fmla="*/ 8743950 w 8752208"/>
              <a:gd name="connsiteY8" fmla="*/ 3295650 h 5200650"/>
              <a:gd name="connsiteX9" fmla="*/ 8439150 w 8752208"/>
              <a:gd name="connsiteY9" fmla="*/ 4359258 h 5200650"/>
              <a:gd name="connsiteX10" fmla="*/ 7597758 w 8752208"/>
              <a:gd name="connsiteY10" fmla="*/ 5200650 h 5200650"/>
              <a:gd name="connsiteX11" fmla="*/ 841392 w 8752208"/>
              <a:gd name="connsiteY11" fmla="*/ 5200650 h 5200650"/>
              <a:gd name="connsiteX12" fmla="*/ 0 w 8752208"/>
              <a:gd name="connsiteY12" fmla="*/ 4359258 h 5200650"/>
              <a:gd name="connsiteX13" fmla="*/ 0 w 8752208"/>
              <a:gd name="connsiteY13" fmla="*/ 993792 h 5200650"/>
              <a:gd name="connsiteX0" fmla="*/ 0 w 8752208"/>
              <a:gd name="connsiteY0" fmla="*/ 993792 h 5200650"/>
              <a:gd name="connsiteX1" fmla="*/ 841392 w 8752208"/>
              <a:gd name="connsiteY1" fmla="*/ 152400 h 5200650"/>
              <a:gd name="connsiteX2" fmla="*/ 2133600 w 8752208"/>
              <a:gd name="connsiteY2" fmla="*/ 0 h 5200650"/>
              <a:gd name="connsiteX3" fmla="*/ 5200650 w 8752208"/>
              <a:gd name="connsiteY3" fmla="*/ 228600 h 5200650"/>
              <a:gd name="connsiteX4" fmla="*/ 7597758 w 8752208"/>
              <a:gd name="connsiteY4" fmla="*/ 152400 h 5200650"/>
              <a:gd name="connsiteX5" fmla="*/ 8439150 w 8752208"/>
              <a:gd name="connsiteY5" fmla="*/ 993792 h 5200650"/>
              <a:gd name="connsiteX6" fmla="*/ 8724900 w 8752208"/>
              <a:gd name="connsiteY6" fmla="*/ 1504950 h 5200650"/>
              <a:gd name="connsiteX7" fmla="*/ 8591550 w 8752208"/>
              <a:gd name="connsiteY7" fmla="*/ 2343150 h 5200650"/>
              <a:gd name="connsiteX8" fmla="*/ 8743950 w 8752208"/>
              <a:gd name="connsiteY8" fmla="*/ 3295650 h 5200650"/>
              <a:gd name="connsiteX9" fmla="*/ 8439150 w 8752208"/>
              <a:gd name="connsiteY9" fmla="*/ 4359258 h 5200650"/>
              <a:gd name="connsiteX10" fmla="*/ 7597758 w 8752208"/>
              <a:gd name="connsiteY10" fmla="*/ 5200650 h 5200650"/>
              <a:gd name="connsiteX11" fmla="*/ 6781800 w 8752208"/>
              <a:gd name="connsiteY11" fmla="*/ 5029200 h 5200650"/>
              <a:gd name="connsiteX12" fmla="*/ 841392 w 8752208"/>
              <a:gd name="connsiteY12" fmla="*/ 5200650 h 5200650"/>
              <a:gd name="connsiteX13" fmla="*/ 0 w 8752208"/>
              <a:gd name="connsiteY13" fmla="*/ 4359258 h 5200650"/>
              <a:gd name="connsiteX14" fmla="*/ 0 w 8752208"/>
              <a:gd name="connsiteY14" fmla="*/ 993792 h 52006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841392 w 8752208"/>
              <a:gd name="connsiteY13" fmla="*/ 5200650 h 5276850"/>
              <a:gd name="connsiteX14" fmla="*/ 0 w 8752208"/>
              <a:gd name="connsiteY14" fmla="*/ 4359258 h 5276850"/>
              <a:gd name="connsiteX15" fmla="*/ 0 w 8752208"/>
              <a:gd name="connsiteY15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841392 w 8752208"/>
              <a:gd name="connsiteY14" fmla="*/ 5200650 h 5276850"/>
              <a:gd name="connsiteX15" fmla="*/ 0 w 8752208"/>
              <a:gd name="connsiteY15" fmla="*/ 4359258 h 5276850"/>
              <a:gd name="connsiteX16" fmla="*/ 0 w 8752208"/>
              <a:gd name="connsiteY16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3733800 w 8752208"/>
              <a:gd name="connsiteY14" fmla="*/ 5238750 h 5276850"/>
              <a:gd name="connsiteX15" fmla="*/ 841392 w 8752208"/>
              <a:gd name="connsiteY15" fmla="*/ 5200650 h 5276850"/>
              <a:gd name="connsiteX16" fmla="*/ 0 w 8752208"/>
              <a:gd name="connsiteY16" fmla="*/ 4359258 h 5276850"/>
              <a:gd name="connsiteX17" fmla="*/ 0 w 8752208"/>
              <a:gd name="connsiteY17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3733800 w 8752208"/>
              <a:gd name="connsiteY14" fmla="*/ 5238750 h 5276850"/>
              <a:gd name="connsiteX15" fmla="*/ 3067050 w 8752208"/>
              <a:gd name="connsiteY15" fmla="*/ 5010150 h 5276850"/>
              <a:gd name="connsiteX16" fmla="*/ 841392 w 8752208"/>
              <a:gd name="connsiteY16" fmla="*/ 5200650 h 5276850"/>
              <a:gd name="connsiteX17" fmla="*/ 0 w 8752208"/>
              <a:gd name="connsiteY17" fmla="*/ 4359258 h 5276850"/>
              <a:gd name="connsiteX18" fmla="*/ 0 w 8752208"/>
              <a:gd name="connsiteY18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3733800 w 8752208"/>
              <a:gd name="connsiteY14" fmla="*/ 5238750 h 5276850"/>
              <a:gd name="connsiteX15" fmla="*/ 3067050 w 8752208"/>
              <a:gd name="connsiteY15" fmla="*/ 5010150 h 5276850"/>
              <a:gd name="connsiteX16" fmla="*/ 2133600 w 8752208"/>
              <a:gd name="connsiteY16" fmla="*/ 5238750 h 5276850"/>
              <a:gd name="connsiteX17" fmla="*/ 841392 w 8752208"/>
              <a:gd name="connsiteY17" fmla="*/ 5200650 h 5276850"/>
              <a:gd name="connsiteX18" fmla="*/ 0 w 8752208"/>
              <a:gd name="connsiteY18" fmla="*/ 4359258 h 5276850"/>
              <a:gd name="connsiteX19" fmla="*/ 0 w 8752208"/>
              <a:gd name="connsiteY19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3733800 w 8752208"/>
              <a:gd name="connsiteY14" fmla="*/ 5238750 h 5276850"/>
              <a:gd name="connsiteX15" fmla="*/ 3067050 w 8752208"/>
              <a:gd name="connsiteY15" fmla="*/ 5010150 h 5276850"/>
              <a:gd name="connsiteX16" fmla="*/ 2133600 w 8752208"/>
              <a:gd name="connsiteY16" fmla="*/ 5238750 h 5276850"/>
              <a:gd name="connsiteX17" fmla="*/ 822342 w 8752208"/>
              <a:gd name="connsiteY17" fmla="*/ 5067300 h 5276850"/>
              <a:gd name="connsiteX18" fmla="*/ 0 w 8752208"/>
              <a:gd name="connsiteY18" fmla="*/ 4359258 h 5276850"/>
              <a:gd name="connsiteX19" fmla="*/ 0 w 8752208"/>
              <a:gd name="connsiteY19" fmla="*/ 993792 h 5276850"/>
              <a:gd name="connsiteX0" fmla="*/ 8606 w 8760814"/>
              <a:gd name="connsiteY0" fmla="*/ 993792 h 5276850"/>
              <a:gd name="connsiteX1" fmla="*/ 849998 w 8760814"/>
              <a:gd name="connsiteY1" fmla="*/ 152400 h 5276850"/>
              <a:gd name="connsiteX2" fmla="*/ 2142206 w 8760814"/>
              <a:gd name="connsiteY2" fmla="*/ 0 h 5276850"/>
              <a:gd name="connsiteX3" fmla="*/ 5209256 w 8760814"/>
              <a:gd name="connsiteY3" fmla="*/ 228600 h 5276850"/>
              <a:gd name="connsiteX4" fmla="*/ 7606364 w 8760814"/>
              <a:gd name="connsiteY4" fmla="*/ 152400 h 5276850"/>
              <a:gd name="connsiteX5" fmla="*/ 8447756 w 8760814"/>
              <a:gd name="connsiteY5" fmla="*/ 993792 h 5276850"/>
              <a:gd name="connsiteX6" fmla="*/ 8733506 w 8760814"/>
              <a:gd name="connsiteY6" fmla="*/ 1504950 h 5276850"/>
              <a:gd name="connsiteX7" fmla="*/ 8600156 w 8760814"/>
              <a:gd name="connsiteY7" fmla="*/ 2343150 h 5276850"/>
              <a:gd name="connsiteX8" fmla="*/ 8752556 w 8760814"/>
              <a:gd name="connsiteY8" fmla="*/ 3295650 h 5276850"/>
              <a:gd name="connsiteX9" fmla="*/ 8447756 w 8760814"/>
              <a:gd name="connsiteY9" fmla="*/ 4359258 h 5276850"/>
              <a:gd name="connsiteX10" fmla="*/ 7606364 w 8760814"/>
              <a:gd name="connsiteY10" fmla="*/ 5200650 h 5276850"/>
              <a:gd name="connsiteX11" fmla="*/ 6790406 w 8760814"/>
              <a:gd name="connsiteY11" fmla="*/ 5029200 h 5276850"/>
              <a:gd name="connsiteX12" fmla="*/ 5971256 w 8760814"/>
              <a:gd name="connsiteY12" fmla="*/ 5276850 h 5276850"/>
              <a:gd name="connsiteX13" fmla="*/ 4713956 w 8760814"/>
              <a:gd name="connsiteY13" fmla="*/ 5048250 h 5276850"/>
              <a:gd name="connsiteX14" fmla="*/ 3742406 w 8760814"/>
              <a:gd name="connsiteY14" fmla="*/ 5238750 h 5276850"/>
              <a:gd name="connsiteX15" fmla="*/ 3075656 w 8760814"/>
              <a:gd name="connsiteY15" fmla="*/ 5010150 h 5276850"/>
              <a:gd name="connsiteX16" fmla="*/ 2142206 w 8760814"/>
              <a:gd name="connsiteY16" fmla="*/ 5238750 h 5276850"/>
              <a:gd name="connsiteX17" fmla="*/ 830948 w 8760814"/>
              <a:gd name="connsiteY17" fmla="*/ 5067300 h 5276850"/>
              <a:gd name="connsiteX18" fmla="*/ 65756 w 8760814"/>
              <a:gd name="connsiteY18" fmla="*/ 5067300 h 5276850"/>
              <a:gd name="connsiteX19" fmla="*/ 8606 w 8760814"/>
              <a:gd name="connsiteY19" fmla="*/ 4359258 h 5276850"/>
              <a:gd name="connsiteX20" fmla="*/ 8606 w 8760814"/>
              <a:gd name="connsiteY20" fmla="*/ 993792 h 5276850"/>
              <a:gd name="connsiteX0" fmla="*/ 8606 w 8760814"/>
              <a:gd name="connsiteY0" fmla="*/ 993792 h 5276850"/>
              <a:gd name="connsiteX1" fmla="*/ 849998 w 8760814"/>
              <a:gd name="connsiteY1" fmla="*/ 152400 h 5276850"/>
              <a:gd name="connsiteX2" fmla="*/ 2142206 w 8760814"/>
              <a:gd name="connsiteY2" fmla="*/ 0 h 5276850"/>
              <a:gd name="connsiteX3" fmla="*/ 5209256 w 8760814"/>
              <a:gd name="connsiteY3" fmla="*/ 228600 h 5276850"/>
              <a:gd name="connsiteX4" fmla="*/ 7606364 w 8760814"/>
              <a:gd name="connsiteY4" fmla="*/ 152400 h 5276850"/>
              <a:gd name="connsiteX5" fmla="*/ 8447756 w 8760814"/>
              <a:gd name="connsiteY5" fmla="*/ 993792 h 5276850"/>
              <a:gd name="connsiteX6" fmla="*/ 8733506 w 8760814"/>
              <a:gd name="connsiteY6" fmla="*/ 1504950 h 5276850"/>
              <a:gd name="connsiteX7" fmla="*/ 8600156 w 8760814"/>
              <a:gd name="connsiteY7" fmla="*/ 2343150 h 5276850"/>
              <a:gd name="connsiteX8" fmla="*/ 8752556 w 8760814"/>
              <a:gd name="connsiteY8" fmla="*/ 3295650 h 5276850"/>
              <a:gd name="connsiteX9" fmla="*/ 8447756 w 8760814"/>
              <a:gd name="connsiteY9" fmla="*/ 4359258 h 5276850"/>
              <a:gd name="connsiteX10" fmla="*/ 7606364 w 8760814"/>
              <a:gd name="connsiteY10" fmla="*/ 5200650 h 5276850"/>
              <a:gd name="connsiteX11" fmla="*/ 6790406 w 8760814"/>
              <a:gd name="connsiteY11" fmla="*/ 5029200 h 5276850"/>
              <a:gd name="connsiteX12" fmla="*/ 5971256 w 8760814"/>
              <a:gd name="connsiteY12" fmla="*/ 5276850 h 5276850"/>
              <a:gd name="connsiteX13" fmla="*/ 4713956 w 8760814"/>
              <a:gd name="connsiteY13" fmla="*/ 5048250 h 5276850"/>
              <a:gd name="connsiteX14" fmla="*/ 3742406 w 8760814"/>
              <a:gd name="connsiteY14" fmla="*/ 5238750 h 5276850"/>
              <a:gd name="connsiteX15" fmla="*/ 3075656 w 8760814"/>
              <a:gd name="connsiteY15" fmla="*/ 5010150 h 5276850"/>
              <a:gd name="connsiteX16" fmla="*/ 2142206 w 8760814"/>
              <a:gd name="connsiteY16" fmla="*/ 5238750 h 5276850"/>
              <a:gd name="connsiteX17" fmla="*/ 1113506 w 8760814"/>
              <a:gd name="connsiteY17" fmla="*/ 4991100 h 5276850"/>
              <a:gd name="connsiteX18" fmla="*/ 830948 w 8760814"/>
              <a:gd name="connsiteY18" fmla="*/ 5067300 h 5276850"/>
              <a:gd name="connsiteX19" fmla="*/ 65756 w 8760814"/>
              <a:gd name="connsiteY19" fmla="*/ 5067300 h 5276850"/>
              <a:gd name="connsiteX20" fmla="*/ 8606 w 8760814"/>
              <a:gd name="connsiteY20" fmla="*/ 4359258 h 5276850"/>
              <a:gd name="connsiteX21" fmla="*/ 8606 w 8760814"/>
              <a:gd name="connsiteY21" fmla="*/ 993792 h 5276850"/>
              <a:gd name="connsiteX0" fmla="*/ 8606 w 8760814"/>
              <a:gd name="connsiteY0" fmla="*/ 995218 h 5278276"/>
              <a:gd name="connsiteX1" fmla="*/ 849998 w 8760814"/>
              <a:gd name="connsiteY1" fmla="*/ 153826 h 5278276"/>
              <a:gd name="connsiteX2" fmla="*/ 1685006 w 8760814"/>
              <a:gd name="connsiteY2" fmla="*/ 249076 h 5278276"/>
              <a:gd name="connsiteX3" fmla="*/ 2142206 w 8760814"/>
              <a:gd name="connsiteY3" fmla="*/ 1426 h 5278276"/>
              <a:gd name="connsiteX4" fmla="*/ 5209256 w 8760814"/>
              <a:gd name="connsiteY4" fmla="*/ 230026 h 5278276"/>
              <a:gd name="connsiteX5" fmla="*/ 7606364 w 8760814"/>
              <a:gd name="connsiteY5" fmla="*/ 153826 h 5278276"/>
              <a:gd name="connsiteX6" fmla="*/ 8447756 w 8760814"/>
              <a:gd name="connsiteY6" fmla="*/ 995218 h 5278276"/>
              <a:gd name="connsiteX7" fmla="*/ 8733506 w 8760814"/>
              <a:gd name="connsiteY7" fmla="*/ 1506376 h 5278276"/>
              <a:gd name="connsiteX8" fmla="*/ 8600156 w 8760814"/>
              <a:gd name="connsiteY8" fmla="*/ 2344576 h 5278276"/>
              <a:gd name="connsiteX9" fmla="*/ 8752556 w 8760814"/>
              <a:gd name="connsiteY9" fmla="*/ 3297076 h 5278276"/>
              <a:gd name="connsiteX10" fmla="*/ 8447756 w 8760814"/>
              <a:gd name="connsiteY10" fmla="*/ 4360684 h 5278276"/>
              <a:gd name="connsiteX11" fmla="*/ 7606364 w 8760814"/>
              <a:gd name="connsiteY11" fmla="*/ 5202076 h 5278276"/>
              <a:gd name="connsiteX12" fmla="*/ 6790406 w 8760814"/>
              <a:gd name="connsiteY12" fmla="*/ 5030626 h 5278276"/>
              <a:gd name="connsiteX13" fmla="*/ 5971256 w 8760814"/>
              <a:gd name="connsiteY13" fmla="*/ 5278276 h 5278276"/>
              <a:gd name="connsiteX14" fmla="*/ 4713956 w 8760814"/>
              <a:gd name="connsiteY14" fmla="*/ 5049676 h 5278276"/>
              <a:gd name="connsiteX15" fmla="*/ 3742406 w 8760814"/>
              <a:gd name="connsiteY15" fmla="*/ 5240176 h 5278276"/>
              <a:gd name="connsiteX16" fmla="*/ 3075656 w 8760814"/>
              <a:gd name="connsiteY16" fmla="*/ 5011576 h 5278276"/>
              <a:gd name="connsiteX17" fmla="*/ 2142206 w 8760814"/>
              <a:gd name="connsiteY17" fmla="*/ 5240176 h 5278276"/>
              <a:gd name="connsiteX18" fmla="*/ 1113506 w 8760814"/>
              <a:gd name="connsiteY18" fmla="*/ 4992526 h 5278276"/>
              <a:gd name="connsiteX19" fmla="*/ 830948 w 8760814"/>
              <a:gd name="connsiteY19" fmla="*/ 5068726 h 5278276"/>
              <a:gd name="connsiteX20" fmla="*/ 65756 w 8760814"/>
              <a:gd name="connsiteY20" fmla="*/ 5068726 h 5278276"/>
              <a:gd name="connsiteX21" fmla="*/ 8606 w 8760814"/>
              <a:gd name="connsiteY21" fmla="*/ 4360684 h 5278276"/>
              <a:gd name="connsiteX22" fmla="*/ 8606 w 8760814"/>
              <a:gd name="connsiteY22" fmla="*/ 995218 h 5278276"/>
              <a:gd name="connsiteX0" fmla="*/ 8606 w 8760814"/>
              <a:gd name="connsiteY0" fmla="*/ 938470 h 5221528"/>
              <a:gd name="connsiteX1" fmla="*/ 849998 w 8760814"/>
              <a:gd name="connsiteY1" fmla="*/ 97078 h 5221528"/>
              <a:gd name="connsiteX2" fmla="*/ 1685006 w 8760814"/>
              <a:gd name="connsiteY2" fmla="*/ 192328 h 5221528"/>
              <a:gd name="connsiteX3" fmla="*/ 2599406 w 8760814"/>
              <a:gd name="connsiteY3" fmla="*/ 1828 h 5221528"/>
              <a:gd name="connsiteX4" fmla="*/ 5209256 w 8760814"/>
              <a:gd name="connsiteY4" fmla="*/ 173278 h 5221528"/>
              <a:gd name="connsiteX5" fmla="*/ 7606364 w 8760814"/>
              <a:gd name="connsiteY5" fmla="*/ 97078 h 5221528"/>
              <a:gd name="connsiteX6" fmla="*/ 8447756 w 8760814"/>
              <a:gd name="connsiteY6" fmla="*/ 938470 h 5221528"/>
              <a:gd name="connsiteX7" fmla="*/ 8733506 w 8760814"/>
              <a:gd name="connsiteY7" fmla="*/ 1449628 h 5221528"/>
              <a:gd name="connsiteX8" fmla="*/ 8600156 w 8760814"/>
              <a:gd name="connsiteY8" fmla="*/ 2287828 h 5221528"/>
              <a:gd name="connsiteX9" fmla="*/ 8752556 w 8760814"/>
              <a:gd name="connsiteY9" fmla="*/ 3240328 h 5221528"/>
              <a:gd name="connsiteX10" fmla="*/ 8447756 w 8760814"/>
              <a:gd name="connsiteY10" fmla="*/ 4303936 h 5221528"/>
              <a:gd name="connsiteX11" fmla="*/ 7606364 w 8760814"/>
              <a:gd name="connsiteY11" fmla="*/ 5145328 h 5221528"/>
              <a:gd name="connsiteX12" fmla="*/ 6790406 w 8760814"/>
              <a:gd name="connsiteY12" fmla="*/ 4973878 h 5221528"/>
              <a:gd name="connsiteX13" fmla="*/ 5971256 w 8760814"/>
              <a:gd name="connsiteY13" fmla="*/ 5221528 h 5221528"/>
              <a:gd name="connsiteX14" fmla="*/ 4713956 w 8760814"/>
              <a:gd name="connsiteY14" fmla="*/ 4992928 h 5221528"/>
              <a:gd name="connsiteX15" fmla="*/ 3742406 w 8760814"/>
              <a:gd name="connsiteY15" fmla="*/ 5183428 h 5221528"/>
              <a:gd name="connsiteX16" fmla="*/ 3075656 w 8760814"/>
              <a:gd name="connsiteY16" fmla="*/ 4954828 h 5221528"/>
              <a:gd name="connsiteX17" fmla="*/ 2142206 w 8760814"/>
              <a:gd name="connsiteY17" fmla="*/ 5183428 h 5221528"/>
              <a:gd name="connsiteX18" fmla="*/ 1113506 w 8760814"/>
              <a:gd name="connsiteY18" fmla="*/ 4935778 h 5221528"/>
              <a:gd name="connsiteX19" fmla="*/ 830948 w 8760814"/>
              <a:gd name="connsiteY19" fmla="*/ 5011978 h 5221528"/>
              <a:gd name="connsiteX20" fmla="*/ 65756 w 8760814"/>
              <a:gd name="connsiteY20" fmla="*/ 5011978 h 5221528"/>
              <a:gd name="connsiteX21" fmla="*/ 8606 w 8760814"/>
              <a:gd name="connsiteY21" fmla="*/ 4303936 h 5221528"/>
              <a:gd name="connsiteX22" fmla="*/ 8606 w 8760814"/>
              <a:gd name="connsiteY22" fmla="*/ 938470 h 5221528"/>
              <a:gd name="connsiteX0" fmla="*/ 8606 w 8760814"/>
              <a:gd name="connsiteY0" fmla="*/ 938470 h 5221528"/>
              <a:gd name="connsiteX1" fmla="*/ 849998 w 8760814"/>
              <a:gd name="connsiteY1" fmla="*/ 97078 h 5221528"/>
              <a:gd name="connsiteX2" fmla="*/ 1685006 w 8760814"/>
              <a:gd name="connsiteY2" fmla="*/ 192328 h 5221528"/>
              <a:gd name="connsiteX3" fmla="*/ 2599406 w 8760814"/>
              <a:gd name="connsiteY3" fmla="*/ 1828 h 5221528"/>
              <a:gd name="connsiteX4" fmla="*/ 5209256 w 8760814"/>
              <a:gd name="connsiteY4" fmla="*/ 173278 h 5221528"/>
              <a:gd name="connsiteX5" fmla="*/ 7606364 w 8760814"/>
              <a:gd name="connsiteY5" fmla="*/ 97078 h 5221528"/>
              <a:gd name="connsiteX6" fmla="*/ 8447756 w 8760814"/>
              <a:gd name="connsiteY6" fmla="*/ 938470 h 5221528"/>
              <a:gd name="connsiteX7" fmla="*/ 8733506 w 8760814"/>
              <a:gd name="connsiteY7" fmla="*/ 1449628 h 5221528"/>
              <a:gd name="connsiteX8" fmla="*/ 8600156 w 8760814"/>
              <a:gd name="connsiteY8" fmla="*/ 2287828 h 5221528"/>
              <a:gd name="connsiteX9" fmla="*/ 8752556 w 8760814"/>
              <a:gd name="connsiteY9" fmla="*/ 3240328 h 5221528"/>
              <a:gd name="connsiteX10" fmla="*/ 8447756 w 8760814"/>
              <a:gd name="connsiteY10" fmla="*/ 4303936 h 5221528"/>
              <a:gd name="connsiteX11" fmla="*/ 7606364 w 8760814"/>
              <a:gd name="connsiteY11" fmla="*/ 5145328 h 5221528"/>
              <a:gd name="connsiteX12" fmla="*/ 6790406 w 8760814"/>
              <a:gd name="connsiteY12" fmla="*/ 4973878 h 5221528"/>
              <a:gd name="connsiteX13" fmla="*/ 5971256 w 8760814"/>
              <a:gd name="connsiteY13" fmla="*/ 5221528 h 5221528"/>
              <a:gd name="connsiteX14" fmla="*/ 4713956 w 8760814"/>
              <a:gd name="connsiteY14" fmla="*/ 4992928 h 5221528"/>
              <a:gd name="connsiteX15" fmla="*/ 3742406 w 8760814"/>
              <a:gd name="connsiteY15" fmla="*/ 5183428 h 5221528"/>
              <a:gd name="connsiteX16" fmla="*/ 3075656 w 8760814"/>
              <a:gd name="connsiteY16" fmla="*/ 4954828 h 5221528"/>
              <a:gd name="connsiteX17" fmla="*/ 2142206 w 8760814"/>
              <a:gd name="connsiteY17" fmla="*/ 5183428 h 5221528"/>
              <a:gd name="connsiteX18" fmla="*/ 1113506 w 8760814"/>
              <a:gd name="connsiteY18" fmla="*/ 4935778 h 5221528"/>
              <a:gd name="connsiteX19" fmla="*/ 830948 w 8760814"/>
              <a:gd name="connsiteY19" fmla="*/ 5011978 h 5221528"/>
              <a:gd name="connsiteX20" fmla="*/ 65756 w 8760814"/>
              <a:gd name="connsiteY20" fmla="*/ 5011978 h 5221528"/>
              <a:gd name="connsiteX21" fmla="*/ 8606 w 8760814"/>
              <a:gd name="connsiteY21" fmla="*/ 4303936 h 5221528"/>
              <a:gd name="connsiteX22" fmla="*/ 8606 w 8760814"/>
              <a:gd name="connsiteY22" fmla="*/ 938470 h 5221528"/>
              <a:gd name="connsiteX0" fmla="*/ 8606 w 8760814"/>
              <a:gd name="connsiteY0" fmla="*/ 937157 h 5220215"/>
              <a:gd name="connsiteX1" fmla="*/ 849998 w 8760814"/>
              <a:gd name="connsiteY1" fmla="*/ 95765 h 5220215"/>
              <a:gd name="connsiteX2" fmla="*/ 1685006 w 8760814"/>
              <a:gd name="connsiteY2" fmla="*/ 191015 h 5220215"/>
              <a:gd name="connsiteX3" fmla="*/ 2599406 w 8760814"/>
              <a:gd name="connsiteY3" fmla="*/ 515 h 5220215"/>
              <a:gd name="connsiteX4" fmla="*/ 4237706 w 8760814"/>
              <a:gd name="connsiteY4" fmla="*/ 76715 h 5220215"/>
              <a:gd name="connsiteX5" fmla="*/ 5209256 w 8760814"/>
              <a:gd name="connsiteY5" fmla="*/ 171965 h 5220215"/>
              <a:gd name="connsiteX6" fmla="*/ 7606364 w 8760814"/>
              <a:gd name="connsiteY6" fmla="*/ 95765 h 5220215"/>
              <a:gd name="connsiteX7" fmla="*/ 8447756 w 8760814"/>
              <a:gd name="connsiteY7" fmla="*/ 937157 h 5220215"/>
              <a:gd name="connsiteX8" fmla="*/ 8733506 w 8760814"/>
              <a:gd name="connsiteY8" fmla="*/ 1448315 h 5220215"/>
              <a:gd name="connsiteX9" fmla="*/ 8600156 w 8760814"/>
              <a:gd name="connsiteY9" fmla="*/ 2286515 h 5220215"/>
              <a:gd name="connsiteX10" fmla="*/ 8752556 w 8760814"/>
              <a:gd name="connsiteY10" fmla="*/ 3239015 h 5220215"/>
              <a:gd name="connsiteX11" fmla="*/ 8447756 w 8760814"/>
              <a:gd name="connsiteY11" fmla="*/ 4302623 h 5220215"/>
              <a:gd name="connsiteX12" fmla="*/ 7606364 w 8760814"/>
              <a:gd name="connsiteY12" fmla="*/ 5144015 h 5220215"/>
              <a:gd name="connsiteX13" fmla="*/ 6790406 w 8760814"/>
              <a:gd name="connsiteY13" fmla="*/ 4972565 h 5220215"/>
              <a:gd name="connsiteX14" fmla="*/ 5971256 w 8760814"/>
              <a:gd name="connsiteY14" fmla="*/ 5220215 h 5220215"/>
              <a:gd name="connsiteX15" fmla="*/ 4713956 w 8760814"/>
              <a:gd name="connsiteY15" fmla="*/ 4991615 h 5220215"/>
              <a:gd name="connsiteX16" fmla="*/ 3742406 w 8760814"/>
              <a:gd name="connsiteY16" fmla="*/ 5182115 h 5220215"/>
              <a:gd name="connsiteX17" fmla="*/ 3075656 w 8760814"/>
              <a:gd name="connsiteY17" fmla="*/ 4953515 h 5220215"/>
              <a:gd name="connsiteX18" fmla="*/ 2142206 w 8760814"/>
              <a:gd name="connsiteY18" fmla="*/ 5182115 h 5220215"/>
              <a:gd name="connsiteX19" fmla="*/ 1113506 w 8760814"/>
              <a:gd name="connsiteY19" fmla="*/ 4934465 h 5220215"/>
              <a:gd name="connsiteX20" fmla="*/ 830948 w 8760814"/>
              <a:gd name="connsiteY20" fmla="*/ 5010665 h 5220215"/>
              <a:gd name="connsiteX21" fmla="*/ 65756 w 8760814"/>
              <a:gd name="connsiteY21" fmla="*/ 5010665 h 5220215"/>
              <a:gd name="connsiteX22" fmla="*/ 8606 w 8760814"/>
              <a:gd name="connsiteY22" fmla="*/ 4302623 h 5220215"/>
              <a:gd name="connsiteX23" fmla="*/ 8606 w 8760814"/>
              <a:gd name="connsiteY23" fmla="*/ 937157 h 5220215"/>
              <a:gd name="connsiteX0" fmla="*/ 8606 w 8760814"/>
              <a:gd name="connsiteY0" fmla="*/ 938530 h 5221588"/>
              <a:gd name="connsiteX1" fmla="*/ 849998 w 8760814"/>
              <a:gd name="connsiteY1" fmla="*/ 97138 h 5221588"/>
              <a:gd name="connsiteX2" fmla="*/ 1685006 w 8760814"/>
              <a:gd name="connsiteY2" fmla="*/ 192388 h 5221588"/>
              <a:gd name="connsiteX3" fmla="*/ 2599406 w 8760814"/>
              <a:gd name="connsiteY3" fmla="*/ 1888 h 5221588"/>
              <a:gd name="connsiteX4" fmla="*/ 3590006 w 8760814"/>
              <a:gd name="connsiteY4" fmla="*/ 173338 h 5221588"/>
              <a:gd name="connsiteX5" fmla="*/ 4237706 w 8760814"/>
              <a:gd name="connsiteY5" fmla="*/ 78088 h 5221588"/>
              <a:gd name="connsiteX6" fmla="*/ 5209256 w 8760814"/>
              <a:gd name="connsiteY6" fmla="*/ 173338 h 5221588"/>
              <a:gd name="connsiteX7" fmla="*/ 7606364 w 8760814"/>
              <a:gd name="connsiteY7" fmla="*/ 97138 h 5221588"/>
              <a:gd name="connsiteX8" fmla="*/ 8447756 w 8760814"/>
              <a:gd name="connsiteY8" fmla="*/ 938530 h 5221588"/>
              <a:gd name="connsiteX9" fmla="*/ 8733506 w 8760814"/>
              <a:gd name="connsiteY9" fmla="*/ 1449688 h 5221588"/>
              <a:gd name="connsiteX10" fmla="*/ 8600156 w 8760814"/>
              <a:gd name="connsiteY10" fmla="*/ 2287888 h 5221588"/>
              <a:gd name="connsiteX11" fmla="*/ 8752556 w 8760814"/>
              <a:gd name="connsiteY11" fmla="*/ 3240388 h 5221588"/>
              <a:gd name="connsiteX12" fmla="*/ 8447756 w 8760814"/>
              <a:gd name="connsiteY12" fmla="*/ 4303996 h 5221588"/>
              <a:gd name="connsiteX13" fmla="*/ 7606364 w 8760814"/>
              <a:gd name="connsiteY13" fmla="*/ 5145388 h 5221588"/>
              <a:gd name="connsiteX14" fmla="*/ 6790406 w 8760814"/>
              <a:gd name="connsiteY14" fmla="*/ 4973938 h 5221588"/>
              <a:gd name="connsiteX15" fmla="*/ 5971256 w 8760814"/>
              <a:gd name="connsiteY15" fmla="*/ 5221588 h 5221588"/>
              <a:gd name="connsiteX16" fmla="*/ 4713956 w 8760814"/>
              <a:gd name="connsiteY16" fmla="*/ 4992988 h 5221588"/>
              <a:gd name="connsiteX17" fmla="*/ 3742406 w 8760814"/>
              <a:gd name="connsiteY17" fmla="*/ 5183488 h 5221588"/>
              <a:gd name="connsiteX18" fmla="*/ 3075656 w 8760814"/>
              <a:gd name="connsiteY18" fmla="*/ 4954888 h 5221588"/>
              <a:gd name="connsiteX19" fmla="*/ 2142206 w 8760814"/>
              <a:gd name="connsiteY19" fmla="*/ 5183488 h 5221588"/>
              <a:gd name="connsiteX20" fmla="*/ 1113506 w 8760814"/>
              <a:gd name="connsiteY20" fmla="*/ 4935838 h 5221588"/>
              <a:gd name="connsiteX21" fmla="*/ 830948 w 8760814"/>
              <a:gd name="connsiteY21" fmla="*/ 5012038 h 5221588"/>
              <a:gd name="connsiteX22" fmla="*/ 65756 w 8760814"/>
              <a:gd name="connsiteY22" fmla="*/ 5012038 h 5221588"/>
              <a:gd name="connsiteX23" fmla="*/ 8606 w 8760814"/>
              <a:gd name="connsiteY23" fmla="*/ 4303996 h 5221588"/>
              <a:gd name="connsiteX24" fmla="*/ 8606 w 8760814"/>
              <a:gd name="connsiteY24" fmla="*/ 938530 h 5221588"/>
              <a:gd name="connsiteX0" fmla="*/ 19967 w 8772175"/>
              <a:gd name="connsiteY0" fmla="*/ 938530 h 5221588"/>
              <a:gd name="connsiteX1" fmla="*/ 861359 w 8772175"/>
              <a:gd name="connsiteY1" fmla="*/ 97138 h 5221588"/>
              <a:gd name="connsiteX2" fmla="*/ 1696367 w 8772175"/>
              <a:gd name="connsiteY2" fmla="*/ 192388 h 5221588"/>
              <a:gd name="connsiteX3" fmla="*/ 2610767 w 8772175"/>
              <a:gd name="connsiteY3" fmla="*/ 1888 h 5221588"/>
              <a:gd name="connsiteX4" fmla="*/ 3601367 w 8772175"/>
              <a:gd name="connsiteY4" fmla="*/ 173338 h 5221588"/>
              <a:gd name="connsiteX5" fmla="*/ 4249067 w 8772175"/>
              <a:gd name="connsiteY5" fmla="*/ 78088 h 5221588"/>
              <a:gd name="connsiteX6" fmla="*/ 5220617 w 8772175"/>
              <a:gd name="connsiteY6" fmla="*/ 173338 h 5221588"/>
              <a:gd name="connsiteX7" fmla="*/ 7617725 w 8772175"/>
              <a:gd name="connsiteY7" fmla="*/ 97138 h 5221588"/>
              <a:gd name="connsiteX8" fmla="*/ 8459117 w 8772175"/>
              <a:gd name="connsiteY8" fmla="*/ 938530 h 5221588"/>
              <a:gd name="connsiteX9" fmla="*/ 8744867 w 8772175"/>
              <a:gd name="connsiteY9" fmla="*/ 1449688 h 5221588"/>
              <a:gd name="connsiteX10" fmla="*/ 8611517 w 8772175"/>
              <a:gd name="connsiteY10" fmla="*/ 2287888 h 5221588"/>
              <a:gd name="connsiteX11" fmla="*/ 8763917 w 8772175"/>
              <a:gd name="connsiteY11" fmla="*/ 3240388 h 5221588"/>
              <a:gd name="connsiteX12" fmla="*/ 8459117 w 8772175"/>
              <a:gd name="connsiteY12" fmla="*/ 4303996 h 5221588"/>
              <a:gd name="connsiteX13" fmla="*/ 7617725 w 8772175"/>
              <a:gd name="connsiteY13" fmla="*/ 5145388 h 5221588"/>
              <a:gd name="connsiteX14" fmla="*/ 6801767 w 8772175"/>
              <a:gd name="connsiteY14" fmla="*/ 4973938 h 5221588"/>
              <a:gd name="connsiteX15" fmla="*/ 5982617 w 8772175"/>
              <a:gd name="connsiteY15" fmla="*/ 5221588 h 5221588"/>
              <a:gd name="connsiteX16" fmla="*/ 4725317 w 8772175"/>
              <a:gd name="connsiteY16" fmla="*/ 4992988 h 5221588"/>
              <a:gd name="connsiteX17" fmla="*/ 3753767 w 8772175"/>
              <a:gd name="connsiteY17" fmla="*/ 5183488 h 5221588"/>
              <a:gd name="connsiteX18" fmla="*/ 3087017 w 8772175"/>
              <a:gd name="connsiteY18" fmla="*/ 4954888 h 5221588"/>
              <a:gd name="connsiteX19" fmla="*/ 2153567 w 8772175"/>
              <a:gd name="connsiteY19" fmla="*/ 5183488 h 5221588"/>
              <a:gd name="connsiteX20" fmla="*/ 1124867 w 8772175"/>
              <a:gd name="connsiteY20" fmla="*/ 4935838 h 5221588"/>
              <a:gd name="connsiteX21" fmla="*/ 842309 w 8772175"/>
              <a:gd name="connsiteY21" fmla="*/ 5012038 h 5221588"/>
              <a:gd name="connsiteX22" fmla="*/ 77117 w 8772175"/>
              <a:gd name="connsiteY22" fmla="*/ 5012038 h 5221588"/>
              <a:gd name="connsiteX23" fmla="*/ 19967 w 8772175"/>
              <a:gd name="connsiteY23" fmla="*/ 4303996 h 5221588"/>
              <a:gd name="connsiteX24" fmla="*/ 158910 w 8772175"/>
              <a:gd name="connsiteY24" fmla="*/ 1665655 h 5221588"/>
              <a:gd name="connsiteX25" fmla="*/ 19967 w 8772175"/>
              <a:gd name="connsiteY25" fmla="*/ 938530 h 5221588"/>
              <a:gd name="connsiteX0" fmla="*/ 26791 w 8778999"/>
              <a:gd name="connsiteY0" fmla="*/ 938530 h 5221588"/>
              <a:gd name="connsiteX1" fmla="*/ 868183 w 8778999"/>
              <a:gd name="connsiteY1" fmla="*/ 97138 h 5221588"/>
              <a:gd name="connsiteX2" fmla="*/ 1703191 w 8778999"/>
              <a:gd name="connsiteY2" fmla="*/ 192388 h 5221588"/>
              <a:gd name="connsiteX3" fmla="*/ 2617591 w 8778999"/>
              <a:gd name="connsiteY3" fmla="*/ 1888 h 5221588"/>
              <a:gd name="connsiteX4" fmla="*/ 3608191 w 8778999"/>
              <a:gd name="connsiteY4" fmla="*/ 173338 h 5221588"/>
              <a:gd name="connsiteX5" fmla="*/ 4255891 w 8778999"/>
              <a:gd name="connsiteY5" fmla="*/ 78088 h 5221588"/>
              <a:gd name="connsiteX6" fmla="*/ 5227441 w 8778999"/>
              <a:gd name="connsiteY6" fmla="*/ 173338 h 5221588"/>
              <a:gd name="connsiteX7" fmla="*/ 7624549 w 8778999"/>
              <a:gd name="connsiteY7" fmla="*/ 97138 h 5221588"/>
              <a:gd name="connsiteX8" fmla="*/ 8465941 w 8778999"/>
              <a:gd name="connsiteY8" fmla="*/ 938530 h 5221588"/>
              <a:gd name="connsiteX9" fmla="*/ 8751691 w 8778999"/>
              <a:gd name="connsiteY9" fmla="*/ 1449688 h 5221588"/>
              <a:gd name="connsiteX10" fmla="*/ 8618341 w 8778999"/>
              <a:gd name="connsiteY10" fmla="*/ 2287888 h 5221588"/>
              <a:gd name="connsiteX11" fmla="*/ 8770741 w 8778999"/>
              <a:gd name="connsiteY11" fmla="*/ 3240388 h 5221588"/>
              <a:gd name="connsiteX12" fmla="*/ 8465941 w 8778999"/>
              <a:gd name="connsiteY12" fmla="*/ 4303996 h 5221588"/>
              <a:gd name="connsiteX13" fmla="*/ 7624549 w 8778999"/>
              <a:gd name="connsiteY13" fmla="*/ 5145388 h 5221588"/>
              <a:gd name="connsiteX14" fmla="*/ 6808591 w 8778999"/>
              <a:gd name="connsiteY14" fmla="*/ 4973938 h 5221588"/>
              <a:gd name="connsiteX15" fmla="*/ 5989441 w 8778999"/>
              <a:gd name="connsiteY15" fmla="*/ 5221588 h 5221588"/>
              <a:gd name="connsiteX16" fmla="*/ 4732141 w 8778999"/>
              <a:gd name="connsiteY16" fmla="*/ 4992988 h 5221588"/>
              <a:gd name="connsiteX17" fmla="*/ 3760591 w 8778999"/>
              <a:gd name="connsiteY17" fmla="*/ 5183488 h 5221588"/>
              <a:gd name="connsiteX18" fmla="*/ 3093841 w 8778999"/>
              <a:gd name="connsiteY18" fmla="*/ 4954888 h 5221588"/>
              <a:gd name="connsiteX19" fmla="*/ 2160391 w 8778999"/>
              <a:gd name="connsiteY19" fmla="*/ 5183488 h 5221588"/>
              <a:gd name="connsiteX20" fmla="*/ 1131691 w 8778999"/>
              <a:gd name="connsiteY20" fmla="*/ 4935838 h 5221588"/>
              <a:gd name="connsiteX21" fmla="*/ 849133 w 8778999"/>
              <a:gd name="connsiteY21" fmla="*/ 5012038 h 5221588"/>
              <a:gd name="connsiteX22" fmla="*/ 83941 w 8778999"/>
              <a:gd name="connsiteY22" fmla="*/ 5012038 h 5221588"/>
              <a:gd name="connsiteX23" fmla="*/ 26791 w 8778999"/>
              <a:gd name="connsiteY23" fmla="*/ 4303996 h 5221588"/>
              <a:gd name="connsiteX24" fmla="*/ 7329 w 8778999"/>
              <a:gd name="connsiteY24" fmla="*/ 2247913 h 5221588"/>
              <a:gd name="connsiteX25" fmla="*/ 165734 w 8778999"/>
              <a:gd name="connsiteY25" fmla="*/ 1665655 h 5221588"/>
              <a:gd name="connsiteX26" fmla="*/ 26791 w 8778999"/>
              <a:gd name="connsiteY26" fmla="*/ 938530 h 5221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8778999" h="5221588">
                <a:moveTo>
                  <a:pt x="26791" y="938530"/>
                </a:moveTo>
                <a:cubicBezTo>
                  <a:pt x="26791" y="473842"/>
                  <a:pt x="403495" y="97138"/>
                  <a:pt x="868183" y="97138"/>
                </a:cubicBezTo>
                <a:cubicBezTo>
                  <a:pt x="1134883" y="-52619"/>
                  <a:pt x="1487823" y="217788"/>
                  <a:pt x="1703191" y="192388"/>
                </a:cubicBezTo>
                <a:cubicBezTo>
                  <a:pt x="1918559" y="166988"/>
                  <a:pt x="2303266" y="24113"/>
                  <a:pt x="2617591" y="1888"/>
                </a:cubicBezTo>
                <a:cubicBezTo>
                  <a:pt x="2931916" y="-20337"/>
                  <a:pt x="3335141" y="160638"/>
                  <a:pt x="3608191" y="173338"/>
                </a:cubicBezTo>
                <a:cubicBezTo>
                  <a:pt x="3881241" y="186038"/>
                  <a:pt x="3982841" y="59038"/>
                  <a:pt x="4255891" y="78088"/>
                </a:cubicBezTo>
                <a:cubicBezTo>
                  <a:pt x="4528941" y="97138"/>
                  <a:pt x="4665998" y="182863"/>
                  <a:pt x="5227441" y="173338"/>
                </a:cubicBezTo>
                <a:cubicBezTo>
                  <a:pt x="5788884" y="163813"/>
                  <a:pt x="7100674" y="-36744"/>
                  <a:pt x="7624549" y="97138"/>
                </a:cubicBezTo>
                <a:cubicBezTo>
                  <a:pt x="8089237" y="97138"/>
                  <a:pt x="8465941" y="473842"/>
                  <a:pt x="8465941" y="938530"/>
                </a:cubicBezTo>
                <a:cubicBezTo>
                  <a:pt x="8459591" y="1108916"/>
                  <a:pt x="8758041" y="1279302"/>
                  <a:pt x="8751691" y="1449688"/>
                </a:cubicBezTo>
                <a:cubicBezTo>
                  <a:pt x="8802491" y="1674581"/>
                  <a:pt x="8615166" y="1989438"/>
                  <a:pt x="8618341" y="2287888"/>
                </a:cubicBezTo>
                <a:cubicBezTo>
                  <a:pt x="8621516" y="2586338"/>
                  <a:pt x="8821541" y="2904370"/>
                  <a:pt x="8770741" y="3240388"/>
                </a:cubicBezTo>
                <a:lnTo>
                  <a:pt x="8465941" y="4303996"/>
                </a:lnTo>
                <a:cubicBezTo>
                  <a:pt x="8465941" y="4768684"/>
                  <a:pt x="8089237" y="5145388"/>
                  <a:pt x="7624549" y="5145388"/>
                </a:cubicBezTo>
                <a:cubicBezTo>
                  <a:pt x="7352563" y="5139038"/>
                  <a:pt x="7080577" y="4980288"/>
                  <a:pt x="6808591" y="4973938"/>
                </a:cubicBezTo>
                <a:cubicBezTo>
                  <a:pt x="6535541" y="4992988"/>
                  <a:pt x="6262491" y="5202538"/>
                  <a:pt x="5989441" y="5221588"/>
                </a:cubicBezTo>
                <a:cubicBezTo>
                  <a:pt x="5563991" y="5196188"/>
                  <a:pt x="5157591" y="5018388"/>
                  <a:pt x="4732141" y="4992988"/>
                </a:cubicBezTo>
                <a:cubicBezTo>
                  <a:pt x="4433691" y="4999338"/>
                  <a:pt x="4059041" y="5177138"/>
                  <a:pt x="3760591" y="5183488"/>
                </a:cubicBezTo>
                <a:cubicBezTo>
                  <a:pt x="3544691" y="5177138"/>
                  <a:pt x="3309741" y="4961238"/>
                  <a:pt x="3093841" y="4954888"/>
                </a:cubicBezTo>
                <a:cubicBezTo>
                  <a:pt x="2782691" y="4980288"/>
                  <a:pt x="2471541" y="5158088"/>
                  <a:pt x="2160391" y="5183488"/>
                </a:cubicBezTo>
                <a:cubicBezTo>
                  <a:pt x="1804791" y="5132688"/>
                  <a:pt x="1487291" y="4986638"/>
                  <a:pt x="1131691" y="4935838"/>
                </a:cubicBezTo>
                <a:lnTo>
                  <a:pt x="849133" y="5012038"/>
                </a:lnTo>
                <a:cubicBezTo>
                  <a:pt x="541158" y="4954888"/>
                  <a:pt x="220998" y="5130045"/>
                  <a:pt x="83941" y="5012038"/>
                </a:cubicBezTo>
                <a:cubicBezTo>
                  <a:pt x="-53116" y="4894031"/>
                  <a:pt x="16459" y="4761218"/>
                  <a:pt x="26791" y="4303996"/>
                </a:cubicBezTo>
                <a:cubicBezTo>
                  <a:pt x="37123" y="3846774"/>
                  <a:pt x="-15828" y="2687636"/>
                  <a:pt x="7329" y="2247913"/>
                </a:cubicBezTo>
                <a:cubicBezTo>
                  <a:pt x="30486" y="1808190"/>
                  <a:pt x="185591" y="1887351"/>
                  <a:pt x="165734" y="1665655"/>
                </a:cubicBezTo>
                <a:lnTo>
                  <a:pt x="26791" y="938530"/>
                </a:lnTo>
                <a:close/>
              </a:path>
            </a:pathLst>
          </a:custGeom>
          <a:solidFill>
            <a:schemeClr val="bg1">
              <a:alpha val="85000"/>
            </a:schemeClr>
          </a:solidFill>
          <a:ln w="38100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ÂU HỎI"/>
          <p:cNvSpPr txBox="1"/>
          <p:nvPr/>
        </p:nvSpPr>
        <p:spPr>
          <a:xfrm>
            <a:off x="3338510" y="539737"/>
            <a:ext cx="6834076" cy="1334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spcAft>
                <a:spcPts val="800"/>
              </a:spcAft>
            </a:pPr>
            <a:r>
              <a:rPr lang="en-US" sz="6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870 000 m</a:t>
            </a:r>
            <a:r>
              <a:rPr lang="en-US" sz="6000" baseline="30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 </a:t>
            </a:r>
            <a:r>
              <a:rPr lang="en-US" sz="6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= …ha.</a:t>
            </a:r>
            <a:endParaRPr lang="vi-VN" sz="60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6" name="A"/>
          <p:cNvGrpSpPr/>
          <p:nvPr/>
        </p:nvGrpSpPr>
        <p:grpSpPr>
          <a:xfrm>
            <a:off x="1917562" y="1928582"/>
            <a:ext cx="8255024" cy="1905069"/>
            <a:chOff x="1660889" y="1928582"/>
            <a:chExt cx="8255024" cy="1905069"/>
          </a:xfrm>
        </p:grpSpPr>
        <p:sp>
          <p:nvSpPr>
            <p:cNvPr id="7" name="Rounded Rectangle 1"/>
            <p:cNvSpPr/>
            <p:nvPr/>
          </p:nvSpPr>
          <p:spPr>
            <a:xfrm>
              <a:off x="2953034" y="2230839"/>
              <a:ext cx="6962879" cy="1371991"/>
            </a:xfrm>
            <a:custGeom>
              <a:avLst/>
              <a:gdLst>
                <a:gd name="connsiteX0" fmla="*/ 0 w 6896559"/>
                <a:gd name="connsiteY0" fmla="*/ 187290 h 1123720"/>
                <a:gd name="connsiteX1" fmla="*/ 187290 w 6896559"/>
                <a:gd name="connsiteY1" fmla="*/ 0 h 1123720"/>
                <a:gd name="connsiteX2" fmla="*/ 6709269 w 6896559"/>
                <a:gd name="connsiteY2" fmla="*/ 0 h 1123720"/>
                <a:gd name="connsiteX3" fmla="*/ 6896559 w 6896559"/>
                <a:gd name="connsiteY3" fmla="*/ 187290 h 1123720"/>
                <a:gd name="connsiteX4" fmla="*/ 6896559 w 6896559"/>
                <a:gd name="connsiteY4" fmla="*/ 936430 h 1123720"/>
                <a:gd name="connsiteX5" fmla="*/ 6709269 w 6896559"/>
                <a:gd name="connsiteY5" fmla="*/ 1123720 h 1123720"/>
                <a:gd name="connsiteX6" fmla="*/ 187290 w 6896559"/>
                <a:gd name="connsiteY6" fmla="*/ 1123720 h 1123720"/>
                <a:gd name="connsiteX7" fmla="*/ 0 w 6896559"/>
                <a:gd name="connsiteY7" fmla="*/ 936430 h 1123720"/>
                <a:gd name="connsiteX8" fmla="*/ 0 w 6896559"/>
                <a:gd name="connsiteY8" fmla="*/ 187290 h 1123720"/>
                <a:gd name="connsiteX0" fmla="*/ 0 w 6896559"/>
                <a:gd name="connsiteY0" fmla="*/ 315878 h 1252308"/>
                <a:gd name="connsiteX1" fmla="*/ 187290 w 6896559"/>
                <a:gd name="connsiteY1" fmla="*/ 128588 h 1252308"/>
                <a:gd name="connsiteX2" fmla="*/ 6766419 w 6896559"/>
                <a:gd name="connsiteY2" fmla="*/ 0 h 1252308"/>
                <a:gd name="connsiteX3" fmla="*/ 6896559 w 6896559"/>
                <a:gd name="connsiteY3" fmla="*/ 315878 h 1252308"/>
                <a:gd name="connsiteX4" fmla="*/ 6896559 w 6896559"/>
                <a:gd name="connsiteY4" fmla="*/ 1065018 h 1252308"/>
                <a:gd name="connsiteX5" fmla="*/ 6709269 w 6896559"/>
                <a:gd name="connsiteY5" fmla="*/ 1252308 h 1252308"/>
                <a:gd name="connsiteX6" fmla="*/ 187290 w 6896559"/>
                <a:gd name="connsiteY6" fmla="*/ 1252308 h 1252308"/>
                <a:gd name="connsiteX7" fmla="*/ 0 w 6896559"/>
                <a:gd name="connsiteY7" fmla="*/ 1065018 h 1252308"/>
                <a:gd name="connsiteX8" fmla="*/ 0 w 6896559"/>
                <a:gd name="connsiteY8" fmla="*/ 315878 h 1252308"/>
                <a:gd name="connsiteX0" fmla="*/ 0 w 6921763"/>
                <a:gd name="connsiteY0" fmla="*/ 315878 h 1338033"/>
                <a:gd name="connsiteX1" fmla="*/ 187290 w 6921763"/>
                <a:gd name="connsiteY1" fmla="*/ 128588 h 1338033"/>
                <a:gd name="connsiteX2" fmla="*/ 6766419 w 6921763"/>
                <a:gd name="connsiteY2" fmla="*/ 0 h 1338033"/>
                <a:gd name="connsiteX3" fmla="*/ 6896559 w 6921763"/>
                <a:gd name="connsiteY3" fmla="*/ 315878 h 1338033"/>
                <a:gd name="connsiteX4" fmla="*/ 6896559 w 6921763"/>
                <a:gd name="connsiteY4" fmla="*/ 1065018 h 1338033"/>
                <a:gd name="connsiteX5" fmla="*/ 6866432 w 6921763"/>
                <a:gd name="connsiteY5" fmla="*/ 1338033 h 1338033"/>
                <a:gd name="connsiteX6" fmla="*/ 187290 w 6921763"/>
                <a:gd name="connsiteY6" fmla="*/ 1252308 h 1338033"/>
                <a:gd name="connsiteX7" fmla="*/ 0 w 6921763"/>
                <a:gd name="connsiteY7" fmla="*/ 1065018 h 1338033"/>
                <a:gd name="connsiteX8" fmla="*/ 0 w 6921763"/>
                <a:gd name="connsiteY8" fmla="*/ 315878 h 1338033"/>
                <a:gd name="connsiteX0" fmla="*/ 0 w 6921763"/>
                <a:gd name="connsiteY0" fmla="*/ 326577 h 1348732"/>
                <a:gd name="connsiteX1" fmla="*/ 187290 w 6921763"/>
                <a:gd name="connsiteY1" fmla="*/ 139287 h 1348732"/>
                <a:gd name="connsiteX2" fmla="*/ 3676364 w 6921763"/>
                <a:gd name="connsiteY2" fmla="*/ 111056 h 1348732"/>
                <a:gd name="connsiteX3" fmla="*/ 6766419 w 6921763"/>
                <a:gd name="connsiteY3" fmla="*/ 10699 h 1348732"/>
                <a:gd name="connsiteX4" fmla="*/ 6896559 w 6921763"/>
                <a:gd name="connsiteY4" fmla="*/ 326577 h 1348732"/>
                <a:gd name="connsiteX5" fmla="*/ 6896559 w 6921763"/>
                <a:gd name="connsiteY5" fmla="*/ 1075717 h 1348732"/>
                <a:gd name="connsiteX6" fmla="*/ 6866432 w 6921763"/>
                <a:gd name="connsiteY6" fmla="*/ 1348732 h 1348732"/>
                <a:gd name="connsiteX7" fmla="*/ 187290 w 6921763"/>
                <a:gd name="connsiteY7" fmla="*/ 1263007 h 1348732"/>
                <a:gd name="connsiteX8" fmla="*/ 0 w 6921763"/>
                <a:gd name="connsiteY8" fmla="*/ 1075717 h 1348732"/>
                <a:gd name="connsiteX9" fmla="*/ 0 w 6921763"/>
                <a:gd name="connsiteY9" fmla="*/ 326577 h 1348732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76126 w 6921763"/>
                <a:gd name="connsiteY2" fmla="*/ 53765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2747676 w 6921763"/>
                <a:gd name="connsiteY3" fmla="*/ 68053 h 1348591"/>
                <a:gd name="connsiteX4" fmla="*/ 3676364 w 6921763"/>
                <a:gd name="connsiteY4" fmla="*/ 110915 h 1348591"/>
                <a:gd name="connsiteX5" fmla="*/ 6766419 w 6921763"/>
                <a:gd name="connsiteY5" fmla="*/ 10558 h 1348591"/>
                <a:gd name="connsiteX6" fmla="*/ 6896559 w 6921763"/>
                <a:gd name="connsiteY6" fmla="*/ 326436 h 1348591"/>
                <a:gd name="connsiteX7" fmla="*/ 6896559 w 6921763"/>
                <a:gd name="connsiteY7" fmla="*/ 1075576 h 1348591"/>
                <a:gd name="connsiteX8" fmla="*/ 6866432 w 6921763"/>
                <a:gd name="connsiteY8" fmla="*/ 1348591 h 1348591"/>
                <a:gd name="connsiteX9" fmla="*/ 187290 w 6921763"/>
                <a:gd name="connsiteY9" fmla="*/ 1262866 h 1348591"/>
                <a:gd name="connsiteX10" fmla="*/ 0 w 6921763"/>
                <a:gd name="connsiteY10" fmla="*/ 1075576 h 1348591"/>
                <a:gd name="connsiteX11" fmla="*/ 0 w 6921763"/>
                <a:gd name="connsiteY11" fmla="*/ 326436 h 1348591"/>
                <a:gd name="connsiteX0" fmla="*/ 0 w 6921763"/>
                <a:gd name="connsiteY0" fmla="*/ 330924 h 1353079"/>
                <a:gd name="connsiteX1" fmla="*/ 187290 w 6921763"/>
                <a:gd name="connsiteY1" fmla="*/ 143634 h 1353079"/>
                <a:gd name="connsiteX2" fmla="*/ 1790414 w 6921763"/>
                <a:gd name="connsiteY2" fmla="*/ 143978 h 1353079"/>
                <a:gd name="connsiteX3" fmla="*/ 2747676 w 6921763"/>
                <a:gd name="connsiteY3" fmla="*/ 72541 h 1353079"/>
                <a:gd name="connsiteX4" fmla="*/ 3676364 w 6921763"/>
                <a:gd name="connsiteY4" fmla="*/ 115403 h 1353079"/>
                <a:gd name="connsiteX5" fmla="*/ 4319301 w 6921763"/>
                <a:gd name="connsiteY5" fmla="*/ 43966 h 1353079"/>
                <a:gd name="connsiteX6" fmla="*/ 6766419 w 6921763"/>
                <a:gd name="connsiteY6" fmla="*/ 15046 h 1353079"/>
                <a:gd name="connsiteX7" fmla="*/ 6896559 w 6921763"/>
                <a:gd name="connsiteY7" fmla="*/ 330924 h 1353079"/>
                <a:gd name="connsiteX8" fmla="*/ 6896559 w 6921763"/>
                <a:gd name="connsiteY8" fmla="*/ 1080064 h 1353079"/>
                <a:gd name="connsiteX9" fmla="*/ 6866432 w 6921763"/>
                <a:gd name="connsiteY9" fmla="*/ 1353079 h 1353079"/>
                <a:gd name="connsiteX10" fmla="*/ 187290 w 6921763"/>
                <a:gd name="connsiteY10" fmla="*/ 1267354 h 1353079"/>
                <a:gd name="connsiteX11" fmla="*/ 0 w 6921763"/>
                <a:gd name="connsiteY11" fmla="*/ 1080064 h 1353079"/>
                <a:gd name="connsiteX12" fmla="*/ 0 w 6921763"/>
                <a:gd name="connsiteY12" fmla="*/ 330924 h 1353079"/>
                <a:gd name="connsiteX0" fmla="*/ 0 w 6921763"/>
                <a:gd name="connsiteY0" fmla="*/ 327156 h 1349311"/>
                <a:gd name="connsiteX1" fmla="*/ 187290 w 6921763"/>
                <a:gd name="connsiteY1" fmla="*/ 139866 h 1349311"/>
                <a:gd name="connsiteX2" fmla="*/ 1790414 w 6921763"/>
                <a:gd name="connsiteY2" fmla="*/ 140210 h 1349311"/>
                <a:gd name="connsiteX3" fmla="*/ 2747676 w 6921763"/>
                <a:gd name="connsiteY3" fmla="*/ 68773 h 1349311"/>
                <a:gd name="connsiteX4" fmla="*/ 3676364 w 6921763"/>
                <a:gd name="connsiteY4" fmla="*/ 111635 h 1349311"/>
                <a:gd name="connsiteX5" fmla="*/ 4319301 w 6921763"/>
                <a:gd name="connsiteY5" fmla="*/ 40198 h 1349311"/>
                <a:gd name="connsiteX6" fmla="*/ 5076539 w 6921763"/>
                <a:gd name="connsiteY6" fmla="*/ 111635 h 1349311"/>
                <a:gd name="connsiteX7" fmla="*/ 6766419 w 6921763"/>
                <a:gd name="connsiteY7" fmla="*/ 11278 h 1349311"/>
                <a:gd name="connsiteX8" fmla="*/ 6896559 w 6921763"/>
                <a:gd name="connsiteY8" fmla="*/ 327156 h 1349311"/>
                <a:gd name="connsiteX9" fmla="*/ 6896559 w 6921763"/>
                <a:gd name="connsiteY9" fmla="*/ 1076296 h 1349311"/>
                <a:gd name="connsiteX10" fmla="*/ 6866432 w 6921763"/>
                <a:gd name="connsiteY10" fmla="*/ 1349311 h 1349311"/>
                <a:gd name="connsiteX11" fmla="*/ 187290 w 6921763"/>
                <a:gd name="connsiteY11" fmla="*/ 1263586 h 1349311"/>
                <a:gd name="connsiteX12" fmla="*/ 0 w 6921763"/>
                <a:gd name="connsiteY12" fmla="*/ 1076296 h 1349311"/>
                <a:gd name="connsiteX13" fmla="*/ 0 w 6921763"/>
                <a:gd name="connsiteY13" fmla="*/ 327156 h 1349311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187290 w 6921763"/>
                <a:gd name="connsiteY12" fmla="*/ 1276637 h 1362362"/>
                <a:gd name="connsiteX13" fmla="*/ 0 w 6921763"/>
                <a:gd name="connsiteY13" fmla="*/ 1089347 h 1362362"/>
                <a:gd name="connsiteX14" fmla="*/ 0 w 6921763"/>
                <a:gd name="connsiteY14" fmla="*/ 340207 h 1362362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918876 w 6921763"/>
                <a:gd name="connsiteY12" fmla="*/ 1224824 h 1362362"/>
                <a:gd name="connsiteX13" fmla="*/ 187290 w 6921763"/>
                <a:gd name="connsiteY13" fmla="*/ 1276637 h 1362362"/>
                <a:gd name="connsiteX14" fmla="*/ 0 w 6921763"/>
                <a:gd name="connsiteY14" fmla="*/ 1089347 h 1362362"/>
                <a:gd name="connsiteX15" fmla="*/ 0 w 6921763"/>
                <a:gd name="connsiteY15" fmla="*/ 340207 h 1362362"/>
                <a:gd name="connsiteX0" fmla="*/ 0 w 6921763"/>
                <a:gd name="connsiteY0" fmla="*/ 340207 h 1367013"/>
                <a:gd name="connsiteX1" fmla="*/ 187290 w 6921763"/>
                <a:gd name="connsiteY1" fmla="*/ 152917 h 1367013"/>
                <a:gd name="connsiteX2" fmla="*/ 1790414 w 6921763"/>
                <a:gd name="connsiteY2" fmla="*/ 153261 h 1367013"/>
                <a:gd name="connsiteX3" fmla="*/ 2747676 w 6921763"/>
                <a:gd name="connsiteY3" fmla="*/ 81824 h 1367013"/>
                <a:gd name="connsiteX4" fmla="*/ 3676364 w 6921763"/>
                <a:gd name="connsiteY4" fmla="*/ 124686 h 1367013"/>
                <a:gd name="connsiteX5" fmla="*/ 4319301 w 6921763"/>
                <a:gd name="connsiteY5" fmla="*/ 53249 h 1367013"/>
                <a:gd name="connsiteX6" fmla="*/ 5076539 w 6921763"/>
                <a:gd name="connsiteY6" fmla="*/ 124686 h 1367013"/>
                <a:gd name="connsiteX7" fmla="*/ 5919501 w 6921763"/>
                <a:gd name="connsiteY7" fmla="*/ 24674 h 1367013"/>
                <a:gd name="connsiteX8" fmla="*/ 6766419 w 6921763"/>
                <a:gd name="connsiteY8" fmla="*/ 24329 h 1367013"/>
                <a:gd name="connsiteX9" fmla="*/ 6896559 w 6921763"/>
                <a:gd name="connsiteY9" fmla="*/ 340207 h 1367013"/>
                <a:gd name="connsiteX10" fmla="*/ 6896559 w 6921763"/>
                <a:gd name="connsiteY10" fmla="*/ 1089347 h 1367013"/>
                <a:gd name="connsiteX11" fmla="*/ 6866432 w 6921763"/>
                <a:gd name="connsiteY11" fmla="*/ 1362362 h 1367013"/>
                <a:gd name="connsiteX12" fmla="*/ 1504664 w 6921763"/>
                <a:gd name="connsiteY12" fmla="*/ 1296261 h 1367013"/>
                <a:gd name="connsiteX13" fmla="*/ 918876 w 6921763"/>
                <a:gd name="connsiteY13" fmla="*/ 1224824 h 1367013"/>
                <a:gd name="connsiteX14" fmla="*/ 187290 w 6921763"/>
                <a:gd name="connsiteY14" fmla="*/ 1276637 h 1367013"/>
                <a:gd name="connsiteX15" fmla="*/ 0 w 6921763"/>
                <a:gd name="connsiteY15" fmla="*/ 1089347 h 1367013"/>
                <a:gd name="connsiteX16" fmla="*/ 0 w 6921763"/>
                <a:gd name="connsiteY16" fmla="*/ 340207 h 1367013"/>
                <a:gd name="connsiteX0" fmla="*/ 0 w 6921763"/>
                <a:gd name="connsiteY0" fmla="*/ 340207 h 1368728"/>
                <a:gd name="connsiteX1" fmla="*/ 187290 w 6921763"/>
                <a:gd name="connsiteY1" fmla="*/ 152917 h 1368728"/>
                <a:gd name="connsiteX2" fmla="*/ 1790414 w 6921763"/>
                <a:gd name="connsiteY2" fmla="*/ 153261 h 1368728"/>
                <a:gd name="connsiteX3" fmla="*/ 2747676 w 6921763"/>
                <a:gd name="connsiteY3" fmla="*/ 81824 h 1368728"/>
                <a:gd name="connsiteX4" fmla="*/ 3676364 w 6921763"/>
                <a:gd name="connsiteY4" fmla="*/ 124686 h 1368728"/>
                <a:gd name="connsiteX5" fmla="*/ 4319301 w 6921763"/>
                <a:gd name="connsiteY5" fmla="*/ 53249 h 1368728"/>
                <a:gd name="connsiteX6" fmla="*/ 5076539 w 6921763"/>
                <a:gd name="connsiteY6" fmla="*/ 124686 h 1368728"/>
                <a:gd name="connsiteX7" fmla="*/ 5919501 w 6921763"/>
                <a:gd name="connsiteY7" fmla="*/ 24674 h 1368728"/>
                <a:gd name="connsiteX8" fmla="*/ 6766419 w 6921763"/>
                <a:gd name="connsiteY8" fmla="*/ 24329 h 1368728"/>
                <a:gd name="connsiteX9" fmla="*/ 6896559 w 6921763"/>
                <a:gd name="connsiteY9" fmla="*/ 340207 h 1368728"/>
                <a:gd name="connsiteX10" fmla="*/ 6896559 w 6921763"/>
                <a:gd name="connsiteY10" fmla="*/ 1089347 h 1368728"/>
                <a:gd name="connsiteX11" fmla="*/ 6866432 w 6921763"/>
                <a:gd name="connsiteY11" fmla="*/ 1362362 h 1368728"/>
                <a:gd name="connsiteX12" fmla="*/ 2347626 w 6921763"/>
                <a:gd name="connsiteY12" fmla="*/ 1253399 h 1368728"/>
                <a:gd name="connsiteX13" fmla="*/ 1504664 w 6921763"/>
                <a:gd name="connsiteY13" fmla="*/ 1296261 h 1368728"/>
                <a:gd name="connsiteX14" fmla="*/ 918876 w 6921763"/>
                <a:gd name="connsiteY14" fmla="*/ 1224824 h 1368728"/>
                <a:gd name="connsiteX15" fmla="*/ 187290 w 6921763"/>
                <a:gd name="connsiteY15" fmla="*/ 1276637 h 1368728"/>
                <a:gd name="connsiteX16" fmla="*/ 0 w 6921763"/>
                <a:gd name="connsiteY16" fmla="*/ 1089347 h 1368728"/>
                <a:gd name="connsiteX17" fmla="*/ 0 w 6921763"/>
                <a:gd name="connsiteY17" fmla="*/ 340207 h 1368728"/>
                <a:gd name="connsiteX0" fmla="*/ 0 w 6921763"/>
                <a:gd name="connsiteY0" fmla="*/ 340207 h 1369804"/>
                <a:gd name="connsiteX1" fmla="*/ 187290 w 6921763"/>
                <a:gd name="connsiteY1" fmla="*/ 152917 h 1369804"/>
                <a:gd name="connsiteX2" fmla="*/ 1790414 w 6921763"/>
                <a:gd name="connsiteY2" fmla="*/ 153261 h 1369804"/>
                <a:gd name="connsiteX3" fmla="*/ 2747676 w 6921763"/>
                <a:gd name="connsiteY3" fmla="*/ 81824 h 1369804"/>
                <a:gd name="connsiteX4" fmla="*/ 3676364 w 6921763"/>
                <a:gd name="connsiteY4" fmla="*/ 124686 h 1369804"/>
                <a:gd name="connsiteX5" fmla="*/ 4319301 w 6921763"/>
                <a:gd name="connsiteY5" fmla="*/ 53249 h 1369804"/>
                <a:gd name="connsiteX6" fmla="*/ 5076539 w 6921763"/>
                <a:gd name="connsiteY6" fmla="*/ 124686 h 1369804"/>
                <a:gd name="connsiteX7" fmla="*/ 5919501 w 6921763"/>
                <a:gd name="connsiteY7" fmla="*/ 24674 h 1369804"/>
                <a:gd name="connsiteX8" fmla="*/ 6766419 w 6921763"/>
                <a:gd name="connsiteY8" fmla="*/ 24329 h 1369804"/>
                <a:gd name="connsiteX9" fmla="*/ 6896559 w 6921763"/>
                <a:gd name="connsiteY9" fmla="*/ 340207 h 1369804"/>
                <a:gd name="connsiteX10" fmla="*/ 6896559 w 6921763"/>
                <a:gd name="connsiteY10" fmla="*/ 1089347 h 1369804"/>
                <a:gd name="connsiteX11" fmla="*/ 6866432 w 6921763"/>
                <a:gd name="connsiteY11" fmla="*/ 1362362 h 1369804"/>
                <a:gd name="connsiteX12" fmla="*/ 2761964 w 6921763"/>
                <a:gd name="connsiteY12" fmla="*/ 1324835 h 1369804"/>
                <a:gd name="connsiteX13" fmla="*/ 2347626 w 6921763"/>
                <a:gd name="connsiteY13" fmla="*/ 1253399 h 1369804"/>
                <a:gd name="connsiteX14" fmla="*/ 1504664 w 6921763"/>
                <a:gd name="connsiteY14" fmla="*/ 1296261 h 1369804"/>
                <a:gd name="connsiteX15" fmla="*/ 918876 w 6921763"/>
                <a:gd name="connsiteY15" fmla="*/ 1224824 h 1369804"/>
                <a:gd name="connsiteX16" fmla="*/ 187290 w 6921763"/>
                <a:gd name="connsiteY16" fmla="*/ 1276637 h 1369804"/>
                <a:gd name="connsiteX17" fmla="*/ 0 w 6921763"/>
                <a:gd name="connsiteY17" fmla="*/ 1089347 h 1369804"/>
                <a:gd name="connsiteX18" fmla="*/ 0 w 6921763"/>
                <a:gd name="connsiteY18" fmla="*/ 340207 h 1369804"/>
                <a:gd name="connsiteX0" fmla="*/ 0 w 6921763"/>
                <a:gd name="connsiteY0" fmla="*/ 340207 h 1368678"/>
                <a:gd name="connsiteX1" fmla="*/ 187290 w 6921763"/>
                <a:gd name="connsiteY1" fmla="*/ 152917 h 1368678"/>
                <a:gd name="connsiteX2" fmla="*/ 1790414 w 6921763"/>
                <a:gd name="connsiteY2" fmla="*/ 153261 h 1368678"/>
                <a:gd name="connsiteX3" fmla="*/ 2747676 w 6921763"/>
                <a:gd name="connsiteY3" fmla="*/ 81824 h 1368678"/>
                <a:gd name="connsiteX4" fmla="*/ 3676364 w 6921763"/>
                <a:gd name="connsiteY4" fmla="*/ 124686 h 1368678"/>
                <a:gd name="connsiteX5" fmla="*/ 4319301 w 6921763"/>
                <a:gd name="connsiteY5" fmla="*/ 53249 h 1368678"/>
                <a:gd name="connsiteX6" fmla="*/ 5076539 w 6921763"/>
                <a:gd name="connsiteY6" fmla="*/ 124686 h 1368678"/>
                <a:gd name="connsiteX7" fmla="*/ 5919501 w 6921763"/>
                <a:gd name="connsiteY7" fmla="*/ 24674 h 1368678"/>
                <a:gd name="connsiteX8" fmla="*/ 6766419 w 6921763"/>
                <a:gd name="connsiteY8" fmla="*/ 24329 h 1368678"/>
                <a:gd name="connsiteX9" fmla="*/ 6896559 w 6921763"/>
                <a:gd name="connsiteY9" fmla="*/ 340207 h 1368678"/>
                <a:gd name="connsiteX10" fmla="*/ 6896559 w 6921763"/>
                <a:gd name="connsiteY10" fmla="*/ 1089347 h 1368678"/>
                <a:gd name="connsiteX11" fmla="*/ 6866432 w 6921763"/>
                <a:gd name="connsiteY11" fmla="*/ 1362362 h 1368678"/>
                <a:gd name="connsiteX12" fmla="*/ 3319176 w 6921763"/>
                <a:gd name="connsiteY12" fmla="*/ 1239110 h 1368678"/>
                <a:gd name="connsiteX13" fmla="*/ 2761964 w 6921763"/>
                <a:gd name="connsiteY13" fmla="*/ 1324835 h 1368678"/>
                <a:gd name="connsiteX14" fmla="*/ 2347626 w 6921763"/>
                <a:gd name="connsiteY14" fmla="*/ 1253399 h 1368678"/>
                <a:gd name="connsiteX15" fmla="*/ 1504664 w 6921763"/>
                <a:gd name="connsiteY15" fmla="*/ 1296261 h 1368678"/>
                <a:gd name="connsiteX16" fmla="*/ 918876 w 6921763"/>
                <a:gd name="connsiteY16" fmla="*/ 1224824 h 1368678"/>
                <a:gd name="connsiteX17" fmla="*/ 187290 w 6921763"/>
                <a:gd name="connsiteY17" fmla="*/ 1276637 h 1368678"/>
                <a:gd name="connsiteX18" fmla="*/ 0 w 6921763"/>
                <a:gd name="connsiteY18" fmla="*/ 1089347 h 1368678"/>
                <a:gd name="connsiteX19" fmla="*/ 0 w 6921763"/>
                <a:gd name="connsiteY19" fmla="*/ 340207 h 1368678"/>
                <a:gd name="connsiteX0" fmla="*/ 0 w 6921763"/>
                <a:gd name="connsiteY0" fmla="*/ 340207 h 1376375"/>
                <a:gd name="connsiteX1" fmla="*/ 187290 w 6921763"/>
                <a:gd name="connsiteY1" fmla="*/ 152917 h 1376375"/>
                <a:gd name="connsiteX2" fmla="*/ 1790414 w 6921763"/>
                <a:gd name="connsiteY2" fmla="*/ 153261 h 1376375"/>
                <a:gd name="connsiteX3" fmla="*/ 2747676 w 6921763"/>
                <a:gd name="connsiteY3" fmla="*/ 81824 h 1376375"/>
                <a:gd name="connsiteX4" fmla="*/ 3676364 w 6921763"/>
                <a:gd name="connsiteY4" fmla="*/ 124686 h 1376375"/>
                <a:gd name="connsiteX5" fmla="*/ 4319301 w 6921763"/>
                <a:gd name="connsiteY5" fmla="*/ 53249 h 1376375"/>
                <a:gd name="connsiteX6" fmla="*/ 5076539 w 6921763"/>
                <a:gd name="connsiteY6" fmla="*/ 124686 h 1376375"/>
                <a:gd name="connsiteX7" fmla="*/ 5919501 w 6921763"/>
                <a:gd name="connsiteY7" fmla="*/ 24674 h 1376375"/>
                <a:gd name="connsiteX8" fmla="*/ 6766419 w 6921763"/>
                <a:gd name="connsiteY8" fmla="*/ 24329 h 1376375"/>
                <a:gd name="connsiteX9" fmla="*/ 6896559 w 6921763"/>
                <a:gd name="connsiteY9" fmla="*/ 340207 h 1376375"/>
                <a:gd name="connsiteX10" fmla="*/ 6896559 w 6921763"/>
                <a:gd name="connsiteY10" fmla="*/ 1089347 h 1376375"/>
                <a:gd name="connsiteX11" fmla="*/ 6866432 w 6921763"/>
                <a:gd name="connsiteY11" fmla="*/ 1362362 h 1376375"/>
                <a:gd name="connsiteX12" fmla="*/ 4505038 w 6921763"/>
                <a:gd name="connsiteY12" fmla="*/ 1354506 h 1376375"/>
                <a:gd name="connsiteX13" fmla="*/ 3319176 w 6921763"/>
                <a:gd name="connsiteY13" fmla="*/ 1239110 h 1376375"/>
                <a:gd name="connsiteX14" fmla="*/ 2761964 w 6921763"/>
                <a:gd name="connsiteY14" fmla="*/ 1324835 h 1376375"/>
                <a:gd name="connsiteX15" fmla="*/ 2347626 w 6921763"/>
                <a:gd name="connsiteY15" fmla="*/ 1253399 h 1376375"/>
                <a:gd name="connsiteX16" fmla="*/ 1504664 w 6921763"/>
                <a:gd name="connsiteY16" fmla="*/ 1296261 h 1376375"/>
                <a:gd name="connsiteX17" fmla="*/ 918876 w 6921763"/>
                <a:gd name="connsiteY17" fmla="*/ 1224824 h 1376375"/>
                <a:gd name="connsiteX18" fmla="*/ 187290 w 6921763"/>
                <a:gd name="connsiteY18" fmla="*/ 1276637 h 1376375"/>
                <a:gd name="connsiteX19" fmla="*/ 0 w 6921763"/>
                <a:gd name="connsiteY19" fmla="*/ 1089347 h 1376375"/>
                <a:gd name="connsiteX20" fmla="*/ 0 w 6921763"/>
                <a:gd name="connsiteY20" fmla="*/ 340207 h 1376375"/>
                <a:gd name="connsiteX0" fmla="*/ 0 w 6921763"/>
                <a:gd name="connsiteY0" fmla="*/ 340207 h 1371991"/>
                <a:gd name="connsiteX1" fmla="*/ 187290 w 6921763"/>
                <a:gd name="connsiteY1" fmla="*/ 152917 h 1371991"/>
                <a:gd name="connsiteX2" fmla="*/ 1790414 w 6921763"/>
                <a:gd name="connsiteY2" fmla="*/ 153261 h 1371991"/>
                <a:gd name="connsiteX3" fmla="*/ 2747676 w 6921763"/>
                <a:gd name="connsiteY3" fmla="*/ 81824 h 1371991"/>
                <a:gd name="connsiteX4" fmla="*/ 3676364 w 6921763"/>
                <a:gd name="connsiteY4" fmla="*/ 124686 h 1371991"/>
                <a:gd name="connsiteX5" fmla="*/ 4319301 w 6921763"/>
                <a:gd name="connsiteY5" fmla="*/ 53249 h 1371991"/>
                <a:gd name="connsiteX6" fmla="*/ 5076539 w 6921763"/>
                <a:gd name="connsiteY6" fmla="*/ 124686 h 1371991"/>
                <a:gd name="connsiteX7" fmla="*/ 5919501 w 6921763"/>
                <a:gd name="connsiteY7" fmla="*/ 24674 h 1371991"/>
                <a:gd name="connsiteX8" fmla="*/ 6766419 w 6921763"/>
                <a:gd name="connsiteY8" fmla="*/ 24329 h 1371991"/>
                <a:gd name="connsiteX9" fmla="*/ 6896559 w 6921763"/>
                <a:gd name="connsiteY9" fmla="*/ 340207 h 1371991"/>
                <a:gd name="connsiteX10" fmla="*/ 6896559 w 6921763"/>
                <a:gd name="connsiteY10" fmla="*/ 1089347 h 1371991"/>
                <a:gd name="connsiteX11" fmla="*/ 6866432 w 6921763"/>
                <a:gd name="connsiteY11" fmla="*/ 1362362 h 1371991"/>
                <a:gd name="connsiteX12" fmla="*/ 5433726 w 6921763"/>
                <a:gd name="connsiteY12" fmla="*/ 1283069 h 1371991"/>
                <a:gd name="connsiteX13" fmla="*/ 4505038 w 6921763"/>
                <a:gd name="connsiteY13" fmla="*/ 1354506 h 1371991"/>
                <a:gd name="connsiteX14" fmla="*/ 3319176 w 6921763"/>
                <a:gd name="connsiteY14" fmla="*/ 1239110 h 1371991"/>
                <a:gd name="connsiteX15" fmla="*/ 2761964 w 6921763"/>
                <a:gd name="connsiteY15" fmla="*/ 1324835 h 1371991"/>
                <a:gd name="connsiteX16" fmla="*/ 2347626 w 6921763"/>
                <a:gd name="connsiteY16" fmla="*/ 1253399 h 1371991"/>
                <a:gd name="connsiteX17" fmla="*/ 1504664 w 6921763"/>
                <a:gd name="connsiteY17" fmla="*/ 1296261 h 1371991"/>
                <a:gd name="connsiteX18" fmla="*/ 918876 w 6921763"/>
                <a:gd name="connsiteY18" fmla="*/ 1224824 h 1371991"/>
                <a:gd name="connsiteX19" fmla="*/ 187290 w 6921763"/>
                <a:gd name="connsiteY19" fmla="*/ 1276637 h 1371991"/>
                <a:gd name="connsiteX20" fmla="*/ 0 w 6921763"/>
                <a:gd name="connsiteY20" fmla="*/ 1089347 h 1371991"/>
                <a:gd name="connsiteX21" fmla="*/ 0 w 6921763"/>
                <a:gd name="connsiteY21" fmla="*/ 340207 h 1371991"/>
                <a:gd name="connsiteX0" fmla="*/ 0 w 6962879"/>
                <a:gd name="connsiteY0" fmla="*/ 340207 h 1371991"/>
                <a:gd name="connsiteX1" fmla="*/ 187290 w 6962879"/>
                <a:gd name="connsiteY1" fmla="*/ 152917 h 1371991"/>
                <a:gd name="connsiteX2" fmla="*/ 1790414 w 6962879"/>
                <a:gd name="connsiteY2" fmla="*/ 153261 h 1371991"/>
                <a:gd name="connsiteX3" fmla="*/ 2747676 w 6962879"/>
                <a:gd name="connsiteY3" fmla="*/ 81824 h 1371991"/>
                <a:gd name="connsiteX4" fmla="*/ 3676364 w 6962879"/>
                <a:gd name="connsiteY4" fmla="*/ 124686 h 1371991"/>
                <a:gd name="connsiteX5" fmla="*/ 4319301 w 6962879"/>
                <a:gd name="connsiteY5" fmla="*/ 53249 h 1371991"/>
                <a:gd name="connsiteX6" fmla="*/ 5076539 w 6962879"/>
                <a:gd name="connsiteY6" fmla="*/ 124686 h 1371991"/>
                <a:gd name="connsiteX7" fmla="*/ 5919501 w 6962879"/>
                <a:gd name="connsiteY7" fmla="*/ 24674 h 1371991"/>
                <a:gd name="connsiteX8" fmla="*/ 6766419 w 6962879"/>
                <a:gd name="connsiteY8" fmla="*/ 24329 h 1371991"/>
                <a:gd name="connsiteX9" fmla="*/ 6896559 w 6962879"/>
                <a:gd name="connsiteY9" fmla="*/ 340207 h 1371991"/>
                <a:gd name="connsiteX10" fmla="*/ 6962488 w 6962879"/>
                <a:gd name="connsiteY10" fmla="*/ 825869 h 1371991"/>
                <a:gd name="connsiteX11" fmla="*/ 6896559 w 6962879"/>
                <a:gd name="connsiteY11" fmla="*/ 1089347 h 1371991"/>
                <a:gd name="connsiteX12" fmla="*/ 6866432 w 6962879"/>
                <a:gd name="connsiteY12" fmla="*/ 1362362 h 1371991"/>
                <a:gd name="connsiteX13" fmla="*/ 5433726 w 6962879"/>
                <a:gd name="connsiteY13" fmla="*/ 1283069 h 1371991"/>
                <a:gd name="connsiteX14" fmla="*/ 4505038 w 6962879"/>
                <a:gd name="connsiteY14" fmla="*/ 1354506 h 1371991"/>
                <a:gd name="connsiteX15" fmla="*/ 3319176 w 6962879"/>
                <a:gd name="connsiteY15" fmla="*/ 1239110 h 1371991"/>
                <a:gd name="connsiteX16" fmla="*/ 2761964 w 6962879"/>
                <a:gd name="connsiteY16" fmla="*/ 1324835 h 1371991"/>
                <a:gd name="connsiteX17" fmla="*/ 2347626 w 6962879"/>
                <a:gd name="connsiteY17" fmla="*/ 1253399 h 1371991"/>
                <a:gd name="connsiteX18" fmla="*/ 1504664 w 6962879"/>
                <a:gd name="connsiteY18" fmla="*/ 1296261 h 1371991"/>
                <a:gd name="connsiteX19" fmla="*/ 918876 w 6962879"/>
                <a:gd name="connsiteY19" fmla="*/ 1224824 h 1371991"/>
                <a:gd name="connsiteX20" fmla="*/ 187290 w 6962879"/>
                <a:gd name="connsiteY20" fmla="*/ 1276637 h 1371991"/>
                <a:gd name="connsiteX21" fmla="*/ 0 w 6962879"/>
                <a:gd name="connsiteY21" fmla="*/ 1089347 h 1371991"/>
                <a:gd name="connsiteX22" fmla="*/ 0 w 6962879"/>
                <a:gd name="connsiteY22" fmla="*/ 340207 h 1371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962879" h="1371991">
                  <a:moveTo>
                    <a:pt x="0" y="340207"/>
                  </a:moveTo>
                  <a:cubicBezTo>
                    <a:pt x="0" y="236770"/>
                    <a:pt x="83853" y="152917"/>
                    <a:pt x="187290" y="152917"/>
                  </a:cubicBezTo>
                  <a:cubicBezTo>
                    <a:pt x="485692" y="119378"/>
                    <a:pt x="1208902" y="157966"/>
                    <a:pt x="1790414" y="153261"/>
                  </a:cubicBezTo>
                  <a:cubicBezTo>
                    <a:pt x="2109501" y="143736"/>
                    <a:pt x="2428589" y="91349"/>
                    <a:pt x="2747676" y="81824"/>
                  </a:cubicBezTo>
                  <a:lnTo>
                    <a:pt x="3676364" y="124686"/>
                  </a:lnTo>
                  <a:cubicBezTo>
                    <a:pt x="3928776" y="127067"/>
                    <a:pt x="3804292" y="69975"/>
                    <a:pt x="4319301" y="53249"/>
                  </a:cubicBezTo>
                  <a:cubicBezTo>
                    <a:pt x="4545520" y="36580"/>
                    <a:pt x="4668686" y="129506"/>
                    <a:pt x="5076539" y="124686"/>
                  </a:cubicBezTo>
                  <a:cubicBezTo>
                    <a:pt x="5343239" y="127067"/>
                    <a:pt x="5637854" y="41400"/>
                    <a:pt x="5919501" y="24674"/>
                  </a:cubicBezTo>
                  <a:cubicBezTo>
                    <a:pt x="6201148" y="7948"/>
                    <a:pt x="6603576" y="-21116"/>
                    <a:pt x="6766419" y="24329"/>
                  </a:cubicBezTo>
                  <a:cubicBezTo>
                    <a:pt x="6869856" y="24329"/>
                    <a:pt x="6896559" y="236770"/>
                    <a:pt x="6896559" y="340207"/>
                  </a:cubicBezTo>
                  <a:cubicBezTo>
                    <a:pt x="6889960" y="502094"/>
                    <a:pt x="6969087" y="663982"/>
                    <a:pt x="6962488" y="825869"/>
                  </a:cubicBezTo>
                  <a:lnTo>
                    <a:pt x="6896559" y="1089347"/>
                  </a:lnTo>
                  <a:cubicBezTo>
                    <a:pt x="6896559" y="1192784"/>
                    <a:pt x="6969869" y="1362362"/>
                    <a:pt x="6866432" y="1362362"/>
                  </a:cubicBezTo>
                  <a:cubicBezTo>
                    <a:pt x="6613102" y="1406555"/>
                    <a:pt x="5827292" y="1284378"/>
                    <a:pt x="5433726" y="1283069"/>
                  </a:cubicBezTo>
                  <a:cubicBezTo>
                    <a:pt x="5040160" y="1281760"/>
                    <a:pt x="4847938" y="1373739"/>
                    <a:pt x="4505038" y="1354506"/>
                  </a:cubicBezTo>
                  <a:cubicBezTo>
                    <a:pt x="4162138" y="1335273"/>
                    <a:pt x="3604926" y="1225005"/>
                    <a:pt x="3319176" y="1239110"/>
                  </a:cubicBezTo>
                  <a:cubicBezTo>
                    <a:pt x="3033426" y="1253215"/>
                    <a:pt x="2902458" y="1336741"/>
                    <a:pt x="2761964" y="1324835"/>
                  </a:cubicBezTo>
                  <a:cubicBezTo>
                    <a:pt x="2621470" y="1312929"/>
                    <a:pt x="2557176" y="1243874"/>
                    <a:pt x="2347626" y="1253399"/>
                  </a:cubicBezTo>
                  <a:cubicBezTo>
                    <a:pt x="2138076" y="1262924"/>
                    <a:pt x="1718976" y="1310548"/>
                    <a:pt x="1504664" y="1296261"/>
                  </a:cubicBezTo>
                  <a:cubicBezTo>
                    <a:pt x="1290352" y="1281974"/>
                    <a:pt x="1136057" y="1216189"/>
                    <a:pt x="918876" y="1224824"/>
                  </a:cubicBezTo>
                  <a:lnTo>
                    <a:pt x="187290" y="1276637"/>
                  </a:lnTo>
                  <a:cubicBezTo>
                    <a:pt x="83853" y="1276637"/>
                    <a:pt x="0" y="1192784"/>
                    <a:pt x="0" y="1089347"/>
                  </a:cubicBezTo>
                  <a:lnTo>
                    <a:pt x="0" y="340207"/>
                  </a:lnTo>
                  <a:close/>
                </a:path>
              </a:pathLst>
            </a:custGeom>
            <a:solidFill>
              <a:schemeClr val="bg1">
                <a:alpha val="71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9594" b="42874" l="18083" r="3199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52" t="28125" r="67423" b="57083"/>
            <a:stretch/>
          </p:blipFill>
          <p:spPr>
            <a:xfrm>
              <a:off x="1660889" y="1928582"/>
              <a:ext cx="2253886" cy="1905069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5297862" y="2412430"/>
              <a:ext cx="213455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87</a:t>
              </a:r>
            </a:p>
          </p:txBody>
        </p:sp>
      </p:grpSp>
      <p:grpSp>
        <p:nvGrpSpPr>
          <p:cNvPr id="10" name="B"/>
          <p:cNvGrpSpPr/>
          <p:nvPr/>
        </p:nvGrpSpPr>
        <p:grpSpPr>
          <a:xfrm>
            <a:off x="2164906" y="3040641"/>
            <a:ext cx="8007680" cy="2806925"/>
            <a:chOff x="1908233" y="3063528"/>
            <a:chExt cx="8007680" cy="2806925"/>
          </a:xfrm>
        </p:grpSpPr>
        <p:sp>
          <p:nvSpPr>
            <p:cNvPr id="11" name="Rounded Rectangle 1"/>
            <p:cNvSpPr/>
            <p:nvPr/>
          </p:nvSpPr>
          <p:spPr>
            <a:xfrm>
              <a:off x="2953034" y="3765888"/>
              <a:ext cx="6962879" cy="1371991"/>
            </a:xfrm>
            <a:custGeom>
              <a:avLst/>
              <a:gdLst>
                <a:gd name="connsiteX0" fmla="*/ 0 w 6896559"/>
                <a:gd name="connsiteY0" fmla="*/ 187290 h 1123720"/>
                <a:gd name="connsiteX1" fmla="*/ 187290 w 6896559"/>
                <a:gd name="connsiteY1" fmla="*/ 0 h 1123720"/>
                <a:gd name="connsiteX2" fmla="*/ 6709269 w 6896559"/>
                <a:gd name="connsiteY2" fmla="*/ 0 h 1123720"/>
                <a:gd name="connsiteX3" fmla="*/ 6896559 w 6896559"/>
                <a:gd name="connsiteY3" fmla="*/ 187290 h 1123720"/>
                <a:gd name="connsiteX4" fmla="*/ 6896559 w 6896559"/>
                <a:gd name="connsiteY4" fmla="*/ 936430 h 1123720"/>
                <a:gd name="connsiteX5" fmla="*/ 6709269 w 6896559"/>
                <a:gd name="connsiteY5" fmla="*/ 1123720 h 1123720"/>
                <a:gd name="connsiteX6" fmla="*/ 187290 w 6896559"/>
                <a:gd name="connsiteY6" fmla="*/ 1123720 h 1123720"/>
                <a:gd name="connsiteX7" fmla="*/ 0 w 6896559"/>
                <a:gd name="connsiteY7" fmla="*/ 936430 h 1123720"/>
                <a:gd name="connsiteX8" fmla="*/ 0 w 6896559"/>
                <a:gd name="connsiteY8" fmla="*/ 187290 h 1123720"/>
                <a:gd name="connsiteX0" fmla="*/ 0 w 6896559"/>
                <a:gd name="connsiteY0" fmla="*/ 315878 h 1252308"/>
                <a:gd name="connsiteX1" fmla="*/ 187290 w 6896559"/>
                <a:gd name="connsiteY1" fmla="*/ 128588 h 1252308"/>
                <a:gd name="connsiteX2" fmla="*/ 6766419 w 6896559"/>
                <a:gd name="connsiteY2" fmla="*/ 0 h 1252308"/>
                <a:gd name="connsiteX3" fmla="*/ 6896559 w 6896559"/>
                <a:gd name="connsiteY3" fmla="*/ 315878 h 1252308"/>
                <a:gd name="connsiteX4" fmla="*/ 6896559 w 6896559"/>
                <a:gd name="connsiteY4" fmla="*/ 1065018 h 1252308"/>
                <a:gd name="connsiteX5" fmla="*/ 6709269 w 6896559"/>
                <a:gd name="connsiteY5" fmla="*/ 1252308 h 1252308"/>
                <a:gd name="connsiteX6" fmla="*/ 187290 w 6896559"/>
                <a:gd name="connsiteY6" fmla="*/ 1252308 h 1252308"/>
                <a:gd name="connsiteX7" fmla="*/ 0 w 6896559"/>
                <a:gd name="connsiteY7" fmla="*/ 1065018 h 1252308"/>
                <a:gd name="connsiteX8" fmla="*/ 0 w 6896559"/>
                <a:gd name="connsiteY8" fmla="*/ 315878 h 1252308"/>
                <a:gd name="connsiteX0" fmla="*/ 0 w 6921763"/>
                <a:gd name="connsiteY0" fmla="*/ 315878 h 1338033"/>
                <a:gd name="connsiteX1" fmla="*/ 187290 w 6921763"/>
                <a:gd name="connsiteY1" fmla="*/ 128588 h 1338033"/>
                <a:gd name="connsiteX2" fmla="*/ 6766419 w 6921763"/>
                <a:gd name="connsiteY2" fmla="*/ 0 h 1338033"/>
                <a:gd name="connsiteX3" fmla="*/ 6896559 w 6921763"/>
                <a:gd name="connsiteY3" fmla="*/ 315878 h 1338033"/>
                <a:gd name="connsiteX4" fmla="*/ 6896559 w 6921763"/>
                <a:gd name="connsiteY4" fmla="*/ 1065018 h 1338033"/>
                <a:gd name="connsiteX5" fmla="*/ 6866432 w 6921763"/>
                <a:gd name="connsiteY5" fmla="*/ 1338033 h 1338033"/>
                <a:gd name="connsiteX6" fmla="*/ 187290 w 6921763"/>
                <a:gd name="connsiteY6" fmla="*/ 1252308 h 1338033"/>
                <a:gd name="connsiteX7" fmla="*/ 0 w 6921763"/>
                <a:gd name="connsiteY7" fmla="*/ 1065018 h 1338033"/>
                <a:gd name="connsiteX8" fmla="*/ 0 w 6921763"/>
                <a:gd name="connsiteY8" fmla="*/ 315878 h 1338033"/>
                <a:gd name="connsiteX0" fmla="*/ 0 w 6921763"/>
                <a:gd name="connsiteY0" fmla="*/ 326577 h 1348732"/>
                <a:gd name="connsiteX1" fmla="*/ 187290 w 6921763"/>
                <a:gd name="connsiteY1" fmla="*/ 139287 h 1348732"/>
                <a:gd name="connsiteX2" fmla="*/ 3676364 w 6921763"/>
                <a:gd name="connsiteY2" fmla="*/ 111056 h 1348732"/>
                <a:gd name="connsiteX3" fmla="*/ 6766419 w 6921763"/>
                <a:gd name="connsiteY3" fmla="*/ 10699 h 1348732"/>
                <a:gd name="connsiteX4" fmla="*/ 6896559 w 6921763"/>
                <a:gd name="connsiteY4" fmla="*/ 326577 h 1348732"/>
                <a:gd name="connsiteX5" fmla="*/ 6896559 w 6921763"/>
                <a:gd name="connsiteY5" fmla="*/ 1075717 h 1348732"/>
                <a:gd name="connsiteX6" fmla="*/ 6866432 w 6921763"/>
                <a:gd name="connsiteY6" fmla="*/ 1348732 h 1348732"/>
                <a:gd name="connsiteX7" fmla="*/ 187290 w 6921763"/>
                <a:gd name="connsiteY7" fmla="*/ 1263007 h 1348732"/>
                <a:gd name="connsiteX8" fmla="*/ 0 w 6921763"/>
                <a:gd name="connsiteY8" fmla="*/ 1075717 h 1348732"/>
                <a:gd name="connsiteX9" fmla="*/ 0 w 6921763"/>
                <a:gd name="connsiteY9" fmla="*/ 326577 h 1348732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76126 w 6921763"/>
                <a:gd name="connsiteY2" fmla="*/ 53765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2747676 w 6921763"/>
                <a:gd name="connsiteY3" fmla="*/ 68053 h 1348591"/>
                <a:gd name="connsiteX4" fmla="*/ 3676364 w 6921763"/>
                <a:gd name="connsiteY4" fmla="*/ 110915 h 1348591"/>
                <a:gd name="connsiteX5" fmla="*/ 6766419 w 6921763"/>
                <a:gd name="connsiteY5" fmla="*/ 10558 h 1348591"/>
                <a:gd name="connsiteX6" fmla="*/ 6896559 w 6921763"/>
                <a:gd name="connsiteY6" fmla="*/ 326436 h 1348591"/>
                <a:gd name="connsiteX7" fmla="*/ 6896559 w 6921763"/>
                <a:gd name="connsiteY7" fmla="*/ 1075576 h 1348591"/>
                <a:gd name="connsiteX8" fmla="*/ 6866432 w 6921763"/>
                <a:gd name="connsiteY8" fmla="*/ 1348591 h 1348591"/>
                <a:gd name="connsiteX9" fmla="*/ 187290 w 6921763"/>
                <a:gd name="connsiteY9" fmla="*/ 1262866 h 1348591"/>
                <a:gd name="connsiteX10" fmla="*/ 0 w 6921763"/>
                <a:gd name="connsiteY10" fmla="*/ 1075576 h 1348591"/>
                <a:gd name="connsiteX11" fmla="*/ 0 w 6921763"/>
                <a:gd name="connsiteY11" fmla="*/ 326436 h 1348591"/>
                <a:gd name="connsiteX0" fmla="*/ 0 w 6921763"/>
                <a:gd name="connsiteY0" fmla="*/ 330924 h 1353079"/>
                <a:gd name="connsiteX1" fmla="*/ 187290 w 6921763"/>
                <a:gd name="connsiteY1" fmla="*/ 143634 h 1353079"/>
                <a:gd name="connsiteX2" fmla="*/ 1790414 w 6921763"/>
                <a:gd name="connsiteY2" fmla="*/ 143978 h 1353079"/>
                <a:gd name="connsiteX3" fmla="*/ 2747676 w 6921763"/>
                <a:gd name="connsiteY3" fmla="*/ 72541 h 1353079"/>
                <a:gd name="connsiteX4" fmla="*/ 3676364 w 6921763"/>
                <a:gd name="connsiteY4" fmla="*/ 115403 h 1353079"/>
                <a:gd name="connsiteX5" fmla="*/ 4319301 w 6921763"/>
                <a:gd name="connsiteY5" fmla="*/ 43966 h 1353079"/>
                <a:gd name="connsiteX6" fmla="*/ 6766419 w 6921763"/>
                <a:gd name="connsiteY6" fmla="*/ 15046 h 1353079"/>
                <a:gd name="connsiteX7" fmla="*/ 6896559 w 6921763"/>
                <a:gd name="connsiteY7" fmla="*/ 330924 h 1353079"/>
                <a:gd name="connsiteX8" fmla="*/ 6896559 w 6921763"/>
                <a:gd name="connsiteY8" fmla="*/ 1080064 h 1353079"/>
                <a:gd name="connsiteX9" fmla="*/ 6866432 w 6921763"/>
                <a:gd name="connsiteY9" fmla="*/ 1353079 h 1353079"/>
                <a:gd name="connsiteX10" fmla="*/ 187290 w 6921763"/>
                <a:gd name="connsiteY10" fmla="*/ 1267354 h 1353079"/>
                <a:gd name="connsiteX11" fmla="*/ 0 w 6921763"/>
                <a:gd name="connsiteY11" fmla="*/ 1080064 h 1353079"/>
                <a:gd name="connsiteX12" fmla="*/ 0 w 6921763"/>
                <a:gd name="connsiteY12" fmla="*/ 330924 h 1353079"/>
                <a:gd name="connsiteX0" fmla="*/ 0 w 6921763"/>
                <a:gd name="connsiteY0" fmla="*/ 327156 h 1349311"/>
                <a:gd name="connsiteX1" fmla="*/ 187290 w 6921763"/>
                <a:gd name="connsiteY1" fmla="*/ 139866 h 1349311"/>
                <a:gd name="connsiteX2" fmla="*/ 1790414 w 6921763"/>
                <a:gd name="connsiteY2" fmla="*/ 140210 h 1349311"/>
                <a:gd name="connsiteX3" fmla="*/ 2747676 w 6921763"/>
                <a:gd name="connsiteY3" fmla="*/ 68773 h 1349311"/>
                <a:gd name="connsiteX4" fmla="*/ 3676364 w 6921763"/>
                <a:gd name="connsiteY4" fmla="*/ 111635 h 1349311"/>
                <a:gd name="connsiteX5" fmla="*/ 4319301 w 6921763"/>
                <a:gd name="connsiteY5" fmla="*/ 40198 h 1349311"/>
                <a:gd name="connsiteX6" fmla="*/ 5076539 w 6921763"/>
                <a:gd name="connsiteY6" fmla="*/ 111635 h 1349311"/>
                <a:gd name="connsiteX7" fmla="*/ 6766419 w 6921763"/>
                <a:gd name="connsiteY7" fmla="*/ 11278 h 1349311"/>
                <a:gd name="connsiteX8" fmla="*/ 6896559 w 6921763"/>
                <a:gd name="connsiteY8" fmla="*/ 327156 h 1349311"/>
                <a:gd name="connsiteX9" fmla="*/ 6896559 w 6921763"/>
                <a:gd name="connsiteY9" fmla="*/ 1076296 h 1349311"/>
                <a:gd name="connsiteX10" fmla="*/ 6866432 w 6921763"/>
                <a:gd name="connsiteY10" fmla="*/ 1349311 h 1349311"/>
                <a:gd name="connsiteX11" fmla="*/ 187290 w 6921763"/>
                <a:gd name="connsiteY11" fmla="*/ 1263586 h 1349311"/>
                <a:gd name="connsiteX12" fmla="*/ 0 w 6921763"/>
                <a:gd name="connsiteY12" fmla="*/ 1076296 h 1349311"/>
                <a:gd name="connsiteX13" fmla="*/ 0 w 6921763"/>
                <a:gd name="connsiteY13" fmla="*/ 327156 h 1349311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187290 w 6921763"/>
                <a:gd name="connsiteY12" fmla="*/ 1276637 h 1362362"/>
                <a:gd name="connsiteX13" fmla="*/ 0 w 6921763"/>
                <a:gd name="connsiteY13" fmla="*/ 1089347 h 1362362"/>
                <a:gd name="connsiteX14" fmla="*/ 0 w 6921763"/>
                <a:gd name="connsiteY14" fmla="*/ 340207 h 1362362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918876 w 6921763"/>
                <a:gd name="connsiteY12" fmla="*/ 1224824 h 1362362"/>
                <a:gd name="connsiteX13" fmla="*/ 187290 w 6921763"/>
                <a:gd name="connsiteY13" fmla="*/ 1276637 h 1362362"/>
                <a:gd name="connsiteX14" fmla="*/ 0 w 6921763"/>
                <a:gd name="connsiteY14" fmla="*/ 1089347 h 1362362"/>
                <a:gd name="connsiteX15" fmla="*/ 0 w 6921763"/>
                <a:gd name="connsiteY15" fmla="*/ 340207 h 1362362"/>
                <a:gd name="connsiteX0" fmla="*/ 0 w 6921763"/>
                <a:gd name="connsiteY0" fmla="*/ 340207 h 1367013"/>
                <a:gd name="connsiteX1" fmla="*/ 187290 w 6921763"/>
                <a:gd name="connsiteY1" fmla="*/ 152917 h 1367013"/>
                <a:gd name="connsiteX2" fmla="*/ 1790414 w 6921763"/>
                <a:gd name="connsiteY2" fmla="*/ 153261 h 1367013"/>
                <a:gd name="connsiteX3" fmla="*/ 2747676 w 6921763"/>
                <a:gd name="connsiteY3" fmla="*/ 81824 h 1367013"/>
                <a:gd name="connsiteX4" fmla="*/ 3676364 w 6921763"/>
                <a:gd name="connsiteY4" fmla="*/ 124686 h 1367013"/>
                <a:gd name="connsiteX5" fmla="*/ 4319301 w 6921763"/>
                <a:gd name="connsiteY5" fmla="*/ 53249 h 1367013"/>
                <a:gd name="connsiteX6" fmla="*/ 5076539 w 6921763"/>
                <a:gd name="connsiteY6" fmla="*/ 124686 h 1367013"/>
                <a:gd name="connsiteX7" fmla="*/ 5919501 w 6921763"/>
                <a:gd name="connsiteY7" fmla="*/ 24674 h 1367013"/>
                <a:gd name="connsiteX8" fmla="*/ 6766419 w 6921763"/>
                <a:gd name="connsiteY8" fmla="*/ 24329 h 1367013"/>
                <a:gd name="connsiteX9" fmla="*/ 6896559 w 6921763"/>
                <a:gd name="connsiteY9" fmla="*/ 340207 h 1367013"/>
                <a:gd name="connsiteX10" fmla="*/ 6896559 w 6921763"/>
                <a:gd name="connsiteY10" fmla="*/ 1089347 h 1367013"/>
                <a:gd name="connsiteX11" fmla="*/ 6866432 w 6921763"/>
                <a:gd name="connsiteY11" fmla="*/ 1362362 h 1367013"/>
                <a:gd name="connsiteX12" fmla="*/ 1504664 w 6921763"/>
                <a:gd name="connsiteY12" fmla="*/ 1296261 h 1367013"/>
                <a:gd name="connsiteX13" fmla="*/ 918876 w 6921763"/>
                <a:gd name="connsiteY13" fmla="*/ 1224824 h 1367013"/>
                <a:gd name="connsiteX14" fmla="*/ 187290 w 6921763"/>
                <a:gd name="connsiteY14" fmla="*/ 1276637 h 1367013"/>
                <a:gd name="connsiteX15" fmla="*/ 0 w 6921763"/>
                <a:gd name="connsiteY15" fmla="*/ 1089347 h 1367013"/>
                <a:gd name="connsiteX16" fmla="*/ 0 w 6921763"/>
                <a:gd name="connsiteY16" fmla="*/ 340207 h 1367013"/>
                <a:gd name="connsiteX0" fmla="*/ 0 w 6921763"/>
                <a:gd name="connsiteY0" fmla="*/ 340207 h 1368728"/>
                <a:gd name="connsiteX1" fmla="*/ 187290 w 6921763"/>
                <a:gd name="connsiteY1" fmla="*/ 152917 h 1368728"/>
                <a:gd name="connsiteX2" fmla="*/ 1790414 w 6921763"/>
                <a:gd name="connsiteY2" fmla="*/ 153261 h 1368728"/>
                <a:gd name="connsiteX3" fmla="*/ 2747676 w 6921763"/>
                <a:gd name="connsiteY3" fmla="*/ 81824 h 1368728"/>
                <a:gd name="connsiteX4" fmla="*/ 3676364 w 6921763"/>
                <a:gd name="connsiteY4" fmla="*/ 124686 h 1368728"/>
                <a:gd name="connsiteX5" fmla="*/ 4319301 w 6921763"/>
                <a:gd name="connsiteY5" fmla="*/ 53249 h 1368728"/>
                <a:gd name="connsiteX6" fmla="*/ 5076539 w 6921763"/>
                <a:gd name="connsiteY6" fmla="*/ 124686 h 1368728"/>
                <a:gd name="connsiteX7" fmla="*/ 5919501 w 6921763"/>
                <a:gd name="connsiteY7" fmla="*/ 24674 h 1368728"/>
                <a:gd name="connsiteX8" fmla="*/ 6766419 w 6921763"/>
                <a:gd name="connsiteY8" fmla="*/ 24329 h 1368728"/>
                <a:gd name="connsiteX9" fmla="*/ 6896559 w 6921763"/>
                <a:gd name="connsiteY9" fmla="*/ 340207 h 1368728"/>
                <a:gd name="connsiteX10" fmla="*/ 6896559 w 6921763"/>
                <a:gd name="connsiteY10" fmla="*/ 1089347 h 1368728"/>
                <a:gd name="connsiteX11" fmla="*/ 6866432 w 6921763"/>
                <a:gd name="connsiteY11" fmla="*/ 1362362 h 1368728"/>
                <a:gd name="connsiteX12" fmla="*/ 2347626 w 6921763"/>
                <a:gd name="connsiteY12" fmla="*/ 1253399 h 1368728"/>
                <a:gd name="connsiteX13" fmla="*/ 1504664 w 6921763"/>
                <a:gd name="connsiteY13" fmla="*/ 1296261 h 1368728"/>
                <a:gd name="connsiteX14" fmla="*/ 918876 w 6921763"/>
                <a:gd name="connsiteY14" fmla="*/ 1224824 h 1368728"/>
                <a:gd name="connsiteX15" fmla="*/ 187290 w 6921763"/>
                <a:gd name="connsiteY15" fmla="*/ 1276637 h 1368728"/>
                <a:gd name="connsiteX16" fmla="*/ 0 w 6921763"/>
                <a:gd name="connsiteY16" fmla="*/ 1089347 h 1368728"/>
                <a:gd name="connsiteX17" fmla="*/ 0 w 6921763"/>
                <a:gd name="connsiteY17" fmla="*/ 340207 h 1368728"/>
                <a:gd name="connsiteX0" fmla="*/ 0 w 6921763"/>
                <a:gd name="connsiteY0" fmla="*/ 340207 h 1369804"/>
                <a:gd name="connsiteX1" fmla="*/ 187290 w 6921763"/>
                <a:gd name="connsiteY1" fmla="*/ 152917 h 1369804"/>
                <a:gd name="connsiteX2" fmla="*/ 1790414 w 6921763"/>
                <a:gd name="connsiteY2" fmla="*/ 153261 h 1369804"/>
                <a:gd name="connsiteX3" fmla="*/ 2747676 w 6921763"/>
                <a:gd name="connsiteY3" fmla="*/ 81824 h 1369804"/>
                <a:gd name="connsiteX4" fmla="*/ 3676364 w 6921763"/>
                <a:gd name="connsiteY4" fmla="*/ 124686 h 1369804"/>
                <a:gd name="connsiteX5" fmla="*/ 4319301 w 6921763"/>
                <a:gd name="connsiteY5" fmla="*/ 53249 h 1369804"/>
                <a:gd name="connsiteX6" fmla="*/ 5076539 w 6921763"/>
                <a:gd name="connsiteY6" fmla="*/ 124686 h 1369804"/>
                <a:gd name="connsiteX7" fmla="*/ 5919501 w 6921763"/>
                <a:gd name="connsiteY7" fmla="*/ 24674 h 1369804"/>
                <a:gd name="connsiteX8" fmla="*/ 6766419 w 6921763"/>
                <a:gd name="connsiteY8" fmla="*/ 24329 h 1369804"/>
                <a:gd name="connsiteX9" fmla="*/ 6896559 w 6921763"/>
                <a:gd name="connsiteY9" fmla="*/ 340207 h 1369804"/>
                <a:gd name="connsiteX10" fmla="*/ 6896559 w 6921763"/>
                <a:gd name="connsiteY10" fmla="*/ 1089347 h 1369804"/>
                <a:gd name="connsiteX11" fmla="*/ 6866432 w 6921763"/>
                <a:gd name="connsiteY11" fmla="*/ 1362362 h 1369804"/>
                <a:gd name="connsiteX12" fmla="*/ 2761964 w 6921763"/>
                <a:gd name="connsiteY12" fmla="*/ 1324835 h 1369804"/>
                <a:gd name="connsiteX13" fmla="*/ 2347626 w 6921763"/>
                <a:gd name="connsiteY13" fmla="*/ 1253399 h 1369804"/>
                <a:gd name="connsiteX14" fmla="*/ 1504664 w 6921763"/>
                <a:gd name="connsiteY14" fmla="*/ 1296261 h 1369804"/>
                <a:gd name="connsiteX15" fmla="*/ 918876 w 6921763"/>
                <a:gd name="connsiteY15" fmla="*/ 1224824 h 1369804"/>
                <a:gd name="connsiteX16" fmla="*/ 187290 w 6921763"/>
                <a:gd name="connsiteY16" fmla="*/ 1276637 h 1369804"/>
                <a:gd name="connsiteX17" fmla="*/ 0 w 6921763"/>
                <a:gd name="connsiteY17" fmla="*/ 1089347 h 1369804"/>
                <a:gd name="connsiteX18" fmla="*/ 0 w 6921763"/>
                <a:gd name="connsiteY18" fmla="*/ 340207 h 1369804"/>
                <a:gd name="connsiteX0" fmla="*/ 0 w 6921763"/>
                <a:gd name="connsiteY0" fmla="*/ 340207 h 1368678"/>
                <a:gd name="connsiteX1" fmla="*/ 187290 w 6921763"/>
                <a:gd name="connsiteY1" fmla="*/ 152917 h 1368678"/>
                <a:gd name="connsiteX2" fmla="*/ 1790414 w 6921763"/>
                <a:gd name="connsiteY2" fmla="*/ 153261 h 1368678"/>
                <a:gd name="connsiteX3" fmla="*/ 2747676 w 6921763"/>
                <a:gd name="connsiteY3" fmla="*/ 81824 h 1368678"/>
                <a:gd name="connsiteX4" fmla="*/ 3676364 w 6921763"/>
                <a:gd name="connsiteY4" fmla="*/ 124686 h 1368678"/>
                <a:gd name="connsiteX5" fmla="*/ 4319301 w 6921763"/>
                <a:gd name="connsiteY5" fmla="*/ 53249 h 1368678"/>
                <a:gd name="connsiteX6" fmla="*/ 5076539 w 6921763"/>
                <a:gd name="connsiteY6" fmla="*/ 124686 h 1368678"/>
                <a:gd name="connsiteX7" fmla="*/ 5919501 w 6921763"/>
                <a:gd name="connsiteY7" fmla="*/ 24674 h 1368678"/>
                <a:gd name="connsiteX8" fmla="*/ 6766419 w 6921763"/>
                <a:gd name="connsiteY8" fmla="*/ 24329 h 1368678"/>
                <a:gd name="connsiteX9" fmla="*/ 6896559 w 6921763"/>
                <a:gd name="connsiteY9" fmla="*/ 340207 h 1368678"/>
                <a:gd name="connsiteX10" fmla="*/ 6896559 w 6921763"/>
                <a:gd name="connsiteY10" fmla="*/ 1089347 h 1368678"/>
                <a:gd name="connsiteX11" fmla="*/ 6866432 w 6921763"/>
                <a:gd name="connsiteY11" fmla="*/ 1362362 h 1368678"/>
                <a:gd name="connsiteX12" fmla="*/ 3319176 w 6921763"/>
                <a:gd name="connsiteY12" fmla="*/ 1239110 h 1368678"/>
                <a:gd name="connsiteX13" fmla="*/ 2761964 w 6921763"/>
                <a:gd name="connsiteY13" fmla="*/ 1324835 h 1368678"/>
                <a:gd name="connsiteX14" fmla="*/ 2347626 w 6921763"/>
                <a:gd name="connsiteY14" fmla="*/ 1253399 h 1368678"/>
                <a:gd name="connsiteX15" fmla="*/ 1504664 w 6921763"/>
                <a:gd name="connsiteY15" fmla="*/ 1296261 h 1368678"/>
                <a:gd name="connsiteX16" fmla="*/ 918876 w 6921763"/>
                <a:gd name="connsiteY16" fmla="*/ 1224824 h 1368678"/>
                <a:gd name="connsiteX17" fmla="*/ 187290 w 6921763"/>
                <a:gd name="connsiteY17" fmla="*/ 1276637 h 1368678"/>
                <a:gd name="connsiteX18" fmla="*/ 0 w 6921763"/>
                <a:gd name="connsiteY18" fmla="*/ 1089347 h 1368678"/>
                <a:gd name="connsiteX19" fmla="*/ 0 w 6921763"/>
                <a:gd name="connsiteY19" fmla="*/ 340207 h 1368678"/>
                <a:gd name="connsiteX0" fmla="*/ 0 w 6921763"/>
                <a:gd name="connsiteY0" fmla="*/ 340207 h 1376375"/>
                <a:gd name="connsiteX1" fmla="*/ 187290 w 6921763"/>
                <a:gd name="connsiteY1" fmla="*/ 152917 h 1376375"/>
                <a:gd name="connsiteX2" fmla="*/ 1790414 w 6921763"/>
                <a:gd name="connsiteY2" fmla="*/ 153261 h 1376375"/>
                <a:gd name="connsiteX3" fmla="*/ 2747676 w 6921763"/>
                <a:gd name="connsiteY3" fmla="*/ 81824 h 1376375"/>
                <a:gd name="connsiteX4" fmla="*/ 3676364 w 6921763"/>
                <a:gd name="connsiteY4" fmla="*/ 124686 h 1376375"/>
                <a:gd name="connsiteX5" fmla="*/ 4319301 w 6921763"/>
                <a:gd name="connsiteY5" fmla="*/ 53249 h 1376375"/>
                <a:gd name="connsiteX6" fmla="*/ 5076539 w 6921763"/>
                <a:gd name="connsiteY6" fmla="*/ 124686 h 1376375"/>
                <a:gd name="connsiteX7" fmla="*/ 5919501 w 6921763"/>
                <a:gd name="connsiteY7" fmla="*/ 24674 h 1376375"/>
                <a:gd name="connsiteX8" fmla="*/ 6766419 w 6921763"/>
                <a:gd name="connsiteY8" fmla="*/ 24329 h 1376375"/>
                <a:gd name="connsiteX9" fmla="*/ 6896559 w 6921763"/>
                <a:gd name="connsiteY9" fmla="*/ 340207 h 1376375"/>
                <a:gd name="connsiteX10" fmla="*/ 6896559 w 6921763"/>
                <a:gd name="connsiteY10" fmla="*/ 1089347 h 1376375"/>
                <a:gd name="connsiteX11" fmla="*/ 6866432 w 6921763"/>
                <a:gd name="connsiteY11" fmla="*/ 1362362 h 1376375"/>
                <a:gd name="connsiteX12" fmla="*/ 4505038 w 6921763"/>
                <a:gd name="connsiteY12" fmla="*/ 1354506 h 1376375"/>
                <a:gd name="connsiteX13" fmla="*/ 3319176 w 6921763"/>
                <a:gd name="connsiteY13" fmla="*/ 1239110 h 1376375"/>
                <a:gd name="connsiteX14" fmla="*/ 2761964 w 6921763"/>
                <a:gd name="connsiteY14" fmla="*/ 1324835 h 1376375"/>
                <a:gd name="connsiteX15" fmla="*/ 2347626 w 6921763"/>
                <a:gd name="connsiteY15" fmla="*/ 1253399 h 1376375"/>
                <a:gd name="connsiteX16" fmla="*/ 1504664 w 6921763"/>
                <a:gd name="connsiteY16" fmla="*/ 1296261 h 1376375"/>
                <a:gd name="connsiteX17" fmla="*/ 918876 w 6921763"/>
                <a:gd name="connsiteY17" fmla="*/ 1224824 h 1376375"/>
                <a:gd name="connsiteX18" fmla="*/ 187290 w 6921763"/>
                <a:gd name="connsiteY18" fmla="*/ 1276637 h 1376375"/>
                <a:gd name="connsiteX19" fmla="*/ 0 w 6921763"/>
                <a:gd name="connsiteY19" fmla="*/ 1089347 h 1376375"/>
                <a:gd name="connsiteX20" fmla="*/ 0 w 6921763"/>
                <a:gd name="connsiteY20" fmla="*/ 340207 h 1376375"/>
                <a:gd name="connsiteX0" fmla="*/ 0 w 6921763"/>
                <a:gd name="connsiteY0" fmla="*/ 340207 h 1371991"/>
                <a:gd name="connsiteX1" fmla="*/ 187290 w 6921763"/>
                <a:gd name="connsiteY1" fmla="*/ 152917 h 1371991"/>
                <a:gd name="connsiteX2" fmla="*/ 1790414 w 6921763"/>
                <a:gd name="connsiteY2" fmla="*/ 153261 h 1371991"/>
                <a:gd name="connsiteX3" fmla="*/ 2747676 w 6921763"/>
                <a:gd name="connsiteY3" fmla="*/ 81824 h 1371991"/>
                <a:gd name="connsiteX4" fmla="*/ 3676364 w 6921763"/>
                <a:gd name="connsiteY4" fmla="*/ 124686 h 1371991"/>
                <a:gd name="connsiteX5" fmla="*/ 4319301 w 6921763"/>
                <a:gd name="connsiteY5" fmla="*/ 53249 h 1371991"/>
                <a:gd name="connsiteX6" fmla="*/ 5076539 w 6921763"/>
                <a:gd name="connsiteY6" fmla="*/ 124686 h 1371991"/>
                <a:gd name="connsiteX7" fmla="*/ 5919501 w 6921763"/>
                <a:gd name="connsiteY7" fmla="*/ 24674 h 1371991"/>
                <a:gd name="connsiteX8" fmla="*/ 6766419 w 6921763"/>
                <a:gd name="connsiteY8" fmla="*/ 24329 h 1371991"/>
                <a:gd name="connsiteX9" fmla="*/ 6896559 w 6921763"/>
                <a:gd name="connsiteY9" fmla="*/ 340207 h 1371991"/>
                <a:gd name="connsiteX10" fmla="*/ 6896559 w 6921763"/>
                <a:gd name="connsiteY10" fmla="*/ 1089347 h 1371991"/>
                <a:gd name="connsiteX11" fmla="*/ 6866432 w 6921763"/>
                <a:gd name="connsiteY11" fmla="*/ 1362362 h 1371991"/>
                <a:gd name="connsiteX12" fmla="*/ 5433726 w 6921763"/>
                <a:gd name="connsiteY12" fmla="*/ 1283069 h 1371991"/>
                <a:gd name="connsiteX13" fmla="*/ 4505038 w 6921763"/>
                <a:gd name="connsiteY13" fmla="*/ 1354506 h 1371991"/>
                <a:gd name="connsiteX14" fmla="*/ 3319176 w 6921763"/>
                <a:gd name="connsiteY14" fmla="*/ 1239110 h 1371991"/>
                <a:gd name="connsiteX15" fmla="*/ 2761964 w 6921763"/>
                <a:gd name="connsiteY15" fmla="*/ 1324835 h 1371991"/>
                <a:gd name="connsiteX16" fmla="*/ 2347626 w 6921763"/>
                <a:gd name="connsiteY16" fmla="*/ 1253399 h 1371991"/>
                <a:gd name="connsiteX17" fmla="*/ 1504664 w 6921763"/>
                <a:gd name="connsiteY17" fmla="*/ 1296261 h 1371991"/>
                <a:gd name="connsiteX18" fmla="*/ 918876 w 6921763"/>
                <a:gd name="connsiteY18" fmla="*/ 1224824 h 1371991"/>
                <a:gd name="connsiteX19" fmla="*/ 187290 w 6921763"/>
                <a:gd name="connsiteY19" fmla="*/ 1276637 h 1371991"/>
                <a:gd name="connsiteX20" fmla="*/ 0 w 6921763"/>
                <a:gd name="connsiteY20" fmla="*/ 1089347 h 1371991"/>
                <a:gd name="connsiteX21" fmla="*/ 0 w 6921763"/>
                <a:gd name="connsiteY21" fmla="*/ 340207 h 1371991"/>
                <a:gd name="connsiteX0" fmla="*/ 0 w 6962879"/>
                <a:gd name="connsiteY0" fmla="*/ 340207 h 1371991"/>
                <a:gd name="connsiteX1" fmla="*/ 187290 w 6962879"/>
                <a:gd name="connsiteY1" fmla="*/ 152917 h 1371991"/>
                <a:gd name="connsiteX2" fmla="*/ 1790414 w 6962879"/>
                <a:gd name="connsiteY2" fmla="*/ 153261 h 1371991"/>
                <a:gd name="connsiteX3" fmla="*/ 2747676 w 6962879"/>
                <a:gd name="connsiteY3" fmla="*/ 81824 h 1371991"/>
                <a:gd name="connsiteX4" fmla="*/ 3676364 w 6962879"/>
                <a:gd name="connsiteY4" fmla="*/ 124686 h 1371991"/>
                <a:gd name="connsiteX5" fmla="*/ 4319301 w 6962879"/>
                <a:gd name="connsiteY5" fmla="*/ 53249 h 1371991"/>
                <a:gd name="connsiteX6" fmla="*/ 5076539 w 6962879"/>
                <a:gd name="connsiteY6" fmla="*/ 124686 h 1371991"/>
                <a:gd name="connsiteX7" fmla="*/ 5919501 w 6962879"/>
                <a:gd name="connsiteY7" fmla="*/ 24674 h 1371991"/>
                <a:gd name="connsiteX8" fmla="*/ 6766419 w 6962879"/>
                <a:gd name="connsiteY8" fmla="*/ 24329 h 1371991"/>
                <a:gd name="connsiteX9" fmla="*/ 6896559 w 6962879"/>
                <a:gd name="connsiteY9" fmla="*/ 340207 h 1371991"/>
                <a:gd name="connsiteX10" fmla="*/ 6962488 w 6962879"/>
                <a:gd name="connsiteY10" fmla="*/ 825869 h 1371991"/>
                <a:gd name="connsiteX11" fmla="*/ 6896559 w 6962879"/>
                <a:gd name="connsiteY11" fmla="*/ 1089347 h 1371991"/>
                <a:gd name="connsiteX12" fmla="*/ 6866432 w 6962879"/>
                <a:gd name="connsiteY12" fmla="*/ 1362362 h 1371991"/>
                <a:gd name="connsiteX13" fmla="*/ 5433726 w 6962879"/>
                <a:gd name="connsiteY13" fmla="*/ 1283069 h 1371991"/>
                <a:gd name="connsiteX14" fmla="*/ 4505038 w 6962879"/>
                <a:gd name="connsiteY14" fmla="*/ 1354506 h 1371991"/>
                <a:gd name="connsiteX15" fmla="*/ 3319176 w 6962879"/>
                <a:gd name="connsiteY15" fmla="*/ 1239110 h 1371991"/>
                <a:gd name="connsiteX16" fmla="*/ 2761964 w 6962879"/>
                <a:gd name="connsiteY16" fmla="*/ 1324835 h 1371991"/>
                <a:gd name="connsiteX17" fmla="*/ 2347626 w 6962879"/>
                <a:gd name="connsiteY17" fmla="*/ 1253399 h 1371991"/>
                <a:gd name="connsiteX18" fmla="*/ 1504664 w 6962879"/>
                <a:gd name="connsiteY18" fmla="*/ 1296261 h 1371991"/>
                <a:gd name="connsiteX19" fmla="*/ 918876 w 6962879"/>
                <a:gd name="connsiteY19" fmla="*/ 1224824 h 1371991"/>
                <a:gd name="connsiteX20" fmla="*/ 187290 w 6962879"/>
                <a:gd name="connsiteY20" fmla="*/ 1276637 h 1371991"/>
                <a:gd name="connsiteX21" fmla="*/ 0 w 6962879"/>
                <a:gd name="connsiteY21" fmla="*/ 1089347 h 1371991"/>
                <a:gd name="connsiteX22" fmla="*/ 0 w 6962879"/>
                <a:gd name="connsiteY22" fmla="*/ 340207 h 1371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962879" h="1371991">
                  <a:moveTo>
                    <a:pt x="0" y="340207"/>
                  </a:moveTo>
                  <a:cubicBezTo>
                    <a:pt x="0" y="236770"/>
                    <a:pt x="83853" y="152917"/>
                    <a:pt x="187290" y="152917"/>
                  </a:cubicBezTo>
                  <a:cubicBezTo>
                    <a:pt x="485692" y="119378"/>
                    <a:pt x="1208902" y="157966"/>
                    <a:pt x="1790414" y="153261"/>
                  </a:cubicBezTo>
                  <a:cubicBezTo>
                    <a:pt x="2109501" y="143736"/>
                    <a:pt x="2428589" y="91349"/>
                    <a:pt x="2747676" y="81824"/>
                  </a:cubicBezTo>
                  <a:lnTo>
                    <a:pt x="3676364" y="124686"/>
                  </a:lnTo>
                  <a:cubicBezTo>
                    <a:pt x="3928776" y="127067"/>
                    <a:pt x="3804292" y="69975"/>
                    <a:pt x="4319301" y="53249"/>
                  </a:cubicBezTo>
                  <a:cubicBezTo>
                    <a:pt x="4545520" y="36580"/>
                    <a:pt x="4668686" y="129506"/>
                    <a:pt x="5076539" y="124686"/>
                  </a:cubicBezTo>
                  <a:cubicBezTo>
                    <a:pt x="5343239" y="127067"/>
                    <a:pt x="5637854" y="41400"/>
                    <a:pt x="5919501" y="24674"/>
                  </a:cubicBezTo>
                  <a:cubicBezTo>
                    <a:pt x="6201148" y="7948"/>
                    <a:pt x="6603576" y="-21116"/>
                    <a:pt x="6766419" y="24329"/>
                  </a:cubicBezTo>
                  <a:cubicBezTo>
                    <a:pt x="6869856" y="24329"/>
                    <a:pt x="6896559" y="236770"/>
                    <a:pt x="6896559" y="340207"/>
                  </a:cubicBezTo>
                  <a:cubicBezTo>
                    <a:pt x="6889960" y="502094"/>
                    <a:pt x="6969087" y="663982"/>
                    <a:pt x="6962488" y="825869"/>
                  </a:cubicBezTo>
                  <a:lnTo>
                    <a:pt x="6896559" y="1089347"/>
                  </a:lnTo>
                  <a:cubicBezTo>
                    <a:pt x="6896559" y="1192784"/>
                    <a:pt x="6969869" y="1362362"/>
                    <a:pt x="6866432" y="1362362"/>
                  </a:cubicBezTo>
                  <a:cubicBezTo>
                    <a:pt x="6613102" y="1406555"/>
                    <a:pt x="5827292" y="1284378"/>
                    <a:pt x="5433726" y="1283069"/>
                  </a:cubicBezTo>
                  <a:cubicBezTo>
                    <a:pt x="5040160" y="1281760"/>
                    <a:pt x="4847938" y="1373739"/>
                    <a:pt x="4505038" y="1354506"/>
                  </a:cubicBezTo>
                  <a:cubicBezTo>
                    <a:pt x="4162138" y="1335273"/>
                    <a:pt x="3604926" y="1225005"/>
                    <a:pt x="3319176" y="1239110"/>
                  </a:cubicBezTo>
                  <a:cubicBezTo>
                    <a:pt x="3033426" y="1253215"/>
                    <a:pt x="2902458" y="1336741"/>
                    <a:pt x="2761964" y="1324835"/>
                  </a:cubicBezTo>
                  <a:cubicBezTo>
                    <a:pt x="2621470" y="1312929"/>
                    <a:pt x="2557176" y="1243874"/>
                    <a:pt x="2347626" y="1253399"/>
                  </a:cubicBezTo>
                  <a:cubicBezTo>
                    <a:pt x="2138076" y="1262924"/>
                    <a:pt x="1718976" y="1310548"/>
                    <a:pt x="1504664" y="1296261"/>
                  </a:cubicBezTo>
                  <a:cubicBezTo>
                    <a:pt x="1290352" y="1281974"/>
                    <a:pt x="1136057" y="1216189"/>
                    <a:pt x="918876" y="1224824"/>
                  </a:cubicBezTo>
                  <a:lnTo>
                    <a:pt x="187290" y="1276637"/>
                  </a:lnTo>
                  <a:cubicBezTo>
                    <a:pt x="83853" y="1276637"/>
                    <a:pt x="0" y="1192784"/>
                    <a:pt x="0" y="1089347"/>
                  </a:cubicBezTo>
                  <a:lnTo>
                    <a:pt x="0" y="340207"/>
                  </a:lnTo>
                  <a:close/>
                </a:path>
              </a:pathLst>
            </a:custGeom>
            <a:solidFill>
              <a:schemeClr val="bg1">
                <a:alpha val="71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8958" b="43958" l="47774" r="5774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528" t="27083" r="41009" b="54167"/>
            <a:stretch/>
          </p:blipFill>
          <p:spPr>
            <a:xfrm>
              <a:off x="1908233" y="3063528"/>
              <a:ext cx="2089601" cy="2806925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5331679" y="4050475"/>
              <a:ext cx="213455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54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870</a:t>
              </a:r>
              <a:endPara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4" name="C"/>
          <p:cNvGrpSpPr/>
          <p:nvPr/>
        </p:nvGrpSpPr>
        <p:grpSpPr>
          <a:xfrm>
            <a:off x="2437286" y="5143499"/>
            <a:ext cx="7735300" cy="1714501"/>
            <a:chOff x="2180613" y="5143499"/>
            <a:chExt cx="7735300" cy="1714501"/>
          </a:xfrm>
        </p:grpSpPr>
        <p:sp>
          <p:nvSpPr>
            <p:cNvPr id="15" name="Rounded Rectangle 1"/>
            <p:cNvSpPr/>
            <p:nvPr/>
          </p:nvSpPr>
          <p:spPr>
            <a:xfrm>
              <a:off x="2953034" y="5300937"/>
              <a:ext cx="6962879" cy="1371991"/>
            </a:xfrm>
            <a:custGeom>
              <a:avLst/>
              <a:gdLst>
                <a:gd name="connsiteX0" fmla="*/ 0 w 6896559"/>
                <a:gd name="connsiteY0" fmla="*/ 187290 h 1123720"/>
                <a:gd name="connsiteX1" fmla="*/ 187290 w 6896559"/>
                <a:gd name="connsiteY1" fmla="*/ 0 h 1123720"/>
                <a:gd name="connsiteX2" fmla="*/ 6709269 w 6896559"/>
                <a:gd name="connsiteY2" fmla="*/ 0 h 1123720"/>
                <a:gd name="connsiteX3" fmla="*/ 6896559 w 6896559"/>
                <a:gd name="connsiteY3" fmla="*/ 187290 h 1123720"/>
                <a:gd name="connsiteX4" fmla="*/ 6896559 w 6896559"/>
                <a:gd name="connsiteY4" fmla="*/ 936430 h 1123720"/>
                <a:gd name="connsiteX5" fmla="*/ 6709269 w 6896559"/>
                <a:gd name="connsiteY5" fmla="*/ 1123720 h 1123720"/>
                <a:gd name="connsiteX6" fmla="*/ 187290 w 6896559"/>
                <a:gd name="connsiteY6" fmla="*/ 1123720 h 1123720"/>
                <a:gd name="connsiteX7" fmla="*/ 0 w 6896559"/>
                <a:gd name="connsiteY7" fmla="*/ 936430 h 1123720"/>
                <a:gd name="connsiteX8" fmla="*/ 0 w 6896559"/>
                <a:gd name="connsiteY8" fmla="*/ 187290 h 1123720"/>
                <a:gd name="connsiteX0" fmla="*/ 0 w 6896559"/>
                <a:gd name="connsiteY0" fmla="*/ 315878 h 1252308"/>
                <a:gd name="connsiteX1" fmla="*/ 187290 w 6896559"/>
                <a:gd name="connsiteY1" fmla="*/ 128588 h 1252308"/>
                <a:gd name="connsiteX2" fmla="*/ 6766419 w 6896559"/>
                <a:gd name="connsiteY2" fmla="*/ 0 h 1252308"/>
                <a:gd name="connsiteX3" fmla="*/ 6896559 w 6896559"/>
                <a:gd name="connsiteY3" fmla="*/ 315878 h 1252308"/>
                <a:gd name="connsiteX4" fmla="*/ 6896559 w 6896559"/>
                <a:gd name="connsiteY4" fmla="*/ 1065018 h 1252308"/>
                <a:gd name="connsiteX5" fmla="*/ 6709269 w 6896559"/>
                <a:gd name="connsiteY5" fmla="*/ 1252308 h 1252308"/>
                <a:gd name="connsiteX6" fmla="*/ 187290 w 6896559"/>
                <a:gd name="connsiteY6" fmla="*/ 1252308 h 1252308"/>
                <a:gd name="connsiteX7" fmla="*/ 0 w 6896559"/>
                <a:gd name="connsiteY7" fmla="*/ 1065018 h 1252308"/>
                <a:gd name="connsiteX8" fmla="*/ 0 w 6896559"/>
                <a:gd name="connsiteY8" fmla="*/ 315878 h 1252308"/>
                <a:gd name="connsiteX0" fmla="*/ 0 w 6921763"/>
                <a:gd name="connsiteY0" fmla="*/ 315878 h 1338033"/>
                <a:gd name="connsiteX1" fmla="*/ 187290 w 6921763"/>
                <a:gd name="connsiteY1" fmla="*/ 128588 h 1338033"/>
                <a:gd name="connsiteX2" fmla="*/ 6766419 w 6921763"/>
                <a:gd name="connsiteY2" fmla="*/ 0 h 1338033"/>
                <a:gd name="connsiteX3" fmla="*/ 6896559 w 6921763"/>
                <a:gd name="connsiteY3" fmla="*/ 315878 h 1338033"/>
                <a:gd name="connsiteX4" fmla="*/ 6896559 w 6921763"/>
                <a:gd name="connsiteY4" fmla="*/ 1065018 h 1338033"/>
                <a:gd name="connsiteX5" fmla="*/ 6866432 w 6921763"/>
                <a:gd name="connsiteY5" fmla="*/ 1338033 h 1338033"/>
                <a:gd name="connsiteX6" fmla="*/ 187290 w 6921763"/>
                <a:gd name="connsiteY6" fmla="*/ 1252308 h 1338033"/>
                <a:gd name="connsiteX7" fmla="*/ 0 w 6921763"/>
                <a:gd name="connsiteY7" fmla="*/ 1065018 h 1338033"/>
                <a:gd name="connsiteX8" fmla="*/ 0 w 6921763"/>
                <a:gd name="connsiteY8" fmla="*/ 315878 h 1338033"/>
                <a:gd name="connsiteX0" fmla="*/ 0 w 6921763"/>
                <a:gd name="connsiteY0" fmla="*/ 326577 h 1348732"/>
                <a:gd name="connsiteX1" fmla="*/ 187290 w 6921763"/>
                <a:gd name="connsiteY1" fmla="*/ 139287 h 1348732"/>
                <a:gd name="connsiteX2" fmla="*/ 3676364 w 6921763"/>
                <a:gd name="connsiteY2" fmla="*/ 111056 h 1348732"/>
                <a:gd name="connsiteX3" fmla="*/ 6766419 w 6921763"/>
                <a:gd name="connsiteY3" fmla="*/ 10699 h 1348732"/>
                <a:gd name="connsiteX4" fmla="*/ 6896559 w 6921763"/>
                <a:gd name="connsiteY4" fmla="*/ 326577 h 1348732"/>
                <a:gd name="connsiteX5" fmla="*/ 6896559 w 6921763"/>
                <a:gd name="connsiteY5" fmla="*/ 1075717 h 1348732"/>
                <a:gd name="connsiteX6" fmla="*/ 6866432 w 6921763"/>
                <a:gd name="connsiteY6" fmla="*/ 1348732 h 1348732"/>
                <a:gd name="connsiteX7" fmla="*/ 187290 w 6921763"/>
                <a:gd name="connsiteY7" fmla="*/ 1263007 h 1348732"/>
                <a:gd name="connsiteX8" fmla="*/ 0 w 6921763"/>
                <a:gd name="connsiteY8" fmla="*/ 1075717 h 1348732"/>
                <a:gd name="connsiteX9" fmla="*/ 0 w 6921763"/>
                <a:gd name="connsiteY9" fmla="*/ 326577 h 1348732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76126 w 6921763"/>
                <a:gd name="connsiteY2" fmla="*/ 53765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2747676 w 6921763"/>
                <a:gd name="connsiteY3" fmla="*/ 68053 h 1348591"/>
                <a:gd name="connsiteX4" fmla="*/ 3676364 w 6921763"/>
                <a:gd name="connsiteY4" fmla="*/ 110915 h 1348591"/>
                <a:gd name="connsiteX5" fmla="*/ 6766419 w 6921763"/>
                <a:gd name="connsiteY5" fmla="*/ 10558 h 1348591"/>
                <a:gd name="connsiteX6" fmla="*/ 6896559 w 6921763"/>
                <a:gd name="connsiteY6" fmla="*/ 326436 h 1348591"/>
                <a:gd name="connsiteX7" fmla="*/ 6896559 w 6921763"/>
                <a:gd name="connsiteY7" fmla="*/ 1075576 h 1348591"/>
                <a:gd name="connsiteX8" fmla="*/ 6866432 w 6921763"/>
                <a:gd name="connsiteY8" fmla="*/ 1348591 h 1348591"/>
                <a:gd name="connsiteX9" fmla="*/ 187290 w 6921763"/>
                <a:gd name="connsiteY9" fmla="*/ 1262866 h 1348591"/>
                <a:gd name="connsiteX10" fmla="*/ 0 w 6921763"/>
                <a:gd name="connsiteY10" fmla="*/ 1075576 h 1348591"/>
                <a:gd name="connsiteX11" fmla="*/ 0 w 6921763"/>
                <a:gd name="connsiteY11" fmla="*/ 326436 h 1348591"/>
                <a:gd name="connsiteX0" fmla="*/ 0 w 6921763"/>
                <a:gd name="connsiteY0" fmla="*/ 330924 h 1353079"/>
                <a:gd name="connsiteX1" fmla="*/ 187290 w 6921763"/>
                <a:gd name="connsiteY1" fmla="*/ 143634 h 1353079"/>
                <a:gd name="connsiteX2" fmla="*/ 1790414 w 6921763"/>
                <a:gd name="connsiteY2" fmla="*/ 143978 h 1353079"/>
                <a:gd name="connsiteX3" fmla="*/ 2747676 w 6921763"/>
                <a:gd name="connsiteY3" fmla="*/ 72541 h 1353079"/>
                <a:gd name="connsiteX4" fmla="*/ 3676364 w 6921763"/>
                <a:gd name="connsiteY4" fmla="*/ 115403 h 1353079"/>
                <a:gd name="connsiteX5" fmla="*/ 4319301 w 6921763"/>
                <a:gd name="connsiteY5" fmla="*/ 43966 h 1353079"/>
                <a:gd name="connsiteX6" fmla="*/ 6766419 w 6921763"/>
                <a:gd name="connsiteY6" fmla="*/ 15046 h 1353079"/>
                <a:gd name="connsiteX7" fmla="*/ 6896559 w 6921763"/>
                <a:gd name="connsiteY7" fmla="*/ 330924 h 1353079"/>
                <a:gd name="connsiteX8" fmla="*/ 6896559 w 6921763"/>
                <a:gd name="connsiteY8" fmla="*/ 1080064 h 1353079"/>
                <a:gd name="connsiteX9" fmla="*/ 6866432 w 6921763"/>
                <a:gd name="connsiteY9" fmla="*/ 1353079 h 1353079"/>
                <a:gd name="connsiteX10" fmla="*/ 187290 w 6921763"/>
                <a:gd name="connsiteY10" fmla="*/ 1267354 h 1353079"/>
                <a:gd name="connsiteX11" fmla="*/ 0 w 6921763"/>
                <a:gd name="connsiteY11" fmla="*/ 1080064 h 1353079"/>
                <a:gd name="connsiteX12" fmla="*/ 0 w 6921763"/>
                <a:gd name="connsiteY12" fmla="*/ 330924 h 1353079"/>
                <a:gd name="connsiteX0" fmla="*/ 0 w 6921763"/>
                <a:gd name="connsiteY0" fmla="*/ 327156 h 1349311"/>
                <a:gd name="connsiteX1" fmla="*/ 187290 w 6921763"/>
                <a:gd name="connsiteY1" fmla="*/ 139866 h 1349311"/>
                <a:gd name="connsiteX2" fmla="*/ 1790414 w 6921763"/>
                <a:gd name="connsiteY2" fmla="*/ 140210 h 1349311"/>
                <a:gd name="connsiteX3" fmla="*/ 2747676 w 6921763"/>
                <a:gd name="connsiteY3" fmla="*/ 68773 h 1349311"/>
                <a:gd name="connsiteX4" fmla="*/ 3676364 w 6921763"/>
                <a:gd name="connsiteY4" fmla="*/ 111635 h 1349311"/>
                <a:gd name="connsiteX5" fmla="*/ 4319301 w 6921763"/>
                <a:gd name="connsiteY5" fmla="*/ 40198 h 1349311"/>
                <a:gd name="connsiteX6" fmla="*/ 5076539 w 6921763"/>
                <a:gd name="connsiteY6" fmla="*/ 111635 h 1349311"/>
                <a:gd name="connsiteX7" fmla="*/ 6766419 w 6921763"/>
                <a:gd name="connsiteY7" fmla="*/ 11278 h 1349311"/>
                <a:gd name="connsiteX8" fmla="*/ 6896559 w 6921763"/>
                <a:gd name="connsiteY8" fmla="*/ 327156 h 1349311"/>
                <a:gd name="connsiteX9" fmla="*/ 6896559 w 6921763"/>
                <a:gd name="connsiteY9" fmla="*/ 1076296 h 1349311"/>
                <a:gd name="connsiteX10" fmla="*/ 6866432 w 6921763"/>
                <a:gd name="connsiteY10" fmla="*/ 1349311 h 1349311"/>
                <a:gd name="connsiteX11" fmla="*/ 187290 w 6921763"/>
                <a:gd name="connsiteY11" fmla="*/ 1263586 h 1349311"/>
                <a:gd name="connsiteX12" fmla="*/ 0 w 6921763"/>
                <a:gd name="connsiteY12" fmla="*/ 1076296 h 1349311"/>
                <a:gd name="connsiteX13" fmla="*/ 0 w 6921763"/>
                <a:gd name="connsiteY13" fmla="*/ 327156 h 1349311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187290 w 6921763"/>
                <a:gd name="connsiteY12" fmla="*/ 1276637 h 1362362"/>
                <a:gd name="connsiteX13" fmla="*/ 0 w 6921763"/>
                <a:gd name="connsiteY13" fmla="*/ 1089347 h 1362362"/>
                <a:gd name="connsiteX14" fmla="*/ 0 w 6921763"/>
                <a:gd name="connsiteY14" fmla="*/ 340207 h 1362362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918876 w 6921763"/>
                <a:gd name="connsiteY12" fmla="*/ 1224824 h 1362362"/>
                <a:gd name="connsiteX13" fmla="*/ 187290 w 6921763"/>
                <a:gd name="connsiteY13" fmla="*/ 1276637 h 1362362"/>
                <a:gd name="connsiteX14" fmla="*/ 0 w 6921763"/>
                <a:gd name="connsiteY14" fmla="*/ 1089347 h 1362362"/>
                <a:gd name="connsiteX15" fmla="*/ 0 w 6921763"/>
                <a:gd name="connsiteY15" fmla="*/ 340207 h 1362362"/>
                <a:gd name="connsiteX0" fmla="*/ 0 w 6921763"/>
                <a:gd name="connsiteY0" fmla="*/ 340207 h 1367013"/>
                <a:gd name="connsiteX1" fmla="*/ 187290 w 6921763"/>
                <a:gd name="connsiteY1" fmla="*/ 152917 h 1367013"/>
                <a:gd name="connsiteX2" fmla="*/ 1790414 w 6921763"/>
                <a:gd name="connsiteY2" fmla="*/ 153261 h 1367013"/>
                <a:gd name="connsiteX3" fmla="*/ 2747676 w 6921763"/>
                <a:gd name="connsiteY3" fmla="*/ 81824 h 1367013"/>
                <a:gd name="connsiteX4" fmla="*/ 3676364 w 6921763"/>
                <a:gd name="connsiteY4" fmla="*/ 124686 h 1367013"/>
                <a:gd name="connsiteX5" fmla="*/ 4319301 w 6921763"/>
                <a:gd name="connsiteY5" fmla="*/ 53249 h 1367013"/>
                <a:gd name="connsiteX6" fmla="*/ 5076539 w 6921763"/>
                <a:gd name="connsiteY6" fmla="*/ 124686 h 1367013"/>
                <a:gd name="connsiteX7" fmla="*/ 5919501 w 6921763"/>
                <a:gd name="connsiteY7" fmla="*/ 24674 h 1367013"/>
                <a:gd name="connsiteX8" fmla="*/ 6766419 w 6921763"/>
                <a:gd name="connsiteY8" fmla="*/ 24329 h 1367013"/>
                <a:gd name="connsiteX9" fmla="*/ 6896559 w 6921763"/>
                <a:gd name="connsiteY9" fmla="*/ 340207 h 1367013"/>
                <a:gd name="connsiteX10" fmla="*/ 6896559 w 6921763"/>
                <a:gd name="connsiteY10" fmla="*/ 1089347 h 1367013"/>
                <a:gd name="connsiteX11" fmla="*/ 6866432 w 6921763"/>
                <a:gd name="connsiteY11" fmla="*/ 1362362 h 1367013"/>
                <a:gd name="connsiteX12" fmla="*/ 1504664 w 6921763"/>
                <a:gd name="connsiteY12" fmla="*/ 1296261 h 1367013"/>
                <a:gd name="connsiteX13" fmla="*/ 918876 w 6921763"/>
                <a:gd name="connsiteY13" fmla="*/ 1224824 h 1367013"/>
                <a:gd name="connsiteX14" fmla="*/ 187290 w 6921763"/>
                <a:gd name="connsiteY14" fmla="*/ 1276637 h 1367013"/>
                <a:gd name="connsiteX15" fmla="*/ 0 w 6921763"/>
                <a:gd name="connsiteY15" fmla="*/ 1089347 h 1367013"/>
                <a:gd name="connsiteX16" fmla="*/ 0 w 6921763"/>
                <a:gd name="connsiteY16" fmla="*/ 340207 h 1367013"/>
                <a:gd name="connsiteX0" fmla="*/ 0 w 6921763"/>
                <a:gd name="connsiteY0" fmla="*/ 340207 h 1368728"/>
                <a:gd name="connsiteX1" fmla="*/ 187290 w 6921763"/>
                <a:gd name="connsiteY1" fmla="*/ 152917 h 1368728"/>
                <a:gd name="connsiteX2" fmla="*/ 1790414 w 6921763"/>
                <a:gd name="connsiteY2" fmla="*/ 153261 h 1368728"/>
                <a:gd name="connsiteX3" fmla="*/ 2747676 w 6921763"/>
                <a:gd name="connsiteY3" fmla="*/ 81824 h 1368728"/>
                <a:gd name="connsiteX4" fmla="*/ 3676364 w 6921763"/>
                <a:gd name="connsiteY4" fmla="*/ 124686 h 1368728"/>
                <a:gd name="connsiteX5" fmla="*/ 4319301 w 6921763"/>
                <a:gd name="connsiteY5" fmla="*/ 53249 h 1368728"/>
                <a:gd name="connsiteX6" fmla="*/ 5076539 w 6921763"/>
                <a:gd name="connsiteY6" fmla="*/ 124686 h 1368728"/>
                <a:gd name="connsiteX7" fmla="*/ 5919501 w 6921763"/>
                <a:gd name="connsiteY7" fmla="*/ 24674 h 1368728"/>
                <a:gd name="connsiteX8" fmla="*/ 6766419 w 6921763"/>
                <a:gd name="connsiteY8" fmla="*/ 24329 h 1368728"/>
                <a:gd name="connsiteX9" fmla="*/ 6896559 w 6921763"/>
                <a:gd name="connsiteY9" fmla="*/ 340207 h 1368728"/>
                <a:gd name="connsiteX10" fmla="*/ 6896559 w 6921763"/>
                <a:gd name="connsiteY10" fmla="*/ 1089347 h 1368728"/>
                <a:gd name="connsiteX11" fmla="*/ 6866432 w 6921763"/>
                <a:gd name="connsiteY11" fmla="*/ 1362362 h 1368728"/>
                <a:gd name="connsiteX12" fmla="*/ 2347626 w 6921763"/>
                <a:gd name="connsiteY12" fmla="*/ 1253399 h 1368728"/>
                <a:gd name="connsiteX13" fmla="*/ 1504664 w 6921763"/>
                <a:gd name="connsiteY13" fmla="*/ 1296261 h 1368728"/>
                <a:gd name="connsiteX14" fmla="*/ 918876 w 6921763"/>
                <a:gd name="connsiteY14" fmla="*/ 1224824 h 1368728"/>
                <a:gd name="connsiteX15" fmla="*/ 187290 w 6921763"/>
                <a:gd name="connsiteY15" fmla="*/ 1276637 h 1368728"/>
                <a:gd name="connsiteX16" fmla="*/ 0 w 6921763"/>
                <a:gd name="connsiteY16" fmla="*/ 1089347 h 1368728"/>
                <a:gd name="connsiteX17" fmla="*/ 0 w 6921763"/>
                <a:gd name="connsiteY17" fmla="*/ 340207 h 1368728"/>
                <a:gd name="connsiteX0" fmla="*/ 0 w 6921763"/>
                <a:gd name="connsiteY0" fmla="*/ 340207 h 1369804"/>
                <a:gd name="connsiteX1" fmla="*/ 187290 w 6921763"/>
                <a:gd name="connsiteY1" fmla="*/ 152917 h 1369804"/>
                <a:gd name="connsiteX2" fmla="*/ 1790414 w 6921763"/>
                <a:gd name="connsiteY2" fmla="*/ 153261 h 1369804"/>
                <a:gd name="connsiteX3" fmla="*/ 2747676 w 6921763"/>
                <a:gd name="connsiteY3" fmla="*/ 81824 h 1369804"/>
                <a:gd name="connsiteX4" fmla="*/ 3676364 w 6921763"/>
                <a:gd name="connsiteY4" fmla="*/ 124686 h 1369804"/>
                <a:gd name="connsiteX5" fmla="*/ 4319301 w 6921763"/>
                <a:gd name="connsiteY5" fmla="*/ 53249 h 1369804"/>
                <a:gd name="connsiteX6" fmla="*/ 5076539 w 6921763"/>
                <a:gd name="connsiteY6" fmla="*/ 124686 h 1369804"/>
                <a:gd name="connsiteX7" fmla="*/ 5919501 w 6921763"/>
                <a:gd name="connsiteY7" fmla="*/ 24674 h 1369804"/>
                <a:gd name="connsiteX8" fmla="*/ 6766419 w 6921763"/>
                <a:gd name="connsiteY8" fmla="*/ 24329 h 1369804"/>
                <a:gd name="connsiteX9" fmla="*/ 6896559 w 6921763"/>
                <a:gd name="connsiteY9" fmla="*/ 340207 h 1369804"/>
                <a:gd name="connsiteX10" fmla="*/ 6896559 w 6921763"/>
                <a:gd name="connsiteY10" fmla="*/ 1089347 h 1369804"/>
                <a:gd name="connsiteX11" fmla="*/ 6866432 w 6921763"/>
                <a:gd name="connsiteY11" fmla="*/ 1362362 h 1369804"/>
                <a:gd name="connsiteX12" fmla="*/ 2761964 w 6921763"/>
                <a:gd name="connsiteY12" fmla="*/ 1324835 h 1369804"/>
                <a:gd name="connsiteX13" fmla="*/ 2347626 w 6921763"/>
                <a:gd name="connsiteY13" fmla="*/ 1253399 h 1369804"/>
                <a:gd name="connsiteX14" fmla="*/ 1504664 w 6921763"/>
                <a:gd name="connsiteY14" fmla="*/ 1296261 h 1369804"/>
                <a:gd name="connsiteX15" fmla="*/ 918876 w 6921763"/>
                <a:gd name="connsiteY15" fmla="*/ 1224824 h 1369804"/>
                <a:gd name="connsiteX16" fmla="*/ 187290 w 6921763"/>
                <a:gd name="connsiteY16" fmla="*/ 1276637 h 1369804"/>
                <a:gd name="connsiteX17" fmla="*/ 0 w 6921763"/>
                <a:gd name="connsiteY17" fmla="*/ 1089347 h 1369804"/>
                <a:gd name="connsiteX18" fmla="*/ 0 w 6921763"/>
                <a:gd name="connsiteY18" fmla="*/ 340207 h 1369804"/>
                <a:gd name="connsiteX0" fmla="*/ 0 w 6921763"/>
                <a:gd name="connsiteY0" fmla="*/ 340207 h 1368678"/>
                <a:gd name="connsiteX1" fmla="*/ 187290 w 6921763"/>
                <a:gd name="connsiteY1" fmla="*/ 152917 h 1368678"/>
                <a:gd name="connsiteX2" fmla="*/ 1790414 w 6921763"/>
                <a:gd name="connsiteY2" fmla="*/ 153261 h 1368678"/>
                <a:gd name="connsiteX3" fmla="*/ 2747676 w 6921763"/>
                <a:gd name="connsiteY3" fmla="*/ 81824 h 1368678"/>
                <a:gd name="connsiteX4" fmla="*/ 3676364 w 6921763"/>
                <a:gd name="connsiteY4" fmla="*/ 124686 h 1368678"/>
                <a:gd name="connsiteX5" fmla="*/ 4319301 w 6921763"/>
                <a:gd name="connsiteY5" fmla="*/ 53249 h 1368678"/>
                <a:gd name="connsiteX6" fmla="*/ 5076539 w 6921763"/>
                <a:gd name="connsiteY6" fmla="*/ 124686 h 1368678"/>
                <a:gd name="connsiteX7" fmla="*/ 5919501 w 6921763"/>
                <a:gd name="connsiteY7" fmla="*/ 24674 h 1368678"/>
                <a:gd name="connsiteX8" fmla="*/ 6766419 w 6921763"/>
                <a:gd name="connsiteY8" fmla="*/ 24329 h 1368678"/>
                <a:gd name="connsiteX9" fmla="*/ 6896559 w 6921763"/>
                <a:gd name="connsiteY9" fmla="*/ 340207 h 1368678"/>
                <a:gd name="connsiteX10" fmla="*/ 6896559 w 6921763"/>
                <a:gd name="connsiteY10" fmla="*/ 1089347 h 1368678"/>
                <a:gd name="connsiteX11" fmla="*/ 6866432 w 6921763"/>
                <a:gd name="connsiteY11" fmla="*/ 1362362 h 1368678"/>
                <a:gd name="connsiteX12" fmla="*/ 3319176 w 6921763"/>
                <a:gd name="connsiteY12" fmla="*/ 1239110 h 1368678"/>
                <a:gd name="connsiteX13" fmla="*/ 2761964 w 6921763"/>
                <a:gd name="connsiteY13" fmla="*/ 1324835 h 1368678"/>
                <a:gd name="connsiteX14" fmla="*/ 2347626 w 6921763"/>
                <a:gd name="connsiteY14" fmla="*/ 1253399 h 1368678"/>
                <a:gd name="connsiteX15" fmla="*/ 1504664 w 6921763"/>
                <a:gd name="connsiteY15" fmla="*/ 1296261 h 1368678"/>
                <a:gd name="connsiteX16" fmla="*/ 918876 w 6921763"/>
                <a:gd name="connsiteY16" fmla="*/ 1224824 h 1368678"/>
                <a:gd name="connsiteX17" fmla="*/ 187290 w 6921763"/>
                <a:gd name="connsiteY17" fmla="*/ 1276637 h 1368678"/>
                <a:gd name="connsiteX18" fmla="*/ 0 w 6921763"/>
                <a:gd name="connsiteY18" fmla="*/ 1089347 h 1368678"/>
                <a:gd name="connsiteX19" fmla="*/ 0 w 6921763"/>
                <a:gd name="connsiteY19" fmla="*/ 340207 h 1368678"/>
                <a:gd name="connsiteX0" fmla="*/ 0 w 6921763"/>
                <a:gd name="connsiteY0" fmla="*/ 340207 h 1376375"/>
                <a:gd name="connsiteX1" fmla="*/ 187290 w 6921763"/>
                <a:gd name="connsiteY1" fmla="*/ 152917 h 1376375"/>
                <a:gd name="connsiteX2" fmla="*/ 1790414 w 6921763"/>
                <a:gd name="connsiteY2" fmla="*/ 153261 h 1376375"/>
                <a:gd name="connsiteX3" fmla="*/ 2747676 w 6921763"/>
                <a:gd name="connsiteY3" fmla="*/ 81824 h 1376375"/>
                <a:gd name="connsiteX4" fmla="*/ 3676364 w 6921763"/>
                <a:gd name="connsiteY4" fmla="*/ 124686 h 1376375"/>
                <a:gd name="connsiteX5" fmla="*/ 4319301 w 6921763"/>
                <a:gd name="connsiteY5" fmla="*/ 53249 h 1376375"/>
                <a:gd name="connsiteX6" fmla="*/ 5076539 w 6921763"/>
                <a:gd name="connsiteY6" fmla="*/ 124686 h 1376375"/>
                <a:gd name="connsiteX7" fmla="*/ 5919501 w 6921763"/>
                <a:gd name="connsiteY7" fmla="*/ 24674 h 1376375"/>
                <a:gd name="connsiteX8" fmla="*/ 6766419 w 6921763"/>
                <a:gd name="connsiteY8" fmla="*/ 24329 h 1376375"/>
                <a:gd name="connsiteX9" fmla="*/ 6896559 w 6921763"/>
                <a:gd name="connsiteY9" fmla="*/ 340207 h 1376375"/>
                <a:gd name="connsiteX10" fmla="*/ 6896559 w 6921763"/>
                <a:gd name="connsiteY10" fmla="*/ 1089347 h 1376375"/>
                <a:gd name="connsiteX11" fmla="*/ 6866432 w 6921763"/>
                <a:gd name="connsiteY11" fmla="*/ 1362362 h 1376375"/>
                <a:gd name="connsiteX12" fmla="*/ 4505038 w 6921763"/>
                <a:gd name="connsiteY12" fmla="*/ 1354506 h 1376375"/>
                <a:gd name="connsiteX13" fmla="*/ 3319176 w 6921763"/>
                <a:gd name="connsiteY13" fmla="*/ 1239110 h 1376375"/>
                <a:gd name="connsiteX14" fmla="*/ 2761964 w 6921763"/>
                <a:gd name="connsiteY14" fmla="*/ 1324835 h 1376375"/>
                <a:gd name="connsiteX15" fmla="*/ 2347626 w 6921763"/>
                <a:gd name="connsiteY15" fmla="*/ 1253399 h 1376375"/>
                <a:gd name="connsiteX16" fmla="*/ 1504664 w 6921763"/>
                <a:gd name="connsiteY16" fmla="*/ 1296261 h 1376375"/>
                <a:gd name="connsiteX17" fmla="*/ 918876 w 6921763"/>
                <a:gd name="connsiteY17" fmla="*/ 1224824 h 1376375"/>
                <a:gd name="connsiteX18" fmla="*/ 187290 w 6921763"/>
                <a:gd name="connsiteY18" fmla="*/ 1276637 h 1376375"/>
                <a:gd name="connsiteX19" fmla="*/ 0 w 6921763"/>
                <a:gd name="connsiteY19" fmla="*/ 1089347 h 1376375"/>
                <a:gd name="connsiteX20" fmla="*/ 0 w 6921763"/>
                <a:gd name="connsiteY20" fmla="*/ 340207 h 1376375"/>
                <a:gd name="connsiteX0" fmla="*/ 0 w 6921763"/>
                <a:gd name="connsiteY0" fmla="*/ 340207 h 1371991"/>
                <a:gd name="connsiteX1" fmla="*/ 187290 w 6921763"/>
                <a:gd name="connsiteY1" fmla="*/ 152917 h 1371991"/>
                <a:gd name="connsiteX2" fmla="*/ 1790414 w 6921763"/>
                <a:gd name="connsiteY2" fmla="*/ 153261 h 1371991"/>
                <a:gd name="connsiteX3" fmla="*/ 2747676 w 6921763"/>
                <a:gd name="connsiteY3" fmla="*/ 81824 h 1371991"/>
                <a:gd name="connsiteX4" fmla="*/ 3676364 w 6921763"/>
                <a:gd name="connsiteY4" fmla="*/ 124686 h 1371991"/>
                <a:gd name="connsiteX5" fmla="*/ 4319301 w 6921763"/>
                <a:gd name="connsiteY5" fmla="*/ 53249 h 1371991"/>
                <a:gd name="connsiteX6" fmla="*/ 5076539 w 6921763"/>
                <a:gd name="connsiteY6" fmla="*/ 124686 h 1371991"/>
                <a:gd name="connsiteX7" fmla="*/ 5919501 w 6921763"/>
                <a:gd name="connsiteY7" fmla="*/ 24674 h 1371991"/>
                <a:gd name="connsiteX8" fmla="*/ 6766419 w 6921763"/>
                <a:gd name="connsiteY8" fmla="*/ 24329 h 1371991"/>
                <a:gd name="connsiteX9" fmla="*/ 6896559 w 6921763"/>
                <a:gd name="connsiteY9" fmla="*/ 340207 h 1371991"/>
                <a:gd name="connsiteX10" fmla="*/ 6896559 w 6921763"/>
                <a:gd name="connsiteY10" fmla="*/ 1089347 h 1371991"/>
                <a:gd name="connsiteX11" fmla="*/ 6866432 w 6921763"/>
                <a:gd name="connsiteY11" fmla="*/ 1362362 h 1371991"/>
                <a:gd name="connsiteX12" fmla="*/ 5433726 w 6921763"/>
                <a:gd name="connsiteY12" fmla="*/ 1283069 h 1371991"/>
                <a:gd name="connsiteX13" fmla="*/ 4505038 w 6921763"/>
                <a:gd name="connsiteY13" fmla="*/ 1354506 h 1371991"/>
                <a:gd name="connsiteX14" fmla="*/ 3319176 w 6921763"/>
                <a:gd name="connsiteY14" fmla="*/ 1239110 h 1371991"/>
                <a:gd name="connsiteX15" fmla="*/ 2761964 w 6921763"/>
                <a:gd name="connsiteY15" fmla="*/ 1324835 h 1371991"/>
                <a:gd name="connsiteX16" fmla="*/ 2347626 w 6921763"/>
                <a:gd name="connsiteY16" fmla="*/ 1253399 h 1371991"/>
                <a:gd name="connsiteX17" fmla="*/ 1504664 w 6921763"/>
                <a:gd name="connsiteY17" fmla="*/ 1296261 h 1371991"/>
                <a:gd name="connsiteX18" fmla="*/ 918876 w 6921763"/>
                <a:gd name="connsiteY18" fmla="*/ 1224824 h 1371991"/>
                <a:gd name="connsiteX19" fmla="*/ 187290 w 6921763"/>
                <a:gd name="connsiteY19" fmla="*/ 1276637 h 1371991"/>
                <a:gd name="connsiteX20" fmla="*/ 0 w 6921763"/>
                <a:gd name="connsiteY20" fmla="*/ 1089347 h 1371991"/>
                <a:gd name="connsiteX21" fmla="*/ 0 w 6921763"/>
                <a:gd name="connsiteY21" fmla="*/ 340207 h 1371991"/>
                <a:gd name="connsiteX0" fmla="*/ 0 w 6962879"/>
                <a:gd name="connsiteY0" fmla="*/ 340207 h 1371991"/>
                <a:gd name="connsiteX1" fmla="*/ 187290 w 6962879"/>
                <a:gd name="connsiteY1" fmla="*/ 152917 h 1371991"/>
                <a:gd name="connsiteX2" fmla="*/ 1790414 w 6962879"/>
                <a:gd name="connsiteY2" fmla="*/ 153261 h 1371991"/>
                <a:gd name="connsiteX3" fmla="*/ 2747676 w 6962879"/>
                <a:gd name="connsiteY3" fmla="*/ 81824 h 1371991"/>
                <a:gd name="connsiteX4" fmla="*/ 3676364 w 6962879"/>
                <a:gd name="connsiteY4" fmla="*/ 124686 h 1371991"/>
                <a:gd name="connsiteX5" fmla="*/ 4319301 w 6962879"/>
                <a:gd name="connsiteY5" fmla="*/ 53249 h 1371991"/>
                <a:gd name="connsiteX6" fmla="*/ 5076539 w 6962879"/>
                <a:gd name="connsiteY6" fmla="*/ 124686 h 1371991"/>
                <a:gd name="connsiteX7" fmla="*/ 5919501 w 6962879"/>
                <a:gd name="connsiteY7" fmla="*/ 24674 h 1371991"/>
                <a:gd name="connsiteX8" fmla="*/ 6766419 w 6962879"/>
                <a:gd name="connsiteY8" fmla="*/ 24329 h 1371991"/>
                <a:gd name="connsiteX9" fmla="*/ 6896559 w 6962879"/>
                <a:gd name="connsiteY9" fmla="*/ 340207 h 1371991"/>
                <a:gd name="connsiteX10" fmla="*/ 6962488 w 6962879"/>
                <a:gd name="connsiteY10" fmla="*/ 825869 h 1371991"/>
                <a:gd name="connsiteX11" fmla="*/ 6896559 w 6962879"/>
                <a:gd name="connsiteY11" fmla="*/ 1089347 h 1371991"/>
                <a:gd name="connsiteX12" fmla="*/ 6866432 w 6962879"/>
                <a:gd name="connsiteY12" fmla="*/ 1362362 h 1371991"/>
                <a:gd name="connsiteX13" fmla="*/ 5433726 w 6962879"/>
                <a:gd name="connsiteY13" fmla="*/ 1283069 h 1371991"/>
                <a:gd name="connsiteX14" fmla="*/ 4505038 w 6962879"/>
                <a:gd name="connsiteY14" fmla="*/ 1354506 h 1371991"/>
                <a:gd name="connsiteX15" fmla="*/ 3319176 w 6962879"/>
                <a:gd name="connsiteY15" fmla="*/ 1239110 h 1371991"/>
                <a:gd name="connsiteX16" fmla="*/ 2761964 w 6962879"/>
                <a:gd name="connsiteY16" fmla="*/ 1324835 h 1371991"/>
                <a:gd name="connsiteX17" fmla="*/ 2347626 w 6962879"/>
                <a:gd name="connsiteY17" fmla="*/ 1253399 h 1371991"/>
                <a:gd name="connsiteX18" fmla="*/ 1504664 w 6962879"/>
                <a:gd name="connsiteY18" fmla="*/ 1296261 h 1371991"/>
                <a:gd name="connsiteX19" fmla="*/ 918876 w 6962879"/>
                <a:gd name="connsiteY19" fmla="*/ 1224824 h 1371991"/>
                <a:gd name="connsiteX20" fmla="*/ 187290 w 6962879"/>
                <a:gd name="connsiteY20" fmla="*/ 1276637 h 1371991"/>
                <a:gd name="connsiteX21" fmla="*/ 0 w 6962879"/>
                <a:gd name="connsiteY21" fmla="*/ 1089347 h 1371991"/>
                <a:gd name="connsiteX22" fmla="*/ 0 w 6962879"/>
                <a:gd name="connsiteY22" fmla="*/ 340207 h 1371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962879" h="1371991">
                  <a:moveTo>
                    <a:pt x="0" y="340207"/>
                  </a:moveTo>
                  <a:cubicBezTo>
                    <a:pt x="0" y="236770"/>
                    <a:pt x="83853" y="152917"/>
                    <a:pt x="187290" y="152917"/>
                  </a:cubicBezTo>
                  <a:cubicBezTo>
                    <a:pt x="485692" y="119378"/>
                    <a:pt x="1208902" y="157966"/>
                    <a:pt x="1790414" y="153261"/>
                  </a:cubicBezTo>
                  <a:cubicBezTo>
                    <a:pt x="2109501" y="143736"/>
                    <a:pt x="2428589" y="91349"/>
                    <a:pt x="2747676" y="81824"/>
                  </a:cubicBezTo>
                  <a:lnTo>
                    <a:pt x="3676364" y="124686"/>
                  </a:lnTo>
                  <a:cubicBezTo>
                    <a:pt x="3928776" y="127067"/>
                    <a:pt x="3804292" y="69975"/>
                    <a:pt x="4319301" y="53249"/>
                  </a:cubicBezTo>
                  <a:cubicBezTo>
                    <a:pt x="4545520" y="36580"/>
                    <a:pt x="4668686" y="129506"/>
                    <a:pt x="5076539" y="124686"/>
                  </a:cubicBezTo>
                  <a:cubicBezTo>
                    <a:pt x="5343239" y="127067"/>
                    <a:pt x="5637854" y="41400"/>
                    <a:pt x="5919501" y="24674"/>
                  </a:cubicBezTo>
                  <a:cubicBezTo>
                    <a:pt x="6201148" y="7948"/>
                    <a:pt x="6603576" y="-21116"/>
                    <a:pt x="6766419" y="24329"/>
                  </a:cubicBezTo>
                  <a:cubicBezTo>
                    <a:pt x="6869856" y="24329"/>
                    <a:pt x="6896559" y="236770"/>
                    <a:pt x="6896559" y="340207"/>
                  </a:cubicBezTo>
                  <a:cubicBezTo>
                    <a:pt x="6889960" y="502094"/>
                    <a:pt x="6969087" y="663982"/>
                    <a:pt x="6962488" y="825869"/>
                  </a:cubicBezTo>
                  <a:lnTo>
                    <a:pt x="6896559" y="1089347"/>
                  </a:lnTo>
                  <a:cubicBezTo>
                    <a:pt x="6896559" y="1192784"/>
                    <a:pt x="6969869" y="1362362"/>
                    <a:pt x="6866432" y="1362362"/>
                  </a:cubicBezTo>
                  <a:cubicBezTo>
                    <a:pt x="6613102" y="1406555"/>
                    <a:pt x="5827292" y="1284378"/>
                    <a:pt x="5433726" y="1283069"/>
                  </a:cubicBezTo>
                  <a:cubicBezTo>
                    <a:pt x="5040160" y="1281760"/>
                    <a:pt x="4847938" y="1373739"/>
                    <a:pt x="4505038" y="1354506"/>
                  </a:cubicBezTo>
                  <a:cubicBezTo>
                    <a:pt x="4162138" y="1335273"/>
                    <a:pt x="3604926" y="1225005"/>
                    <a:pt x="3319176" y="1239110"/>
                  </a:cubicBezTo>
                  <a:cubicBezTo>
                    <a:pt x="3033426" y="1253215"/>
                    <a:pt x="2902458" y="1336741"/>
                    <a:pt x="2761964" y="1324835"/>
                  </a:cubicBezTo>
                  <a:cubicBezTo>
                    <a:pt x="2621470" y="1312929"/>
                    <a:pt x="2557176" y="1243874"/>
                    <a:pt x="2347626" y="1253399"/>
                  </a:cubicBezTo>
                  <a:cubicBezTo>
                    <a:pt x="2138076" y="1262924"/>
                    <a:pt x="1718976" y="1310548"/>
                    <a:pt x="1504664" y="1296261"/>
                  </a:cubicBezTo>
                  <a:cubicBezTo>
                    <a:pt x="1290352" y="1281974"/>
                    <a:pt x="1136057" y="1216189"/>
                    <a:pt x="918876" y="1224824"/>
                  </a:cubicBezTo>
                  <a:lnTo>
                    <a:pt x="187290" y="1276637"/>
                  </a:lnTo>
                  <a:cubicBezTo>
                    <a:pt x="83853" y="1276637"/>
                    <a:pt x="0" y="1192784"/>
                    <a:pt x="0" y="1089347"/>
                  </a:cubicBezTo>
                  <a:lnTo>
                    <a:pt x="0" y="340207"/>
                  </a:lnTo>
                  <a:close/>
                </a:path>
              </a:pathLst>
            </a:custGeom>
            <a:solidFill>
              <a:schemeClr val="bg1">
                <a:alpha val="71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8738" b="71017" l="54977" r="74830">
                          <a14:foregroundMark x1="59940" y1="34344" x2="60322" y2="38971"/>
                          <a14:foregroundMark x1="60867" y1="40012" x2="64058" y2="39369"/>
                          <a14:foregroundMark x1="63512" y1="32874" x2="63976" y2="34743"/>
                          <a14:foregroundMark x1="95773" y1="49050" x2="95773" y2="49050"/>
                          <a14:foregroundMark x1="73439" y1="57138" x2="73439" y2="57138"/>
                          <a14:foregroundMark x1="74830" y1="71017" x2="74830" y2="7101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496" t="29607" r="34531" b="57786"/>
            <a:stretch/>
          </p:blipFill>
          <p:spPr>
            <a:xfrm>
              <a:off x="2180613" y="5143499"/>
              <a:ext cx="1214438" cy="1714501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5200333" y="5507895"/>
              <a:ext cx="213455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8 700</a:t>
              </a:r>
            </a:p>
          </p:txBody>
        </p:sp>
      </p:grpSp>
      <p:grpSp>
        <p:nvGrpSpPr>
          <p:cNvPr id="18" name="ĐÚNG"/>
          <p:cNvGrpSpPr/>
          <p:nvPr/>
        </p:nvGrpSpPr>
        <p:grpSpPr>
          <a:xfrm>
            <a:off x="9072773" y="1854443"/>
            <a:ext cx="2482900" cy="2045541"/>
            <a:chOff x="9017952" y="1715472"/>
            <a:chExt cx="2592355" cy="2289853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63" t="19503" r="11924" b="19005"/>
            <a:stretch/>
          </p:blipFill>
          <p:spPr>
            <a:xfrm>
              <a:off x="9223762" y="2109586"/>
              <a:ext cx="2386545" cy="1895739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4666" b="50139" l="23055" r="75855">
                          <a14:foregroundMark x1="36000" y1="44708" x2="38618" y2="44220"/>
                          <a14:foregroundMark x1="42473" y1="30989" x2="58691" y2="99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95" t="4905" r="23174" b="49371"/>
            <a:stretch/>
          </p:blipFill>
          <p:spPr>
            <a:xfrm rot="2573669" flipH="1">
              <a:off x="9017952" y="1715472"/>
              <a:ext cx="827346" cy="788226"/>
            </a:xfrm>
            <a:prstGeom prst="rect">
              <a:avLst/>
            </a:prstGeom>
          </p:spPr>
        </p:pic>
      </p:grpSp>
      <p:grpSp>
        <p:nvGrpSpPr>
          <p:cNvPr id="21" name="SAI 1"/>
          <p:cNvGrpSpPr/>
          <p:nvPr/>
        </p:nvGrpSpPr>
        <p:grpSpPr>
          <a:xfrm>
            <a:off x="8987874" y="3575238"/>
            <a:ext cx="2476857" cy="1725699"/>
            <a:chOff x="8731201" y="3575238"/>
            <a:chExt cx="2670077" cy="1800228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63" t="19503" r="11924" b="19005"/>
            <a:stretch/>
          </p:blipFill>
          <p:spPr>
            <a:xfrm>
              <a:off x="9115498" y="3681989"/>
              <a:ext cx="2285780" cy="1693477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50418" b="94081" l="23782" r="75855">
                          <a14:foregroundMark x1="35491" y1="56825" x2="38836" y2="56825"/>
                          <a14:foregroundMark x1="40800" y1="69638" x2="57964" y2="90181"/>
                          <a14:foregroundMark x1="44145" y1="68942" x2="57236" y2="8586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572" t="49943" r="23652" b="6161"/>
            <a:stretch/>
          </p:blipFill>
          <p:spPr>
            <a:xfrm rot="2214022" flipH="1">
              <a:off x="8731201" y="3575238"/>
              <a:ext cx="763605" cy="698153"/>
            </a:xfrm>
            <a:prstGeom prst="rect">
              <a:avLst/>
            </a:prstGeom>
          </p:spPr>
        </p:pic>
      </p:grpSp>
      <p:grpSp>
        <p:nvGrpSpPr>
          <p:cNvPr id="24" name="SAI 2"/>
          <p:cNvGrpSpPr/>
          <p:nvPr/>
        </p:nvGrpSpPr>
        <p:grpSpPr>
          <a:xfrm>
            <a:off x="9173818" y="5193171"/>
            <a:ext cx="2477929" cy="1615156"/>
            <a:chOff x="8731201" y="3575238"/>
            <a:chExt cx="2670077" cy="1800228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63" t="19503" r="11924" b="19005"/>
            <a:stretch/>
          </p:blipFill>
          <p:spPr>
            <a:xfrm>
              <a:off x="9115498" y="3681989"/>
              <a:ext cx="2285780" cy="1693477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50418" b="94081" l="23782" r="75855">
                          <a14:foregroundMark x1="35491" y1="56825" x2="38836" y2="56825"/>
                          <a14:foregroundMark x1="40800" y1="69638" x2="57964" y2="90181"/>
                          <a14:foregroundMark x1="44145" y1="68942" x2="57236" y2="8586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572" t="49943" r="23652" b="6161"/>
            <a:stretch/>
          </p:blipFill>
          <p:spPr>
            <a:xfrm rot="2214022" flipH="1">
              <a:off x="8731201" y="3575238"/>
              <a:ext cx="763605" cy="698153"/>
            </a:xfrm>
            <a:prstGeom prst="rect">
              <a:avLst/>
            </a:prstGeom>
          </p:spPr>
        </p:pic>
      </p:grpSp>
      <p:pic>
        <p:nvPicPr>
          <p:cNvPr id="4" name="màu xanh">
            <a:hlinkClick r:id="rId21" action="ppaction://hlinksldjump"/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61673" b="91345" l="52641" r="75545">
                        <a14:backgroundMark x1="56315" y1="69673" x2="58955" y2="66691"/>
                        <a14:backgroundMark x1="64466" y1="84655" x2="69460" y2="81673"/>
                        <a14:backgroundMark x1="59472" y1="66691" x2="63146" y2="666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68" t="61331" r="23426" b="7009"/>
          <a:stretch/>
        </p:blipFill>
        <p:spPr>
          <a:xfrm>
            <a:off x="294546" y="-123008"/>
            <a:ext cx="3290547" cy="3397847"/>
          </a:xfrm>
          <a:prstGeom prst="rect">
            <a:avLst/>
          </a:prstGeom>
        </p:spPr>
      </p:pic>
      <p:pic>
        <p:nvPicPr>
          <p:cNvPr id="27" name="Picture 26">
            <a:hlinkClick r:id="rId24" action="ppaction://hlinksldjump"/>
          </p:cNvPr>
          <p:cNvPicPr>
            <a:picLocks noChangeAspect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7100" b="94175" l="9891" r="89988">
                        <a14:foregroundMark x1="66869" y1="56432" x2="68265" y2="54490"/>
                        <a14:foregroundMark x1="70813" y1="58677" x2="70813" y2="60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3692" y="2537918"/>
            <a:ext cx="4514191" cy="4649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82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15720" y1="76228" x2="32715" y2="78351"/>
                        <a14:foregroundMark x1="42256" y1="68526" x2="47779" y2="69254"/>
                        <a14:foregroundMark x1="72654" y1="67617" x2="85168" y2="73438"/>
                        <a14:foregroundMark x1="39552" y1="93329" x2="44032" y2="96847"/>
                        <a14:foregroundMark x1="4403" y1="86780" x2="91580" y2="92602"/>
                        <a14:foregroundMark x1="16918" y1="68769" x2="79374" y2="79988"/>
                        <a14:foregroundMark x1="58478" y1="55670" x2="62070" y2="58460"/>
                        <a14:foregroundMark x1="72036" y1="74166" x2="72963" y2="80958"/>
                        <a14:foregroundMark x1="40170" y1="96847" x2="60139" y2="98241"/>
                        <a14:foregroundMark x1="21978" y1="72529" x2="34801" y2="781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257" y="0"/>
            <a:ext cx="10765402" cy="68580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678675" y="309931"/>
            <a:ext cx="9133703" cy="2866406"/>
            <a:chOff x="2029293" y="309931"/>
            <a:chExt cx="8783085" cy="2866406"/>
          </a:xfrm>
        </p:grpSpPr>
        <p:sp>
          <p:nvSpPr>
            <p:cNvPr id="5" name="Rounded Rectangle 4"/>
            <p:cNvSpPr/>
            <p:nvPr/>
          </p:nvSpPr>
          <p:spPr>
            <a:xfrm>
              <a:off x="2029293" y="309931"/>
              <a:ext cx="8783085" cy="2866406"/>
            </a:xfrm>
            <a:custGeom>
              <a:avLst/>
              <a:gdLst>
                <a:gd name="connsiteX0" fmla="*/ 0 w 8439150"/>
                <a:gd name="connsiteY0" fmla="*/ 841392 h 5048250"/>
                <a:gd name="connsiteX1" fmla="*/ 841392 w 8439150"/>
                <a:gd name="connsiteY1" fmla="*/ 0 h 5048250"/>
                <a:gd name="connsiteX2" fmla="*/ 7597758 w 8439150"/>
                <a:gd name="connsiteY2" fmla="*/ 0 h 5048250"/>
                <a:gd name="connsiteX3" fmla="*/ 8439150 w 8439150"/>
                <a:gd name="connsiteY3" fmla="*/ 841392 h 5048250"/>
                <a:gd name="connsiteX4" fmla="*/ 8439150 w 8439150"/>
                <a:gd name="connsiteY4" fmla="*/ 4206858 h 5048250"/>
                <a:gd name="connsiteX5" fmla="*/ 7597758 w 8439150"/>
                <a:gd name="connsiteY5" fmla="*/ 5048250 h 5048250"/>
                <a:gd name="connsiteX6" fmla="*/ 841392 w 8439150"/>
                <a:gd name="connsiteY6" fmla="*/ 5048250 h 5048250"/>
                <a:gd name="connsiteX7" fmla="*/ 0 w 8439150"/>
                <a:gd name="connsiteY7" fmla="*/ 4206858 h 5048250"/>
                <a:gd name="connsiteX8" fmla="*/ 0 w 8439150"/>
                <a:gd name="connsiteY8" fmla="*/ 841392 h 5048250"/>
                <a:gd name="connsiteX0" fmla="*/ 0 w 8439150"/>
                <a:gd name="connsiteY0" fmla="*/ 993792 h 5200650"/>
                <a:gd name="connsiteX1" fmla="*/ 841392 w 8439150"/>
                <a:gd name="connsiteY1" fmla="*/ 152400 h 5200650"/>
                <a:gd name="connsiteX2" fmla="*/ 2133600 w 8439150"/>
                <a:gd name="connsiteY2" fmla="*/ 0 h 5200650"/>
                <a:gd name="connsiteX3" fmla="*/ 7597758 w 8439150"/>
                <a:gd name="connsiteY3" fmla="*/ 152400 h 5200650"/>
                <a:gd name="connsiteX4" fmla="*/ 8439150 w 8439150"/>
                <a:gd name="connsiteY4" fmla="*/ 993792 h 5200650"/>
                <a:gd name="connsiteX5" fmla="*/ 8439150 w 8439150"/>
                <a:gd name="connsiteY5" fmla="*/ 4359258 h 5200650"/>
                <a:gd name="connsiteX6" fmla="*/ 7597758 w 8439150"/>
                <a:gd name="connsiteY6" fmla="*/ 5200650 h 5200650"/>
                <a:gd name="connsiteX7" fmla="*/ 841392 w 8439150"/>
                <a:gd name="connsiteY7" fmla="*/ 5200650 h 5200650"/>
                <a:gd name="connsiteX8" fmla="*/ 0 w 8439150"/>
                <a:gd name="connsiteY8" fmla="*/ 4359258 h 5200650"/>
                <a:gd name="connsiteX9" fmla="*/ 0 w 8439150"/>
                <a:gd name="connsiteY9" fmla="*/ 993792 h 5200650"/>
                <a:gd name="connsiteX0" fmla="*/ 0 w 8439150"/>
                <a:gd name="connsiteY0" fmla="*/ 993792 h 5200650"/>
                <a:gd name="connsiteX1" fmla="*/ 841392 w 8439150"/>
                <a:gd name="connsiteY1" fmla="*/ 152400 h 5200650"/>
                <a:gd name="connsiteX2" fmla="*/ 2133600 w 8439150"/>
                <a:gd name="connsiteY2" fmla="*/ 0 h 5200650"/>
                <a:gd name="connsiteX3" fmla="*/ 7597758 w 8439150"/>
                <a:gd name="connsiteY3" fmla="*/ 152400 h 5200650"/>
                <a:gd name="connsiteX4" fmla="*/ 8439150 w 8439150"/>
                <a:gd name="connsiteY4" fmla="*/ 993792 h 5200650"/>
                <a:gd name="connsiteX5" fmla="*/ 8439150 w 8439150"/>
                <a:gd name="connsiteY5" fmla="*/ 4359258 h 5200650"/>
                <a:gd name="connsiteX6" fmla="*/ 7597758 w 8439150"/>
                <a:gd name="connsiteY6" fmla="*/ 5200650 h 5200650"/>
                <a:gd name="connsiteX7" fmla="*/ 841392 w 8439150"/>
                <a:gd name="connsiteY7" fmla="*/ 5200650 h 5200650"/>
                <a:gd name="connsiteX8" fmla="*/ 0 w 8439150"/>
                <a:gd name="connsiteY8" fmla="*/ 4359258 h 5200650"/>
                <a:gd name="connsiteX9" fmla="*/ 0 w 8439150"/>
                <a:gd name="connsiteY9" fmla="*/ 993792 h 5200650"/>
                <a:gd name="connsiteX0" fmla="*/ 0 w 8439150"/>
                <a:gd name="connsiteY0" fmla="*/ 993792 h 5200650"/>
                <a:gd name="connsiteX1" fmla="*/ 841392 w 8439150"/>
                <a:gd name="connsiteY1" fmla="*/ 152400 h 5200650"/>
                <a:gd name="connsiteX2" fmla="*/ 2133600 w 8439150"/>
                <a:gd name="connsiteY2" fmla="*/ 0 h 5200650"/>
                <a:gd name="connsiteX3" fmla="*/ 5200650 w 8439150"/>
                <a:gd name="connsiteY3" fmla="*/ 228600 h 5200650"/>
                <a:gd name="connsiteX4" fmla="*/ 7597758 w 8439150"/>
                <a:gd name="connsiteY4" fmla="*/ 152400 h 5200650"/>
                <a:gd name="connsiteX5" fmla="*/ 8439150 w 8439150"/>
                <a:gd name="connsiteY5" fmla="*/ 993792 h 5200650"/>
                <a:gd name="connsiteX6" fmla="*/ 8439150 w 8439150"/>
                <a:gd name="connsiteY6" fmla="*/ 4359258 h 5200650"/>
                <a:gd name="connsiteX7" fmla="*/ 7597758 w 8439150"/>
                <a:gd name="connsiteY7" fmla="*/ 5200650 h 5200650"/>
                <a:gd name="connsiteX8" fmla="*/ 841392 w 8439150"/>
                <a:gd name="connsiteY8" fmla="*/ 5200650 h 5200650"/>
                <a:gd name="connsiteX9" fmla="*/ 0 w 8439150"/>
                <a:gd name="connsiteY9" fmla="*/ 4359258 h 5200650"/>
                <a:gd name="connsiteX10" fmla="*/ 0 w 8439150"/>
                <a:gd name="connsiteY10" fmla="*/ 993792 h 5200650"/>
                <a:gd name="connsiteX0" fmla="*/ 0 w 8724999"/>
                <a:gd name="connsiteY0" fmla="*/ 993792 h 5200650"/>
                <a:gd name="connsiteX1" fmla="*/ 841392 w 8724999"/>
                <a:gd name="connsiteY1" fmla="*/ 152400 h 5200650"/>
                <a:gd name="connsiteX2" fmla="*/ 2133600 w 8724999"/>
                <a:gd name="connsiteY2" fmla="*/ 0 h 5200650"/>
                <a:gd name="connsiteX3" fmla="*/ 5200650 w 8724999"/>
                <a:gd name="connsiteY3" fmla="*/ 228600 h 5200650"/>
                <a:gd name="connsiteX4" fmla="*/ 7597758 w 8724999"/>
                <a:gd name="connsiteY4" fmla="*/ 152400 h 5200650"/>
                <a:gd name="connsiteX5" fmla="*/ 8439150 w 8724999"/>
                <a:gd name="connsiteY5" fmla="*/ 993792 h 5200650"/>
                <a:gd name="connsiteX6" fmla="*/ 8724900 w 8724999"/>
                <a:gd name="connsiteY6" fmla="*/ 1504950 h 5200650"/>
                <a:gd name="connsiteX7" fmla="*/ 8439150 w 8724999"/>
                <a:gd name="connsiteY7" fmla="*/ 4359258 h 5200650"/>
                <a:gd name="connsiteX8" fmla="*/ 7597758 w 8724999"/>
                <a:gd name="connsiteY8" fmla="*/ 5200650 h 5200650"/>
                <a:gd name="connsiteX9" fmla="*/ 841392 w 8724999"/>
                <a:gd name="connsiteY9" fmla="*/ 5200650 h 5200650"/>
                <a:gd name="connsiteX10" fmla="*/ 0 w 8724999"/>
                <a:gd name="connsiteY10" fmla="*/ 4359258 h 5200650"/>
                <a:gd name="connsiteX11" fmla="*/ 0 w 8724999"/>
                <a:gd name="connsiteY11" fmla="*/ 993792 h 5200650"/>
                <a:gd name="connsiteX0" fmla="*/ 0 w 8758521"/>
                <a:gd name="connsiteY0" fmla="*/ 993792 h 5200650"/>
                <a:gd name="connsiteX1" fmla="*/ 841392 w 8758521"/>
                <a:gd name="connsiteY1" fmla="*/ 152400 h 5200650"/>
                <a:gd name="connsiteX2" fmla="*/ 2133600 w 8758521"/>
                <a:gd name="connsiteY2" fmla="*/ 0 h 5200650"/>
                <a:gd name="connsiteX3" fmla="*/ 5200650 w 8758521"/>
                <a:gd name="connsiteY3" fmla="*/ 228600 h 5200650"/>
                <a:gd name="connsiteX4" fmla="*/ 7597758 w 8758521"/>
                <a:gd name="connsiteY4" fmla="*/ 152400 h 5200650"/>
                <a:gd name="connsiteX5" fmla="*/ 8439150 w 8758521"/>
                <a:gd name="connsiteY5" fmla="*/ 993792 h 5200650"/>
                <a:gd name="connsiteX6" fmla="*/ 8724900 w 8758521"/>
                <a:gd name="connsiteY6" fmla="*/ 1504950 h 5200650"/>
                <a:gd name="connsiteX7" fmla="*/ 8743950 w 8758521"/>
                <a:gd name="connsiteY7" fmla="*/ 3295650 h 5200650"/>
                <a:gd name="connsiteX8" fmla="*/ 8439150 w 8758521"/>
                <a:gd name="connsiteY8" fmla="*/ 4359258 h 5200650"/>
                <a:gd name="connsiteX9" fmla="*/ 7597758 w 8758521"/>
                <a:gd name="connsiteY9" fmla="*/ 5200650 h 5200650"/>
                <a:gd name="connsiteX10" fmla="*/ 841392 w 8758521"/>
                <a:gd name="connsiteY10" fmla="*/ 5200650 h 5200650"/>
                <a:gd name="connsiteX11" fmla="*/ 0 w 8758521"/>
                <a:gd name="connsiteY11" fmla="*/ 4359258 h 5200650"/>
                <a:gd name="connsiteX12" fmla="*/ 0 w 8758521"/>
                <a:gd name="connsiteY12" fmla="*/ 993792 h 5200650"/>
                <a:gd name="connsiteX0" fmla="*/ 0 w 8752208"/>
                <a:gd name="connsiteY0" fmla="*/ 993792 h 5200650"/>
                <a:gd name="connsiteX1" fmla="*/ 841392 w 8752208"/>
                <a:gd name="connsiteY1" fmla="*/ 152400 h 5200650"/>
                <a:gd name="connsiteX2" fmla="*/ 2133600 w 8752208"/>
                <a:gd name="connsiteY2" fmla="*/ 0 h 5200650"/>
                <a:gd name="connsiteX3" fmla="*/ 5200650 w 8752208"/>
                <a:gd name="connsiteY3" fmla="*/ 228600 h 5200650"/>
                <a:gd name="connsiteX4" fmla="*/ 7597758 w 8752208"/>
                <a:gd name="connsiteY4" fmla="*/ 152400 h 5200650"/>
                <a:gd name="connsiteX5" fmla="*/ 8439150 w 8752208"/>
                <a:gd name="connsiteY5" fmla="*/ 993792 h 5200650"/>
                <a:gd name="connsiteX6" fmla="*/ 8724900 w 8752208"/>
                <a:gd name="connsiteY6" fmla="*/ 1504950 h 5200650"/>
                <a:gd name="connsiteX7" fmla="*/ 8591550 w 8752208"/>
                <a:gd name="connsiteY7" fmla="*/ 2343150 h 5200650"/>
                <a:gd name="connsiteX8" fmla="*/ 8743950 w 8752208"/>
                <a:gd name="connsiteY8" fmla="*/ 3295650 h 5200650"/>
                <a:gd name="connsiteX9" fmla="*/ 8439150 w 8752208"/>
                <a:gd name="connsiteY9" fmla="*/ 4359258 h 5200650"/>
                <a:gd name="connsiteX10" fmla="*/ 7597758 w 8752208"/>
                <a:gd name="connsiteY10" fmla="*/ 5200650 h 5200650"/>
                <a:gd name="connsiteX11" fmla="*/ 841392 w 8752208"/>
                <a:gd name="connsiteY11" fmla="*/ 5200650 h 5200650"/>
                <a:gd name="connsiteX12" fmla="*/ 0 w 8752208"/>
                <a:gd name="connsiteY12" fmla="*/ 4359258 h 5200650"/>
                <a:gd name="connsiteX13" fmla="*/ 0 w 8752208"/>
                <a:gd name="connsiteY13" fmla="*/ 993792 h 5200650"/>
                <a:gd name="connsiteX0" fmla="*/ 0 w 8752208"/>
                <a:gd name="connsiteY0" fmla="*/ 993792 h 5200650"/>
                <a:gd name="connsiteX1" fmla="*/ 841392 w 8752208"/>
                <a:gd name="connsiteY1" fmla="*/ 152400 h 5200650"/>
                <a:gd name="connsiteX2" fmla="*/ 2133600 w 8752208"/>
                <a:gd name="connsiteY2" fmla="*/ 0 h 5200650"/>
                <a:gd name="connsiteX3" fmla="*/ 5200650 w 8752208"/>
                <a:gd name="connsiteY3" fmla="*/ 228600 h 5200650"/>
                <a:gd name="connsiteX4" fmla="*/ 7597758 w 8752208"/>
                <a:gd name="connsiteY4" fmla="*/ 152400 h 5200650"/>
                <a:gd name="connsiteX5" fmla="*/ 8439150 w 8752208"/>
                <a:gd name="connsiteY5" fmla="*/ 993792 h 5200650"/>
                <a:gd name="connsiteX6" fmla="*/ 8724900 w 8752208"/>
                <a:gd name="connsiteY6" fmla="*/ 1504950 h 5200650"/>
                <a:gd name="connsiteX7" fmla="*/ 8591550 w 8752208"/>
                <a:gd name="connsiteY7" fmla="*/ 2343150 h 5200650"/>
                <a:gd name="connsiteX8" fmla="*/ 8743950 w 8752208"/>
                <a:gd name="connsiteY8" fmla="*/ 3295650 h 5200650"/>
                <a:gd name="connsiteX9" fmla="*/ 8439150 w 8752208"/>
                <a:gd name="connsiteY9" fmla="*/ 4359258 h 5200650"/>
                <a:gd name="connsiteX10" fmla="*/ 7597758 w 8752208"/>
                <a:gd name="connsiteY10" fmla="*/ 5200650 h 5200650"/>
                <a:gd name="connsiteX11" fmla="*/ 6781800 w 8752208"/>
                <a:gd name="connsiteY11" fmla="*/ 5029200 h 5200650"/>
                <a:gd name="connsiteX12" fmla="*/ 841392 w 8752208"/>
                <a:gd name="connsiteY12" fmla="*/ 5200650 h 5200650"/>
                <a:gd name="connsiteX13" fmla="*/ 0 w 8752208"/>
                <a:gd name="connsiteY13" fmla="*/ 4359258 h 5200650"/>
                <a:gd name="connsiteX14" fmla="*/ 0 w 8752208"/>
                <a:gd name="connsiteY14" fmla="*/ 993792 h 5200650"/>
                <a:gd name="connsiteX0" fmla="*/ 0 w 8752208"/>
                <a:gd name="connsiteY0" fmla="*/ 993792 h 5276850"/>
                <a:gd name="connsiteX1" fmla="*/ 841392 w 8752208"/>
                <a:gd name="connsiteY1" fmla="*/ 152400 h 5276850"/>
                <a:gd name="connsiteX2" fmla="*/ 2133600 w 8752208"/>
                <a:gd name="connsiteY2" fmla="*/ 0 h 5276850"/>
                <a:gd name="connsiteX3" fmla="*/ 5200650 w 8752208"/>
                <a:gd name="connsiteY3" fmla="*/ 228600 h 5276850"/>
                <a:gd name="connsiteX4" fmla="*/ 7597758 w 8752208"/>
                <a:gd name="connsiteY4" fmla="*/ 152400 h 5276850"/>
                <a:gd name="connsiteX5" fmla="*/ 8439150 w 8752208"/>
                <a:gd name="connsiteY5" fmla="*/ 993792 h 5276850"/>
                <a:gd name="connsiteX6" fmla="*/ 8724900 w 8752208"/>
                <a:gd name="connsiteY6" fmla="*/ 1504950 h 5276850"/>
                <a:gd name="connsiteX7" fmla="*/ 8591550 w 8752208"/>
                <a:gd name="connsiteY7" fmla="*/ 2343150 h 5276850"/>
                <a:gd name="connsiteX8" fmla="*/ 8743950 w 8752208"/>
                <a:gd name="connsiteY8" fmla="*/ 3295650 h 5276850"/>
                <a:gd name="connsiteX9" fmla="*/ 8439150 w 8752208"/>
                <a:gd name="connsiteY9" fmla="*/ 4359258 h 5276850"/>
                <a:gd name="connsiteX10" fmla="*/ 7597758 w 8752208"/>
                <a:gd name="connsiteY10" fmla="*/ 5200650 h 5276850"/>
                <a:gd name="connsiteX11" fmla="*/ 6781800 w 8752208"/>
                <a:gd name="connsiteY11" fmla="*/ 5029200 h 5276850"/>
                <a:gd name="connsiteX12" fmla="*/ 5962650 w 8752208"/>
                <a:gd name="connsiteY12" fmla="*/ 5276850 h 5276850"/>
                <a:gd name="connsiteX13" fmla="*/ 841392 w 8752208"/>
                <a:gd name="connsiteY13" fmla="*/ 5200650 h 5276850"/>
                <a:gd name="connsiteX14" fmla="*/ 0 w 8752208"/>
                <a:gd name="connsiteY14" fmla="*/ 4359258 h 5276850"/>
                <a:gd name="connsiteX15" fmla="*/ 0 w 8752208"/>
                <a:gd name="connsiteY15" fmla="*/ 993792 h 5276850"/>
                <a:gd name="connsiteX0" fmla="*/ 0 w 8752208"/>
                <a:gd name="connsiteY0" fmla="*/ 993792 h 5276850"/>
                <a:gd name="connsiteX1" fmla="*/ 841392 w 8752208"/>
                <a:gd name="connsiteY1" fmla="*/ 152400 h 5276850"/>
                <a:gd name="connsiteX2" fmla="*/ 2133600 w 8752208"/>
                <a:gd name="connsiteY2" fmla="*/ 0 h 5276850"/>
                <a:gd name="connsiteX3" fmla="*/ 5200650 w 8752208"/>
                <a:gd name="connsiteY3" fmla="*/ 228600 h 5276850"/>
                <a:gd name="connsiteX4" fmla="*/ 7597758 w 8752208"/>
                <a:gd name="connsiteY4" fmla="*/ 152400 h 5276850"/>
                <a:gd name="connsiteX5" fmla="*/ 8439150 w 8752208"/>
                <a:gd name="connsiteY5" fmla="*/ 993792 h 5276850"/>
                <a:gd name="connsiteX6" fmla="*/ 8724900 w 8752208"/>
                <a:gd name="connsiteY6" fmla="*/ 1504950 h 5276850"/>
                <a:gd name="connsiteX7" fmla="*/ 8591550 w 8752208"/>
                <a:gd name="connsiteY7" fmla="*/ 2343150 h 5276850"/>
                <a:gd name="connsiteX8" fmla="*/ 8743950 w 8752208"/>
                <a:gd name="connsiteY8" fmla="*/ 3295650 h 5276850"/>
                <a:gd name="connsiteX9" fmla="*/ 8439150 w 8752208"/>
                <a:gd name="connsiteY9" fmla="*/ 4359258 h 5276850"/>
                <a:gd name="connsiteX10" fmla="*/ 7597758 w 8752208"/>
                <a:gd name="connsiteY10" fmla="*/ 5200650 h 5276850"/>
                <a:gd name="connsiteX11" fmla="*/ 6781800 w 8752208"/>
                <a:gd name="connsiteY11" fmla="*/ 5029200 h 5276850"/>
                <a:gd name="connsiteX12" fmla="*/ 5962650 w 8752208"/>
                <a:gd name="connsiteY12" fmla="*/ 5276850 h 5276850"/>
                <a:gd name="connsiteX13" fmla="*/ 4705350 w 8752208"/>
                <a:gd name="connsiteY13" fmla="*/ 5048250 h 5276850"/>
                <a:gd name="connsiteX14" fmla="*/ 841392 w 8752208"/>
                <a:gd name="connsiteY14" fmla="*/ 5200650 h 5276850"/>
                <a:gd name="connsiteX15" fmla="*/ 0 w 8752208"/>
                <a:gd name="connsiteY15" fmla="*/ 4359258 h 5276850"/>
                <a:gd name="connsiteX16" fmla="*/ 0 w 8752208"/>
                <a:gd name="connsiteY16" fmla="*/ 993792 h 5276850"/>
                <a:gd name="connsiteX0" fmla="*/ 0 w 8752208"/>
                <a:gd name="connsiteY0" fmla="*/ 993792 h 5276850"/>
                <a:gd name="connsiteX1" fmla="*/ 841392 w 8752208"/>
                <a:gd name="connsiteY1" fmla="*/ 152400 h 5276850"/>
                <a:gd name="connsiteX2" fmla="*/ 2133600 w 8752208"/>
                <a:gd name="connsiteY2" fmla="*/ 0 h 5276850"/>
                <a:gd name="connsiteX3" fmla="*/ 5200650 w 8752208"/>
                <a:gd name="connsiteY3" fmla="*/ 228600 h 5276850"/>
                <a:gd name="connsiteX4" fmla="*/ 7597758 w 8752208"/>
                <a:gd name="connsiteY4" fmla="*/ 152400 h 5276850"/>
                <a:gd name="connsiteX5" fmla="*/ 8439150 w 8752208"/>
                <a:gd name="connsiteY5" fmla="*/ 993792 h 5276850"/>
                <a:gd name="connsiteX6" fmla="*/ 8724900 w 8752208"/>
                <a:gd name="connsiteY6" fmla="*/ 1504950 h 5276850"/>
                <a:gd name="connsiteX7" fmla="*/ 8591550 w 8752208"/>
                <a:gd name="connsiteY7" fmla="*/ 2343150 h 5276850"/>
                <a:gd name="connsiteX8" fmla="*/ 8743950 w 8752208"/>
                <a:gd name="connsiteY8" fmla="*/ 3295650 h 5276850"/>
                <a:gd name="connsiteX9" fmla="*/ 8439150 w 8752208"/>
                <a:gd name="connsiteY9" fmla="*/ 4359258 h 5276850"/>
                <a:gd name="connsiteX10" fmla="*/ 7597758 w 8752208"/>
                <a:gd name="connsiteY10" fmla="*/ 5200650 h 5276850"/>
                <a:gd name="connsiteX11" fmla="*/ 6781800 w 8752208"/>
                <a:gd name="connsiteY11" fmla="*/ 5029200 h 5276850"/>
                <a:gd name="connsiteX12" fmla="*/ 5962650 w 8752208"/>
                <a:gd name="connsiteY12" fmla="*/ 5276850 h 5276850"/>
                <a:gd name="connsiteX13" fmla="*/ 4705350 w 8752208"/>
                <a:gd name="connsiteY13" fmla="*/ 5048250 h 5276850"/>
                <a:gd name="connsiteX14" fmla="*/ 3733800 w 8752208"/>
                <a:gd name="connsiteY14" fmla="*/ 5238750 h 5276850"/>
                <a:gd name="connsiteX15" fmla="*/ 841392 w 8752208"/>
                <a:gd name="connsiteY15" fmla="*/ 5200650 h 5276850"/>
                <a:gd name="connsiteX16" fmla="*/ 0 w 8752208"/>
                <a:gd name="connsiteY16" fmla="*/ 4359258 h 5276850"/>
                <a:gd name="connsiteX17" fmla="*/ 0 w 8752208"/>
                <a:gd name="connsiteY17" fmla="*/ 993792 h 5276850"/>
                <a:gd name="connsiteX0" fmla="*/ 0 w 8752208"/>
                <a:gd name="connsiteY0" fmla="*/ 993792 h 5276850"/>
                <a:gd name="connsiteX1" fmla="*/ 841392 w 8752208"/>
                <a:gd name="connsiteY1" fmla="*/ 152400 h 5276850"/>
                <a:gd name="connsiteX2" fmla="*/ 2133600 w 8752208"/>
                <a:gd name="connsiteY2" fmla="*/ 0 h 5276850"/>
                <a:gd name="connsiteX3" fmla="*/ 5200650 w 8752208"/>
                <a:gd name="connsiteY3" fmla="*/ 228600 h 5276850"/>
                <a:gd name="connsiteX4" fmla="*/ 7597758 w 8752208"/>
                <a:gd name="connsiteY4" fmla="*/ 152400 h 5276850"/>
                <a:gd name="connsiteX5" fmla="*/ 8439150 w 8752208"/>
                <a:gd name="connsiteY5" fmla="*/ 993792 h 5276850"/>
                <a:gd name="connsiteX6" fmla="*/ 8724900 w 8752208"/>
                <a:gd name="connsiteY6" fmla="*/ 1504950 h 5276850"/>
                <a:gd name="connsiteX7" fmla="*/ 8591550 w 8752208"/>
                <a:gd name="connsiteY7" fmla="*/ 2343150 h 5276850"/>
                <a:gd name="connsiteX8" fmla="*/ 8743950 w 8752208"/>
                <a:gd name="connsiteY8" fmla="*/ 3295650 h 5276850"/>
                <a:gd name="connsiteX9" fmla="*/ 8439150 w 8752208"/>
                <a:gd name="connsiteY9" fmla="*/ 4359258 h 5276850"/>
                <a:gd name="connsiteX10" fmla="*/ 7597758 w 8752208"/>
                <a:gd name="connsiteY10" fmla="*/ 5200650 h 5276850"/>
                <a:gd name="connsiteX11" fmla="*/ 6781800 w 8752208"/>
                <a:gd name="connsiteY11" fmla="*/ 5029200 h 5276850"/>
                <a:gd name="connsiteX12" fmla="*/ 5962650 w 8752208"/>
                <a:gd name="connsiteY12" fmla="*/ 5276850 h 5276850"/>
                <a:gd name="connsiteX13" fmla="*/ 4705350 w 8752208"/>
                <a:gd name="connsiteY13" fmla="*/ 5048250 h 5276850"/>
                <a:gd name="connsiteX14" fmla="*/ 3733800 w 8752208"/>
                <a:gd name="connsiteY14" fmla="*/ 5238750 h 5276850"/>
                <a:gd name="connsiteX15" fmla="*/ 3067050 w 8752208"/>
                <a:gd name="connsiteY15" fmla="*/ 5010150 h 5276850"/>
                <a:gd name="connsiteX16" fmla="*/ 841392 w 8752208"/>
                <a:gd name="connsiteY16" fmla="*/ 5200650 h 5276850"/>
                <a:gd name="connsiteX17" fmla="*/ 0 w 8752208"/>
                <a:gd name="connsiteY17" fmla="*/ 4359258 h 5276850"/>
                <a:gd name="connsiteX18" fmla="*/ 0 w 8752208"/>
                <a:gd name="connsiteY18" fmla="*/ 993792 h 5276850"/>
                <a:gd name="connsiteX0" fmla="*/ 0 w 8752208"/>
                <a:gd name="connsiteY0" fmla="*/ 993792 h 5276850"/>
                <a:gd name="connsiteX1" fmla="*/ 841392 w 8752208"/>
                <a:gd name="connsiteY1" fmla="*/ 152400 h 5276850"/>
                <a:gd name="connsiteX2" fmla="*/ 2133600 w 8752208"/>
                <a:gd name="connsiteY2" fmla="*/ 0 h 5276850"/>
                <a:gd name="connsiteX3" fmla="*/ 5200650 w 8752208"/>
                <a:gd name="connsiteY3" fmla="*/ 228600 h 5276850"/>
                <a:gd name="connsiteX4" fmla="*/ 7597758 w 8752208"/>
                <a:gd name="connsiteY4" fmla="*/ 152400 h 5276850"/>
                <a:gd name="connsiteX5" fmla="*/ 8439150 w 8752208"/>
                <a:gd name="connsiteY5" fmla="*/ 993792 h 5276850"/>
                <a:gd name="connsiteX6" fmla="*/ 8724900 w 8752208"/>
                <a:gd name="connsiteY6" fmla="*/ 1504950 h 5276850"/>
                <a:gd name="connsiteX7" fmla="*/ 8591550 w 8752208"/>
                <a:gd name="connsiteY7" fmla="*/ 2343150 h 5276850"/>
                <a:gd name="connsiteX8" fmla="*/ 8743950 w 8752208"/>
                <a:gd name="connsiteY8" fmla="*/ 3295650 h 5276850"/>
                <a:gd name="connsiteX9" fmla="*/ 8439150 w 8752208"/>
                <a:gd name="connsiteY9" fmla="*/ 4359258 h 5276850"/>
                <a:gd name="connsiteX10" fmla="*/ 7597758 w 8752208"/>
                <a:gd name="connsiteY10" fmla="*/ 5200650 h 5276850"/>
                <a:gd name="connsiteX11" fmla="*/ 6781800 w 8752208"/>
                <a:gd name="connsiteY11" fmla="*/ 5029200 h 5276850"/>
                <a:gd name="connsiteX12" fmla="*/ 5962650 w 8752208"/>
                <a:gd name="connsiteY12" fmla="*/ 5276850 h 5276850"/>
                <a:gd name="connsiteX13" fmla="*/ 4705350 w 8752208"/>
                <a:gd name="connsiteY13" fmla="*/ 5048250 h 5276850"/>
                <a:gd name="connsiteX14" fmla="*/ 3733800 w 8752208"/>
                <a:gd name="connsiteY14" fmla="*/ 5238750 h 5276850"/>
                <a:gd name="connsiteX15" fmla="*/ 3067050 w 8752208"/>
                <a:gd name="connsiteY15" fmla="*/ 5010150 h 5276850"/>
                <a:gd name="connsiteX16" fmla="*/ 2133600 w 8752208"/>
                <a:gd name="connsiteY16" fmla="*/ 5238750 h 5276850"/>
                <a:gd name="connsiteX17" fmla="*/ 841392 w 8752208"/>
                <a:gd name="connsiteY17" fmla="*/ 5200650 h 5276850"/>
                <a:gd name="connsiteX18" fmla="*/ 0 w 8752208"/>
                <a:gd name="connsiteY18" fmla="*/ 4359258 h 5276850"/>
                <a:gd name="connsiteX19" fmla="*/ 0 w 8752208"/>
                <a:gd name="connsiteY19" fmla="*/ 993792 h 5276850"/>
                <a:gd name="connsiteX0" fmla="*/ 0 w 8752208"/>
                <a:gd name="connsiteY0" fmla="*/ 993792 h 5276850"/>
                <a:gd name="connsiteX1" fmla="*/ 841392 w 8752208"/>
                <a:gd name="connsiteY1" fmla="*/ 152400 h 5276850"/>
                <a:gd name="connsiteX2" fmla="*/ 2133600 w 8752208"/>
                <a:gd name="connsiteY2" fmla="*/ 0 h 5276850"/>
                <a:gd name="connsiteX3" fmla="*/ 5200650 w 8752208"/>
                <a:gd name="connsiteY3" fmla="*/ 228600 h 5276850"/>
                <a:gd name="connsiteX4" fmla="*/ 7597758 w 8752208"/>
                <a:gd name="connsiteY4" fmla="*/ 152400 h 5276850"/>
                <a:gd name="connsiteX5" fmla="*/ 8439150 w 8752208"/>
                <a:gd name="connsiteY5" fmla="*/ 993792 h 5276850"/>
                <a:gd name="connsiteX6" fmla="*/ 8724900 w 8752208"/>
                <a:gd name="connsiteY6" fmla="*/ 1504950 h 5276850"/>
                <a:gd name="connsiteX7" fmla="*/ 8591550 w 8752208"/>
                <a:gd name="connsiteY7" fmla="*/ 2343150 h 5276850"/>
                <a:gd name="connsiteX8" fmla="*/ 8743950 w 8752208"/>
                <a:gd name="connsiteY8" fmla="*/ 3295650 h 5276850"/>
                <a:gd name="connsiteX9" fmla="*/ 8439150 w 8752208"/>
                <a:gd name="connsiteY9" fmla="*/ 4359258 h 5276850"/>
                <a:gd name="connsiteX10" fmla="*/ 7597758 w 8752208"/>
                <a:gd name="connsiteY10" fmla="*/ 5200650 h 5276850"/>
                <a:gd name="connsiteX11" fmla="*/ 6781800 w 8752208"/>
                <a:gd name="connsiteY11" fmla="*/ 5029200 h 5276850"/>
                <a:gd name="connsiteX12" fmla="*/ 5962650 w 8752208"/>
                <a:gd name="connsiteY12" fmla="*/ 5276850 h 5276850"/>
                <a:gd name="connsiteX13" fmla="*/ 4705350 w 8752208"/>
                <a:gd name="connsiteY13" fmla="*/ 5048250 h 5276850"/>
                <a:gd name="connsiteX14" fmla="*/ 3733800 w 8752208"/>
                <a:gd name="connsiteY14" fmla="*/ 5238750 h 5276850"/>
                <a:gd name="connsiteX15" fmla="*/ 3067050 w 8752208"/>
                <a:gd name="connsiteY15" fmla="*/ 5010150 h 5276850"/>
                <a:gd name="connsiteX16" fmla="*/ 2133600 w 8752208"/>
                <a:gd name="connsiteY16" fmla="*/ 5238750 h 5276850"/>
                <a:gd name="connsiteX17" fmla="*/ 822342 w 8752208"/>
                <a:gd name="connsiteY17" fmla="*/ 5067300 h 5276850"/>
                <a:gd name="connsiteX18" fmla="*/ 0 w 8752208"/>
                <a:gd name="connsiteY18" fmla="*/ 4359258 h 5276850"/>
                <a:gd name="connsiteX19" fmla="*/ 0 w 8752208"/>
                <a:gd name="connsiteY19" fmla="*/ 993792 h 5276850"/>
                <a:gd name="connsiteX0" fmla="*/ 8606 w 8760814"/>
                <a:gd name="connsiteY0" fmla="*/ 993792 h 5276850"/>
                <a:gd name="connsiteX1" fmla="*/ 849998 w 8760814"/>
                <a:gd name="connsiteY1" fmla="*/ 152400 h 5276850"/>
                <a:gd name="connsiteX2" fmla="*/ 2142206 w 8760814"/>
                <a:gd name="connsiteY2" fmla="*/ 0 h 5276850"/>
                <a:gd name="connsiteX3" fmla="*/ 5209256 w 8760814"/>
                <a:gd name="connsiteY3" fmla="*/ 228600 h 5276850"/>
                <a:gd name="connsiteX4" fmla="*/ 7606364 w 8760814"/>
                <a:gd name="connsiteY4" fmla="*/ 152400 h 5276850"/>
                <a:gd name="connsiteX5" fmla="*/ 8447756 w 8760814"/>
                <a:gd name="connsiteY5" fmla="*/ 993792 h 5276850"/>
                <a:gd name="connsiteX6" fmla="*/ 8733506 w 8760814"/>
                <a:gd name="connsiteY6" fmla="*/ 1504950 h 5276850"/>
                <a:gd name="connsiteX7" fmla="*/ 8600156 w 8760814"/>
                <a:gd name="connsiteY7" fmla="*/ 2343150 h 5276850"/>
                <a:gd name="connsiteX8" fmla="*/ 8752556 w 8760814"/>
                <a:gd name="connsiteY8" fmla="*/ 3295650 h 5276850"/>
                <a:gd name="connsiteX9" fmla="*/ 8447756 w 8760814"/>
                <a:gd name="connsiteY9" fmla="*/ 4359258 h 5276850"/>
                <a:gd name="connsiteX10" fmla="*/ 7606364 w 8760814"/>
                <a:gd name="connsiteY10" fmla="*/ 5200650 h 5276850"/>
                <a:gd name="connsiteX11" fmla="*/ 6790406 w 8760814"/>
                <a:gd name="connsiteY11" fmla="*/ 5029200 h 5276850"/>
                <a:gd name="connsiteX12" fmla="*/ 5971256 w 8760814"/>
                <a:gd name="connsiteY12" fmla="*/ 5276850 h 5276850"/>
                <a:gd name="connsiteX13" fmla="*/ 4713956 w 8760814"/>
                <a:gd name="connsiteY13" fmla="*/ 5048250 h 5276850"/>
                <a:gd name="connsiteX14" fmla="*/ 3742406 w 8760814"/>
                <a:gd name="connsiteY14" fmla="*/ 5238750 h 5276850"/>
                <a:gd name="connsiteX15" fmla="*/ 3075656 w 8760814"/>
                <a:gd name="connsiteY15" fmla="*/ 5010150 h 5276850"/>
                <a:gd name="connsiteX16" fmla="*/ 2142206 w 8760814"/>
                <a:gd name="connsiteY16" fmla="*/ 5238750 h 5276850"/>
                <a:gd name="connsiteX17" fmla="*/ 830948 w 8760814"/>
                <a:gd name="connsiteY17" fmla="*/ 5067300 h 5276850"/>
                <a:gd name="connsiteX18" fmla="*/ 65756 w 8760814"/>
                <a:gd name="connsiteY18" fmla="*/ 5067300 h 5276850"/>
                <a:gd name="connsiteX19" fmla="*/ 8606 w 8760814"/>
                <a:gd name="connsiteY19" fmla="*/ 4359258 h 5276850"/>
                <a:gd name="connsiteX20" fmla="*/ 8606 w 8760814"/>
                <a:gd name="connsiteY20" fmla="*/ 993792 h 5276850"/>
                <a:gd name="connsiteX0" fmla="*/ 8606 w 8760814"/>
                <a:gd name="connsiteY0" fmla="*/ 993792 h 5276850"/>
                <a:gd name="connsiteX1" fmla="*/ 849998 w 8760814"/>
                <a:gd name="connsiteY1" fmla="*/ 152400 h 5276850"/>
                <a:gd name="connsiteX2" fmla="*/ 2142206 w 8760814"/>
                <a:gd name="connsiteY2" fmla="*/ 0 h 5276850"/>
                <a:gd name="connsiteX3" fmla="*/ 5209256 w 8760814"/>
                <a:gd name="connsiteY3" fmla="*/ 228600 h 5276850"/>
                <a:gd name="connsiteX4" fmla="*/ 7606364 w 8760814"/>
                <a:gd name="connsiteY4" fmla="*/ 152400 h 5276850"/>
                <a:gd name="connsiteX5" fmla="*/ 8447756 w 8760814"/>
                <a:gd name="connsiteY5" fmla="*/ 993792 h 5276850"/>
                <a:gd name="connsiteX6" fmla="*/ 8733506 w 8760814"/>
                <a:gd name="connsiteY6" fmla="*/ 1504950 h 5276850"/>
                <a:gd name="connsiteX7" fmla="*/ 8600156 w 8760814"/>
                <a:gd name="connsiteY7" fmla="*/ 2343150 h 5276850"/>
                <a:gd name="connsiteX8" fmla="*/ 8752556 w 8760814"/>
                <a:gd name="connsiteY8" fmla="*/ 3295650 h 5276850"/>
                <a:gd name="connsiteX9" fmla="*/ 8447756 w 8760814"/>
                <a:gd name="connsiteY9" fmla="*/ 4359258 h 5276850"/>
                <a:gd name="connsiteX10" fmla="*/ 7606364 w 8760814"/>
                <a:gd name="connsiteY10" fmla="*/ 5200650 h 5276850"/>
                <a:gd name="connsiteX11" fmla="*/ 6790406 w 8760814"/>
                <a:gd name="connsiteY11" fmla="*/ 5029200 h 5276850"/>
                <a:gd name="connsiteX12" fmla="*/ 5971256 w 8760814"/>
                <a:gd name="connsiteY12" fmla="*/ 5276850 h 5276850"/>
                <a:gd name="connsiteX13" fmla="*/ 4713956 w 8760814"/>
                <a:gd name="connsiteY13" fmla="*/ 5048250 h 5276850"/>
                <a:gd name="connsiteX14" fmla="*/ 3742406 w 8760814"/>
                <a:gd name="connsiteY14" fmla="*/ 5238750 h 5276850"/>
                <a:gd name="connsiteX15" fmla="*/ 3075656 w 8760814"/>
                <a:gd name="connsiteY15" fmla="*/ 5010150 h 5276850"/>
                <a:gd name="connsiteX16" fmla="*/ 2142206 w 8760814"/>
                <a:gd name="connsiteY16" fmla="*/ 5238750 h 5276850"/>
                <a:gd name="connsiteX17" fmla="*/ 1113506 w 8760814"/>
                <a:gd name="connsiteY17" fmla="*/ 4991100 h 5276850"/>
                <a:gd name="connsiteX18" fmla="*/ 830948 w 8760814"/>
                <a:gd name="connsiteY18" fmla="*/ 5067300 h 5276850"/>
                <a:gd name="connsiteX19" fmla="*/ 65756 w 8760814"/>
                <a:gd name="connsiteY19" fmla="*/ 5067300 h 5276850"/>
                <a:gd name="connsiteX20" fmla="*/ 8606 w 8760814"/>
                <a:gd name="connsiteY20" fmla="*/ 4359258 h 5276850"/>
                <a:gd name="connsiteX21" fmla="*/ 8606 w 8760814"/>
                <a:gd name="connsiteY21" fmla="*/ 993792 h 5276850"/>
                <a:gd name="connsiteX0" fmla="*/ 8606 w 8760814"/>
                <a:gd name="connsiteY0" fmla="*/ 995218 h 5278276"/>
                <a:gd name="connsiteX1" fmla="*/ 849998 w 8760814"/>
                <a:gd name="connsiteY1" fmla="*/ 153826 h 5278276"/>
                <a:gd name="connsiteX2" fmla="*/ 1685006 w 8760814"/>
                <a:gd name="connsiteY2" fmla="*/ 249076 h 5278276"/>
                <a:gd name="connsiteX3" fmla="*/ 2142206 w 8760814"/>
                <a:gd name="connsiteY3" fmla="*/ 1426 h 5278276"/>
                <a:gd name="connsiteX4" fmla="*/ 5209256 w 8760814"/>
                <a:gd name="connsiteY4" fmla="*/ 230026 h 5278276"/>
                <a:gd name="connsiteX5" fmla="*/ 7606364 w 8760814"/>
                <a:gd name="connsiteY5" fmla="*/ 153826 h 5278276"/>
                <a:gd name="connsiteX6" fmla="*/ 8447756 w 8760814"/>
                <a:gd name="connsiteY6" fmla="*/ 995218 h 5278276"/>
                <a:gd name="connsiteX7" fmla="*/ 8733506 w 8760814"/>
                <a:gd name="connsiteY7" fmla="*/ 1506376 h 5278276"/>
                <a:gd name="connsiteX8" fmla="*/ 8600156 w 8760814"/>
                <a:gd name="connsiteY8" fmla="*/ 2344576 h 5278276"/>
                <a:gd name="connsiteX9" fmla="*/ 8752556 w 8760814"/>
                <a:gd name="connsiteY9" fmla="*/ 3297076 h 5278276"/>
                <a:gd name="connsiteX10" fmla="*/ 8447756 w 8760814"/>
                <a:gd name="connsiteY10" fmla="*/ 4360684 h 5278276"/>
                <a:gd name="connsiteX11" fmla="*/ 7606364 w 8760814"/>
                <a:gd name="connsiteY11" fmla="*/ 5202076 h 5278276"/>
                <a:gd name="connsiteX12" fmla="*/ 6790406 w 8760814"/>
                <a:gd name="connsiteY12" fmla="*/ 5030626 h 5278276"/>
                <a:gd name="connsiteX13" fmla="*/ 5971256 w 8760814"/>
                <a:gd name="connsiteY13" fmla="*/ 5278276 h 5278276"/>
                <a:gd name="connsiteX14" fmla="*/ 4713956 w 8760814"/>
                <a:gd name="connsiteY14" fmla="*/ 5049676 h 5278276"/>
                <a:gd name="connsiteX15" fmla="*/ 3742406 w 8760814"/>
                <a:gd name="connsiteY15" fmla="*/ 5240176 h 5278276"/>
                <a:gd name="connsiteX16" fmla="*/ 3075656 w 8760814"/>
                <a:gd name="connsiteY16" fmla="*/ 5011576 h 5278276"/>
                <a:gd name="connsiteX17" fmla="*/ 2142206 w 8760814"/>
                <a:gd name="connsiteY17" fmla="*/ 5240176 h 5278276"/>
                <a:gd name="connsiteX18" fmla="*/ 1113506 w 8760814"/>
                <a:gd name="connsiteY18" fmla="*/ 4992526 h 5278276"/>
                <a:gd name="connsiteX19" fmla="*/ 830948 w 8760814"/>
                <a:gd name="connsiteY19" fmla="*/ 5068726 h 5278276"/>
                <a:gd name="connsiteX20" fmla="*/ 65756 w 8760814"/>
                <a:gd name="connsiteY20" fmla="*/ 5068726 h 5278276"/>
                <a:gd name="connsiteX21" fmla="*/ 8606 w 8760814"/>
                <a:gd name="connsiteY21" fmla="*/ 4360684 h 5278276"/>
                <a:gd name="connsiteX22" fmla="*/ 8606 w 8760814"/>
                <a:gd name="connsiteY22" fmla="*/ 995218 h 5278276"/>
                <a:gd name="connsiteX0" fmla="*/ 8606 w 8760814"/>
                <a:gd name="connsiteY0" fmla="*/ 938470 h 5221528"/>
                <a:gd name="connsiteX1" fmla="*/ 849998 w 8760814"/>
                <a:gd name="connsiteY1" fmla="*/ 97078 h 5221528"/>
                <a:gd name="connsiteX2" fmla="*/ 1685006 w 8760814"/>
                <a:gd name="connsiteY2" fmla="*/ 192328 h 5221528"/>
                <a:gd name="connsiteX3" fmla="*/ 2599406 w 8760814"/>
                <a:gd name="connsiteY3" fmla="*/ 1828 h 5221528"/>
                <a:gd name="connsiteX4" fmla="*/ 5209256 w 8760814"/>
                <a:gd name="connsiteY4" fmla="*/ 173278 h 5221528"/>
                <a:gd name="connsiteX5" fmla="*/ 7606364 w 8760814"/>
                <a:gd name="connsiteY5" fmla="*/ 97078 h 5221528"/>
                <a:gd name="connsiteX6" fmla="*/ 8447756 w 8760814"/>
                <a:gd name="connsiteY6" fmla="*/ 938470 h 5221528"/>
                <a:gd name="connsiteX7" fmla="*/ 8733506 w 8760814"/>
                <a:gd name="connsiteY7" fmla="*/ 1449628 h 5221528"/>
                <a:gd name="connsiteX8" fmla="*/ 8600156 w 8760814"/>
                <a:gd name="connsiteY8" fmla="*/ 2287828 h 5221528"/>
                <a:gd name="connsiteX9" fmla="*/ 8752556 w 8760814"/>
                <a:gd name="connsiteY9" fmla="*/ 3240328 h 5221528"/>
                <a:gd name="connsiteX10" fmla="*/ 8447756 w 8760814"/>
                <a:gd name="connsiteY10" fmla="*/ 4303936 h 5221528"/>
                <a:gd name="connsiteX11" fmla="*/ 7606364 w 8760814"/>
                <a:gd name="connsiteY11" fmla="*/ 5145328 h 5221528"/>
                <a:gd name="connsiteX12" fmla="*/ 6790406 w 8760814"/>
                <a:gd name="connsiteY12" fmla="*/ 4973878 h 5221528"/>
                <a:gd name="connsiteX13" fmla="*/ 5971256 w 8760814"/>
                <a:gd name="connsiteY13" fmla="*/ 5221528 h 5221528"/>
                <a:gd name="connsiteX14" fmla="*/ 4713956 w 8760814"/>
                <a:gd name="connsiteY14" fmla="*/ 4992928 h 5221528"/>
                <a:gd name="connsiteX15" fmla="*/ 3742406 w 8760814"/>
                <a:gd name="connsiteY15" fmla="*/ 5183428 h 5221528"/>
                <a:gd name="connsiteX16" fmla="*/ 3075656 w 8760814"/>
                <a:gd name="connsiteY16" fmla="*/ 4954828 h 5221528"/>
                <a:gd name="connsiteX17" fmla="*/ 2142206 w 8760814"/>
                <a:gd name="connsiteY17" fmla="*/ 5183428 h 5221528"/>
                <a:gd name="connsiteX18" fmla="*/ 1113506 w 8760814"/>
                <a:gd name="connsiteY18" fmla="*/ 4935778 h 5221528"/>
                <a:gd name="connsiteX19" fmla="*/ 830948 w 8760814"/>
                <a:gd name="connsiteY19" fmla="*/ 5011978 h 5221528"/>
                <a:gd name="connsiteX20" fmla="*/ 65756 w 8760814"/>
                <a:gd name="connsiteY20" fmla="*/ 5011978 h 5221528"/>
                <a:gd name="connsiteX21" fmla="*/ 8606 w 8760814"/>
                <a:gd name="connsiteY21" fmla="*/ 4303936 h 5221528"/>
                <a:gd name="connsiteX22" fmla="*/ 8606 w 8760814"/>
                <a:gd name="connsiteY22" fmla="*/ 938470 h 5221528"/>
                <a:gd name="connsiteX0" fmla="*/ 8606 w 8760814"/>
                <a:gd name="connsiteY0" fmla="*/ 938470 h 5221528"/>
                <a:gd name="connsiteX1" fmla="*/ 849998 w 8760814"/>
                <a:gd name="connsiteY1" fmla="*/ 97078 h 5221528"/>
                <a:gd name="connsiteX2" fmla="*/ 1685006 w 8760814"/>
                <a:gd name="connsiteY2" fmla="*/ 192328 h 5221528"/>
                <a:gd name="connsiteX3" fmla="*/ 2599406 w 8760814"/>
                <a:gd name="connsiteY3" fmla="*/ 1828 h 5221528"/>
                <a:gd name="connsiteX4" fmla="*/ 5209256 w 8760814"/>
                <a:gd name="connsiteY4" fmla="*/ 173278 h 5221528"/>
                <a:gd name="connsiteX5" fmla="*/ 7606364 w 8760814"/>
                <a:gd name="connsiteY5" fmla="*/ 97078 h 5221528"/>
                <a:gd name="connsiteX6" fmla="*/ 8447756 w 8760814"/>
                <a:gd name="connsiteY6" fmla="*/ 938470 h 5221528"/>
                <a:gd name="connsiteX7" fmla="*/ 8733506 w 8760814"/>
                <a:gd name="connsiteY7" fmla="*/ 1449628 h 5221528"/>
                <a:gd name="connsiteX8" fmla="*/ 8600156 w 8760814"/>
                <a:gd name="connsiteY8" fmla="*/ 2287828 h 5221528"/>
                <a:gd name="connsiteX9" fmla="*/ 8752556 w 8760814"/>
                <a:gd name="connsiteY9" fmla="*/ 3240328 h 5221528"/>
                <a:gd name="connsiteX10" fmla="*/ 8447756 w 8760814"/>
                <a:gd name="connsiteY10" fmla="*/ 4303936 h 5221528"/>
                <a:gd name="connsiteX11" fmla="*/ 7606364 w 8760814"/>
                <a:gd name="connsiteY11" fmla="*/ 5145328 h 5221528"/>
                <a:gd name="connsiteX12" fmla="*/ 6790406 w 8760814"/>
                <a:gd name="connsiteY12" fmla="*/ 4973878 h 5221528"/>
                <a:gd name="connsiteX13" fmla="*/ 5971256 w 8760814"/>
                <a:gd name="connsiteY13" fmla="*/ 5221528 h 5221528"/>
                <a:gd name="connsiteX14" fmla="*/ 4713956 w 8760814"/>
                <a:gd name="connsiteY14" fmla="*/ 4992928 h 5221528"/>
                <a:gd name="connsiteX15" fmla="*/ 3742406 w 8760814"/>
                <a:gd name="connsiteY15" fmla="*/ 5183428 h 5221528"/>
                <a:gd name="connsiteX16" fmla="*/ 3075656 w 8760814"/>
                <a:gd name="connsiteY16" fmla="*/ 4954828 h 5221528"/>
                <a:gd name="connsiteX17" fmla="*/ 2142206 w 8760814"/>
                <a:gd name="connsiteY17" fmla="*/ 5183428 h 5221528"/>
                <a:gd name="connsiteX18" fmla="*/ 1113506 w 8760814"/>
                <a:gd name="connsiteY18" fmla="*/ 4935778 h 5221528"/>
                <a:gd name="connsiteX19" fmla="*/ 830948 w 8760814"/>
                <a:gd name="connsiteY19" fmla="*/ 5011978 h 5221528"/>
                <a:gd name="connsiteX20" fmla="*/ 65756 w 8760814"/>
                <a:gd name="connsiteY20" fmla="*/ 5011978 h 5221528"/>
                <a:gd name="connsiteX21" fmla="*/ 8606 w 8760814"/>
                <a:gd name="connsiteY21" fmla="*/ 4303936 h 5221528"/>
                <a:gd name="connsiteX22" fmla="*/ 8606 w 8760814"/>
                <a:gd name="connsiteY22" fmla="*/ 938470 h 5221528"/>
                <a:gd name="connsiteX0" fmla="*/ 8606 w 8760814"/>
                <a:gd name="connsiteY0" fmla="*/ 937157 h 5220215"/>
                <a:gd name="connsiteX1" fmla="*/ 849998 w 8760814"/>
                <a:gd name="connsiteY1" fmla="*/ 95765 h 5220215"/>
                <a:gd name="connsiteX2" fmla="*/ 1685006 w 8760814"/>
                <a:gd name="connsiteY2" fmla="*/ 191015 h 5220215"/>
                <a:gd name="connsiteX3" fmla="*/ 2599406 w 8760814"/>
                <a:gd name="connsiteY3" fmla="*/ 515 h 5220215"/>
                <a:gd name="connsiteX4" fmla="*/ 4237706 w 8760814"/>
                <a:gd name="connsiteY4" fmla="*/ 76715 h 5220215"/>
                <a:gd name="connsiteX5" fmla="*/ 5209256 w 8760814"/>
                <a:gd name="connsiteY5" fmla="*/ 171965 h 5220215"/>
                <a:gd name="connsiteX6" fmla="*/ 7606364 w 8760814"/>
                <a:gd name="connsiteY6" fmla="*/ 95765 h 5220215"/>
                <a:gd name="connsiteX7" fmla="*/ 8447756 w 8760814"/>
                <a:gd name="connsiteY7" fmla="*/ 937157 h 5220215"/>
                <a:gd name="connsiteX8" fmla="*/ 8733506 w 8760814"/>
                <a:gd name="connsiteY8" fmla="*/ 1448315 h 5220215"/>
                <a:gd name="connsiteX9" fmla="*/ 8600156 w 8760814"/>
                <a:gd name="connsiteY9" fmla="*/ 2286515 h 5220215"/>
                <a:gd name="connsiteX10" fmla="*/ 8752556 w 8760814"/>
                <a:gd name="connsiteY10" fmla="*/ 3239015 h 5220215"/>
                <a:gd name="connsiteX11" fmla="*/ 8447756 w 8760814"/>
                <a:gd name="connsiteY11" fmla="*/ 4302623 h 5220215"/>
                <a:gd name="connsiteX12" fmla="*/ 7606364 w 8760814"/>
                <a:gd name="connsiteY12" fmla="*/ 5144015 h 5220215"/>
                <a:gd name="connsiteX13" fmla="*/ 6790406 w 8760814"/>
                <a:gd name="connsiteY13" fmla="*/ 4972565 h 5220215"/>
                <a:gd name="connsiteX14" fmla="*/ 5971256 w 8760814"/>
                <a:gd name="connsiteY14" fmla="*/ 5220215 h 5220215"/>
                <a:gd name="connsiteX15" fmla="*/ 4713956 w 8760814"/>
                <a:gd name="connsiteY15" fmla="*/ 4991615 h 5220215"/>
                <a:gd name="connsiteX16" fmla="*/ 3742406 w 8760814"/>
                <a:gd name="connsiteY16" fmla="*/ 5182115 h 5220215"/>
                <a:gd name="connsiteX17" fmla="*/ 3075656 w 8760814"/>
                <a:gd name="connsiteY17" fmla="*/ 4953515 h 5220215"/>
                <a:gd name="connsiteX18" fmla="*/ 2142206 w 8760814"/>
                <a:gd name="connsiteY18" fmla="*/ 5182115 h 5220215"/>
                <a:gd name="connsiteX19" fmla="*/ 1113506 w 8760814"/>
                <a:gd name="connsiteY19" fmla="*/ 4934465 h 5220215"/>
                <a:gd name="connsiteX20" fmla="*/ 830948 w 8760814"/>
                <a:gd name="connsiteY20" fmla="*/ 5010665 h 5220215"/>
                <a:gd name="connsiteX21" fmla="*/ 65756 w 8760814"/>
                <a:gd name="connsiteY21" fmla="*/ 5010665 h 5220215"/>
                <a:gd name="connsiteX22" fmla="*/ 8606 w 8760814"/>
                <a:gd name="connsiteY22" fmla="*/ 4302623 h 5220215"/>
                <a:gd name="connsiteX23" fmla="*/ 8606 w 8760814"/>
                <a:gd name="connsiteY23" fmla="*/ 937157 h 5220215"/>
                <a:gd name="connsiteX0" fmla="*/ 8606 w 8760814"/>
                <a:gd name="connsiteY0" fmla="*/ 938530 h 5221588"/>
                <a:gd name="connsiteX1" fmla="*/ 849998 w 8760814"/>
                <a:gd name="connsiteY1" fmla="*/ 97138 h 5221588"/>
                <a:gd name="connsiteX2" fmla="*/ 1685006 w 8760814"/>
                <a:gd name="connsiteY2" fmla="*/ 192388 h 5221588"/>
                <a:gd name="connsiteX3" fmla="*/ 2599406 w 8760814"/>
                <a:gd name="connsiteY3" fmla="*/ 1888 h 5221588"/>
                <a:gd name="connsiteX4" fmla="*/ 3590006 w 8760814"/>
                <a:gd name="connsiteY4" fmla="*/ 173338 h 5221588"/>
                <a:gd name="connsiteX5" fmla="*/ 4237706 w 8760814"/>
                <a:gd name="connsiteY5" fmla="*/ 78088 h 5221588"/>
                <a:gd name="connsiteX6" fmla="*/ 5209256 w 8760814"/>
                <a:gd name="connsiteY6" fmla="*/ 173338 h 5221588"/>
                <a:gd name="connsiteX7" fmla="*/ 7606364 w 8760814"/>
                <a:gd name="connsiteY7" fmla="*/ 97138 h 5221588"/>
                <a:gd name="connsiteX8" fmla="*/ 8447756 w 8760814"/>
                <a:gd name="connsiteY8" fmla="*/ 938530 h 5221588"/>
                <a:gd name="connsiteX9" fmla="*/ 8733506 w 8760814"/>
                <a:gd name="connsiteY9" fmla="*/ 1449688 h 5221588"/>
                <a:gd name="connsiteX10" fmla="*/ 8600156 w 8760814"/>
                <a:gd name="connsiteY10" fmla="*/ 2287888 h 5221588"/>
                <a:gd name="connsiteX11" fmla="*/ 8752556 w 8760814"/>
                <a:gd name="connsiteY11" fmla="*/ 3240388 h 5221588"/>
                <a:gd name="connsiteX12" fmla="*/ 8447756 w 8760814"/>
                <a:gd name="connsiteY12" fmla="*/ 4303996 h 5221588"/>
                <a:gd name="connsiteX13" fmla="*/ 7606364 w 8760814"/>
                <a:gd name="connsiteY13" fmla="*/ 5145388 h 5221588"/>
                <a:gd name="connsiteX14" fmla="*/ 6790406 w 8760814"/>
                <a:gd name="connsiteY14" fmla="*/ 4973938 h 5221588"/>
                <a:gd name="connsiteX15" fmla="*/ 5971256 w 8760814"/>
                <a:gd name="connsiteY15" fmla="*/ 5221588 h 5221588"/>
                <a:gd name="connsiteX16" fmla="*/ 4713956 w 8760814"/>
                <a:gd name="connsiteY16" fmla="*/ 4992988 h 5221588"/>
                <a:gd name="connsiteX17" fmla="*/ 3742406 w 8760814"/>
                <a:gd name="connsiteY17" fmla="*/ 5183488 h 5221588"/>
                <a:gd name="connsiteX18" fmla="*/ 3075656 w 8760814"/>
                <a:gd name="connsiteY18" fmla="*/ 4954888 h 5221588"/>
                <a:gd name="connsiteX19" fmla="*/ 2142206 w 8760814"/>
                <a:gd name="connsiteY19" fmla="*/ 5183488 h 5221588"/>
                <a:gd name="connsiteX20" fmla="*/ 1113506 w 8760814"/>
                <a:gd name="connsiteY20" fmla="*/ 4935838 h 5221588"/>
                <a:gd name="connsiteX21" fmla="*/ 830948 w 8760814"/>
                <a:gd name="connsiteY21" fmla="*/ 5012038 h 5221588"/>
                <a:gd name="connsiteX22" fmla="*/ 65756 w 8760814"/>
                <a:gd name="connsiteY22" fmla="*/ 5012038 h 5221588"/>
                <a:gd name="connsiteX23" fmla="*/ 8606 w 8760814"/>
                <a:gd name="connsiteY23" fmla="*/ 4303996 h 5221588"/>
                <a:gd name="connsiteX24" fmla="*/ 8606 w 8760814"/>
                <a:gd name="connsiteY24" fmla="*/ 938530 h 5221588"/>
                <a:gd name="connsiteX0" fmla="*/ 19967 w 8772175"/>
                <a:gd name="connsiteY0" fmla="*/ 938530 h 5221588"/>
                <a:gd name="connsiteX1" fmla="*/ 861359 w 8772175"/>
                <a:gd name="connsiteY1" fmla="*/ 97138 h 5221588"/>
                <a:gd name="connsiteX2" fmla="*/ 1696367 w 8772175"/>
                <a:gd name="connsiteY2" fmla="*/ 192388 h 5221588"/>
                <a:gd name="connsiteX3" fmla="*/ 2610767 w 8772175"/>
                <a:gd name="connsiteY3" fmla="*/ 1888 h 5221588"/>
                <a:gd name="connsiteX4" fmla="*/ 3601367 w 8772175"/>
                <a:gd name="connsiteY4" fmla="*/ 173338 h 5221588"/>
                <a:gd name="connsiteX5" fmla="*/ 4249067 w 8772175"/>
                <a:gd name="connsiteY5" fmla="*/ 78088 h 5221588"/>
                <a:gd name="connsiteX6" fmla="*/ 5220617 w 8772175"/>
                <a:gd name="connsiteY6" fmla="*/ 173338 h 5221588"/>
                <a:gd name="connsiteX7" fmla="*/ 7617725 w 8772175"/>
                <a:gd name="connsiteY7" fmla="*/ 97138 h 5221588"/>
                <a:gd name="connsiteX8" fmla="*/ 8459117 w 8772175"/>
                <a:gd name="connsiteY8" fmla="*/ 938530 h 5221588"/>
                <a:gd name="connsiteX9" fmla="*/ 8744867 w 8772175"/>
                <a:gd name="connsiteY9" fmla="*/ 1449688 h 5221588"/>
                <a:gd name="connsiteX10" fmla="*/ 8611517 w 8772175"/>
                <a:gd name="connsiteY10" fmla="*/ 2287888 h 5221588"/>
                <a:gd name="connsiteX11" fmla="*/ 8763917 w 8772175"/>
                <a:gd name="connsiteY11" fmla="*/ 3240388 h 5221588"/>
                <a:gd name="connsiteX12" fmla="*/ 8459117 w 8772175"/>
                <a:gd name="connsiteY12" fmla="*/ 4303996 h 5221588"/>
                <a:gd name="connsiteX13" fmla="*/ 7617725 w 8772175"/>
                <a:gd name="connsiteY13" fmla="*/ 5145388 h 5221588"/>
                <a:gd name="connsiteX14" fmla="*/ 6801767 w 8772175"/>
                <a:gd name="connsiteY14" fmla="*/ 4973938 h 5221588"/>
                <a:gd name="connsiteX15" fmla="*/ 5982617 w 8772175"/>
                <a:gd name="connsiteY15" fmla="*/ 5221588 h 5221588"/>
                <a:gd name="connsiteX16" fmla="*/ 4725317 w 8772175"/>
                <a:gd name="connsiteY16" fmla="*/ 4992988 h 5221588"/>
                <a:gd name="connsiteX17" fmla="*/ 3753767 w 8772175"/>
                <a:gd name="connsiteY17" fmla="*/ 5183488 h 5221588"/>
                <a:gd name="connsiteX18" fmla="*/ 3087017 w 8772175"/>
                <a:gd name="connsiteY18" fmla="*/ 4954888 h 5221588"/>
                <a:gd name="connsiteX19" fmla="*/ 2153567 w 8772175"/>
                <a:gd name="connsiteY19" fmla="*/ 5183488 h 5221588"/>
                <a:gd name="connsiteX20" fmla="*/ 1124867 w 8772175"/>
                <a:gd name="connsiteY20" fmla="*/ 4935838 h 5221588"/>
                <a:gd name="connsiteX21" fmla="*/ 842309 w 8772175"/>
                <a:gd name="connsiteY21" fmla="*/ 5012038 h 5221588"/>
                <a:gd name="connsiteX22" fmla="*/ 77117 w 8772175"/>
                <a:gd name="connsiteY22" fmla="*/ 5012038 h 5221588"/>
                <a:gd name="connsiteX23" fmla="*/ 19967 w 8772175"/>
                <a:gd name="connsiteY23" fmla="*/ 4303996 h 5221588"/>
                <a:gd name="connsiteX24" fmla="*/ 158910 w 8772175"/>
                <a:gd name="connsiteY24" fmla="*/ 1665655 h 5221588"/>
                <a:gd name="connsiteX25" fmla="*/ 19967 w 8772175"/>
                <a:gd name="connsiteY25" fmla="*/ 938530 h 5221588"/>
                <a:gd name="connsiteX0" fmla="*/ 26791 w 8778999"/>
                <a:gd name="connsiteY0" fmla="*/ 938530 h 5221588"/>
                <a:gd name="connsiteX1" fmla="*/ 868183 w 8778999"/>
                <a:gd name="connsiteY1" fmla="*/ 97138 h 5221588"/>
                <a:gd name="connsiteX2" fmla="*/ 1703191 w 8778999"/>
                <a:gd name="connsiteY2" fmla="*/ 192388 h 5221588"/>
                <a:gd name="connsiteX3" fmla="*/ 2617591 w 8778999"/>
                <a:gd name="connsiteY3" fmla="*/ 1888 h 5221588"/>
                <a:gd name="connsiteX4" fmla="*/ 3608191 w 8778999"/>
                <a:gd name="connsiteY4" fmla="*/ 173338 h 5221588"/>
                <a:gd name="connsiteX5" fmla="*/ 4255891 w 8778999"/>
                <a:gd name="connsiteY5" fmla="*/ 78088 h 5221588"/>
                <a:gd name="connsiteX6" fmla="*/ 5227441 w 8778999"/>
                <a:gd name="connsiteY6" fmla="*/ 173338 h 5221588"/>
                <a:gd name="connsiteX7" fmla="*/ 7624549 w 8778999"/>
                <a:gd name="connsiteY7" fmla="*/ 97138 h 5221588"/>
                <a:gd name="connsiteX8" fmla="*/ 8465941 w 8778999"/>
                <a:gd name="connsiteY8" fmla="*/ 938530 h 5221588"/>
                <a:gd name="connsiteX9" fmla="*/ 8751691 w 8778999"/>
                <a:gd name="connsiteY9" fmla="*/ 1449688 h 5221588"/>
                <a:gd name="connsiteX10" fmla="*/ 8618341 w 8778999"/>
                <a:gd name="connsiteY10" fmla="*/ 2287888 h 5221588"/>
                <a:gd name="connsiteX11" fmla="*/ 8770741 w 8778999"/>
                <a:gd name="connsiteY11" fmla="*/ 3240388 h 5221588"/>
                <a:gd name="connsiteX12" fmla="*/ 8465941 w 8778999"/>
                <a:gd name="connsiteY12" fmla="*/ 4303996 h 5221588"/>
                <a:gd name="connsiteX13" fmla="*/ 7624549 w 8778999"/>
                <a:gd name="connsiteY13" fmla="*/ 5145388 h 5221588"/>
                <a:gd name="connsiteX14" fmla="*/ 6808591 w 8778999"/>
                <a:gd name="connsiteY14" fmla="*/ 4973938 h 5221588"/>
                <a:gd name="connsiteX15" fmla="*/ 5989441 w 8778999"/>
                <a:gd name="connsiteY15" fmla="*/ 5221588 h 5221588"/>
                <a:gd name="connsiteX16" fmla="*/ 4732141 w 8778999"/>
                <a:gd name="connsiteY16" fmla="*/ 4992988 h 5221588"/>
                <a:gd name="connsiteX17" fmla="*/ 3760591 w 8778999"/>
                <a:gd name="connsiteY17" fmla="*/ 5183488 h 5221588"/>
                <a:gd name="connsiteX18" fmla="*/ 3093841 w 8778999"/>
                <a:gd name="connsiteY18" fmla="*/ 4954888 h 5221588"/>
                <a:gd name="connsiteX19" fmla="*/ 2160391 w 8778999"/>
                <a:gd name="connsiteY19" fmla="*/ 5183488 h 5221588"/>
                <a:gd name="connsiteX20" fmla="*/ 1131691 w 8778999"/>
                <a:gd name="connsiteY20" fmla="*/ 4935838 h 5221588"/>
                <a:gd name="connsiteX21" fmla="*/ 849133 w 8778999"/>
                <a:gd name="connsiteY21" fmla="*/ 5012038 h 5221588"/>
                <a:gd name="connsiteX22" fmla="*/ 83941 w 8778999"/>
                <a:gd name="connsiteY22" fmla="*/ 5012038 h 5221588"/>
                <a:gd name="connsiteX23" fmla="*/ 26791 w 8778999"/>
                <a:gd name="connsiteY23" fmla="*/ 4303996 h 5221588"/>
                <a:gd name="connsiteX24" fmla="*/ 7329 w 8778999"/>
                <a:gd name="connsiteY24" fmla="*/ 2247913 h 5221588"/>
                <a:gd name="connsiteX25" fmla="*/ 165734 w 8778999"/>
                <a:gd name="connsiteY25" fmla="*/ 1665655 h 5221588"/>
                <a:gd name="connsiteX26" fmla="*/ 26791 w 8778999"/>
                <a:gd name="connsiteY26" fmla="*/ 938530 h 5221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8778999" h="5221588">
                  <a:moveTo>
                    <a:pt x="26791" y="938530"/>
                  </a:moveTo>
                  <a:cubicBezTo>
                    <a:pt x="26791" y="473842"/>
                    <a:pt x="403495" y="97138"/>
                    <a:pt x="868183" y="97138"/>
                  </a:cubicBezTo>
                  <a:cubicBezTo>
                    <a:pt x="1134883" y="-52619"/>
                    <a:pt x="1487823" y="217788"/>
                    <a:pt x="1703191" y="192388"/>
                  </a:cubicBezTo>
                  <a:cubicBezTo>
                    <a:pt x="1918559" y="166988"/>
                    <a:pt x="2303266" y="24113"/>
                    <a:pt x="2617591" y="1888"/>
                  </a:cubicBezTo>
                  <a:cubicBezTo>
                    <a:pt x="2931916" y="-20337"/>
                    <a:pt x="3335141" y="160638"/>
                    <a:pt x="3608191" y="173338"/>
                  </a:cubicBezTo>
                  <a:cubicBezTo>
                    <a:pt x="3881241" y="186038"/>
                    <a:pt x="3982841" y="59038"/>
                    <a:pt x="4255891" y="78088"/>
                  </a:cubicBezTo>
                  <a:cubicBezTo>
                    <a:pt x="4528941" y="97138"/>
                    <a:pt x="4665998" y="182863"/>
                    <a:pt x="5227441" y="173338"/>
                  </a:cubicBezTo>
                  <a:cubicBezTo>
                    <a:pt x="5788884" y="163813"/>
                    <a:pt x="7100674" y="-36744"/>
                    <a:pt x="7624549" y="97138"/>
                  </a:cubicBezTo>
                  <a:cubicBezTo>
                    <a:pt x="8089237" y="97138"/>
                    <a:pt x="8465941" y="473842"/>
                    <a:pt x="8465941" y="938530"/>
                  </a:cubicBezTo>
                  <a:cubicBezTo>
                    <a:pt x="8459591" y="1108916"/>
                    <a:pt x="8758041" y="1279302"/>
                    <a:pt x="8751691" y="1449688"/>
                  </a:cubicBezTo>
                  <a:cubicBezTo>
                    <a:pt x="8802491" y="1674581"/>
                    <a:pt x="8615166" y="1989438"/>
                    <a:pt x="8618341" y="2287888"/>
                  </a:cubicBezTo>
                  <a:cubicBezTo>
                    <a:pt x="8621516" y="2586338"/>
                    <a:pt x="8821541" y="2904370"/>
                    <a:pt x="8770741" y="3240388"/>
                  </a:cubicBezTo>
                  <a:lnTo>
                    <a:pt x="8465941" y="4303996"/>
                  </a:lnTo>
                  <a:cubicBezTo>
                    <a:pt x="8465941" y="4768684"/>
                    <a:pt x="8089237" y="5145388"/>
                    <a:pt x="7624549" y="5145388"/>
                  </a:cubicBezTo>
                  <a:cubicBezTo>
                    <a:pt x="7352563" y="5139038"/>
                    <a:pt x="7080577" y="4980288"/>
                    <a:pt x="6808591" y="4973938"/>
                  </a:cubicBezTo>
                  <a:cubicBezTo>
                    <a:pt x="6535541" y="4992988"/>
                    <a:pt x="6262491" y="5202538"/>
                    <a:pt x="5989441" y="5221588"/>
                  </a:cubicBezTo>
                  <a:cubicBezTo>
                    <a:pt x="5563991" y="5196188"/>
                    <a:pt x="5157591" y="5018388"/>
                    <a:pt x="4732141" y="4992988"/>
                  </a:cubicBezTo>
                  <a:cubicBezTo>
                    <a:pt x="4433691" y="4999338"/>
                    <a:pt x="4059041" y="5177138"/>
                    <a:pt x="3760591" y="5183488"/>
                  </a:cubicBezTo>
                  <a:cubicBezTo>
                    <a:pt x="3544691" y="5177138"/>
                    <a:pt x="3309741" y="4961238"/>
                    <a:pt x="3093841" y="4954888"/>
                  </a:cubicBezTo>
                  <a:cubicBezTo>
                    <a:pt x="2782691" y="4980288"/>
                    <a:pt x="2471541" y="5158088"/>
                    <a:pt x="2160391" y="5183488"/>
                  </a:cubicBezTo>
                  <a:cubicBezTo>
                    <a:pt x="1804791" y="5132688"/>
                    <a:pt x="1487291" y="4986638"/>
                    <a:pt x="1131691" y="4935838"/>
                  </a:cubicBezTo>
                  <a:lnTo>
                    <a:pt x="849133" y="5012038"/>
                  </a:lnTo>
                  <a:cubicBezTo>
                    <a:pt x="541158" y="4954888"/>
                    <a:pt x="220998" y="5130045"/>
                    <a:pt x="83941" y="5012038"/>
                  </a:cubicBezTo>
                  <a:cubicBezTo>
                    <a:pt x="-53116" y="4894031"/>
                    <a:pt x="16459" y="4761218"/>
                    <a:pt x="26791" y="4303996"/>
                  </a:cubicBezTo>
                  <a:cubicBezTo>
                    <a:pt x="37123" y="3846774"/>
                    <a:pt x="-15828" y="2687636"/>
                    <a:pt x="7329" y="2247913"/>
                  </a:cubicBezTo>
                  <a:cubicBezTo>
                    <a:pt x="30486" y="1808190"/>
                    <a:pt x="185591" y="1887351"/>
                    <a:pt x="165734" y="1665655"/>
                  </a:cubicBezTo>
                  <a:lnTo>
                    <a:pt x="26791" y="938530"/>
                  </a:lnTo>
                  <a:close/>
                </a:path>
              </a:pathLst>
            </a:custGeom>
            <a:solidFill>
              <a:schemeClr val="bg1">
                <a:alpha val="66000"/>
              </a:schemeClr>
            </a:solidFill>
            <a:ln w="38100">
              <a:solidFill>
                <a:srgbClr val="7030A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356076" y="773638"/>
              <a:ext cx="8129518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#9Slide07 SVNStick A Round" panose="02000503000000000000" pitchFamily="2" charset="0"/>
                  <a:ea typeface="+mn-ea"/>
                  <a:cs typeface="+mn-cs"/>
                </a:rPr>
                <a:t>CẢM ƠN CÁC BẠN ĐÃ GIÚP MÌNH CÓ CHUYẾN DU HÀNH THẬT THÚ VỊ!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76500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371D5-187F-AA53-856A-53EBD41D7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 descr="A cartoon landscape with trees and clouds&#10;&#10;Description automatically generated">
            <a:extLst>
              <a:ext uri="{FF2B5EF4-FFF2-40B4-BE49-F238E27FC236}">
                <a16:creationId xmlns="" xmlns:a16="http://schemas.microsoft.com/office/drawing/2014/main" id="{28A6F2D2-7F4E-EA30-41F9-278A48B198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13"/>
            <a:ext cx="12192000" cy="6831773"/>
          </a:xfrm>
          <a:prstGeom prst="rect">
            <a:avLst/>
          </a:prstGeom>
        </p:spPr>
      </p:pic>
      <p:sp>
        <p:nvSpPr>
          <p:cNvPr id="5" name="Flowchart: Alternate Process 4">
            <a:extLst>
              <a:ext uri="{FF2B5EF4-FFF2-40B4-BE49-F238E27FC236}">
                <a16:creationId xmlns="" xmlns:a16="http://schemas.microsoft.com/office/drawing/2014/main" id="{ABCA4F9E-7AB7-B5DA-17DC-7A66CE391D3E}"/>
              </a:ext>
            </a:extLst>
          </p:cNvPr>
          <p:cNvSpPr/>
          <p:nvPr/>
        </p:nvSpPr>
        <p:spPr>
          <a:xfrm>
            <a:off x="386080" y="447040"/>
            <a:ext cx="11437112" cy="5917184"/>
          </a:xfrm>
          <a:prstGeom prst="flowChartAlternate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9" name="Content Placeholder 8" descr="A green field with red lines&#10;&#10;Description automatically generated">
            <a:extLst>
              <a:ext uri="{FF2B5EF4-FFF2-40B4-BE49-F238E27FC236}">
                <a16:creationId xmlns="" xmlns:a16="http://schemas.microsoft.com/office/drawing/2014/main" id="{F2E6D9B9-4F69-6383-7B2E-658071FD03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55" t="33399" r="17983" b="6124"/>
          <a:stretch/>
        </p:blipFill>
        <p:spPr>
          <a:xfrm>
            <a:off x="710063" y="1772603"/>
            <a:ext cx="7684129" cy="36729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Speech Bubble: Oval 9">
            <a:extLst>
              <a:ext uri="{FF2B5EF4-FFF2-40B4-BE49-F238E27FC236}">
                <a16:creationId xmlns="" xmlns:a16="http://schemas.microsoft.com/office/drawing/2014/main" id="{AAC2CE65-69A7-9AEB-66D2-6EAA549476E3}"/>
              </a:ext>
            </a:extLst>
          </p:cNvPr>
          <p:cNvSpPr/>
          <p:nvPr/>
        </p:nvSpPr>
        <p:spPr>
          <a:xfrm>
            <a:off x="8638153" y="2116360"/>
            <a:ext cx="2843784" cy="1911096"/>
          </a:xfrm>
          <a:prstGeom prst="wedgeEllipseCallout">
            <a:avLst>
              <a:gd name="adj1" fmla="val -46556"/>
              <a:gd name="adj2" fmla="val 69199"/>
            </a:avLst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rgbClr val="276F3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Quan sát và đưa ra dự đoán</a:t>
            </a:r>
          </a:p>
        </p:txBody>
      </p:sp>
    </p:spTree>
    <p:extLst>
      <p:ext uri="{BB962C8B-B14F-4D97-AF65-F5344CB8AC3E}">
        <p14:creationId xmlns:p14="http://schemas.microsoft.com/office/powerpoint/2010/main" val="991699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39B2347-9156-0BF6-126A-B923597D85B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DB8DE249-5D2D-8CCE-1044-4195F59CCFE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Picture 4" descr="A cartoon landscape with trees and clouds&#10;&#10;Description automatically generated">
            <a:extLst>
              <a:ext uri="{FF2B5EF4-FFF2-40B4-BE49-F238E27FC236}">
                <a16:creationId xmlns="" xmlns:a16="http://schemas.microsoft.com/office/drawing/2014/main" id="{1B1C3592-D7DE-DE30-CBCA-FDD61300594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227"/>
            <a:ext cx="12192000" cy="6831773"/>
          </a:xfrm>
          <a:prstGeom prst="rect">
            <a:avLst/>
          </a:prstGeom>
        </p:spPr>
      </p:pic>
      <p:sp>
        <p:nvSpPr>
          <p:cNvPr id="6" name="Freeform 15">
            <a:extLst>
              <a:ext uri="{FF2B5EF4-FFF2-40B4-BE49-F238E27FC236}">
                <a16:creationId xmlns="" xmlns:a16="http://schemas.microsoft.com/office/drawing/2014/main" id="{3275C2F2-CC71-B231-F689-6DEE4CC15157}"/>
              </a:ext>
            </a:extLst>
          </p:cNvPr>
          <p:cNvSpPr/>
          <p:nvPr/>
        </p:nvSpPr>
        <p:spPr>
          <a:xfrm>
            <a:off x="-411480" y="2615184"/>
            <a:ext cx="4197096" cy="5107844"/>
          </a:xfrm>
          <a:custGeom>
            <a:avLst/>
            <a:gdLst/>
            <a:ahLst/>
            <a:cxnLst/>
            <a:rect l="l" t="t" r="r" b="b"/>
            <a:pathLst>
              <a:path w="2396484" h="3066655">
                <a:moveTo>
                  <a:pt x="0" y="0"/>
                </a:moveTo>
                <a:lnTo>
                  <a:pt x="2396484" y="0"/>
                </a:lnTo>
                <a:lnTo>
                  <a:pt x="2396484" y="3066654"/>
                </a:lnTo>
                <a:lnTo>
                  <a:pt x="0" y="306665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Flowchart: Alternate Process 6">
            <a:extLst>
              <a:ext uri="{FF2B5EF4-FFF2-40B4-BE49-F238E27FC236}">
                <a16:creationId xmlns="" xmlns:a16="http://schemas.microsoft.com/office/drawing/2014/main" id="{51E1A1FB-A25D-DF36-7A14-236EE25FA20E}"/>
              </a:ext>
            </a:extLst>
          </p:cNvPr>
          <p:cNvSpPr/>
          <p:nvPr/>
        </p:nvSpPr>
        <p:spPr>
          <a:xfrm>
            <a:off x="4197096" y="1501254"/>
            <a:ext cx="6882384" cy="4026089"/>
          </a:xfrm>
          <a:prstGeom prst="flowChartAlternateProcess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smtClean="0">
                <a:solidFill>
                  <a:srgbClr val="F144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</a:p>
          <a:p>
            <a:pPr algn="ctr"/>
            <a:r>
              <a:rPr lang="en-GB" sz="4800" b="1" smtClean="0">
                <a:solidFill>
                  <a:srgbClr val="F144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21: Héc-ta</a:t>
            </a:r>
            <a:r>
              <a:rPr lang="en-GB" sz="4800" smtClean="0">
                <a:solidFill>
                  <a:srgbClr val="F144A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GB" sz="4800" smtClean="0">
              <a:solidFill>
                <a:srgbClr val="F144A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8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(Tiết 1)</a:t>
            </a:r>
            <a:endParaRPr lang="vi-VN" sz="4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7724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landscape with trees and clouds&#10;&#10;Description automatically generated">
            <a:extLst>
              <a:ext uri="{FF2B5EF4-FFF2-40B4-BE49-F238E27FC236}">
                <a16:creationId xmlns="" xmlns:a16="http://schemas.microsoft.com/office/drawing/2014/main" id="{1B1C3592-D7DE-DE30-CBCA-FDD61300594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13"/>
            <a:ext cx="12192000" cy="68317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D1FCF0A-6AC6-4771-E203-46998ACB5F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261" y="1740458"/>
            <a:ext cx="10921477" cy="2573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106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371D5-187F-AA53-856A-53EBD41D7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 descr="A cartoon landscape with trees and clouds&#10;&#10;Description automatically generated">
            <a:extLst>
              <a:ext uri="{FF2B5EF4-FFF2-40B4-BE49-F238E27FC236}">
                <a16:creationId xmlns="" xmlns:a16="http://schemas.microsoft.com/office/drawing/2014/main" id="{28A6F2D2-7F4E-EA30-41F9-278A48B198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13"/>
            <a:ext cx="12192000" cy="6831773"/>
          </a:xfrm>
          <a:prstGeom prst="rect">
            <a:avLst/>
          </a:prstGeom>
        </p:spPr>
      </p:pic>
      <p:sp>
        <p:nvSpPr>
          <p:cNvPr id="5" name="Flowchart: Alternate Process 4">
            <a:extLst>
              <a:ext uri="{FF2B5EF4-FFF2-40B4-BE49-F238E27FC236}">
                <a16:creationId xmlns="" xmlns:a16="http://schemas.microsoft.com/office/drawing/2014/main" id="{ABCA4F9E-7AB7-B5DA-17DC-7A66CE391D3E}"/>
              </a:ext>
            </a:extLst>
          </p:cNvPr>
          <p:cNvSpPr/>
          <p:nvPr/>
        </p:nvSpPr>
        <p:spPr>
          <a:xfrm>
            <a:off x="386080" y="447040"/>
            <a:ext cx="11437112" cy="5917184"/>
          </a:xfrm>
          <a:prstGeom prst="flowChartAlternate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8" name="Picture 7" descr="A paper with text and numbers&#10;&#10;Description automatically generated">
            <a:extLst>
              <a:ext uri="{FF2B5EF4-FFF2-40B4-BE49-F238E27FC236}">
                <a16:creationId xmlns="" xmlns:a16="http://schemas.microsoft.com/office/drawing/2014/main" id="{FE8B9ACA-12E5-4AC7-4366-39CF5CC300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44" t="17318" r="8114" b="10335"/>
          <a:stretch/>
        </p:blipFill>
        <p:spPr>
          <a:xfrm>
            <a:off x="7310628" y="752530"/>
            <a:ext cx="3995928" cy="4641008"/>
          </a:xfrm>
          <a:prstGeom prst="rect">
            <a:avLst/>
          </a:prstGeom>
        </p:spPr>
      </p:pic>
      <p:sp>
        <p:nvSpPr>
          <p:cNvPr id="11" name="Speech Bubble: Rectangle with Corners Rounded 10">
            <a:extLst>
              <a:ext uri="{FF2B5EF4-FFF2-40B4-BE49-F238E27FC236}">
                <a16:creationId xmlns="" xmlns:a16="http://schemas.microsoft.com/office/drawing/2014/main" id="{C1131A0D-82DF-09A7-8B9D-2CFF780D8708}"/>
              </a:ext>
            </a:extLst>
          </p:cNvPr>
          <p:cNvSpPr/>
          <p:nvPr/>
        </p:nvSpPr>
        <p:spPr>
          <a:xfrm>
            <a:off x="914400" y="923544"/>
            <a:ext cx="5879592" cy="2505456"/>
          </a:xfrm>
          <a:prstGeom prst="wedgeRoundRectCallout">
            <a:avLst>
              <a:gd name="adj1" fmla="val -57380"/>
              <a:gd name="adj2" fmla="val -4364"/>
              <a:gd name="adj3" fmla="val 16667"/>
            </a:avLst>
          </a:prstGeom>
          <a:solidFill>
            <a:schemeClr val="bg1"/>
          </a:solidFill>
          <a:ln w="57150">
            <a:solidFill>
              <a:srgbClr val="59B3E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400" dirty="0">
                <a:solidFill>
                  <a:schemeClr val="accent1"/>
                </a:solidFill>
              </a:rPr>
              <a:t>Để đo các khu vực có DT lớn (khu công nghiệp, cánh đồng, …) người ta thường dùng đơn vị đo DT </a:t>
            </a:r>
            <a:r>
              <a:rPr lang="vi-VN" sz="2400">
                <a:solidFill>
                  <a:schemeClr val="accent1"/>
                </a:solidFill>
              </a:rPr>
              <a:t>là </a:t>
            </a:r>
            <a:r>
              <a:rPr lang="vi-VN" sz="2400" b="1" smtClean="0">
                <a:solidFill>
                  <a:schemeClr val="accent1"/>
                </a:solidFill>
              </a:rPr>
              <a:t>héc-ta. </a:t>
            </a:r>
            <a:endParaRPr lang="en-US" sz="2400" b="1" smtClean="0">
              <a:solidFill>
                <a:schemeClr val="accent1"/>
              </a:solidFill>
            </a:endParaRPr>
          </a:p>
          <a:p>
            <a:r>
              <a:rPr lang="vi-VN" sz="2400" b="1" smtClean="0">
                <a:solidFill>
                  <a:schemeClr val="accent1"/>
                </a:solidFill>
              </a:rPr>
              <a:t>Kí </a:t>
            </a:r>
            <a:r>
              <a:rPr lang="vi-VN" sz="2400" b="1" dirty="0">
                <a:solidFill>
                  <a:schemeClr val="accent1"/>
                </a:solidFill>
              </a:rPr>
              <a:t>hiệu: ha</a:t>
            </a:r>
            <a:r>
              <a:rPr lang="vi-VN" sz="2400" dirty="0">
                <a:solidFill>
                  <a:schemeClr val="accent1"/>
                </a:solidFill>
              </a:rPr>
              <a:t>. </a:t>
            </a:r>
            <a:endParaRPr lang="en-GB" sz="2400" dirty="0">
              <a:solidFill>
                <a:schemeClr val="accent1"/>
              </a:solidFill>
            </a:endParaRPr>
          </a:p>
          <a:p>
            <a:r>
              <a:rPr lang="vi-VN" sz="2400" dirty="0">
                <a:solidFill>
                  <a:schemeClr val="accent1"/>
                </a:solidFill>
              </a:rPr>
              <a:t>Héc-ta là DT của hình vuông có cạnh </a:t>
            </a:r>
            <a:r>
              <a:rPr lang="vi-VN" sz="2400" b="1" dirty="0">
                <a:solidFill>
                  <a:schemeClr val="accent1"/>
                </a:solidFill>
              </a:rPr>
              <a:t>100m.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74CEA757-3AEA-699F-67F7-B5FE0D288829}"/>
              </a:ext>
            </a:extLst>
          </p:cNvPr>
          <p:cNvSpPr txBox="1"/>
          <p:nvPr/>
        </p:nvSpPr>
        <p:spPr>
          <a:xfrm>
            <a:off x="1064261" y="3510915"/>
            <a:ext cx="609447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 thấy diện tích hình vuông có cạnh dài 100 m là: </a:t>
            </a:r>
            <a:endParaRPr lang="en-GB" sz="3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vi-VN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100 x 100 = 10 000 (m²).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3DFFC620-7B59-696F-2483-B27605C65D38}"/>
              </a:ext>
            </a:extLst>
          </p:cNvPr>
          <p:cNvSpPr txBox="1"/>
          <p:nvPr/>
        </p:nvSpPr>
        <p:spPr>
          <a:xfrm>
            <a:off x="580644" y="5246643"/>
            <a:ext cx="728319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1" dirty="0">
                <a:solidFill>
                  <a:srgbClr val="C00000"/>
                </a:solidFill>
              </a:rPr>
              <a:t>1 ha = 10 000 m²; 10 000 m² = 1 ha</a:t>
            </a:r>
          </a:p>
        </p:txBody>
      </p:sp>
    </p:spTree>
    <p:extLst>
      <p:ext uri="{BB962C8B-B14F-4D97-AF65-F5344CB8AC3E}">
        <p14:creationId xmlns:p14="http://schemas.microsoft.com/office/powerpoint/2010/main" val="1134780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landscape with trees and clouds&#10;&#10;Description automatically generated">
            <a:extLst>
              <a:ext uri="{FF2B5EF4-FFF2-40B4-BE49-F238E27FC236}">
                <a16:creationId xmlns="" xmlns:a16="http://schemas.microsoft.com/office/drawing/2014/main" id="{1B1C3592-D7DE-DE30-CBCA-FDD61300594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13"/>
            <a:ext cx="12192000" cy="68317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BCCF0A7-6A53-DF39-FA6B-25DE3F3857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6066" y="1966836"/>
            <a:ext cx="7942590" cy="2086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472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371D5-187F-AA53-856A-53EBD41D7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 descr="A cartoon landscape with trees and clouds&#10;&#10;Description automatically generated">
            <a:extLst>
              <a:ext uri="{FF2B5EF4-FFF2-40B4-BE49-F238E27FC236}">
                <a16:creationId xmlns="" xmlns:a16="http://schemas.microsoft.com/office/drawing/2014/main" id="{28A6F2D2-7F4E-EA30-41F9-278A48B198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13"/>
            <a:ext cx="12192000" cy="6831773"/>
          </a:xfrm>
          <a:prstGeom prst="rect">
            <a:avLst/>
          </a:prstGeom>
        </p:spPr>
      </p:pic>
      <p:sp>
        <p:nvSpPr>
          <p:cNvPr id="5" name="Flowchart: Alternate Process 4">
            <a:extLst>
              <a:ext uri="{FF2B5EF4-FFF2-40B4-BE49-F238E27FC236}">
                <a16:creationId xmlns="" xmlns:a16="http://schemas.microsoft.com/office/drawing/2014/main" id="{ABCA4F9E-7AB7-B5DA-17DC-7A66CE391D3E}"/>
              </a:ext>
            </a:extLst>
          </p:cNvPr>
          <p:cNvSpPr/>
          <p:nvPr/>
        </p:nvSpPr>
        <p:spPr>
          <a:xfrm>
            <a:off x="386080" y="447040"/>
            <a:ext cx="11437112" cy="5917184"/>
          </a:xfrm>
          <a:prstGeom prst="flowChartAlternate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" name="Oval 2">
            <a:extLst>
              <a:ext uri="{FF2B5EF4-FFF2-40B4-BE49-F238E27FC236}">
                <a16:creationId xmlns="" xmlns:a16="http://schemas.microsoft.com/office/drawing/2014/main" id="{F7645DC3-944B-B89F-E6F0-0FF54616C046}"/>
              </a:ext>
            </a:extLst>
          </p:cNvPr>
          <p:cNvSpPr/>
          <p:nvPr/>
        </p:nvSpPr>
        <p:spPr>
          <a:xfrm>
            <a:off x="704088" y="658368"/>
            <a:ext cx="914400" cy="914400"/>
          </a:xfrm>
          <a:prstGeom prst="ellipse">
            <a:avLst/>
          </a:prstGeom>
          <a:solidFill>
            <a:srgbClr val="00B0F0"/>
          </a:solidFill>
          <a:ln>
            <a:solidFill>
              <a:srgbClr val="59B3E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>
                <a:latin typeface="#9Slide07 SVNDessert Menu Scrip" panose="00000500000000000000" pitchFamily="2" charset="0"/>
              </a:rPr>
              <a:t>1</a:t>
            </a:r>
            <a:endParaRPr lang="vi-VN" sz="5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="" xmlns:a16="http://schemas.microsoft.com/office/drawing/2014/main" id="{978474D0-4A92-0B7A-574F-EC1EEA05A7B5}"/>
                  </a:ext>
                </a:extLst>
              </p:cNvPr>
              <p:cNvSpPr txBox="1"/>
              <p:nvPr/>
            </p:nvSpPr>
            <p:spPr>
              <a:xfrm>
                <a:off x="1752600" y="658368"/>
                <a:ext cx="9110472" cy="159409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vi-VN" sz="4000" dirty="0"/>
                  <a:t>a) Đọc các số đo diện tích sau: </a:t>
                </a:r>
                <a:r>
                  <a:rPr lang="vi-VN" sz="4000" b="1" dirty="0">
                    <a:solidFill>
                      <a:srgbClr val="C00000"/>
                    </a:solidFill>
                  </a:rPr>
                  <a:t>135 ha; </a:t>
                </a:r>
                <a:r>
                  <a:rPr lang="en-GB" sz="4000" b="1" dirty="0">
                    <a:solidFill>
                      <a:srgbClr val="C0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4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4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GB" sz="4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GB" sz="4000" b="1" dirty="0">
                    <a:solidFill>
                      <a:srgbClr val="C00000"/>
                    </a:solidFill>
                  </a:rPr>
                  <a:t> </a:t>
                </a:r>
                <a:r>
                  <a:rPr lang="vi-VN" sz="4000" b="1" dirty="0">
                    <a:solidFill>
                      <a:srgbClr val="C00000"/>
                    </a:solidFill>
                  </a:rPr>
                  <a:t>ha; 3,2 ha; 15,38 ha.</a:t>
                </a:r>
                <a:endParaRPr lang="vi-VN" sz="4000" b="1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78474D0-4A92-0B7A-574F-EC1EEA05A7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2600" y="658368"/>
                <a:ext cx="9110472" cy="1594091"/>
              </a:xfrm>
              <a:prstGeom prst="rect">
                <a:avLst/>
              </a:prstGeom>
              <a:blipFill>
                <a:blip r:embed="rId3"/>
                <a:stretch>
                  <a:fillRect l="-2410" t="-8046" r="-3280" b="-689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: Top Corners Rounded 8">
            <a:extLst>
              <a:ext uri="{FF2B5EF4-FFF2-40B4-BE49-F238E27FC236}">
                <a16:creationId xmlns="" xmlns:a16="http://schemas.microsoft.com/office/drawing/2014/main" id="{529CD1E5-1370-27D6-BE26-55EC1E871BF4}"/>
              </a:ext>
            </a:extLst>
          </p:cNvPr>
          <p:cNvSpPr/>
          <p:nvPr/>
        </p:nvSpPr>
        <p:spPr>
          <a:xfrm>
            <a:off x="704088" y="2596896"/>
            <a:ext cx="10649712" cy="3246120"/>
          </a:xfrm>
          <a:prstGeom prst="round2Same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39571374-67A8-208A-EE6C-9A008A6C6C13}"/>
              </a:ext>
            </a:extLst>
          </p:cNvPr>
          <p:cNvGrpSpPr/>
          <p:nvPr/>
        </p:nvGrpSpPr>
        <p:grpSpPr>
          <a:xfrm>
            <a:off x="4842452" y="2237954"/>
            <a:ext cx="2507096" cy="717884"/>
            <a:chOff x="4842452" y="2229455"/>
            <a:chExt cx="2507096" cy="717884"/>
          </a:xfrm>
        </p:grpSpPr>
        <p:pic>
          <p:nvPicPr>
            <p:cNvPr id="10" name="Picture 9">
              <a:extLst>
                <a:ext uri="{FF2B5EF4-FFF2-40B4-BE49-F238E27FC236}">
                  <a16:creationId xmlns="" xmlns:a16="http://schemas.microsoft.com/office/drawing/2014/main" id="{FE847FC4-98BB-6E52-F2C0-C28F7C84F03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42452" y="2252459"/>
              <a:ext cx="2507096" cy="69488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74F2FBD7-1C69-7CEB-C584-51E69E0311AA}"/>
                </a:ext>
              </a:extLst>
            </p:cNvPr>
            <p:cNvSpPr txBox="1"/>
            <p:nvPr/>
          </p:nvSpPr>
          <p:spPr>
            <a:xfrm>
              <a:off x="5300569" y="2229455"/>
              <a:ext cx="160813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3200" dirty="0" err="1">
                  <a:latin typeface="#9Slide07 SVNDessert Menu Scrip" panose="00000500000000000000" pitchFamily="2" charset="0"/>
                </a:rPr>
                <a:t>Đáp</a:t>
              </a:r>
              <a:r>
                <a:rPr lang="en-GB" sz="3200" dirty="0">
                  <a:latin typeface="#9Slide07 SVNDessert Menu Scrip" panose="00000500000000000000" pitchFamily="2" charset="0"/>
                </a:rPr>
                <a:t> </a:t>
              </a:r>
              <a:r>
                <a:rPr lang="en-GB" sz="3200" dirty="0" err="1">
                  <a:latin typeface="#9Slide07 SVNDessert Menu Scrip" panose="00000500000000000000" pitchFamily="2" charset="0"/>
                </a:rPr>
                <a:t>án</a:t>
              </a:r>
              <a:endParaRPr lang="vi-VN" sz="3200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="" xmlns:a16="http://schemas.microsoft.com/office/drawing/2014/main" id="{7158C78B-DE68-DCE8-AEB5-31F7BF86EAF2}"/>
                  </a:ext>
                </a:extLst>
              </p:cNvPr>
              <p:cNvSpPr txBox="1"/>
              <p:nvPr/>
            </p:nvSpPr>
            <p:spPr>
              <a:xfrm>
                <a:off x="1161288" y="3106457"/>
                <a:ext cx="8437626" cy="253665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vi-VN" sz="36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135 ha: Một trăm ba mươi lăm héc-ta.</a:t>
                </a:r>
              </a:p>
              <a:p>
                <a:pPr algn="just"/>
                <a14:m>
                  <m:oMath xmlns:m="http://schemas.openxmlformats.org/officeDocument/2006/math">
                    <m:f>
                      <m:fPr>
                        <m:ctrlPr>
                          <a:rPr lang="vi-VN" sz="3600" b="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3600" b="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GB" sz="3600" b="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vi-VN" sz="36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 ha: Một phần tư héc-ta.</a:t>
                </a:r>
              </a:p>
              <a:p>
                <a:pPr algn="just"/>
                <a:r>
                  <a:rPr lang="vi-VN" sz="36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3,2 ha: Ba phẩy hai héc-ta.</a:t>
                </a:r>
              </a:p>
              <a:p>
                <a:pPr algn="just"/>
                <a:r>
                  <a:rPr lang="vi-VN" sz="36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15,38 ha: Mười lăm phẩy ba tám héc-ta.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158C78B-DE68-DCE8-AEB5-31F7BF86EA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1288" y="3106457"/>
                <a:ext cx="8437626" cy="2536656"/>
              </a:xfrm>
              <a:prstGeom prst="rect">
                <a:avLst/>
              </a:prstGeom>
              <a:blipFill>
                <a:blip r:embed="rId5"/>
                <a:stretch>
                  <a:fillRect l="-2240" t="-3846" b="-8173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Freeform 11">
            <a:extLst>
              <a:ext uri="{FF2B5EF4-FFF2-40B4-BE49-F238E27FC236}">
                <a16:creationId xmlns="" xmlns:a16="http://schemas.microsoft.com/office/drawing/2014/main" id="{F7CD4BEA-5F5C-31A7-21C6-2EE115EB9B9F}"/>
              </a:ext>
            </a:extLst>
          </p:cNvPr>
          <p:cNvSpPr/>
          <p:nvPr/>
        </p:nvSpPr>
        <p:spPr>
          <a:xfrm>
            <a:off x="9459976" y="3566563"/>
            <a:ext cx="2597912" cy="4153099"/>
          </a:xfrm>
          <a:custGeom>
            <a:avLst/>
            <a:gdLst/>
            <a:ahLst/>
            <a:cxnLst/>
            <a:rect l="l" t="t" r="r" b="b"/>
            <a:pathLst>
              <a:path w="3416771" h="5157391">
                <a:moveTo>
                  <a:pt x="0" y="0"/>
                </a:moveTo>
                <a:lnTo>
                  <a:pt x="3416772" y="0"/>
                </a:lnTo>
                <a:lnTo>
                  <a:pt x="3416772" y="5157391"/>
                </a:lnTo>
                <a:lnTo>
                  <a:pt x="0" y="515739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782176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  <p:bldP spid="9" grpId="0" animBg="1"/>
      <p:bldP spid="17" grpId="0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371D5-187F-AA53-856A-53EBD41D7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 descr="A cartoon landscape with trees and clouds&#10;&#10;Description automatically generated">
            <a:extLst>
              <a:ext uri="{FF2B5EF4-FFF2-40B4-BE49-F238E27FC236}">
                <a16:creationId xmlns="" xmlns:a16="http://schemas.microsoft.com/office/drawing/2014/main" id="{28A6F2D2-7F4E-EA30-41F9-278A48B198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13"/>
            <a:ext cx="12192000" cy="6831773"/>
          </a:xfrm>
          <a:prstGeom prst="rect">
            <a:avLst/>
          </a:prstGeom>
        </p:spPr>
      </p:pic>
      <p:sp>
        <p:nvSpPr>
          <p:cNvPr id="5" name="Flowchart: Alternate Process 4">
            <a:extLst>
              <a:ext uri="{FF2B5EF4-FFF2-40B4-BE49-F238E27FC236}">
                <a16:creationId xmlns="" xmlns:a16="http://schemas.microsoft.com/office/drawing/2014/main" id="{ABCA4F9E-7AB7-B5DA-17DC-7A66CE391D3E}"/>
              </a:ext>
            </a:extLst>
          </p:cNvPr>
          <p:cNvSpPr/>
          <p:nvPr/>
        </p:nvSpPr>
        <p:spPr>
          <a:xfrm>
            <a:off x="386080" y="447040"/>
            <a:ext cx="11437112" cy="5917184"/>
          </a:xfrm>
          <a:prstGeom prst="flowChartAlternate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" name="Oval 2">
            <a:extLst>
              <a:ext uri="{FF2B5EF4-FFF2-40B4-BE49-F238E27FC236}">
                <a16:creationId xmlns="" xmlns:a16="http://schemas.microsoft.com/office/drawing/2014/main" id="{F7645DC3-944B-B89F-E6F0-0FF54616C046}"/>
              </a:ext>
            </a:extLst>
          </p:cNvPr>
          <p:cNvSpPr/>
          <p:nvPr/>
        </p:nvSpPr>
        <p:spPr>
          <a:xfrm>
            <a:off x="704088" y="658368"/>
            <a:ext cx="914400" cy="914400"/>
          </a:xfrm>
          <a:prstGeom prst="ellipse">
            <a:avLst/>
          </a:prstGeom>
          <a:solidFill>
            <a:srgbClr val="00B0F0"/>
          </a:solidFill>
          <a:ln>
            <a:solidFill>
              <a:srgbClr val="59B3E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>
                <a:latin typeface="#9Slide07 SVNDessert Menu Scrip" panose="00000500000000000000" pitchFamily="2" charset="0"/>
              </a:rPr>
              <a:t>1</a:t>
            </a:r>
            <a:endParaRPr lang="vi-VN" sz="5400" dirty="0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978474D0-4A92-0B7A-574F-EC1EEA05A7B5}"/>
              </a:ext>
            </a:extLst>
          </p:cNvPr>
          <p:cNvSpPr txBox="1"/>
          <p:nvPr/>
        </p:nvSpPr>
        <p:spPr>
          <a:xfrm>
            <a:off x="1752600" y="658368"/>
            <a:ext cx="9430512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dirty="0"/>
              <a:t>b) Viết các số đo diện tích sau:</a:t>
            </a:r>
          </a:p>
          <a:p>
            <a:r>
              <a:rPr lang="vi-VN" sz="3600" dirty="0"/>
              <a:t>– Sáu nghìn bốn trăm ba mươi héc-ta,</a:t>
            </a:r>
          </a:p>
          <a:p>
            <a:r>
              <a:rPr lang="vi-VN" sz="3600" dirty="0"/>
              <a:t>– Mười hai phẩy năm héc-ta,</a:t>
            </a:r>
          </a:p>
          <a:p>
            <a:r>
              <a:rPr lang="vi-VN" sz="3600" dirty="0"/>
              <a:t>– Một trăm ba mươi lăm phẩy sáu mươi hai héc-ta.</a:t>
            </a:r>
            <a:endParaRPr lang="vi-VN" sz="3600" b="1" dirty="0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2ADA6F7E-FFD5-284A-CDD9-EB8ADF6F26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2040" y="3211049"/>
            <a:ext cx="4276584" cy="3086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315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371D5-187F-AA53-856A-53EBD41D7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 descr="A cartoon landscape with trees and clouds&#10;&#10;Description automatically generated">
            <a:extLst>
              <a:ext uri="{FF2B5EF4-FFF2-40B4-BE49-F238E27FC236}">
                <a16:creationId xmlns="" xmlns:a16="http://schemas.microsoft.com/office/drawing/2014/main" id="{28A6F2D2-7F4E-EA30-41F9-278A48B198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13"/>
            <a:ext cx="12192000" cy="6831773"/>
          </a:xfrm>
          <a:prstGeom prst="rect">
            <a:avLst/>
          </a:prstGeom>
        </p:spPr>
      </p:pic>
      <p:sp>
        <p:nvSpPr>
          <p:cNvPr id="5" name="Flowchart: Alternate Process 4">
            <a:extLst>
              <a:ext uri="{FF2B5EF4-FFF2-40B4-BE49-F238E27FC236}">
                <a16:creationId xmlns="" xmlns:a16="http://schemas.microsoft.com/office/drawing/2014/main" id="{ABCA4F9E-7AB7-B5DA-17DC-7A66CE391D3E}"/>
              </a:ext>
            </a:extLst>
          </p:cNvPr>
          <p:cNvSpPr/>
          <p:nvPr/>
        </p:nvSpPr>
        <p:spPr>
          <a:xfrm>
            <a:off x="386080" y="447040"/>
            <a:ext cx="11437112" cy="5917184"/>
          </a:xfrm>
          <a:prstGeom prst="flowChartAlternate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" name="Oval 2">
            <a:extLst>
              <a:ext uri="{FF2B5EF4-FFF2-40B4-BE49-F238E27FC236}">
                <a16:creationId xmlns="" xmlns:a16="http://schemas.microsoft.com/office/drawing/2014/main" id="{F7645DC3-944B-B89F-E6F0-0FF54616C046}"/>
              </a:ext>
            </a:extLst>
          </p:cNvPr>
          <p:cNvSpPr/>
          <p:nvPr/>
        </p:nvSpPr>
        <p:spPr>
          <a:xfrm>
            <a:off x="704088" y="658368"/>
            <a:ext cx="914400" cy="914400"/>
          </a:xfrm>
          <a:prstGeom prst="ellipse">
            <a:avLst/>
          </a:prstGeom>
          <a:solidFill>
            <a:srgbClr val="00B0F0"/>
          </a:solidFill>
          <a:ln>
            <a:solidFill>
              <a:srgbClr val="59B3E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>
                <a:latin typeface="#9Slide07 SVNDessert Menu Scrip" panose="00000500000000000000" pitchFamily="2" charset="0"/>
              </a:rPr>
              <a:t>1</a:t>
            </a:r>
            <a:endParaRPr lang="vi-VN" sz="5400" dirty="0"/>
          </a:p>
        </p:txBody>
      </p:sp>
      <p:sp>
        <p:nvSpPr>
          <p:cNvPr id="8" name="Rectangle: Top Corners Rounded 7">
            <a:extLst>
              <a:ext uri="{FF2B5EF4-FFF2-40B4-BE49-F238E27FC236}">
                <a16:creationId xmlns="" xmlns:a16="http://schemas.microsoft.com/office/drawing/2014/main" id="{EA0CDA16-3EE9-F1AE-0B27-56B156CCD3B5}"/>
              </a:ext>
            </a:extLst>
          </p:cNvPr>
          <p:cNvSpPr/>
          <p:nvPr/>
        </p:nvSpPr>
        <p:spPr>
          <a:xfrm>
            <a:off x="704088" y="2596896"/>
            <a:ext cx="10649712" cy="3246120"/>
          </a:xfrm>
          <a:prstGeom prst="round2Same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30485446-D8A4-2539-0610-27420470A93F}"/>
              </a:ext>
            </a:extLst>
          </p:cNvPr>
          <p:cNvGrpSpPr/>
          <p:nvPr/>
        </p:nvGrpSpPr>
        <p:grpSpPr>
          <a:xfrm>
            <a:off x="4842452" y="2229455"/>
            <a:ext cx="2507096" cy="717884"/>
            <a:chOff x="4842452" y="2229455"/>
            <a:chExt cx="2507096" cy="717884"/>
          </a:xfrm>
        </p:grpSpPr>
        <p:pic>
          <p:nvPicPr>
            <p:cNvPr id="10" name="Picture 9">
              <a:extLst>
                <a:ext uri="{FF2B5EF4-FFF2-40B4-BE49-F238E27FC236}">
                  <a16:creationId xmlns="" xmlns:a16="http://schemas.microsoft.com/office/drawing/2014/main" id="{2CCD5577-6064-81BC-0BC6-58BD39DF3D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42452" y="2252459"/>
              <a:ext cx="2507096" cy="69488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="" xmlns:a16="http://schemas.microsoft.com/office/drawing/2014/main" id="{69F52288-EB4B-223A-CACC-E0B42FC50651}"/>
                </a:ext>
              </a:extLst>
            </p:cNvPr>
            <p:cNvSpPr txBox="1"/>
            <p:nvPr/>
          </p:nvSpPr>
          <p:spPr>
            <a:xfrm>
              <a:off x="5300569" y="2229455"/>
              <a:ext cx="160813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3200" dirty="0" err="1">
                  <a:latin typeface="#9Slide07 SVNDessert Menu Scrip" panose="00000500000000000000" pitchFamily="2" charset="0"/>
                </a:rPr>
                <a:t>Đáp</a:t>
              </a:r>
              <a:r>
                <a:rPr lang="en-GB" sz="3200" dirty="0">
                  <a:latin typeface="#9Slide07 SVNDessert Menu Scrip" panose="00000500000000000000" pitchFamily="2" charset="0"/>
                </a:rPr>
                <a:t> </a:t>
              </a:r>
              <a:r>
                <a:rPr lang="en-GB" sz="3200" dirty="0" err="1">
                  <a:latin typeface="#9Slide07 SVNDessert Menu Scrip" panose="00000500000000000000" pitchFamily="2" charset="0"/>
                </a:rPr>
                <a:t>án</a:t>
              </a:r>
              <a:endParaRPr lang="vi-VN" sz="3200" dirty="0"/>
            </a:p>
          </p:txBody>
        </p:sp>
      </p:grpSp>
      <p:sp>
        <p:nvSpPr>
          <p:cNvPr id="12" name="Freeform 11">
            <a:extLst>
              <a:ext uri="{FF2B5EF4-FFF2-40B4-BE49-F238E27FC236}">
                <a16:creationId xmlns="" xmlns:a16="http://schemas.microsoft.com/office/drawing/2014/main" id="{8D4B1A44-A51E-FB2C-BCE8-05DDE620A72B}"/>
              </a:ext>
            </a:extLst>
          </p:cNvPr>
          <p:cNvSpPr/>
          <p:nvPr/>
        </p:nvSpPr>
        <p:spPr>
          <a:xfrm>
            <a:off x="9459976" y="3566563"/>
            <a:ext cx="2597912" cy="4153099"/>
          </a:xfrm>
          <a:custGeom>
            <a:avLst/>
            <a:gdLst/>
            <a:ahLst/>
            <a:cxnLst/>
            <a:rect l="l" t="t" r="r" b="b"/>
            <a:pathLst>
              <a:path w="3416771" h="5157391">
                <a:moveTo>
                  <a:pt x="0" y="0"/>
                </a:moveTo>
                <a:lnTo>
                  <a:pt x="3416772" y="0"/>
                </a:lnTo>
                <a:lnTo>
                  <a:pt x="3416772" y="5157391"/>
                </a:lnTo>
                <a:lnTo>
                  <a:pt x="0" y="515739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845B8F25-E446-4CFE-EA02-369018B716B5}"/>
              </a:ext>
            </a:extLst>
          </p:cNvPr>
          <p:cNvSpPr txBox="1"/>
          <p:nvPr/>
        </p:nvSpPr>
        <p:spPr>
          <a:xfrm>
            <a:off x="885190" y="3428999"/>
            <a:ext cx="935609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 Sáu nghìn bốn trăm ba mươi héc-ta: 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6 430 ha.</a:t>
            </a:r>
            <a:endParaRPr lang="en-GB" sz="3200" b="1" i="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vi-VN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 Mười hai phẩy năm héc-ta: </a:t>
            </a:r>
            <a:r>
              <a:rPr lang="vi-VN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12,5 ha.</a:t>
            </a:r>
          </a:p>
          <a:p>
            <a:r>
              <a:rPr lang="vi-VN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 Một trăm ba mươi lăm phẩy sáu mươi hai héc-ta: </a:t>
            </a:r>
            <a:r>
              <a:rPr lang="vi-VN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135,62 ha</a:t>
            </a:r>
          </a:p>
        </p:txBody>
      </p:sp>
    </p:spTree>
    <p:extLst>
      <p:ext uri="{BB962C8B-B14F-4D97-AF65-F5344CB8AC3E}">
        <p14:creationId xmlns:p14="http://schemas.microsoft.com/office/powerpoint/2010/main" val="1607355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377</Words>
  <Application>Microsoft Office PowerPoint</Application>
  <PresentationFormat>Widescreen</PresentationFormat>
  <Paragraphs>60</Paragraphs>
  <Slides>19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31" baseType="lpstr">
      <vt:lpstr>#9Slide07 SVNDessert Menu Scrip</vt:lpstr>
      <vt:lpstr>#9Slide07 SVNStick A Round</vt:lpstr>
      <vt:lpstr>Aptos</vt:lpstr>
      <vt:lpstr>Aptos Display</vt:lpstr>
      <vt:lpstr>Arial</vt:lpstr>
      <vt:lpstr>Calibri</vt:lpstr>
      <vt:lpstr>Calibri Light</vt:lpstr>
      <vt:lpstr>Cambria</vt:lpstr>
      <vt:lpstr>Cambria Math</vt:lpstr>
      <vt:lpstr>Times New Roman</vt:lpstr>
      <vt:lpstr>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VO THI YEN NHI</dc:creator>
  <cp:lastModifiedBy>PC</cp:lastModifiedBy>
  <cp:revision>4</cp:revision>
  <dcterms:created xsi:type="dcterms:W3CDTF">2024-09-20T03:03:07Z</dcterms:created>
  <dcterms:modified xsi:type="dcterms:W3CDTF">2024-10-22T08:05:54Z</dcterms:modified>
</cp:coreProperties>
</file>