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</p:sldIdLst>
  <p:sldSz cx="12192000" cy="6858000"/>
  <p:notesSz cx="6858000" cy="9144000"/>
  <p:embeddedFontLst>
    <p:embeddedFont>
      <p:font typeface="#9Slide05 Authentica Regular" pitchFamily="2" charset="-93"/>
      <p:regular r:id="rId18"/>
    </p:embeddedFont>
    <p:embeddedFont>
      <p:font typeface="#9Slide07 IcielKoni" pitchFamily="2" charset="-93"/>
      <p:bold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EF2CA0"/>
    <a:srgbClr val="F47C06"/>
    <a:srgbClr val="536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D0A4-0DE6-34BE-9DAF-FFD9E18F9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AB551-5334-7479-8E9A-BECC46C76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C7112-5C39-59C0-567E-8F38787A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58266-DFC4-347A-28C8-D1B1D993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FA305-85A7-5B2D-A03B-A9B94042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2100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2D1C2-58EC-72BA-1DA6-A915C476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1620E9-37EB-73B2-1E9E-33DCE1C7A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CAD67-7F3E-CDA5-00B2-1E691031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F6430-CBFD-E40F-3321-7F4C309C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2D4BE-C9B9-3ABC-BE87-E25753E7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0384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1A4800-0CDD-D061-4F16-8C770806C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9BAD29-CE61-3C6A-C303-09059BF30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1192E-37A4-3B95-4454-E460D5A9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19FFC-0EF1-603D-B037-F98B26F7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C5B6-FFE3-2EBE-678B-83408EA4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1933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E6EC-9239-5665-CBB6-E02C0B9C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22B0B-742E-2447-4C5A-44C9CB6CE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B23D4-27F5-9F70-3BFB-0D2122A39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238CA-CEA8-666D-296D-6BECD98DE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109BA-E5C7-0848-E684-EF0712886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28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6D66E-38B8-A070-1640-CE4744FF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21AF9-EC50-004C-3233-940AB722D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36A32-51A5-7183-A8C6-E9CFE8691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78D52-EFD2-9C6F-7DED-441DE1088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CFB27-D1AC-28ED-F47B-8A2FD7B0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289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E8E7-95CB-98AD-0ABF-F764D2618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F9FB5-3409-1B8B-103B-376903BD4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4C6B7-CBC6-2581-83FC-F851B55B0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A3477-1E35-B00E-2C8D-1842433D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8A6C6-3598-03FB-560E-ABF70D56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687C2-9624-68C9-968C-AA64048E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3259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1D849-BBF5-167F-65A5-01A19C5D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C1CA-AC3F-DA77-44CC-4775A22A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59E80-A853-16D5-68A0-DED7890A2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BB0DA-8164-E34F-19FF-306B78AB5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FB2C14-81B7-18B0-82BE-1D025EE09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DF889-B78A-804C-F5D0-7108A9B45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ACC1C4-B4C3-D45A-6477-7BCDBBEC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2C9A7-CA51-DF81-36F6-2DDE71C9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3019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3567-6C6B-04D1-17F1-0083EF5E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07949B-2ECE-B490-9A09-35A348FE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86F961-063F-97EA-B297-F2578507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39287-B035-BC77-AE09-08C4578D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2562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BC1A1-2839-9212-93E5-1DE492852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87A8FE-BC31-4F47-D5D8-BC4374D1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23470-45E8-5924-46F7-22EA7AC3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9822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EDC39-D3D3-F41A-4F62-6B25914D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E9818-990F-5AAD-FBFF-C25C88516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6DF11-1933-5048-ED0E-EECB1BF59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6FF80-09CB-1853-3C72-AC361C55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52AB9-84C0-F79C-B1A6-BF3CBDFD4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E0736-24B7-0780-EFCD-D2EEBBB4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8784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1C80-9329-CA0A-C0A0-D8DA271D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AFCB24-BB82-33F4-004F-67C51A14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70E3C-3DBA-4530-6AC1-C6ADA06DC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82BB7-C100-7677-37F0-32B04C80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27748-279E-BCFA-BB6F-16A14410F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1E782-5AF0-00A6-D7B2-906FD0E6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4166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BEE0D-630C-0847-6670-6B54A024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6CC5B-8800-C5D2-49E9-2EE9DF6DB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599F5-0F4E-CE93-3719-FD6EA6948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4E904B-83CB-476D-9A01-9DD45C749CCC}" type="datetimeFigureOut">
              <a:rPr lang="vi-VN" smtClean="0"/>
              <a:t>15/09/2024</a:t>
            </a:fld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4E1F1-E4C6-8CEC-6004-30F948CD6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9D4D1-3003-C235-9C4E-016B1AB55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F26BA-6CFB-4A62-B647-40A4F1193070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6191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1C972-CBE1-E01A-33B8-61DC14ED7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00" y="1975104"/>
            <a:ext cx="9747579" cy="27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0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1591036" y="292608"/>
            <a:ext cx="10262636" cy="1399032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đơn vị đo diện tích (m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thích hợp cho ô</a:t>
            </a:r>
            <a:endParaRPr lang="vi-VN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3</a:t>
            </a:r>
            <a:endParaRPr lang="vi-VN" sz="4800" dirty="0">
              <a:latin typeface="#9Slide07 IcielKoni" pitchFamily="2" charset="-93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AE16C2-4D88-3D4A-4D4C-3E7E23770B4C}"/>
              </a:ext>
            </a:extLst>
          </p:cNvPr>
          <p:cNvSpPr/>
          <p:nvPr/>
        </p:nvSpPr>
        <p:spPr>
          <a:xfrm>
            <a:off x="3749040" y="992124"/>
            <a:ext cx="640060" cy="580644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0DB89A-4442-69CE-D351-C41D9BDA28D2}"/>
              </a:ext>
            </a:extLst>
          </p:cNvPr>
          <p:cNvSpPr/>
          <p:nvPr/>
        </p:nvSpPr>
        <p:spPr>
          <a:xfrm>
            <a:off x="441960" y="2153412"/>
            <a:ext cx="11622024" cy="4411980"/>
          </a:xfrm>
          <a:prstGeom prst="roundRect">
            <a:avLst/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F3B7C-9259-7D0F-9E14-F1F2AB1B19E5}"/>
              </a:ext>
            </a:extLst>
          </p:cNvPr>
          <p:cNvSpPr txBox="1"/>
          <p:nvPr/>
        </p:nvSpPr>
        <p:spPr>
          <a:xfrm>
            <a:off x="521208" y="2519172"/>
            <a:ext cx="10204704" cy="1077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Diện tích tờ tiền Việt Nam mệnh giả 500 000 đồng khoảng 100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DB04FC-C809-769D-AE0E-8B181095F40B}"/>
              </a:ext>
            </a:extLst>
          </p:cNvPr>
          <p:cNvSpPr/>
          <p:nvPr/>
        </p:nvSpPr>
        <p:spPr>
          <a:xfrm>
            <a:off x="10773146" y="2519172"/>
            <a:ext cx="794014" cy="745236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9AC4E6-EFD8-C1B7-3394-4B20FBAB3A43}"/>
              </a:ext>
            </a:extLst>
          </p:cNvPr>
          <p:cNvSpPr txBox="1"/>
          <p:nvPr/>
        </p:nvSpPr>
        <p:spPr>
          <a:xfrm>
            <a:off x="521208" y="3740116"/>
            <a:ext cx="1020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Diện tích mặt bàn khoảng 40 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10F2D1-9B63-349C-2ECE-BEBCDACCAEA7}"/>
              </a:ext>
            </a:extLst>
          </p:cNvPr>
          <p:cNvSpPr txBox="1"/>
          <p:nvPr/>
        </p:nvSpPr>
        <p:spPr>
          <a:xfrm>
            <a:off x="521208" y="4494275"/>
            <a:ext cx="1020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Diện tích bể bơi khoảng 40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2CC059-7A80-9A56-4407-BFA36D61B238}"/>
              </a:ext>
            </a:extLst>
          </p:cNvPr>
          <p:cNvSpPr txBox="1"/>
          <p:nvPr/>
        </p:nvSpPr>
        <p:spPr>
          <a:xfrm>
            <a:off x="441960" y="5239068"/>
            <a:ext cx="10459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Diện tích bề mặt một nút ấn trên điều khiển ti vi khoảng 32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8139122-ECBA-FCAD-79CD-7F50B2E4E2C3}"/>
              </a:ext>
            </a:extLst>
          </p:cNvPr>
          <p:cNvSpPr/>
          <p:nvPr/>
        </p:nvSpPr>
        <p:spPr>
          <a:xfrm>
            <a:off x="6060958" y="3570732"/>
            <a:ext cx="794014" cy="745236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AC4958B-E0A0-6BA3-5BBD-AE2EE641030F}"/>
              </a:ext>
            </a:extLst>
          </p:cNvPr>
          <p:cNvSpPr/>
          <p:nvPr/>
        </p:nvSpPr>
        <p:spPr>
          <a:xfrm>
            <a:off x="5623560" y="4413823"/>
            <a:ext cx="794014" cy="745236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763EC5-AEE1-1E84-25DE-10786D4301A7}"/>
              </a:ext>
            </a:extLst>
          </p:cNvPr>
          <p:cNvSpPr/>
          <p:nvPr/>
        </p:nvSpPr>
        <p:spPr>
          <a:xfrm>
            <a:off x="10959074" y="5152714"/>
            <a:ext cx="794014" cy="745236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29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8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1591036" y="292608"/>
            <a:ext cx="10262636" cy="1399032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đơn vị đo diện tích (m</a:t>
            </a:r>
            <a:r>
              <a:rPr lang="vi-VN" sz="3600" b="0" i="0" baseline="30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dm</a:t>
            </a:r>
            <a:r>
              <a:rPr lang="vi-VN" sz="3600" b="0" i="0" baseline="30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cm</a:t>
            </a:r>
            <a:r>
              <a:rPr lang="vi-VN" sz="3600" b="0" i="0" baseline="30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mm</a:t>
            </a:r>
            <a:r>
              <a:rPr lang="vi-VN" sz="3600" b="0" i="0" baseline="30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thích hợp cho ô</a:t>
            </a:r>
            <a:endParaRPr lang="vi-VN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3</a:t>
            </a:r>
            <a:endParaRPr lang="vi-VN" sz="4800" dirty="0">
              <a:latin typeface="#9Slide07 IcielKoni" pitchFamily="2" charset="-93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AE16C2-4D88-3D4A-4D4C-3E7E23770B4C}"/>
              </a:ext>
            </a:extLst>
          </p:cNvPr>
          <p:cNvSpPr/>
          <p:nvPr/>
        </p:nvSpPr>
        <p:spPr>
          <a:xfrm>
            <a:off x="3749040" y="992124"/>
            <a:ext cx="640060" cy="580644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0DB89A-4442-69CE-D351-C41D9BDA28D2}"/>
              </a:ext>
            </a:extLst>
          </p:cNvPr>
          <p:cNvSpPr/>
          <p:nvPr/>
        </p:nvSpPr>
        <p:spPr>
          <a:xfrm>
            <a:off x="441960" y="2153412"/>
            <a:ext cx="11622024" cy="4411980"/>
          </a:xfrm>
          <a:prstGeom prst="roundRect">
            <a:avLst/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F3B7C-9259-7D0F-9E14-F1F2AB1B19E5}"/>
              </a:ext>
            </a:extLst>
          </p:cNvPr>
          <p:cNvSpPr txBox="1"/>
          <p:nvPr/>
        </p:nvSpPr>
        <p:spPr>
          <a:xfrm>
            <a:off x="521208" y="2519172"/>
            <a:ext cx="10204704" cy="1077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Diện tích tờ tiền Việt Nam mệnh giả 500 000 đồng khoảng 100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DB04FC-C809-769D-AE0E-8B181095F40B}"/>
              </a:ext>
            </a:extLst>
          </p:cNvPr>
          <p:cNvSpPr/>
          <p:nvPr/>
        </p:nvSpPr>
        <p:spPr>
          <a:xfrm>
            <a:off x="10773146" y="2519172"/>
            <a:ext cx="976894" cy="745236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vi-VN" sz="3200" b="0" i="0" baseline="30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9AC4E6-EFD8-C1B7-3394-4B20FBAB3A43}"/>
              </a:ext>
            </a:extLst>
          </p:cNvPr>
          <p:cNvSpPr txBox="1"/>
          <p:nvPr/>
        </p:nvSpPr>
        <p:spPr>
          <a:xfrm>
            <a:off x="521208" y="3740116"/>
            <a:ext cx="1020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Diện tích mặt bàn khoảng 40 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10F2D1-9B63-349C-2ECE-BEBCDACCAEA7}"/>
              </a:ext>
            </a:extLst>
          </p:cNvPr>
          <p:cNvSpPr txBox="1"/>
          <p:nvPr/>
        </p:nvSpPr>
        <p:spPr>
          <a:xfrm>
            <a:off x="521208" y="4494275"/>
            <a:ext cx="1020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Diện tích bể bơi khoảng 40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2CC059-7A80-9A56-4407-BFA36D61B238}"/>
              </a:ext>
            </a:extLst>
          </p:cNvPr>
          <p:cNvSpPr txBox="1"/>
          <p:nvPr/>
        </p:nvSpPr>
        <p:spPr>
          <a:xfrm>
            <a:off x="441960" y="5239068"/>
            <a:ext cx="10459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Diện tích bề mặt một nút ấn trên điều khiển ti vi khoảng 32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836BC6-DA3D-3937-C1F1-85F8A3130568}"/>
              </a:ext>
            </a:extLst>
          </p:cNvPr>
          <p:cNvSpPr/>
          <p:nvPr/>
        </p:nvSpPr>
        <p:spPr>
          <a:xfrm>
            <a:off x="6002259" y="3594548"/>
            <a:ext cx="976894" cy="745236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0" i="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200" b="0" i="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200" b="0" i="0" baseline="30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67C5B6-713D-FF0D-530C-AE55CE58896D}"/>
              </a:ext>
            </a:extLst>
          </p:cNvPr>
          <p:cNvSpPr/>
          <p:nvPr/>
        </p:nvSpPr>
        <p:spPr>
          <a:xfrm>
            <a:off x="5623560" y="4457590"/>
            <a:ext cx="976894" cy="616553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200" b="0" i="0" baseline="30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B510F8D-F1EF-0E96-BAB4-FF13E532ACE9}"/>
              </a:ext>
            </a:extLst>
          </p:cNvPr>
          <p:cNvSpPr/>
          <p:nvPr/>
        </p:nvSpPr>
        <p:spPr>
          <a:xfrm>
            <a:off x="10854674" y="5207290"/>
            <a:ext cx="1087389" cy="616553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0" i="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200" b="0" i="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200" b="0" i="0" baseline="30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9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1591036" y="292608"/>
            <a:ext cx="10262636" cy="1399032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sơ đồ các phòng ở tầng 2 của nhà bạn Duy dưới đây:</a:t>
            </a:r>
            <a:endParaRPr lang="vi-VN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4</a:t>
            </a:r>
            <a:endParaRPr lang="vi-VN" sz="4800" dirty="0">
              <a:latin typeface="#9Slide07 IcielKoni" pitchFamily="2" charset="-93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0DB89A-4442-69CE-D351-C41D9BDA28D2}"/>
              </a:ext>
            </a:extLst>
          </p:cNvPr>
          <p:cNvSpPr/>
          <p:nvPr/>
        </p:nvSpPr>
        <p:spPr>
          <a:xfrm>
            <a:off x="441960" y="2153412"/>
            <a:ext cx="11622024" cy="4411980"/>
          </a:xfrm>
          <a:prstGeom prst="roundRect">
            <a:avLst/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F3B7C-9259-7D0F-9E14-F1F2AB1B19E5}"/>
              </a:ext>
            </a:extLst>
          </p:cNvPr>
          <p:cNvSpPr txBox="1"/>
          <p:nvPr/>
        </p:nvSpPr>
        <p:spPr>
          <a:xfrm>
            <a:off x="521208" y="2519172"/>
            <a:ext cx="48737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Tổng diện tích tầng 2 nhà bạn Duy là bao nhiêu mét vuông?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Diện tích phòng ngủ 2 là bao nhiêu mét vuông?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Diện tích phòng ngủ 3 là bao nhiêu mét vuông?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A cartoon of a child standing next to a rectangular piece of paper&#10;&#10;Description automatically generated">
            <a:extLst>
              <a:ext uri="{FF2B5EF4-FFF2-40B4-BE49-F238E27FC236}">
                <a16:creationId xmlns:a16="http://schemas.microsoft.com/office/drawing/2014/main" id="{863EB7C2-EC1B-103A-B04D-9FC499EA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18553" r="6273" b="3328"/>
          <a:stretch/>
        </p:blipFill>
        <p:spPr>
          <a:xfrm>
            <a:off x="7940040" y="1889641"/>
            <a:ext cx="4123944" cy="47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1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1591036" y="292608"/>
            <a:ext cx="10262636" cy="1399032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sơ đồ các phòng ở tầng 2 của nhà bạn Duy dưới đây:</a:t>
            </a:r>
            <a:endParaRPr lang="vi-VN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4</a:t>
            </a:r>
            <a:endParaRPr lang="vi-VN" sz="4800" dirty="0">
              <a:latin typeface="#9Slide07 IcielKoni" pitchFamily="2" charset="-93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0DB89A-4442-69CE-D351-C41D9BDA28D2}"/>
              </a:ext>
            </a:extLst>
          </p:cNvPr>
          <p:cNvSpPr/>
          <p:nvPr/>
        </p:nvSpPr>
        <p:spPr>
          <a:xfrm>
            <a:off x="441960" y="2153412"/>
            <a:ext cx="11622024" cy="4411980"/>
          </a:xfrm>
          <a:prstGeom prst="roundRect">
            <a:avLst/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cartoon of a child standing next to a rectangular piece of paper&#10;&#10;Description automatically generated">
            <a:extLst>
              <a:ext uri="{FF2B5EF4-FFF2-40B4-BE49-F238E27FC236}">
                <a16:creationId xmlns:a16="http://schemas.microsoft.com/office/drawing/2014/main" id="{863EB7C2-EC1B-103A-B04D-9FC499EA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18553" r="6273" b="3328"/>
          <a:stretch/>
        </p:blipFill>
        <p:spPr>
          <a:xfrm>
            <a:off x="7940040" y="1889641"/>
            <a:ext cx="4123944" cy="4798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724D15-FE6D-F535-E27F-CDFAB9C3A2B2}"/>
              </a:ext>
            </a:extLst>
          </p:cNvPr>
          <p:cNvSpPr txBox="1"/>
          <p:nvPr/>
        </p:nvSpPr>
        <p:spPr>
          <a:xfrm>
            <a:off x="729625" y="2545277"/>
            <a:ext cx="648081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Duy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x 8 = 48 (m</a:t>
            </a:r>
            <a:r>
              <a:rPr lang="en-US" sz="2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x 3 = 9 (m</a:t>
            </a:r>
            <a:r>
              <a:rPr lang="en-US" sz="2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6 x 4 - 2 x 3 = 18 (m</a:t>
            </a:r>
            <a:r>
              <a:rPr lang="en-US" sz="2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a, 48m</a:t>
            </a:r>
            <a:r>
              <a:rPr lang="pt-BR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b, 9m</a:t>
            </a:r>
            <a:r>
              <a:rPr lang="pt-BR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c, 18m</a:t>
            </a:r>
            <a:r>
              <a:rPr lang="pt-BR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8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1591036" y="292608"/>
            <a:ext cx="10262636" cy="1399032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người thợ gốm đang hoàn thiện bức tranh như hình vẽ dưới đây.</a:t>
            </a:r>
            <a:endParaRPr lang="vi-VN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5</a:t>
            </a:r>
            <a:endParaRPr lang="vi-VN" sz="4800" dirty="0">
              <a:latin typeface="#9Slide07 IcielKoni" pitchFamily="2" charset="-93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0DB89A-4442-69CE-D351-C41D9BDA28D2}"/>
              </a:ext>
            </a:extLst>
          </p:cNvPr>
          <p:cNvSpPr/>
          <p:nvPr/>
        </p:nvSpPr>
        <p:spPr>
          <a:xfrm>
            <a:off x="441960" y="2153412"/>
            <a:ext cx="11622024" cy="4411980"/>
          </a:xfrm>
          <a:prstGeom prst="roundRect">
            <a:avLst/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F3B7C-9259-7D0F-9E14-F1F2AB1B19E5}"/>
              </a:ext>
            </a:extLst>
          </p:cNvPr>
          <p:cNvSpPr txBox="1"/>
          <p:nvPr/>
        </p:nvSpPr>
        <p:spPr>
          <a:xfrm>
            <a:off x="521208" y="2519172"/>
            <a:ext cx="54882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Bức tranh khi hoàn thành được gắn bởi tất cả bao nhiêu mảnh gốm?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Nếu mỗi mảnh gốm nhỏ hình vuông có cạnh 2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thì diện tích bức tranh là bao nhiêu mét vuông (không kể viền)?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cartoon of a child and an elephant&#10;&#10;Description automatically generated">
            <a:extLst>
              <a:ext uri="{FF2B5EF4-FFF2-40B4-BE49-F238E27FC236}">
                <a16:creationId xmlns:a16="http://schemas.microsoft.com/office/drawing/2014/main" id="{B36AD21A-23DB-6662-C0EC-0B7F7FC5E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16224" r="25087" b="31250"/>
          <a:stretch/>
        </p:blipFill>
        <p:spPr>
          <a:xfrm>
            <a:off x="6009446" y="2930652"/>
            <a:ext cx="5844226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0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5385796" y="749808"/>
            <a:ext cx="2478044" cy="914400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5</a:t>
            </a:r>
            <a:endParaRPr lang="vi-VN" sz="4800" dirty="0">
              <a:latin typeface="#9Slide07 IcielKoni" pitchFamily="2" charset="-93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0DB89A-4442-69CE-D351-C41D9BDA28D2}"/>
              </a:ext>
            </a:extLst>
          </p:cNvPr>
          <p:cNvSpPr/>
          <p:nvPr/>
        </p:nvSpPr>
        <p:spPr>
          <a:xfrm>
            <a:off x="441960" y="2153412"/>
            <a:ext cx="11622024" cy="4411980"/>
          </a:xfrm>
          <a:prstGeom prst="roundRect">
            <a:avLst/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F3B7C-9259-7D0F-9E14-F1F2AB1B19E5}"/>
              </a:ext>
            </a:extLst>
          </p:cNvPr>
          <p:cNvSpPr txBox="1"/>
          <p:nvPr/>
        </p:nvSpPr>
        <p:spPr>
          <a:xfrm>
            <a:off x="521208" y="2505456"/>
            <a:ext cx="1134770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Bức tranh khi hoàn thành được gắn bởi tất cả số mảnh gốm là: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 × 100 = 5 000 (mảnh gốm)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Diện tích mỗi mảnh gốm nhỏ là: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× 2 = 4 (cm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mỗi mảnh gốm nhỏ hình vuông có cạnh 2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thì diện tích bức tranh là: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× 5 000 = 20 000 (cm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= 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a) 5 000 mảnh gốm</a:t>
            </a:r>
          </a:p>
        </p:txBody>
      </p:sp>
    </p:spTree>
    <p:extLst>
      <p:ext uri="{BB962C8B-B14F-4D97-AF65-F5344CB8AC3E}">
        <p14:creationId xmlns:p14="http://schemas.microsoft.com/office/powerpoint/2010/main" val="92384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F0719-40F6-B2D0-AF89-0EE41EC2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1763557"/>
            <a:ext cx="7334246" cy="29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3BF86-CF28-AD78-6023-3CB2F1B5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y2mate.com - ICE BREAKING IN ENGLISH CLASS  DREAMER_1080pHFR">
            <a:hlinkClick r:id="" action="ppaction://media"/>
            <a:extLst>
              <a:ext uri="{FF2B5EF4-FFF2-40B4-BE49-F238E27FC236}">
                <a16:creationId xmlns:a16="http://schemas.microsoft.com/office/drawing/2014/main" id="{EFCAEEB3-2786-E69A-743B-0545BFD701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8127013"/>
          </a:xfrm>
        </p:spPr>
      </p:pic>
    </p:spTree>
    <p:extLst>
      <p:ext uri="{BB962C8B-B14F-4D97-AF65-F5344CB8AC3E}">
        <p14:creationId xmlns:p14="http://schemas.microsoft.com/office/powerpoint/2010/main" val="238732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80772-D7C5-C11B-036A-F7B758DD4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60" y="453839"/>
            <a:ext cx="2523948" cy="11463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079798-0872-2883-A75F-C4334B666CC5}"/>
              </a:ext>
            </a:extLst>
          </p:cNvPr>
          <p:cNvSpPr/>
          <p:nvPr/>
        </p:nvSpPr>
        <p:spPr>
          <a:xfrm>
            <a:off x="874776" y="1426464"/>
            <a:ext cx="2084832" cy="685800"/>
          </a:xfrm>
          <a:prstGeom prst="roundRect">
            <a:avLst>
              <a:gd name="adj" fmla="val 50000"/>
            </a:avLst>
          </a:prstGeom>
          <a:solidFill>
            <a:srgbClr val="F47C0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latin typeface="#9Slide05 Authentica Regular" pitchFamily="2" charset="-93"/>
              </a:rPr>
              <a:t>Bài</a:t>
            </a:r>
            <a:r>
              <a:rPr lang="en-GB" sz="4400" dirty="0">
                <a:latin typeface="#9Slide05 Authentica Regular" pitchFamily="2" charset="-93"/>
              </a:rPr>
              <a:t> 20</a:t>
            </a:r>
            <a:endParaRPr lang="vi-VN" sz="4400" dirty="0">
              <a:latin typeface="#9Slide05 Authentica Regular" pitchFamily="2" charset="-93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5341C7-4C27-9EAA-7ECC-02F697BE4B3A}"/>
              </a:ext>
            </a:extLst>
          </p:cNvPr>
          <p:cNvGrpSpPr/>
          <p:nvPr/>
        </p:nvGrpSpPr>
        <p:grpSpPr>
          <a:xfrm>
            <a:off x="1524000" y="2112264"/>
            <a:ext cx="8266938" cy="3222113"/>
            <a:chOff x="1524000" y="2112264"/>
            <a:chExt cx="8266938" cy="32221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331294-9490-D83F-2B8C-8BE0408242E7}"/>
                </a:ext>
              </a:extLst>
            </p:cNvPr>
            <p:cNvSpPr txBox="1"/>
            <p:nvPr/>
          </p:nvSpPr>
          <p:spPr>
            <a:xfrm>
              <a:off x="1524000" y="2112264"/>
              <a:ext cx="8266938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6600" b="0" i="0" dirty="0">
                  <a:ln w="317500">
                    <a:solidFill>
                      <a:schemeClr val="bg1"/>
                    </a:solidFill>
                  </a:ln>
                  <a:solidFill>
                    <a:srgbClr val="222222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#9Slide07 IcielKoni" pitchFamily="2" charset="-93"/>
                </a:rPr>
                <a:t>ÔN TẬP VỀ CÁC ĐƠN VỊ ĐO DIỆN TÍCH ĐÃ HỌC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5347D4-FB2E-F376-43A4-B452C63070ED}"/>
                </a:ext>
              </a:extLst>
            </p:cNvPr>
            <p:cNvSpPr txBox="1"/>
            <p:nvPr/>
          </p:nvSpPr>
          <p:spPr>
            <a:xfrm>
              <a:off x="1524000" y="2195056"/>
              <a:ext cx="8266938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6600" b="0" i="0" dirty="0">
                  <a:gradFill>
                    <a:gsLst>
                      <a:gs pos="51000">
                        <a:srgbClr val="F47C06"/>
                      </a:gs>
                      <a:gs pos="56000">
                        <a:srgbClr val="536AF2"/>
                      </a:gs>
                    </a:gsLst>
                    <a:lin ang="5400000" scaled="1"/>
                  </a:gradFill>
                  <a:effectLst/>
                  <a:latin typeface="#9Slide07 IcielKoni" pitchFamily="2" charset="-93"/>
                </a:rPr>
                <a:t>ÔN TẬP VỀ CÁC ĐƠN VỊ ĐO DIỆN TÍCH ĐÃ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7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6D28D5-A982-9B8C-BC7A-6BD9D898D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32" y="1555356"/>
            <a:ext cx="10265868" cy="269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1562100" y="292608"/>
            <a:ext cx="10320528" cy="1472184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Kể tên các đơn vị đo diện tích đã học. Nêu mối quan hệ giữa các đơn vị đo diện tích đó.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1</a:t>
            </a:r>
            <a:endParaRPr lang="vi-VN" sz="4800" dirty="0">
              <a:latin typeface="#9Slide07 IcielKoni" pitchFamily="2" charset="-93"/>
            </a:endParaRPr>
          </a:p>
        </p:txBody>
      </p:sp>
      <p:pic>
        <p:nvPicPr>
          <p:cNvPr id="11" name="Picture 10" descr="A yellow paper with a red pin and a sticker attached to it&#10;&#10;Description automatically generated">
            <a:extLst>
              <a:ext uri="{FF2B5EF4-FFF2-40B4-BE49-F238E27FC236}">
                <a16:creationId xmlns:a16="http://schemas.microsoft.com/office/drawing/2014/main" id="{E19ED1F1-C24F-99E9-C5C7-93EA3A057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 t="28028" r="8042" b="9472"/>
          <a:stretch/>
        </p:blipFill>
        <p:spPr>
          <a:xfrm>
            <a:off x="1252728" y="2083551"/>
            <a:ext cx="10225087" cy="34747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5490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1562100" y="292608"/>
            <a:ext cx="2159508" cy="914400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SỐ?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1</a:t>
            </a:r>
            <a:endParaRPr lang="vi-VN" sz="4800" dirty="0">
              <a:latin typeface="#9Slide07 IcielKoni" pitchFamily="2" charset="-93"/>
            </a:endParaRPr>
          </a:p>
        </p:txBody>
      </p:sp>
      <p:pic>
        <p:nvPicPr>
          <p:cNvPr id="4" name="Picture 3" descr="A math problem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DF6B6125-7EB2-AB2E-5EB7-8A48062E7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20051" r="14825" b="32850"/>
          <a:stretch/>
        </p:blipFill>
        <p:spPr>
          <a:xfrm>
            <a:off x="160623" y="1498334"/>
            <a:ext cx="11870753" cy="449427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7A64BF-F934-0848-8CE2-B3EF7EF2024E}"/>
              </a:ext>
            </a:extLst>
          </p:cNvPr>
          <p:cNvSpPr/>
          <p:nvPr/>
        </p:nvSpPr>
        <p:spPr>
          <a:xfrm>
            <a:off x="950976" y="3639312"/>
            <a:ext cx="914400" cy="914400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</a:rPr>
              <a:t>100</a:t>
            </a:r>
            <a:endParaRPr lang="vi-VN" sz="2800" dirty="0">
              <a:solidFill>
                <a:srgbClr val="EF2CA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9522D3-3A55-9BA8-2A95-1EDC9EAA44C6}"/>
              </a:ext>
            </a:extLst>
          </p:cNvPr>
          <p:cNvSpPr/>
          <p:nvPr/>
        </p:nvSpPr>
        <p:spPr>
          <a:xfrm>
            <a:off x="3886200" y="3639312"/>
            <a:ext cx="914400" cy="914400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</a:rPr>
              <a:t>100</a:t>
            </a:r>
            <a:endParaRPr lang="vi-VN" sz="2800" dirty="0">
              <a:solidFill>
                <a:srgbClr val="EF2CA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746FC7-310C-5EF3-1855-5021C0EC186D}"/>
              </a:ext>
            </a:extLst>
          </p:cNvPr>
          <p:cNvSpPr/>
          <p:nvPr/>
        </p:nvSpPr>
        <p:spPr>
          <a:xfrm>
            <a:off x="3808476" y="4689590"/>
            <a:ext cx="1069848" cy="914400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</a:rPr>
              <a:t>0,01</a:t>
            </a:r>
            <a:endParaRPr lang="vi-VN" sz="2800" dirty="0">
              <a:solidFill>
                <a:srgbClr val="EF2CA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9ABE40-C30C-9765-CAA4-8B2A3FC656DF}"/>
              </a:ext>
            </a:extLst>
          </p:cNvPr>
          <p:cNvSpPr/>
          <p:nvPr/>
        </p:nvSpPr>
        <p:spPr>
          <a:xfrm>
            <a:off x="6764566" y="3639312"/>
            <a:ext cx="914400" cy="914400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</a:rPr>
              <a:t>100</a:t>
            </a:r>
            <a:endParaRPr lang="vi-VN" sz="2800" dirty="0">
              <a:solidFill>
                <a:srgbClr val="EF2CA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222855-4DC0-6786-2EBB-B51E7CBFBB75}"/>
              </a:ext>
            </a:extLst>
          </p:cNvPr>
          <p:cNvSpPr/>
          <p:nvPr/>
        </p:nvSpPr>
        <p:spPr>
          <a:xfrm>
            <a:off x="6764566" y="4689590"/>
            <a:ext cx="989546" cy="914400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</a:rPr>
              <a:t>0,01</a:t>
            </a:r>
            <a:endParaRPr lang="vi-VN" sz="2800" dirty="0">
              <a:solidFill>
                <a:srgbClr val="EF2CA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95335D-5DA4-8937-CD9C-F0AC0622BD61}"/>
              </a:ext>
            </a:extLst>
          </p:cNvPr>
          <p:cNvSpPr/>
          <p:nvPr/>
        </p:nvSpPr>
        <p:spPr>
          <a:xfrm>
            <a:off x="9642932" y="3639312"/>
            <a:ext cx="989546" cy="914400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</a:rPr>
              <a:t>0,01</a:t>
            </a:r>
            <a:endParaRPr lang="vi-VN" sz="2800" dirty="0">
              <a:solidFill>
                <a:srgbClr val="EF2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8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5301996" y="292608"/>
            <a:ext cx="2159508" cy="914400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1</a:t>
            </a:r>
            <a:endParaRPr lang="vi-VN" sz="4800" dirty="0">
              <a:latin typeface="#9Slide07 IcielKoni" pitchFamily="2" charset="-93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F64C589-27C4-5089-FCA7-6044FAA309C2}"/>
                  </a:ext>
                </a:extLst>
              </p:cNvPr>
              <p:cNvSpPr/>
              <p:nvPr/>
            </p:nvSpPr>
            <p:spPr>
              <a:xfrm>
                <a:off x="338328" y="1655064"/>
                <a:ext cx="11475720" cy="3959352"/>
              </a:xfrm>
              <a:custGeom>
                <a:avLst/>
                <a:gdLst>
                  <a:gd name="connsiteX0" fmla="*/ 0 w 11475720"/>
                  <a:gd name="connsiteY0" fmla="*/ 659905 h 3959352"/>
                  <a:gd name="connsiteX1" fmla="*/ 659905 w 11475720"/>
                  <a:gd name="connsiteY1" fmla="*/ 0 h 3959352"/>
                  <a:gd name="connsiteX2" fmla="*/ 1460430 w 11475720"/>
                  <a:gd name="connsiteY2" fmla="*/ 0 h 3959352"/>
                  <a:gd name="connsiteX3" fmla="*/ 2260954 w 11475720"/>
                  <a:gd name="connsiteY3" fmla="*/ 0 h 3959352"/>
                  <a:gd name="connsiteX4" fmla="*/ 2655243 w 11475720"/>
                  <a:gd name="connsiteY4" fmla="*/ 0 h 3959352"/>
                  <a:gd name="connsiteX5" fmla="*/ 2947972 w 11475720"/>
                  <a:gd name="connsiteY5" fmla="*/ 0 h 3959352"/>
                  <a:gd name="connsiteX6" fmla="*/ 3342260 w 11475720"/>
                  <a:gd name="connsiteY6" fmla="*/ 0 h 3959352"/>
                  <a:gd name="connsiteX7" fmla="*/ 3736548 w 11475720"/>
                  <a:gd name="connsiteY7" fmla="*/ 0 h 3959352"/>
                  <a:gd name="connsiteX8" fmla="*/ 4029277 w 11475720"/>
                  <a:gd name="connsiteY8" fmla="*/ 0 h 3959352"/>
                  <a:gd name="connsiteX9" fmla="*/ 4423566 w 11475720"/>
                  <a:gd name="connsiteY9" fmla="*/ 0 h 3959352"/>
                  <a:gd name="connsiteX10" fmla="*/ 5020972 w 11475720"/>
                  <a:gd name="connsiteY10" fmla="*/ 0 h 3959352"/>
                  <a:gd name="connsiteX11" fmla="*/ 5618379 w 11475720"/>
                  <a:gd name="connsiteY11" fmla="*/ 0 h 3959352"/>
                  <a:gd name="connsiteX12" fmla="*/ 6215785 w 11475720"/>
                  <a:gd name="connsiteY12" fmla="*/ 0 h 3959352"/>
                  <a:gd name="connsiteX13" fmla="*/ 6610073 w 11475720"/>
                  <a:gd name="connsiteY13" fmla="*/ 0 h 3959352"/>
                  <a:gd name="connsiteX14" fmla="*/ 7309039 w 11475720"/>
                  <a:gd name="connsiteY14" fmla="*/ 0 h 3959352"/>
                  <a:gd name="connsiteX15" fmla="*/ 7703327 w 11475720"/>
                  <a:gd name="connsiteY15" fmla="*/ 0 h 3959352"/>
                  <a:gd name="connsiteX16" fmla="*/ 8402293 w 11475720"/>
                  <a:gd name="connsiteY16" fmla="*/ 0 h 3959352"/>
                  <a:gd name="connsiteX17" fmla="*/ 9202818 w 11475720"/>
                  <a:gd name="connsiteY17" fmla="*/ 0 h 3959352"/>
                  <a:gd name="connsiteX18" fmla="*/ 10003342 w 11475720"/>
                  <a:gd name="connsiteY18" fmla="*/ 0 h 3959352"/>
                  <a:gd name="connsiteX19" fmla="*/ 10815815 w 11475720"/>
                  <a:gd name="connsiteY19" fmla="*/ 0 h 3959352"/>
                  <a:gd name="connsiteX20" fmla="*/ 11475720 w 11475720"/>
                  <a:gd name="connsiteY20" fmla="*/ 659905 h 3959352"/>
                  <a:gd name="connsiteX21" fmla="*/ 11475720 w 11475720"/>
                  <a:gd name="connsiteY21" fmla="*/ 1214209 h 3959352"/>
                  <a:gd name="connsiteX22" fmla="*/ 11475720 w 11475720"/>
                  <a:gd name="connsiteY22" fmla="*/ 1662931 h 3959352"/>
                  <a:gd name="connsiteX23" fmla="*/ 11475720 w 11475720"/>
                  <a:gd name="connsiteY23" fmla="*/ 2138049 h 3959352"/>
                  <a:gd name="connsiteX24" fmla="*/ 11475720 w 11475720"/>
                  <a:gd name="connsiteY24" fmla="*/ 2692352 h 3959352"/>
                  <a:gd name="connsiteX25" fmla="*/ 11475720 w 11475720"/>
                  <a:gd name="connsiteY25" fmla="*/ 3299447 h 3959352"/>
                  <a:gd name="connsiteX26" fmla="*/ 10815815 w 11475720"/>
                  <a:gd name="connsiteY26" fmla="*/ 3959352 h 3959352"/>
                  <a:gd name="connsiteX27" fmla="*/ 10218409 w 11475720"/>
                  <a:gd name="connsiteY27" fmla="*/ 3959352 h 3959352"/>
                  <a:gd name="connsiteX28" fmla="*/ 9925679 w 11475720"/>
                  <a:gd name="connsiteY28" fmla="*/ 3959352 h 3959352"/>
                  <a:gd name="connsiteX29" fmla="*/ 9429832 w 11475720"/>
                  <a:gd name="connsiteY29" fmla="*/ 3959352 h 3959352"/>
                  <a:gd name="connsiteX30" fmla="*/ 8832426 w 11475720"/>
                  <a:gd name="connsiteY30" fmla="*/ 3959352 h 3959352"/>
                  <a:gd name="connsiteX31" fmla="*/ 8133460 w 11475720"/>
                  <a:gd name="connsiteY31" fmla="*/ 3959352 h 3959352"/>
                  <a:gd name="connsiteX32" fmla="*/ 7536053 w 11475720"/>
                  <a:gd name="connsiteY32" fmla="*/ 3959352 h 3959352"/>
                  <a:gd name="connsiteX33" fmla="*/ 6938647 w 11475720"/>
                  <a:gd name="connsiteY33" fmla="*/ 3959352 h 3959352"/>
                  <a:gd name="connsiteX34" fmla="*/ 6442800 w 11475720"/>
                  <a:gd name="connsiteY34" fmla="*/ 3959352 h 3959352"/>
                  <a:gd name="connsiteX35" fmla="*/ 5642275 w 11475720"/>
                  <a:gd name="connsiteY35" fmla="*/ 3959352 h 3959352"/>
                  <a:gd name="connsiteX36" fmla="*/ 5247987 w 11475720"/>
                  <a:gd name="connsiteY36" fmla="*/ 3959352 h 3959352"/>
                  <a:gd name="connsiteX37" fmla="*/ 4955258 w 11475720"/>
                  <a:gd name="connsiteY37" fmla="*/ 3959352 h 3959352"/>
                  <a:gd name="connsiteX38" fmla="*/ 4256292 w 11475720"/>
                  <a:gd name="connsiteY38" fmla="*/ 3959352 h 3959352"/>
                  <a:gd name="connsiteX39" fmla="*/ 3862004 w 11475720"/>
                  <a:gd name="connsiteY39" fmla="*/ 3959352 h 3959352"/>
                  <a:gd name="connsiteX40" fmla="*/ 3264597 w 11475720"/>
                  <a:gd name="connsiteY40" fmla="*/ 3959352 h 3959352"/>
                  <a:gd name="connsiteX41" fmla="*/ 2971868 w 11475720"/>
                  <a:gd name="connsiteY41" fmla="*/ 3959352 h 3959352"/>
                  <a:gd name="connsiteX42" fmla="*/ 2272902 w 11475720"/>
                  <a:gd name="connsiteY42" fmla="*/ 3959352 h 3959352"/>
                  <a:gd name="connsiteX43" fmla="*/ 1777055 w 11475720"/>
                  <a:gd name="connsiteY43" fmla="*/ 3959352 h 3959352"/>
                  <a:gd name="connsiteX44" fmla="*/ 1281208 w 11475720"/>
                  <a:gd name="connsiteY44" fmla="*/ 3959352 h 3959352"/>
                  <a:gd name="connsiteX45" fmla="*/ 659905 w 11475720"/>
                  <a:gd name="connsiteY45" fmla="*/ 3959352 h 3959352"/>
                  <a:gd name="connsiteX46" fmla="*/ 0 w 11475720"/>
                  <a:gd name="connsiteY46" fmla="*/ 3299447 h 3959352"/>
                  <a:gd name="connsiteX47" fmla="*/ 0 w 11475720"/>
                  <a:gd name="connsiteY47" fmla="*/ 2745143 h 3959352"/>
                  <a:gd name="connsiteX48" fmla="*/ 0 w 11475720"/>
                  <a:gd name="connsiteY48" fmla="*/ 2243630 h 3959352"/>
                  <a:gd name="connsiteX49" fmla="*/ 0 w 11475720"/>
                  <a:gd name="connsiteY49" fmla="*/ 1689326 h 3959352"/>
                  <a:gd name="connsiteX50" fmla="*/ 0 w 11475720"/>
                  <a:gd name="connsiteY50" fmla="*/ 1214209 h 3959352"/>
                  <a:gd name="connsiteX51" fmla="*/ 0 w 11475720"/>
                  <a:gd name="connsiteY51" fmla="*/ 659905 h 395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1475720" h="3959352" fill="none" extrusionOk="0">
                    <a:moveTo>
                      <a:pt x="0" y="659905"/>
                    </a:moveTo>
                    <a:cubicBezTo>
                      <a:pt x="33259" y="281094"/>
                      <a:pt x="282501" y="-1981"/>
                      <a:pt x="659905" y="0"/>
                    </a:cubicBezTo>
                    <a:cubicBezTo>
                      <a:pt x="924338" y="-56636"/>
                      <a:pt x="1113894" y="80519"/>
                      <a:pt x="1460430" y="0"/>
                    </a:cubicBezTo>
                    <a:cubicBezTo>
                      <a:pt x="1806966" y="-80519"/>
                      <a:pt x="1978430" y="90951"/>
                      <a:pt x="2260954" y="0"/>
                    </a:cubicBezTo>
                    <a:cubicBezTo>
                      <a:pt x="2543478" y="-90951"/>
                      <a:pt x="2540710" y="42190"/>
                      <a:pt x="2655243" y="0"/>
                    </a:cubicBezTo>
                    <a:cubicBezTo>
                      <a:pt x="2769776" y="-42190"/>
                      <a:pt x="2803928" y="26973"/>
                      <a:pt x="2947972" y="0"/>
                    </a:cubicBezTo>
                    <a:cubicBezTo>
                      <a:pt x="3092016" y="-26973"/>
                      <a:pt x="3148407" y="24892"/>
                      <a:pt x="3342260" y="0"/>
                    </a:cubicBezTo>
                    <a:cubicBezTo>
                      <a:pt x="3536113" y="-24892"/>
                      <a:pt x="3614836" y="6552"/>
                      <a:pt x="3736548" y="0"/>
                    </a:cubicBezTo>
                    <a:cubicBezTo>
                      <a:pt x="3858260" y="-6552"/>
                      <a:pt x="3924865" y="4851"/>
                      <a:pt x="4029277" y="0"/>
                    </a:cubicBezTo>
                    <a:cubicBezTo>
                      <a:pt x="4133689" y="-4851"/>
                      <a:pt x="4237248" y="32144"/>
                      <a:pt x="4423566" y="0"/>
                    </a:cubicBezTo>
                    <a:cubicBezTo>
                      <a:pt x="4609884" y="-32144"/>
                      <a:pt x="4842347" y="58493"/>
                      <a:pt x="5020972" y="0"/>
                    </a:cubicBezTo>
                    <a:cubicBezTo>
                      <a:pt x="5199597" y="-58493"/>
                      <a:pt x="5454024" y="2379"/>
                      <a:pt x="5618379" y="0"/>
                    </a:cubicBezTo>
                    <a:cubicBezTo>
                      <a:pt x="5782734" y="-2379"/>
                      <a:pt x="5942182" y="55229"/>
                      <a:pt x="6215785" y="0"/>
                    </a:cubicBezTo>
                    <a:cubicBezTo>
                      <a:pt x="6489388" y="-55229"/>
                      <a:pt x="6437988" y="20049"/>
                      <a:pt x="6610073" y="0"/>
                    </a:cubicBezTo>
                    <a:cubicBezTo>
                      <a:pt x="6782158" y="-20049"/>
                      <a:pt x="7116692" y="70325"/>
                      <a:pt x="7309039" y="0"/>
                    </a:cubicBezTo>
                    <a:cubicBezTo>
                      <a:pt x="7501386" y="-70325"/>
                      <a:pt x="7563729" y="27041"/>
                      <a:pt x="7703327" y="0"/>
                    </a:cubicBezTo>
                    <a:cubicBezTo>
                      <a:pt x="7842925" y="-27041"/>
                      <a:pt x="8126525" y="40242"/>
                      <a:pt x="8402293" y="0"/>
                    </a:cubicBezTo>
                    <a:cubicBezTo>
                      <a:pt x="8678061" y="-40242"/>
                      <a:pt x="9003124" y="38272"/>
                      <a:pt x="9202818" y="0"/>
                    </a:cubicBezTo>
                    <a:cubicBezTo>
                      <a:pt x="9402513" y="-38272"/>
                      <a:pt x="9676685" y="21031"/>
                      <a:pt x="10003342" y="0"/>
                    </a:cubicBezTo>
                    <a:cubicBezTo>
                      <a:pt x="10329999" y="-21031"/>
                      <a:pt x="10492256" y="51262"/>
                      <a:pt x="10815815" y="0"/>
                    </a:cubicBezTo>
                    <a:cubicBezTo>
                      <a:pt x="11202901" y="38537"/>
                      <a:pt x="11536650" y="263603"/>
                      <a:pt x="11475720" y="659905"/>
                    </a:cubicBezTo>
                    <a:cubicBezTo>
                      <a:pt x="11515189" y="828525"/>
                      <a:pt x="11457720" y="947346"/>
                      <a:pt x="11475720" y="1214209"/>
                    </a:cubicBezTo>
                    <a:cubicBezTo>
                      <a:pt x="11493720" y="1481072"/>
                      <a:pt x="11442848" y="1473444"/>
                      <a:pt x="11475720" y="1662931"/>
                    </a:cubicBezTo>
                    <a:cubicBezTo>
                      <a:pt x="11508592" y="1852418"/>
                      <a:pt x="11453817" y="2036824"/>
                      <a:pt x="11475720" y="2138049"/>
                    </a:cubicBezTo>
                    <a:cubicBezTo>
                      <a:pt x="11497623" y="2239274"/>
                      <a:pt x="11449421" y="2545925"/>
                      <a:pt x="11475720" y="2692352"/>
                    </a:cubicBezTo>
                    <a:cubicBezTo>
                      <a:pt x="11502019" y="2838779"/>
                      <a:pt x="11463799" y="3088773"/>
                      <a:pt x="11475720" y="3299447"/>
                    </a:cubicBezTo>
                    <a:cubicBezTo>
                      <a:pt x="11487650" y="3611004"/>
                      <a:pt x="11226727" y="3935541"/>
                      <a:pt x="10815815" y="3959352"/>
                    </a:cubicBezTo>
                    <a:cubicBezTo>
                      <a:pt x="10564906" y="4004519"/>
                      <a:pt x="10338612" y="3908236"/>
                      <a:pt x="10218409" y="3959352"/>
                    </a:cubicBezTo>
                    <a:cubicBezTo>
                      <a:pt x="10098206" y="4010468"/>
                      <a:pt x="10030055" y="3926098"/>
                      <a:pt x="9925679" y="3959352"/>
                    </a:cubicBezTo>
                    <a:cubicBezTo>
                      <a:pt x="9821303" y="3992606"/>
                      <a:pt x="9587341" y="3945341"/>
                      <a:pt x="9429832" y="3959352"/>
                    </a:cubicBezTo>
                    <a:cubicBezTo>
                      <a:pt x="9272323" y="3973363"/>
                      <a:pt x="9016843" y="3958758"/>
                      <a:pt x="8832426" y="3959352"/>
                    </a:cubicBezTo>
                    <a:cubicBezTo>
                      <a:pt x="8648009" y="3959946"/>
                      <a:pt x="8433984" y="3897597"/>
                      <a:pt x="8133460" y="3959352"/>
                    </a:cubicBezTo>
                    <a:cubicBezTo>
                      <a:pt x="7832936" y="4021107"/>
                      <a:pt x="7823709" y="3915769"/>
                      <a:pt x="7536053" y="3959352"/>
                    </a:cubicBezTo>
                    <a:cubicBezTo>
                      <a:pt x="7248397" y="4002935"/>
                      <a:pt x="7212224" y="3929632"/>
                      <a:pt x="6938647" y="3959352"/>
                    </a:cubicBezTo>
                    <a:cubicBezTo>
                      <a:pt x="6665070" y="3989072"/>
                      <a:pt x="6608882" y="3951382"/>
                      <a:pt x="6442800" y="3959352"/>
                    </a:cubicBezTo>
                    <a:cubicBezTo>
                      <a:pt x="6276718" y="3967322"/>
                      <a:pt x="6011722" y="3892746"/>
                      <a:pt x="5642275" y="3959352"/>
                    </a:cubicBezTo>
                    <a:cubicBezTo>
                      <a:pt x="5272828" y="4025958"/>
                      <a:pt x="5443307" y="3929962"/>
                      <a:pt x="5247987" y="3959352"/>
                    </a:cubicBezTo>
                    <a:cubicBezTo>
                      <a:pt x="5052667" y="3988742"/>
                      <a:pt x="5017077" y="3943552"/>
                      <a:pt x="4955258" y="3959352"/>
                    </a:cubicBezTo>
                    <a:cubicBezTo>
                      <a:pt x="4893439" y="3975152"/>
                      <a:pt x="4520001" y="3950230"/>
                      <a:pt x="4256292" y="3959352"/>
                    </a:cubicBezTo>
                    <a:cubicBezTo>
                      <a:pt x="3992583" y="3968474"/>
                      <a:pt x="3941685" y="3927902"/>
                      <a:pt x="3862004" y="3959352"/>
                    </a:cubicBezTo>
                    <a:cubicBezTo>
                      <a:pt x="3782323" y="3990802"/>
                      <a:pt x="3444181" y="3898368"/>
                      <a:pt x="3264597" y="3959352"/>
                    </a:cubicBezTo>
                    <a:cubicBezTo>
                      <a:pt x="3085013" y="4020336"/>
                      <a:pt x="3091208" y="3937421"/>
                      <a:pt x="2971868" y="3959352"/>
                    </a:cubicBezTo>
                    <a:cubicBezTo>
                      <a:pt x="2852528" y="3981283"/>
                      <a:pt x="2524241" y="3947228"/>
                      <a:pt x="2272902" y="3959352"/>
                    </a:cubicBezTo>
                    <a:cubicBezTo>
                      <a:pt x="2021563" y="3971476"/>
                      <a:pt x="1933937" y="3958152"/>
                      <a:pt x="1777055" y="3959352"/>
                    </a:cubicBezTo>
                    <a:cubicBezTo>
                      <a:pt x="1620173" y="3960552"/>
                      <a:pt x="1393532" y="3957693"/>
                      <a:pt x="1281208" y="3959352"/>
                    </a:cubicBezTo>
                    <a:cubicBezTo>
                      <a:pt x="1168884" y="3961011"/>
                      <a:pt x="789998" y="3886382"/>
                      <a:pt x="659905" y="3959352"/>
                    </a:cubicBezTo>
                    <a:cubicBezTo>
                      <a:pt x="273089" y="4037329"/>
                      <a:pt x="-53553" y="3710544"/>
                      <a:pt x="0" y="3299447"/>
                    </a:cubicBezTo>
                    <a:cubicBezTo>
                      <a:pt x="-5912" y="3029801"/>
                      <a:pt x="12975" y="2947766"/>
                      <a:pt x="0" y="2745143"/>
                    </a:cubicBezTo>
                    <a:cubicBezTo>
                      <a:pt x="-12975" y="2542520"/>
                      <a:pt x="37945" y="2465103"/>
                      <a:pt x="0" y="2243630"/>
                    </a:cubicBezTo>
                    <a:cubicBezTo>
                      <a:pt x="-37945" y="2022157"/>
                      <a:pt x="19860" y="1893772"/>
                      <a:pt x="0" y="1689326"/>
                    </a:cubicBezTo>
                    <a:cubicBezTo>
                      <a:pt x="-19860" y="1484880"/>
                      <a:pt x="4329" y="1395250"/>
                      <a:pt x="0" y="1214209"/>
                    </a:cubicBezTo>
                    <a:cubicBezTo>
                      <a:pt x="-4329" y="1033168"/>
                      <a:pt x="835" y="911297"/>
                      <a:pt x="0" y="659905"/>
                    </a:cubicBezTo>
                    <a:close/>
                  </a:path>
                  <a:path w="11475720" h="3959352" stroke="0" extrusionOk="0">
                    <a:moveTo>
                      <a:pt x="0" y="659905"/>
                    </a:moveTo>
                    <a:cubicBezTo>
                      <a:pt x="-11414" y="298223"/>
                      <a:pt x="333069" y="-37207"/>
                      <a:pt x="659905" y="0"/>
                    </a:cubicBezTo>
                    <a:cubicBezTo>
                      <a:pt x="870165" y="-70335"/>
                      <a:pt x="1124175" y="46520"/>
                      <a:pt x="1460430" y="0"/>
                    </a:cubicBezTo>
                    <a:cubicBezTo>
                      <a:pt x="1796686" y="-46520"/>
                      <a:pt x="1666523" y="26302"/>
                      <a:pt x="1854718" y="0"/>
                    </a:cubicBezTo>
                    <a:cubicBezTo>
                      <a:pt x="2042913" y="-26302"/>
                      <a:pt x="2151054" y="34018"/>
                      <a:pt x="2350565" y="0"/>
                    </a:cubicBezTo>
                    <a:cubicBezTo>
                      <a:pt x="2550076" y="-34018"/>
                      <a:pt x="2740864" y="36821"/>
                      <a:pt x="3049531" y="0"/>
                    </a:cubicBezTo>
                    <a:cubicBezTo>
                      <a:pt x="3358198" y="-36821"/>
                      <a:pt x="3364391" y="25361"/>
                      <a:pt x="3443819" y="0"/>
                    </a:cubicBezTo>
                    <a:cubicBezTo>
                      <a:pt x="3523247" y="-25361"/>
                      <a:pt x="4002694" y="56690"/>
                      <a:pt x="4244344" y="0"/>
                    </a:cubicBezTo>
                    <a:cubicBezTo>
                      <a:pt x="4485995" y="-56690"/>
                      <a:pt x="4785563" y="51388"/>
                      <a:pt x="4943309" y="0"/>
                    </a:cubicBezTo>
                    <a:cubicBezTo>
                      <a:pt x="5101055" y="-51388"/>
                      <a:pt x="5369367" y="57264"/>
                      <a:pt x="5540716" y="0"/>
                    </a:cubicBezTo>
                    <a:cubicBezTo>
                      <a:pt x="5712065" y="-57264"/>
                      <a:pt x="5712954" y="7626"/>
                      <a:pt x="5833445" y="0"/>
                    </a:cubicBezTo>
                    <a:cubicBezTo>
                      <a:pt x="5953936" y="-7626"/>
                      <a:pt x="6266041" y="65199"/>
                      <a:pt x="6633970" y="0"/>
                    </a:cubicBezTo>
                    <a:cubicBezTo>
                      <a:pt x="7001900" y="-65199"/>
                      <a:pt x="6953600" y="3019"/>
                      <a:pt x="7129817" y="0"/>
                    </a:cubicBezTo>
                    <a:cubicBezTo>
                      <a:pt x="7306034" y="-3019"/>
                      <a:pt x="7335840" y="14540"/>
                      <a:pt x="7524105" y="0"/>
                    </a:cubicBezTo>
                    <a:cubicBezTo>
                      <a:pt x="7712370" y="-14540"/>
                      <a:pt x="7677888" y="26845"/>
                      <a:pt x="7816835" y="0"/>
                    </a:cubicBezTo>
                    <a:cubicBezTo>
                      <a:pt x="7955782" y="-26845"/>
                      <a:pt x="8176017" y="9759"/>
                      <a:pt x="8414241" y="0"/>
                    </a:cubicBezTo>
                    <a:cubicBezTo>
                      <a:pt x="8652465" y="-9759"/>
                      <a:pt x="8642338" y="15096"/>
                      <a:pt x="8706970" y="0"/>
                    </a:cubicBezTo>
                    <a:cubicBezTo>
                      <a:pt x="8771602" y="-15096"/>
                      <a:pt x="9086233" y="35214"/>
                      <a:pt x="9304377" y="0"/>
                    </a:cubicBezTo>
                    <a:cubicBezTo>
                      <a:pt x="9522521" y="-35214"/>
                      <a:pt x="9856362" y="19270"/>
                      <a:pt x="10003342" y="0"/>
                    </a:cubicBezTo>
                    <a:cubicBezTo>
                      <a:pt x="10150322" y="-19270"/>
                      <a:pt x="10459779" y="18844"/>
                      <a:pt x="10815815" y="0"/>
                    </a:cubicBezTo>
                    <a:cubicBezTo>
                      <a:pt x="11272974" y="3859"/>
                      <a:pt x="11524688" y="285714"/>
                      <a:pt x="11475720" y="659905"/>
                    </a:cubicBezTo>
                    <a:cubicBezTo>
                      <a:pt x="11525055" y="825468"/>
                      <a:pt x="11435093" y="1045778"/>
                      <a:pt x="11475720" y="1161418"/>
                    </a:cubicBezTo>
                    <a:cubicBezTo>
                      <a:pt x="11516347" y="1277058"/>
                      <a:pt x="11437713" y="1508627"/>
                      <a:pt x="11475720" y="1689326"/>
                    </a:cubicBezTo>
                    <a:cubicBezTo>
                      <a:pt x="11513727" y="1870025"/>
                      <a:pt x="11450289" y="2070134"/>
                      <a:pt x="11475720" y="2243630"/>
                    </a:cubicBezTo>
                    <a:cubicBezTo>
                      <a:pt x="11501151" y="2417126"/>
                      <a:pt x="11448244" y="2592020"/>
                      <a:pt x="11475720" y="2718748"/>
                    </a:cubicBezTo>
                    <a:cubicBezTo>
                      <a:pt x="11503196" y="2845476"/>
                      <a:pt x="11438433" y="3060452"/>
                      <a:pt x="11475720" y="3299447"/>
                    </a:cubicBezTo>
                    <a:cubicBezTo>
                      <a:pt x="11469521" y="3626311"/>
                      <a:pt x="11136768" y="4002387"/>
                      <a:pt x="10815815" y="3959352"/>
                    </a:cubicBezTo>
                    <a:cubicBezTo>
                      <a:pt x="10616941" y="4012107"/>
                      <a:pt x="10489467" y="3912164"/>
                      <a:pt x="10218409" y="3959352"/>
                    </a:cubicBezTo>
                    <a:cubicBezTo>
                      <a:pt x="9947351" y="4006540"/>
                      <a:pt x="9791857" y="3920862"/>
                      <a:pt x="9621002" y="3959352"/>
                    </a:cubicBezTo>
                    <a:cubicBezTo>
                      <a:pt x="9450147" y="3997842"/>
                      <a:pt x="9146839" y="3947210"/>
                      <a:pt x="8922036" y="3959352"/>
                    </a:cubicBezTo>
                    <a:cubicBezTo>
                      <a:pt x="8697233" y="3971494"/>
                      <a:pt x="8669106" y="3932333"/>
                      <a:pt x="8527748" y="3959352"/>
                    </a:cubicBezTo>
                    <a:cubicBezTo>
                      <a:pt x="8386390" y="3986371"/>
                      <a:pt x="8142226" y="3944787"/>
                      <a:pt x="8031901" y="3959352"/>
                    </a:cubicBezTo>
                    <a:cubicBezTo>
                      <a:pt x="7921576" y="3973917"/>
                      <a:pt x="7556007" y="3950134"/>
                      <a:pt x="7231376" y="3959352"/>
                    </a:cubicBezTo>
                    <a:cubicBezTo>
                      <a:pt x="6906745" y="3968570"/>
                      <a:pt x="6965685" y="3952939"/>
                      <a:pt x="6735529" y="3959352"/>
                    </a:cubicBezTo>
                    <a:cubicBezTo>
                      <a:pt x="6505373" y="3965765"/>
                      <a:pt x="6467656" y="3941091"/>
                      <a:pt x="6239681" y="3959352"/>
                    </a:cubicBezTo>
                    <a:cubicBezTo>
                      <a:pt x="6011706" y="3977613"/>
                      <a:pt x="5668223" y="3953042"/>
                      <a:pt x="5439157" y="3959352"/>
                    </a:cubicBezTo>
                    <a:cubicBezTo>
                      <a:pt x="5210091" y="3965662"/>
                      <a:pt x="5067755" y="3934847"/>
                      <a:pt x="4740191" y="3959352"/>
                    </a:cubicBezTo>
                    <a:cubicBezTo>
                      <a:pt x="4412627" y="3983857"/>
                      <a:pt x="4439498" y="3906586"/>
                      <a:pt x="4142785" y="3959352"/>
                    </a:cubicBezTo>
                    <a:cubicBezTo>
                      <a:pt x="3846072" y="4012118"/>
                      <a:pt x="3716808" y="3920970"/>
                      <a:pt x="3545378" y="3959352"/>
                    </a:cubicBezTo>
                    <a:cubicBezTo>
                      <a:pt x="3373948" y="3997734"/>
                      <a:pt x="3136019" y="3894188"/>
                      <a:pt x="2947972" y="3959352"/>
                    </a:cubicBezTo>
                    <a:cubicBezTo>
                      <a:pt x="2759925" y="4024516"/>
                      <a:pt x="2563816" y="3954917"/>
                      <a:pt x="2452124" y="3959352"/>
                    </a:cubicBezTo>
                    <a:cubicBezTo>
                      <a:pt x="2340432" y="3963787"/>
                      <a:pt x="1951166" y="3912131"/>
                      <a:pt x="1651600" y="3959352"/>
                    </a:cubicBezTo>
                    <a:cubicBezTo>
                      <a:pt x="1352034" y="4006573"/>
                      <a:pt x="981880" y="3848115"/>
                      <a:pt x="659905" y="3959352"/>
                    </a:cubicBezTo>
                    <a:cubicBezTo>
                      <a:pt x="300482" y="3952811"/>
                      <a:pt x="-28361" y="3635476"/>
                      <a:pt x="0" y="3299447"/>
                    </a:cubicBezTo>
                    <a:cubicBezTo>
                      <a:pt x="-2526" y="3053947"/>
                      <a:pt x="6586" y="2864174"/>
                      <a:pt x="0" y="2745143"/>
                    </a:cubicBezTo>
                    <a:cubicBezTo>
                      <a:pt x="-6586" y="2626112"/>
                      <a:pt x="15183" y="2303152"/>
                      <a:pt x="0" y="2190839"/>
                    </a:cubicBezTo>
                    <a:cubicBezTo>
                      <a:pt x="-15183" y="2078526"/>
                      <a:pt x="64740" y="1801267"/>
                      <a:pt x="0" y="1636536"/>
                    </a:cubicBezTo>
                    <a:cubicBezTo>
                      <a:pt x="-64740" y="1471805"/>
                      <a:pt x="40826" y="1143053"/>
                      <a:pt x="0" y="659905"/>
                    </a:cubicBezTo>
                    <a:close/>
                  </a:path>
                </a:pathLst>
              </a:custGeom>
              <a:ln w="57150">
                <a:solidFill>
                  <a:srgbClr val="EF2CA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418468268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600" dirty="0">
                    <a:ea typeface="Cambria" panose="02040503050406030204" pitchFamily="18" charset="0"/>
                  </a:rPr>
                  <a:t> Mỗi đơn vị đo diện tích gấp 100 lần đơn vị bé hơn tiếp liền.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600" dirty="0">
                    <a:ea typeface="Cambria" panose="02040503050406030204" pitchFamily="18" charset="0"/>
                  </a:rPr>
                  <a:t>Mỗi đơn vị đo diện tích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/>
                        </m:ctrlPr>
                      </m:fPr>
                      <m:num>
                        <m:r>
                          <a:rPr lang="en-GB" sz="3600" b="0" i="1" smtClean="0"/>
                          <m:t>1</m:t>
                        </m:r>
                      </m:num>
                      <m:den>
                        <m:r>
                          <a:rPr lang="en-GB" sz="3600" b="0" i="1" smtClean="0"/>
                          <m:t>100</m:t>
                        </m:r>
                      </m:den>
                    </m:f>
                    <m:r>
                      <a:rPr lang="en-GB" sz="3600" b="0" i="1" smtClean="0"/>
                      <m:t> </m:t>
                    </m:r>
                  </m:oMath>
                </a14:m>
                <a:r>
                  <a:rPr lang="vi-VN" sz="3600" dirty="0">
                    <a:ea typeface="Cambria" panose="02040503050406030204" pitchFamily="18" charset="0"/>
                  </a:rPr>
                  <a:t>lần đơn vị lớn hơn tiếp liền.</a:t>
                </a:r>
              </a:p>
            </p:txBody>
          </p:sp>
        </mc:Choice>
        <mc:Fallback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F64C589-27C4-5089-FCA7-6044FAA30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" y="1655064"/>
                <a:ext cx="11475720" cy="3959352"/>
              </a:xfrm>
              <a:prstGeom prst="roundRect">
                <a:avLst/>
              </a:prstGeom>
              <a:blipFill>
                <a:blip r:embed="rId3"/>
                <a:stretch>
                  <a:fillRect b="-449"/>
                </a:stretch>
              </a:blipFill>
              <a:ln w="57150">
                <a:solidFill>
                  <a:srgbClr val="EF2CA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4184682687">
                      <a:custGeom>
                        <a:avLst/>
                        <a:gdLst>
                          <a:gd name="connsiteX0" fmla="*/ 0 w 11475720"/>
                          <a:gd name="connsiteY0" fmla="*/ 659905 h 3959352"/>
                          <a:gd name="connsiteX1" fmla="*/ 659905 w 11475720"/>
                          <a:gd name="connsiteY1" fmla="*/ 0 h 3959352"/>
                          <a:gd name="connsiteX2" fmla="*/ 1460430 w 11475720"/>
                          <a:gd name="connsiteY2" fmla="*/ 0 h 3959352"/>
                          <a:gd name="connsiteX3" fmla="*/ 2260954 w 11475720"/>
                          <a:gd name="connsiteY3" fmla="*/ 0 h 3959352"/>
                          <a:gd name="connsiteX4" fmla="*/ 2655243 w 11475720"/>
                          <a:gd name="connsiteY4" fmla="*/ 0 h 3959352"/>
                          <a:gd name="connsiteX5" fmla="*/ 2947972 w 11475720"/>
                          <a:gd name="connsiteY5" fmla="*/ 0 h 3959352"/>
                          <a:gd name="connsiteX6" fmla="*/ 3342260 w 11475720"/>
                          <a:gd name="connsiteY6" fmla="*/ 0 h 3959352"/>
                          <a:gd name="connsiteX7" fmla="*/ 3736548 w 11475720"/>
                          <a:gd name="connsiteY7" fmla="*/ 0 h 3959352"/>
                          <a:gd name="connsiteX8" fmla="*/ 4029277 w 11475720"/>
                          <a:gd name="connsiteY8" fmla="*/ 0 h 3959352"/>
                          <a:gd name="connsiteX9" fmla="*/ 4423566 w 11475720"/>
                          <a:gd name="connsiteY9" fmla="*/ 0 h 3959352"/>
                          <a:gd name="connsiteX10" fmla="*/ 5020972 w 11475720"/>
                          <a:gd name="connsiteY10" fmla="*/ 0 h 3959352"/>
                          <a:gd name="connsiteX11" fmla="*/ 5618379 w 11475720"/>
                          <a:gd name="connsiteY11" fmla="*/ 0 h 3959352"/>
                          <a:gd name="connsiteX12" fmla="*/ 6215785 w 11475720"/>
                          <a:gd name="connsiteY12" fmla="*/ 0 h 3959352"/>
                          <a:gd name="connsiteX13" fmla="*/ 6610073 w 11475720"/>
                          <a:gd name="connsiteY13" fmla="*/ 0 h 3959352"/>
                          <a:gd name="connsiteX14" fmla="*/ 7309039 w 11475720"/>
                          <a:gd name="connsiteY14" fmla="*/ 0 h 3959352"/>
                          <a:gd name="connsiteX15" fmla="*/ 7703327 w 11475720"/>
                          <a:gd name="connsiteY15" fmla="*/ 0 h 3959352"/>
                          <a:gd name="connsiteX16" fmla="*/ 8402293 w 11475720"/>
                          <a:gd name="connsiteY16" fmla="*/ 0 h 3959352"/>
                          <a:gd name="connsiteX17" fmla="*/ 9202818 w 11475720"/>
                          <a:gd name="connsiteY17" fmla="*/ 0 h 3959352"/>
                          <a:gd name="connsiteX18" fmla="*/ 10003342 w 11475720"/>
                          <a:gd name="connsiteY18" fmla="*/ 0 h 3959352"/>
                          <a:gd name="connsiteX19" fmla="*/ 10815815 w 11475720"/>
                          <a:gd name="connsiteY19" fmla="*/ 0 h 3959352"/>
                          <a:gd name="connsiteX20" fmla="*/ 11475720 w 11475720"/>
                          <a:gd name="connsiteY20" fmla="*/ 659905 h 3959352"/>
                          <a:gd name="connsiteX21" fmla="*/ 11475720 w 11475720"/>
                          <a:gd name="connsiteY21" fmla="*/ 1214209 h 3959352"/>
                          <a:gd name="connsiteX22" fmla="*/ 11475720 w 11475720"/>
                          <a:gd name="connsiteY22" fmla="*/ 1662931 h 3959352"/>
                          <a:gd name="connsiteX23" fmla="*/ 11475720 w 11475720"/>
                          <a:gd name="connsiteY23" fmla="*/ 2138049 h 3959352"/>
                          <a:gd name="connsiteX24" fmla="*/ 11475720 w 11475720"/>
                          <a:gd name="connsiteY24" fmla="*/ 2692352 h 3959352"/>
                          <a:gd name="connsiteX25" fmla="*/ 11475720 w 11475720"/>
                          <a:gd name="connsiteY25" fmla="*/ 3299447 h 3959352"/>
                          <a:gd name="connsiteX26" fmla="*/ 10815815 w 11475720"/>
                          <a:gd name="connsiteY26" fmla="*/ 3959352 h 3959352"/>
                          <a:gd name="connsiteX27" fmla="*/ 10218409 w 11475720"/>
                          <a:gd name="connsiteY27" fmla="*/ 3959352 h 3959352"/>
                          <a:gd name="connsiteX28" fmla="*/ 9925679 w 11475720"/>
                          <a:gd name="connsiteY28" fmla="*/ 3959352 h 3959352"/>
                          <a:gd name="connsiteX29" fmla="*/ 9429832 w 11475720"/>
                          <a:gd name="connsiteY29" fmla="*/ 3959352 h 3959352"/>
                          <a:gd name="connsiteX30" fmla="*/ 8832426 w 11475720"/>
                          <a:gd name="connsiteY30" fmla="*/ 3959352 h 3959352"/>
                          <a:gd name="connsiteX31" fmla="*/ 8133460 w 11475720"/>
                          <a:gd name="connsiteY31" fmla="*/ 3959352 h 3959352"/>
                          <a:gd name="connsiteX32" fmla="*/ 7536053 w 11475720"/>
                          <a:gd name="connsiteY32" fmla="*/ 3959352 h 3959352"/>
                          <a:gd name="connsiteX33" fmla="*/ 6938647 w 11475720"/>
                          <a:gd name="connsiteY33" fmla="*/ 3959352 h 3959352"/>
                          <a:gd name="connsiteX34" fmla="*/ 6442800 w 11475720"/>
                          <a:gd name="connsiteY34" fmla="*/ 3959352 h 3959352"/>
                          <a:gd name="connsiteX35" fmla="*/ 5642275 w 11475720"/>
                          <a:gd name="connsiteY35" fmla="*/ 3959352 h 3959352"/>
                          <a:gd name="connsiteX36" fmla="*/ 5247987 w 11475720"/>
                          <a:gd name="connsiteY36" fmla="*/ 3959352 h 3959352"/>
                          <a:gd name="connsiteX37" fmla="*/ 4955258 w 11475720"/>
                          <a:gd name="connsiteY37" fmla="*/ 3959352 h 3959352"/>
                          <a:gd name="connsiteX38" fmla="*/ 4256292 w 11475720"/>
                          <a:gd name="connsiteY38" fmla="*/ 3959352 h 3959352"/>
                          <a:gd name="connsiteX39" fmla="*/ 3862004 w 11475720"/>
                          <a:gd name="connsiteY39" fmla="*/ 3959352 h 3959352"/>
                          <a:gd name="connsiteX40" fmla="*/ 3264597 w 11475720"/>
                          <a:gd name="connsiteY40" fmla="*/ 3959352 h 3959352"/>
                          <a:gd name="connsiteX41" fmla="*/ 2971868 w 11475720"/>
                          <a:gd name="connsiteY41" fmla="*/ 3959352 h 3959352"/>
                          <a:gd name="connsiteX42" fmla="*/ 2272902 w 11475720"/>
                          <a:gd name="connsiteY42" fmla="*/ 3959352 h 3959352"/>
                          <a:gd name="connsiteX43" fmla="*/ 1777055 w 11475720"/>
                          <a:gd name="connsiteY43" fmla="*/ 3959352 h 3959352"/>
                          <a:gd name="connsiteX44" fmla="*/ 1281208 w 11475720"/>
                          <a:gd name="connsiteY44" fmla="*/ 3959352 h 3959352"/>
                          <a:gd name="connsiteX45" fmla="*/ 659905 w 11475720"/>
                          <a:gd name="connsiteY45" fmla="*/ 3959352 h 3959352"/>
                          <a:gd name="connsiteX46" fmla="*/ 0 w 11475720"/>
                          <a:gd name="connsiteY46" fmla="*/ 3299447 h 3959352"/>
                          <a:gd name="connsiteX47" fmla="*/ 0 w 11475720"/>
                          <a:gd name="connsiteY47" fmla="*/ 2745143 h 3959352"/>
                          <a:gd name="connsiteX48" fmla="*/ 0 w 11475720"/>
                          <a:gd name="connsiteY48" fmla="*/ 2243630 h 3959352"/>
                          <a:gd name="connsiteX49" fmla="*/ 0 w 11475720"/>
                          <a:gd name="connsiteY49" fmla="*/ 1689326 h 3959352"/>
                          <a:gd name="connsiteX50" fmla="*/ 0 w 11475720"/>
                          <a:gd name="connsiteY50" fmla="*/ 1214209 h 3959352"/>
                          <a:gd name="connsiteX51" fmla="*/ 0 w 11475720"/>
                          <a:gd name="connsiteY51" fmla="*/ 659905 h 39593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</a:cxnLst>
                        <a:rect l="l" t="t" r="r" b="b"/>
                        <a:pathLst>
                          <a:path w="11475720" h="3959352" fill="none" extrusionOk="0">
                            <a:moveTo>
                              <a:pt x="0" y="659905"/>
                            </a:moveTo>
                            <a:cubicBezTo>
                              <a:pt x="33259" y="281094"/>
                              <a:pt x="282501" y="-1981"/>
                              <a:pt x="659905" y="0"/>
                            </a:cubicBezTo>
                            <a:cubicBezTo>
                              <a:pt x="924338" y="-56636"/>
                              <a:pt x="1113894" y="80519"/>
                              <a:pt x="1460430" y="0"/>
                            </a:cubicBezTo>
                            <a:cubicBezTo>
                              <a:pt x="1806966" y="-80519"/>
                              <a:pt x="1978430" y="90951"/>
                              <a:pt x="2260954" y="0"/>
                            </a:cubicBezTo>
                            <a:cubicBezTo>
                              <a:pt x="2543478" y="-90951"/>
                              <a:pt x="2540710" y="42190"/>
                              <a:pt x="2655243" y="0"/>
                            </a:cubicBezTo>
                            <a:cubicBezTo>
                              <a:pt x="2769776" y="-42190"/>
                              <a:pt x="2803928" y="26973"/>
                              <a:pt x="2947972" y="0"/>
                            </a:cubicBezTo>
                            <a:cubicBezTo>
                              <a:pt x="3092016" y="-26973"/>
                              <a:pt x="3148407" y="24892"/>
                              <a:pt x="3342260" y="0"/>
                            </a:cubicBezTo>
                            <a:cubicBezTo>
                              <a:pt x="3536113" y="-24892"/>
                              <a:pt x="3614836" y="6552"/>
                              <a:pt x="3736548" y="0"/>
                            </a:cubicBezTo>
                            <a:cubicBezTo>
                              <a:pt x="3858260" y="-6552"/>
                              <a:pt x="3924865" y="4851"/>
                              <a:pt x="4029277" y="0"/>
                            </a:cubicBezTo>
                            <a:cubicBezTo>
                              <a:pt x="4133689" y="-4851"/>
                              <a:pt x="4237248" y="32144"/>
                              <a:pt x="4423566" y="0"/>
                            </a:cubicBezTo>
                            <a:cubicBezTo>
                              <a:pt x="4609884" y="-32144"/>
                              <a:pt x="4842347" y="58493"/>
                              <a:pt x="5020972" y="0"/>
                            </a:cubicBezTo>
                            <a:cubicBezTo>
                              <a:pt x="5199597" y="-58493"/>
                              <a:pt x="5454024" y="2379"/>
                              <a:pt x="5618379" y="0"/>
                            </a:cubicBezTo>
                            <a:cubicBezTo>
                              <a:pt x="5782734" y="-2379"/>
                              <a:pt x="5942182" y="55229"/>
                              <a:pt x="6215785" y="0"/>
                            </a:cubicBezTo>
                            <a:cubicBezTo>
                              <a:pt x="6489388" y="-55229"/>
                              <a:pt x="6437988" y="20049"/>
                              <a:pt x="6610073" y="0"/>
                            </a:cubicBezTo>
                            <a:cubicBezTo>
                              <a:pt x="6782158" y="-20049"/>
                              <a:pt x="7116692" y="70325"/>
                              <a:pt x="7309039" y="0"/>
                            </a:cubicBezTo>
                            <a:cubicBezTo>
                              <a:pt x="7501386" y="-70325"/>
                              <a:pt x="7563729" y="27041"/>
                              <a:pt x="7703327" y="0"/>
                            </a:cubicBezTo>
                            <a:cubicBezTo>
                              <a:pt x="7842925" y="-27041"/>
                              <a:pt x="8126525" y="40242"/>
                              <a:pt x="8402293" y="0"/>
                            </a:cubicBezTo>
                            <a:cubicBezTo>
                              <a:pt x="8678061" y="-40242"/>
                              <a:pt x="9003124" y="38272"/>
                              <a:pt x="9202818" y="0"/>
                            </a:cubicBezTo>
                            <a:cubicBezTo>
                              <a:pt x="9402513" y="-38272"/>
                              <a:pt x="9676685" y="21031"/>
                              <a:pt x="10003342" y="0"/>
                            </a:cubicBezTo>
                            <a:cubicBezTo>
                              <a:pt x="10329999" y="-21031"/>
                              <a:pt x="10492256" y="51262"/>
                              <a:pt x="10815815" y="0"/>
                            </a:cubicBezTo>
                            <a:cubicBezTo>
                              <a:pt x="11202901" y="38537"/>
                              <a:pt x="11536650" y="263603"/>
                              <a:pt x="11475720" y="659905"/>
                            </a:cubicBezTo>
                            <a:cubicBezTo>
                              <a:pt x="11515189" y="828525"/>
                              <a:pt x="11457720" y="947346"/>
                              <a:pt x="11475720" y="1214209"/>
                            </a:cubicBezTo>
                            <a:cubicBezTo>
                              <a:pt x="11493720" y="1481072"/>
                              <a:pt x="11442848" y="1473444"/>
                              <a:pt x="11475720" y="1662931"/>
                            </a:cubicBezTo>
                            <a:cubicBezTo>
                              <a:pt x="11508592" y="1852418"/>
                              <a:pt x="11453817" y="2036824"/>
                              <a:pt x="11475720" y="2138049"/>
                            </a:cubicBezTo>
                            <a:cubicBezTo>
                              <a:pt x="11497623" y="2239274"/>
                              <a:pt x="11449421" y="2545925"/>
                              <a:pt x="11475720" y="2692352"/>
                            </a:cubicBezTo>
                            <a:cubicBezTo>
                              <a:pt x="11502019" y="2838779"/>
                              <a:pt x="11463799" y="3088773"/>
                              <a:pt x="11475720" y="3299447"/>
                            </a:cubicBezTo>
                            <a:cubicBezTo>
                              <a:pt x="11487650" y="3611004"/>
                              <a:pt x="11226727" y="3935541"/>
                              <a:pt x="10815815" y="3959352"/>
                            </a:cubicBezTo>
                            <a:cubicBezTo>
                              <a:pt x="10564906" y="4004519"/>
                              <a:pt x="10338612" y="3908236"/>
                              <a:pt x="10218409" y="3959352"/>
                            </a:cubicBezTo>
                            <a:cubicBezTo>
                              <a:pt x="10098206" y="4010468"/>
                              <a:pt x="10030055" y="3926098"/>
                              <a:pt x="9925679" y="3959352"/>
                            </a:cubicBezTo>
                            <a:cubicBezTo>
                              <a:pt x="9821303" y="3992606"/>
                              <a:pt x="9587341" y="3945341"/>
                              <a:pt x="9429832" y="3959352"/>
                            </a:cubicBezTo>
                            <a:cubicBezTo>
                              <a:pt x="9272323" y="3973363"/>
                              <a:pt x="9016843" y="3958758"/>
                              <a:pt x="8832426" y="3959352"/>
                            </a:cubicBezTo>
                            <a:cubicBezTo>
                              <a:pt x="8648009" y="3959946"/>
                              <a:pt x="8433984" y="3897597"/>
                              <a:pt x="8133460" y="3959352"/>
                            </a:cubicBezTo>
                            <a:cubicBezTo>
                              <a:pt x="7832936" y="4021107"/>
                              <a:pt x="7823709" y="3915769"/>
                              <a:pt x="7536053" y="3959352"/>
                            </a:cubicBezTo>
                            <a:cubicBezTo>
                              <a:pt x="7248397" y="4002935"/>
                              <a:pt x="7212224" y="3929632"/>
                              <a:pt x="6938647" y="3959352"/>
                            </a:cubicBezTo>
                            <a:cubicBezTo>
                              <a:pt x="6665070" y="3989072"/>
                              <a:pt x="6608882" y="3951382"/>
                              <a:pt x="6442800" y="3959352"/>
                            </a:cubicBezTo>
                            <a:cubicBezTo>
                              <a:pt x="6276718" y="3967322"/>
                              <a:pt x="6011722" y="3892746"/>
                              <a:pt x="5642275" y="3959352"/>
                            </a:cubicBezTo>
                            <a:cubicBezTo>
                              <a:pt x="5272828" y="4025958"/>
                              <a:pt x="5443307" y="3929962"/>
                              <a:pt x="5247987" y="3959352"/>
                            </a:cubicBezTo>
                            <a:cubicBezTo>
                              <a:pt x="5052667" y="3988742"/>
                              <a:pt x="5017077" y="3943552"/>
                              <a:pt x="4955258" y="3959352"/>
                            </a:cubicBezTo>
                            <a:cubicBezTo>
                              <a:pt x="4893439" y="3975152"/>
                              <a:pt x="4520001" y="3950230"/>
                              <a:pt x="4256292" y="3959352"/>
                            </a:cubicBezTo>
                            <a:cubicBezTo>
                              <a:pt x="3992583" y="3968474"/>
                              <a:pt x="3941685" y="3927902"/>
                              <a:pt x="3862004" y="3959352"/>
                            </a:cubicBezTo>
                            <a:cubicBezTo>
                              <a:pt x="3782323" y="3990802"/>
                              <a:pt x="3444181" y="3898368"/>
                              <a:pt x="3264597" y="3959352"/>
                            </a:cubicBezTo>
                            <a:cubicBezTo>
                              <a:pt x="3085013" y="4020336"/>
                              <a:pt x="3091208" y="3937421"/>
                              <a:pt x="2971868" y="3959352"/>
                            </a:cubicBezTo>
                            <a:cubicBezTo>
                              <a:pt x="2852528" y="3981283"/>
                              <a:pt x="2524241" y="3947228"/>
                              <a:pt x="2272902" y="3959352"/>
                            </a:cubicBezTo>
                            <a:cubicBezTo>
                              <a:pt x="2021563" y="3971476"/>
                              <a:pt x="1933937" y="3958152"/>
                              <a:pt x="1777055" y="3959352"/>
                            </a:cubicBezTo>
                            <a:cubicBezTo>
                              <a:pt x="1620173" y="3960552"/>
                              <a:pt x="1393532" y="3957693"/>
                              <a:pt x="1281208" y="3959352"/>
                            </a:cubicBezTo>
                            <a:cubicBezTo>
                              <a:pt x="1168884" y="3961011"/>
                              <a:pt x="789998" y="3886382"/>
                              <a:pt x="659905" y="3959352"/>
                            </a:cubicBezTo>
                            <a:cubicBezTo>
                              <a:pt x="273089" y="4037329"/>
                              <a:pt x="-53553" y="3710544"/>
                              <a:pt x="0" y="3299447"/>
                            </a:cubicBezTo>
                            <a:cubicBezTo>
                              <a:pt x="-5912" y="3029801"/>
                              <a:pt x="12975" y="2947766"/>
                              <a:pt x="0" y="2745143"/>
                            </a:cubicBezTo>
                            <a:cubicBezTo>
                              <a:pt x="-12975" y="2542520"/>
                              <a:pt x="37945" y="2465103"/>
                              <a:pt x="0" y="2243630"/>
                            </a:cubicBezTo>
                            <a:cubicBezTo>
                              <a:pt x="-37945" y="2022157"/>
                              <a:pt x="19860" y="1893772"/>
                              <a:pt x="0" y="1689326"/>
                            </a:cubicBezTo>
                            <a:cubicBezTo>
                              <a:pt x="-19860" y="1484880"/>
                              <a:pt x="4329" y="1395250"/>
                              <a:pt x="0" y="1214209"/>
                            </a:cubicBezTo>
                            <a:cubicBezTo>
                              <a:pt x="-4329" y="1033168"/>
                              <a:pt x="835" y="911297"/>
                              <a:pt x="0" y="659905"/>
                            </a:cubicBezTo>
                            <a:close/>
                          </a:path>
                          <a:path w="11475720" h="3959352" stroke="0" extrusionOk="0">
                            <a:moveTo>
                              <a:pt x="0" y="659905"/>
                            </a:moveTo>
                            <a:cubicBezTo>
                              <a:pt x="-11414" y="298223"/>
                              <a:pt x="333069" y="-37207"/>
                              <a:pt x="659905" y="0"/>
                            </a:cubicBezTo>
                            <a:cubicBezTo>
                              <a:pt x="870165" y="-70335"/>
                              <a:pt x="1124175" y="46520"/>
                              <a:pt x="1460430" y="0"/>
                            </a:cubicBezTo>
                            <a:cubicBezTo>
                              <a:pt x="1796686" y="-46520"/>
                              <a:pt x="1666523" y="26302"/>
                              <a:pt x="1854718" y="0"/>
                            </a:cubicBezTo>
                            <a:cubicBezTo>
                              <a:pt x="2042913" y="-26302"/>
                              <a:pt x="2151054" y="34018"/>
                              <a:pt x="2350565" y="0"/>
                            </a:cubicBezTo>
                            <a:cubicBezTo>
                              <a:pt x="2550076" y="-34018"/>
                              <a:pt x="2740864" y="36821"/>
                              <a:pt x="3049531" y="0"/>
                            </a:cubicBezTo>
                            <a:cubicBezTo>
                              <a:pt x="3358198" y="-36821"/>
                              <a:pt x="3364391" y="25361"/>
                              <a:pt x="3443819" y="0"/>
                            </a:cubicBezTo>
                            <a:cubicBezTo>
                              <a:pt x="3523247" y="-25361"/>
                              <a:pt x="4002694" y="56690"/>
                              <a:pt x="4244344" y="0"/>
                            </a:cubicBezTo>
                            <a:cubicBezTo>
                              <a:pt x="4485995" y="-56690"/>
                              <a:pt x="4785563" y="51388"/>
                              <a:pt x="4943309" y="0"/>
                            </a:cubicBezTo>
                            <a:cubicBezTo>
                              <a:pt x="5101055" y="-51388"/>
                              <a:pt x="5369367" y="57264"/>
                              <a:pt x="5540716" y="0"/>
                            </a:cubicBezTo>
                            <a:cubicBezTo>
                              <a:pt x="5712065" y="-57264"/>
                              <a:pt x="5712954" y="7626"/>
                              <a:pt x="5833445" y="0"/>
                            </a:cubicBezTo>
                            <a:cubicBezTo>
                              <a:pt x="5953936" y="-7626"/>
                              <a:pt x="6266041" y="65199"/>
                              <a:pt x="6633970" y="0"/>
                            </a:cubicBezTo>
                            <a:cubicBezTo>
                              <a:pt x="7001900" y="-65199"/>
                              <a:pt x="6953600" y="3019"/>
                              <a:pt x="7129817" y="0"/>
                            </a:cubicBezTo>
                            <a:cubicBezTo>
                              <a:pt x="7306034" y="-3019"/>
                              <a:pt x="7335840" y="14540"/>
                              <a:pt x="7524105" y="0"/>
                            </a:cubicBezTo>
                            <a:cubicBezTo>
                              <a:pt x="7712370" y="-14540"/>
                              <a:pt x="7677888" y="26845"/>
                              <a:pt x="7816835" y="0"/>
                            </a:cubicBezTo>
                            <a:cubicBezTo>
                              <a:pt x="7955782" y="-26845"/>
                              <a:pt x="8176017" y="9759"/>
                              <a:pt x="8414241" y="0"/>
                            </a:cubicBezTo>
                            <a:cubicBezTo>
                              <a:pt x="8652465" y="-9759"/>
                              <a:pt x="8642338" y="15096"/>
                              <a:pt x="8706970" y="0"/>
                            </a:cubicBezTo>
                            <a:cubicBezTo>
                              <a:pt x="8771602" y="-15096"/>
                              <a:pt x="9086233" y="35214"/>
                              <a:pt x="9304377" y="0"/>
                            </a:cubicBezTo>
                            <a:cubicBezTo>
                              <a:pt x="9522521" y="-35214"/>
                              <a:pt x="9856362" y="19270"/>
                              <a:pt x="10003342" y="0"/>
                            </a:cubicBezTo>
                            <a:cubicBezTo>
                              <a:pt x="10150322" y="-19270"/>
                              <a:pt x="10459779" y="18844"/>
                              <a:pt x="10815815" y="0"/>
                            </a:cubicBezTo>
                            <a:cubicBezTo>
                              <a:pt x="11272974" y="3859"/>
                              <a:pt x="11524688" y="285714"/>
                              <a:pt x="11475720" y="659905"/>
                            </a:cubicBezTo>
                            <a:cubicBezTo>
                              <a:pt x="11525055" y="825468"/>
                              <a:pt x="11435093" y="1045778"/>
                              <a:pt x="11475720" y="1161418"/>
                            </a:cubicBezTo>
                            <a:cubicBezTo>
                              <a:pt x="11516347" y="1277058"/>
                              <a:pt x="11437713" y="1508627"/>
                              <a:pt x="11475720" y="1689326"/>
                            </a:cubicBezTo>
                            <a:cubicBezTo>
                              <a:pt x="11513727" y="1870025"/>
                              <a:pt x="11450289" y="2070134"/>
                              <a:pt x="11475720" y="2243630"/>
                            </a:cubicBezTo>
                            <a:cubicBezTo>
                              <a:pt x="11501151" y="2417126"/>
                              <a:pt x="11448244" y="2592020"/>
                              <a:pt x="11475720" y="2718748"/>
                            </a:cubicBezTo>
                            <a:cubicBezTo>
                              <a:pt x="11503196" y="2845476"/>
                              <a:pt x="11438433" y="3060452"/>
                              <a:pt x="11475720" y="3299447"/>
                            </a:cubicBezTo>
                            <a:cubicBezTo>
                              <a:pt x="11469521" y="3626311"/>
                              <a:pt x="11136768" y="4002387"/>
                              <a:pt x="10815815" y="3959352"/>
                            </a:cubicBezTo>
                            <a:cubicBezTo>
                              <a:pt x="10616941" y="4012107"/>
                              <a:pt x="10489467" y="3912164"/>
                              <a:pt x="10218409" y="3959352"/>
                            </a:cubicBezTo>
                            <a:cubicBezTo>
                              <a:pt x="9947351" y="4006540"/>
                              <a:pt x="9791857" y="3920862"/>
                              <a:pt x="9621002" y="3959352"/>
                            </a:cubicBezTo>
                            <a:cubicBezTo>
                              <a:pt x="9450147" y="3997842"/>
                              <a:pt x="9146839" y="3947210"/>
                              <a:pt x="8922036" y="3959352"/>
                            </a:cubicBezTo>
                            <a:cubicBezTo>
                              <a:pt x="8697233" y="3971494"/>
                              <a:pt x="8669106" y="3932333"/>
                              <a:pt x="8527748" y="3959352"/>
                            </a:cubicBezTo>
                            <a:cubicBezTo>
                              <a:pt x="8386390" y="3986371"/>
                              <a:pt x="8142226" y="3944787"/>
                              <a:pt x="8031901" y="3959352"/>
                            </a:cubicBezTo>
                            <a:cubicBezTo>
                              <a:pt x="7921576" y="3973917"/>
                              <a:pt x="7556007" y="3950134"/>
                              <a:pt x="7231376" y="3959352"/>
                            </a:cubicBezTo>
                            <a:cubicBezTo>
                              <a:pt x="6906745" y="3968570"/>
                              <a:pt x="6965685" y="3952939"/>
                              <a:pt x="6735529" y="3959352"/>
                            </a:cubicBezTo>
                            <a:cubicBezTo>
                              <a:pt x="6505373" y="3965765"/>
                              <a:pt x="6467656" y="3941091"/>
                              <a:pt x="6239681" y="3959352"/>
                            </a:cubicBezTo>
                            <a:cubicBezTo>
                              <a:pt x="6011706" y="3977613"/>
                              <a:pt x="5668223" y="3953042"/>
                              <a:pt x="5439157" y="3959352"/>
                            </a:cubicBezTo>
                            <a:cubicBezTo>
                              <a:pt x="5210091" y="3965662"/>
                              <a:pt x="5067755" y="3934847"/>
                              <a:pt x="4740191" y="3959352"/>
                            </a:cubicBezTo>
                            <a:cubicBezTo>
                              <a:pt x="4412627" y="3983857"/>
                              <a:pt x="4439498" y="3906586"/>
                              <a:pt x="4142785" y="3959352"/>
                            </a:cubicBezTo>
                            <a:cubicBezTo>
                              <a:pt x="3846072" y="4012118"/>
                              <a:pt x="3716808" y="3920970"/>
                              <a:pt x="3545378" y="3959352"/>
                            </a:cubicBezTo>
                            <a:cubicBezTo>
                              <a:pt x="3373948" y="3997734"/>
                              <a:pt x="3136019" y="3894188"/>
                              <a:pt x="2947972" y="3959352"/>
                            </a:cubicBezTo>
                            <a:cubicBezTo>
                              <a:pt x="2759925" y="4024516"/>
                              <a:pt x="2563816" y="3954917"/>
                              <a:pt x="2452124" y="3959352"/>
                            </a:cubicBezTo>
                            <a:cubicBezTo>
                              <a:pt x="2340432" y="3963787"/>
                              <a:pt x="1951166" y="3912131"/>
                              <a:pt x="1651600" y="3959352"/>
                            </a:cubicBezTo>
                            <a:cubicBezTo>
                              <a:pt x="1352034" y="4006573"/>
                              <a:pt x="981880" y="3848115"/>
                              <a:pt x="659905" y="3959352"/>
                            </a:cubicBezTo>
                            <a:cubicBezTo>
                              <a:pt x="300482" y="3952811"/>
                              <a:pt x="-28361" y="3635476"/>
                              <a:pt x="0" y="3299447"/>
                            </a:cubicBezTo>
                            <a:cubicBezTo>
                              <a:pt x="-2526" y="3053947"/>
                              <a:pt x="6586" y="2864174"/>
                              <a:pt x="0" y="2745143"/>
                            </a:cubicBezTo>
                            <a:cubicBezTo>
                              <a:pt x="-6586" y="2626112"/>
                              <a:pt x="15183" y="2303152"/>
                              <a:pt x="0" y="2190839"/>
                            </a:cubicBezTo>
                            <a:cubicBezTo>
                              <a:pt x="-15183" y="2078526"/>
                              <a:pt x="64740" y="1801267"/>
                              <a:pt x="0" y="1636536"/>
                            </a:cubicBezTo>
                            <a:cubicBezTo>
                              <a:pt x="-64740" y="1471805"/>
                              <a:pt x="40826" y="1143053"/>
                              <a:pt x="0" y="65990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137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1591036" y="292608"/>
            <a:ext cx="1656588" cy="914400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vi-VN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2</a:t>
            </a:r>
            <a:endParaRPr lang="vi-VN" sz="4800" dirty="0">
              <a:latin typeface="#9Slide07 IcielKoni" pitchFamily="2" charset="-93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0F6375-3840-CBB2-8D07-56D24318D6C6}"/>
              </a:ext>
            </a:extLst>
          </p:cNvPr>
          <p:cNvSpPr/>
          <p:nvPr/>
        </p:nvSpPr>
        <p:spPr>
          <a:xfrm>
            <a:off x="795528" y="1498334"/>
            <a:ext cx="10808208" cy="4865890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332D97-0156-6946-C245-60E80114B172}"/>
              </a:ext>
            </a:extLst>
          </p:cNvPr>
          <p:cNvSpPr txBox="1"/>
          <p:nvPr/>
        </p:nvSpPr>
        <p:spPr>
          <a:xfrm>
            <a:off x="1822684" y="2324330"/>
            <a:ext cx="9162308" cy="3114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15dm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35cm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12mm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7dm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8cm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6mm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5dm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23cm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56cm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33mm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ABEFDF5-325F-871B-4E14-2B9C8A16B5CB}"/>
              </a:ext>
            </a:extLst>
          </p:cNvPr>
          <p:cNvSpPr/>
          <p:nvPr/>
        </p:nvSpPr>
        <p:spPr>
          <a:xfrm>
            <a:off x="4133088" y="2596896"/>
            <a:ext cx="640060" cy="713232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2497A0-7476-1281-239C-B0280D4640F8}"/>
              </a:ext>
            </a:extLst>
          </p:cNvPr>
          <p:cNvSpPr/>
          <p:nvPr/>
        </p:nvSpPr>
        <p:spPr>
          <a:xfrm>
            <a:off x="4233672" y="3779508"/>
            <a:ext cx="640060" cy="713232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5E31D8-7467-CDF4-E8B2-11A334D20876}"/>
              </a:ext>
            </a:extLst>
          </p:cNvPr>
          <p:cNvSpPr/>
          <p:nvPr/>
        </p:nvSpPr>
        <p:spPr>
          <a:xfrm>
            <a:off x="4306824" y="4664440"/>
            <a:ext cx="640060" cy="713232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E9D842-CE4D-7151-E745-91D44E451DBE}"/>
              </a:ext>
            </a:extLst>
          </p:cNvPr>
          <p:cNvSpPr/>
          <p:nvPr/>
        </p:nvSpPr>
        <p:spPr>
          <a:xfrm>
            <a:off x="8878794" y="2596896"/>
            <a:ext cx="640060" cy="713232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6A7A25-BA1C-C884-49D1-5BA54E65F82D}"/>
              </a:ext>
            </a:extLst>
          </p:cNvPr>
          <p:cNvSpPr/>
          <p:nvPr/>
        </p:nvSpPr>
        <p:spPr>
          <a:xfrm>
            <a:off x="8878794" y="3547873"/>
            <a:ext cx="640060" cy="713232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A57E52-4AA3-7AFC-CF7A-D6CD27E66AA6}"/>
              </a:ext>
            </a:extLst>
          </p:cNvPr>
          <p:cNvSpPr/>
          <p:nvPr/>
        </p:nvSpPr>
        <p:spPr>
          <a:xfrm>
            <a:off x="9171342" y="4664440"/>
            <a:ext cx="640060" cy="713232"/>
          </a:xfrm>
          <a:prstGeom prst="roundRect">
            <a:avLst/>
          </a:prstGeom>
          <a:ln w="38100">
            <a:solidFill>
              <a:srgbClr val="EF2C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EF2C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dirty="0">
              <a:solidFill>
                <a:srgbClr val="EF2C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8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1591036" y="292608"/>
            <a:ext cx="3282696" cy="914400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vi-VN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2</a:t>
            </a:r>
            <a:endParaRPr lang="vi-VN" sz="4800" dirty="0">
              <a:latin typeface="#9Slide07 IcielKoni" pitchFamily="2" charset="-93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0F6375-3840-CBB2-8D07-56D24318D6C6}"/>
              </a:ext>
            </a:extLst>
          </p:cNvPr>
          <p:cNvSpPr/>
          <p:nvPr/>
        </p:nvSpPr>
        <p:spPr>
          <a:xfrm>
            <a:off x="795528" y="1498334"/>
            <a:ext cx="10808208" cy="4865890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ECF69-8AD3-21C5-C99C-D73026FF8F87}"/>
              </a:ext>
            </a:extLst>
          </p:cNvPr>
          <p:cNvSpPr txBox="1"/>
          <p:nvPr/>
        </p:nvSpPr>
        <p:spPr>
          <a:xfrm>
            <a:off x="1371600" y="2432304"/>
            <a:ext cx="10680192" cy="27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15dm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815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35cm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12mm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3512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7dm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1007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8cm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6mm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806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5dm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23cm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523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56cm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33mm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5633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mm</a:t>
            </a:r>
            <a:r>
              <a:rPr lang="en-US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10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610</Words>
  <Application>Microsoft Office PowerPoint</Application>
  <PresentationFormat>Widescreen</PresentationFormat>
  <Paragraphs>82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Times New Roman</vt:lpstr>
      <vt:lpstr>#9Slide07 IcielKoni</vt:lpstr>
      <vt:lpstr>Cambria</vt:lpstr>
      <vt:lpstr>Arial</vt:lpstr>
      <vt:lpstr>Aptos Display</vt:lpstr>
      <vt:lpstr>#9Slide05 Authentica Regular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1</cp:revision>
  <dcterms:created xsi:type="dcterms:W3CDTF">2024-09-15T16:26:11Z</dcterms:created>
  <dcterms:modified xsi:type="dcterms:W3CDTF">2024-09-15T18:02:11Z</dcterms:modified>
</cp:coreProperties>
</file>