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6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#9Slide01 Tieu de ngan" panose="00000800000000000000" pitchFamily="2" charset="-93"/>
      <p:bold r:id="rId22"/>
    </p:embeddedFont>
    <p:embeddedFont>
      <p:font typeface="#9Slide02 Noi dung dai" panose="02000000000000000000" pitchFamily="2" charset="0"/>
      <p:regular r:id="rId23"/>
    </p:embeddedFont>
    <p:embeddedFont>
      <p:font typeface="#9Slide02 Tieu de dai" panose="02000000000000000000" pitchFamily="2" charset="0"/>
      <p:bold r:id="rId24"/>
    </p:embeddedFont>
    <p:embeddedFont>
      <p:font typeface="#9Slide05 SantElia Script Light" panose="03010300040707000504" pitchFamily="66" charset="-93"/>
      <p:regular r:id="rId25"/>
    </p:embeddedFont>
    <p:embeddedFont>
      <p:font typeface="DFVN Obelix Pro" panose="02000000000000000000" pitchFamily="2" charset="0"/>
      <p:regular r:id="rId26"/>
    </p:embeddedFont>
    <p:embeddedFont>
      <p:font typeface="SVN-Dumpling" panose="02000000000000000000" pitchFamily="50" charset="0"/>
      <p:regular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9933"/>
    <a:srgbClr val="66CCFF"/>
    <a:srgbClr val="CC99FF"/>
    <a:srgbClr val="00FF99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3E180-8D1D-4A8B-8596-4FF980A183A5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1DFDC-560A-4439-8EE5-5326886016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94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DFDC-560A-4439-8EE5-53268860167E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011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DFDC-560A-4439-8EE5-53268860167E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5158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DFDC-560A-4439-8EE5-53268860167E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23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DFDC-560A-4439-8EE5-53268860167E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380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1DFDC-560A-4439-8EE5-53268860167E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088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55712-EA3F-E543-3A25-88F0A7D3F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56670-F696-7500-0E0B-60E0CF486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C5BE0-C54C-2689-C9AA-19C4D894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08DF-A370-4175-A128-DF156E98DE2B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92F84-57C2-7A8C-8272-87115A9F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40EE0-26AA-37BB-6121-58A32889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5CFD-6CD4-4D0B-98FB-14F5730C3E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38327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96681-E62B-B2FB-724F-E1F9C9EF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9AFE5-334C-69E6-DE02-4966E465B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86962-190D-4EAD-71E1-23A33516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08DF-A370-4175-A128-DF156E98DE2B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CBAC2-9D16-B396-DAA0-46B5E15E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A5C7F-BC3A-D069-F723-4601EF68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5CFD-6CD4-4D0B-98FB-14F5730C3E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877706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726D20-9049-97CD-17E1-502A00852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31BBB-057C-8A19-21C2-085436708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35AB1-D841-8B9A-C115-E20F0CE29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08DF-A370-4175-A128-DF156E98DE2B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B7C96-7EB3-14E3-16FD-6D9C7B54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CAD7D-3405-C185-E7B8-CF611CF2B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5CFD-6CD4-4D0B-98FB-14F5730C3E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37101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5699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3419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00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4841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7005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9EB2-09AE-2B9B-9AF0-F7740D80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4BCF8-3938-371E-2D7F-CE28D1CBA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F9868-7ACC-061D-2424-16D454904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08DF-A370-4175-A128-DF156E98DE2B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65AE4-87D4-42FA-276B-D6D46D7F5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619B8-5C2A-B57E-D16F-25BD0319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5CFD-6CD4-4D0B-98FB-14F5730C3E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166941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D121-2496-6C1F-9720-FA91B527A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D16B9-DE10-51B1-CE8E-279DC8BA8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82E44-749E-1701-83D3-E0979D578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08DF-A370-4175-A128-DF156E98DE2B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3945C-7319-722B-91CD-C1A3EF9DA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8193C-4D21-3378-6D27-877D8A4A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5CFD-6CD4-4D0B-98FB-14F5730C3E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9015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94FB3-8474-4C8D-58B8-79B031E4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4CFF4-8C92-8858-E35B-E5C036C23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C4F81-3709-ED84-F06C-19A246642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02FFD-2461-13B4-F93B-8AD658E3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08DF-A370-4175-A128-DF156E98DE2B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F8BC6-58E0-34CF-6413-460E10A8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BDD60-D087-BA1F-7968-2B6DD9ED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5CFD-6CD4-4D0B-98FB-14F5730C3E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106880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F092-617E-7B9A-669A-E288BF0C2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7554B-0941-671A-021A-8FF3DBEE2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6A292-FADA-1408-C228-453B692BC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18CE44-6C09-6DEB-9FCE-BF95CD67B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D546B-3513-CB99-E67C-90307D169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B28A6B-6011-DB4D-AF31-DDEC8F93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08DF-A370-4175-A128-DF156E98DE2B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13D8E7-ED16-0C84-F94B-2AE06E2F9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965B94-0B2E-C8B9-496E-3A42E625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5CFD-6CD4-4D0B-98FB-14F5730C3E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704062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7228-063F-83CE-4286-1440C9C2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4AE946-3499-4449-6876-C94E8560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08DF-A370-4175-A128-DF156E98DE2B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2892F-8D80-3932-250B-D4EE8E5D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4752D-38EA-BF09-0582-ACC62524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5CFD-6CD4-4D0B-98FB-14F5730C3E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530317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48BE7A-24B5-CCA2-2A9C-0255260E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08DF-A370-4175-A128-DF156E98DE2B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8FF162-6DCE-393E-0B89-8D2892519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9B0C9-AB03-E085-EC04-EC253589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5CFD-6CD4-4D0B-98FB-14F5730C3E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130491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E52F-7225-2785-74D3-DBC90B35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688B-0FB2-71AD-A247-F27A126F6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49848-8263-E8ED-E389-0DEB220C5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4F3B1-48A4-C462-2BC0-ACC587A84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08DF-A370-4175-A128-DF156E98DE2B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0970C-86FD-426E-FFF7-011F1EEA7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38CF3-3655-E768-B871-74795ACB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5CFD-6CD4-4D0B-98FB-14F5730C3E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276991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71295-25C1-4694-D17F-59FCE837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1AD187-2EBA-E1C2-48EF-0B91A7CDC8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0A3DA-9F64-5986-5961-D12B8780B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39308-9777-7681-538C-2DC8A7917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08DF-A370-4175-A128-DF156E98DE2B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DEC07-8D35-008F-CB7B-C156578D9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EDEF3-DAA3-4219-2857-358049BD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5CFD-6CD4-4D0B-98FB-14F5730C3E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37755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584BAC-1645-0A57-54BA-298B8DEF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06E87-B92B-2290-9B54-1AEA3B327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D133A-C8D4-F88B-41BA-749195911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4A08DF-A370-4175-A128-DF156E98DE2B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E4382-7013-06B8-136A-3EE5E18E7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36DD8-15FB-B200-DC9A-5E7E6681E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5CFD-6CD4-4D0B-98FB-14F5730C3E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15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5F7610A-1512-95E2-5E37-8DE5B25F699C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1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slide" Target="slide2.xml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microsoft.com/office/2007/relationships/media" Target="../media/media5.mp3"/><Relationship Id="rId21" Type="http://schemas.openxmlformats.org/officeDocument/2006/relationships/image" Target="../media/image25.pn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5" Type="http://schemas.openxmlformats.org/officeDocument/2006/relationships/image" Target="../media/image42.png"/><Relationship Id="rId2" Type="http://schemas.microsoft.com/office/2007/relationships/media" Target="../media/media6.mp3"/><Relationship Id="rId16" Type="http://schemas.openxmlformats.org/officeDocument/2006/relationships/image" Target="../media/image43.png"/><Relationship Id="rId20" Type="http://schemas.openxmlformats.org/officeDocument/2006/relationships/image" Target="../media/image33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8.png"/><Relationship Id="rId24" Type="http://schemas.openxmlformats.org/officeDocument/2006/relationships/slide" Target="slide2.xml"/><Relationship Id="rId5" Type="http://schemas.microsoft.com/office/2007/relationships/media" Target="../media/media8.mp3"/><Relationship Id="rId15" Type="http://schemas.openxmlformats.org/officeDocument/2006/relationships/slide" Target="slide11.xml"/><Relationship Id="rId23" Type="http://schemas.openxmlformats.org/officeDocument/2006/relationships/slide" Target="slide12.xml"/><Relationship Id="rId10" Type="http://schemas.microsoft.com/office/2007/relationships/hdphoto" Target="../media/hdphoto3.wdp"/><Relationship Id="rId19" Type="http://schemas.openxmlformats.org/officeDocument/2006/relationships/image" Target="../media/image32.png"/><Relationship Id="rId4" Type="http://schemas.microsoft.com/office/2007/relationships/media" Target="../media/media7.mp3"/><Relationship Id="rId9" Type="http://schemas.openxmlformats.org/officeDocument/2006/relationships/image" Target="../media/image10.png"/><Relationship Id="rId14" Type="http://schemas.openxmlformats.org/officeDocument/2006/relationships/image" Target="../media/image41.png"/><Relationship Id="rId2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1.svg"/><Relationship Id="rId26" Type="http://schemas.openxmlformats.org/officeDocument/2006/relationships/image" Target="../media/image59.png"/><Relationship Id="rId39" Type="http://schemas.openxmlformats.org/officeDocument/2006/relationships/image" Target="../media/image67.png"/><Relationship Id="rId21" Type="http://schemas.openxmlformats.org/officeDocument/2006/relationships/image" Target="../media/image54.png"/><Relationship Id="rId34" Type="http://schemas.microsoft.com/office/2007/relationships/hdphoto" Target="../media/hdphoto12.wdp"/><Relationship Id="rId7" Type="http://schemas.microsoft.com/office/2007/relationships/media" Target="../media/media5.mp3"/><Relationship Id="rId2" Type="http://schemas.openxmlformats.org/officeDocument/2006/relationships/audio" Target="../media/media9.mp3"/><Relationship Id="rId16" Type="http://schemas.openxmlformats.org/officeDocument/2006/relationships/slide" Target="slide7.xml"/><Relationship Id="rId20" Type="http://schemas.openxmlformats.org/officeDocument/2006/relationships/image" Target="../media/image53.svg"/><Relationship Id="rId29" Type="http://schemas.openxmlformats.org/officeDocument/2006/relationships/image" Target="../media/image61.png"/><Relationship Id="rId41" Type="http://schemas.openxmlformats.org/officeDocument/2006/relationships/audio" Target="NULL"/><Relationship Id="rId1" Type="http://schemas.microsoft.com/office/2007/relationships/media" Target="../media/media9.mp3"/><Relationship Id="rId6" Type="http://schemas.openxmlformats.org/officeDocument/2006/relationships/audio" Target="../media/media10.mp3"/><Relationship Id="rId11" Type="http://schemas.openxmlformats.org/officeDocument/2006/relationships/image" Target="../media/image46.png"/><Relationship Id="rId24" Type="http://schemas.openxmlformats.org/officeDocument/2006/relationships/image" Target="../media/image57.png"/><Relationship Id="rId32" Type="http://schemas.openxmlformats.org/officeDocument/2006/relationships/image" Target="../media/image62.png"/><Relationship Id="rId37" Type="http://schemas.openxmlformats.org/officeDocument/2006/relationships/image" Target="../media/image66.png"/><Relationship Id="rId40" Type="http://schemas.microsoft.com/office/2007/relationships/hdphoto" Target="../media/hdphoto5.wdp"/><Relationship Id="rId5" Type="http://schemas.microsoft.com/office/2007/relationships/media" Target="../media/media10.mp3"/><Relationship Id="rId15" Type="http://schemas.openxmlformats.org/officeDocument/2006/relationships/image" Target="../media/image49.png"/><Relationship Id="rId23" Type="http://schemas.openxmlformats.org/officeDocument/2006/relationships/image" Target="../media/image56.gif"/><Relationship Id="rId28" Type="http://schemas.openxmlformats.org/officeDocument/2006/relationships/image" Target="../media/image60.png"/><Relationship Id="rId36" Type="http://schemas.openxmlformats.org/officeDocument/2006/relationships/image" Target="../media/image65.png"/><Relationship Id="rId10" Type="http://schemas.openxmlformats.org/officeDocument/2006/relationships/image" Target="../media/image23.jpeg"/><Relationship Id="rId19" Type="http://schemas.openxmlformats.org/officeDocument/2006/relationships/image" Target="../media/image52.png"/><Relationship Id="rId31" Type="http://schemas.openxmlformats.org/officeDocument/2006/relationships/image" Target="../media/image8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microsoft.com/office/2007/relationships/hdphoto" Target="../media/hdphoto9.wdp"/><Relationship Id="rId22" Type="http://schemas.openxmlformats.org/officeDocument/2006/relationships/image" Target="../media/image55.png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openxmlformats.org/officeDocument/2006/relationships/image" Target="../media/image64.png"/><Relationship Id="rId8" Type="http://schemas.openxmlformats.org/officeDocument/2006/relationships/slideLayout" Target="../slideLayouts/slideLayout12.xml"/><Relationship Id="rId3" Type="http://schemas.openxmlformats.org/officeDocument/2006/relationships/audio" Target="NULL" TargetMode="External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3.png"/><Relationship Id="rId38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68.png"/><Relationship Id="rId26" Type="http://schemas.microsoft.com/office/2007/relationships/hdphoto" Target="../media/hdphoto5.wdp"/><Relationship Id="rId21" Type="http://schemas.openxmlformats.org/officeDocument/2006/relationships/image" Target="../media/image64.png"/><Relationship Id="rId34" Type="http://schemas.openxmlformats.org/officeDocument/2006/relationships/image" Target="../media/image51.sv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8.png"/><Relationship Id="rId17" Type="http://schemas.openxmlformats.org/officeDocument/2006/relationships/image" Target="../media/image8.png"/><Relationship Id="rId25" Type="http://schemas.openxmlformats.org/officeDocument/2006/relationships/image" Target="../media/image67.png"/><Relationship Id="rId33" Type="http://schemas.openxmlformats.org/officeDocument/2006/relationships/image" Target="../media/image50.png"/><Relationship Id="rId2" Type="http://schemas.microsoft.com/office/2007/relationships/media" Target="../media/media3.mp3"/><Relationship Id="rId16" Type="http://schemas.openxmlformats.org/officeDocument/2006/relationships/image" Target="../media/image54.png"/><Relationship Id="rId20" Type="http://schemas.microsoft.com/office/2007/relationships/hdphoto" Target="../media/hdphoto12.wdp"/><Relationship Id="rId29" Type="http://schemas.openxmlformats.org/officeDocument/2006/relationships/image" Target="../media/image70.png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47.png"/><Relationship Id="rId24" Type="http://schemas.microsoft.com/office/2007/relationships/hdphoto" Target="../media/hdphoto13.wdp"/><Relationship Id="rId32" Type="http://schemas.openxmlformats.org/officeDocument/2006/relationships/slide" Target="slide7.xml"/><Relationship Id="rId37" Type="http://schemas.openxmlformats.org/officeDocument/2006/relationships/audio" Target="NULL"/><Relationship Id="rId5" Type="http://schemas.microsoft.com/office/2007/relationships/media" Target="../media/media11.mp3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microsoft.com/office/2007/relationships/hdphoto" Target="../media/hdphoto14.wdp"/><Relationship Id="rId36" Type="http://schemas.openxmlformats.org/officeDocument/2006/relationships/image" Target="../media/image53.svg"/><Relationship Id="rId10" Type="http://schemas.openxmlformats.org/officeDocument/2006/relationships/image" Target="../media/image46.png"/><Relationship Id="rId19" Type="http://schemas.openxmlformats.org/officeDocument/2006/relationships/image" Target="../media/image63.png"/><Relationship Id="rId31" Type="http://schemas.microsoft.com/office/2007/relationships/hdphoto" Target="../media/hdphoto15.wdp"/><Relationship Id="rId4" Type="http://schemas.openxmlformats.org/officeDocument/2006/relationships/audio" Target="../media/media9.mp3"/><Relationship Id="rId9" Type="http://schemas.openxmlformats.org/officeDocument/2006/relationships/image" Target="../media/image23.jpeg"/><Relationship Id="rId14" Type="http://schemas.openxmlformats.org/officeDocument/2006/relationships/image" Target="../media/image49.png"/><Relationship Id="rId22" Type="http://schemas.openxmlformats.org/officeDocument/2006/relationships/image" Target="../media/image65.png"/><Relationship Id="rId27" Type="http://schemas.openxmlformats.org/officeDocument/2006/relationships/image" Target="../media/image69.png"/><Relationship Id="rId30" Type="http://schemas.openxmlformats.org/officeDocument/2006/relationships/image" Target="../media/image71.png"/><Relationship Id="rId35" Type="http://schemas.openxmlformats.org/officeDocument/2006/relationships/image" Target="../media/image52.png"/><Relationship Id="rId8" Type="http://schemas.openxmlformats.org/officeDocument/2006/relationships/audio" Target="../media/audio2.wav"/><Relationship Id="rId3" Type="http://schemas.microsoft.com/office/2007/relationships/media" Target="../media/media9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slide" Target="slide3.xml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24" Type="http://schemas.openxmlformats.org/officeDocument/2006/relationships/image" Target="../media/image22.svg"/><Relationship Id="rId5" Type="http://schemas.openxmlformats.org/officeDocument/2006/relationships/image" Target="../media/image10.png"/><Relationship Id="rId15" Type="http://schemas.openxmlformats.org/officeDocument/2006/relationships/image" Target="../media/image8.png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6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microsoft.com/office/2007/relationships/media" Target="../media/media4.mp3"/><Relationship Id="rId21" Type="http://schemas.openxmlformats.org/officeDocument/2006/relationships/image" Target="../media/image34.pn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7.svg"/><Relationship Id="rId17" Type="http://schemas.microsoft.com/office/2007/relationships/hdphoto" Target="../media/hdphoto7.wdp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20" Type="http://schemas.openxmlformats.org/officeDocument/2006/relationships/slide" Target="slide4.xml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26.png"/><Relationship Id="rId24" Type="http://schemas.openxmlformats.org/officeDocument/2006/relationships/image" Target="../media/image8.png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6.png"/><Relationship Id="rId10" Type="http://schemas.openxmlformats.org/officeDocument/2006/relationships/image" Target="../media/image25.png"/><Relationship Id="rId19" Type="http://schemas.openxmlformats.org/officeDocument/2006/relationships/image" Target="../media/image33.svg"/><Relationship Id="rId4" Type="http://schemas.openxmlformats.org/officeDocument/2006/relationships/audio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slide" Target="slide5.xml"/><Relationship Id="rId26" Type="http://schemas.openxmlformats.org/officeDocument/2006/relationships/slide" Target="slide6.xml"/><Relationship Id="rId3" Type="http://schemas.microsoft.com/office/2007/relationships/media" Target="../media/media5.mp3"/><Relationship Id="rId21" Type="http://schemas.openxmlformats.org/officeDocument/2006/relationships/image" Target="../media/image45.png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5" Type="http://schemas.openxmlformats.org/officeDocument/2006/relationships/image" Target="../media/image8.png"/><Relationship Id="rId2" Type="http://schemas.microsoft.com/office/2007/relationships/media" Target="../media/media6.mp3"/><Relationship Id="rId16" Type="http://schemas.openxmlformats.org/officeDocument/2006/relationships/slide" Target="slide2.xml"/><Relationship Id="rId20" Type="http://schemas.openxmlformats.org/officeDocument/2006/relationships/image" Target="../media/image44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2.xml"/><Relationship Id="rId11" Type="http://schemas.microsoft.com/office/2007/relationships/hdphoto" Target="../media/hdphoto3.wdp"/><Relationship Id="rId24" Type="http://schemas.openxmlformats.org/officeDocument/2006/relationships/image" Target="../media/image25.png"/><Relationship Id="rId5" Type="http://schemas.microsoft.com/office/2007/relationships/media" Target="../media/media8.mp3"/><Relationship Id="rId15" Type="http://schemas.openxmlformats.org/officeDocument/2006/relationships/image" Target="../media/image41.png"/><Relationship Id="rId23" Type="http://schemas.openxmlformats.org/officeDocument/2006/relationships/image" Target="../media/image33.svg"/><Relationship Id="rId10" Type="http://schemas.openxmlformats.org/officeDocument/2006/relationships/image" Target="../media/image10.png"/><Relationship Id="rId19" Type="http://schemas.openxmlformats.org/officeDocument/2006/relationships/image" Target="../media/image43.png"/><Relationship Id="rId4" Type="http://schemas.microsoft.com/office/2007/relationships/media" Target="../media/media7.mp3"/><Relationship Id="rId9" Type="http://schemas.microsoft.com/office/2007/relationships/hdphoto" Target="../media/hdphoto8.wdp"/><Relationship Id="rId14" Type="http://schemas.openxmlformats.org/officeDocument/2006/relationships/image" Target="../media/image40.sv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1.svg"/><Relationship Id="rId26" Type="http://schemas.openxmlformats.org/officeDocument/2006/relationships/image" Target="../media/image59.png"/><Relationship Id="rId39" Type="http://schemas.openxmlformats.org/officeDocument/2006/relationships/image" Target="../media/image67.png"/><Relationship Id="rId21" Type="http://schemas.openxmlformats.org/officeDocument/2006/relationships/image" Target="../media/image54.png"/><Relationship Id="rId34" Type="http://schemas.microsoft.com/office/2007/relationships/hdphoto" Target="../media/hdphoto12.wdp"/><Relationship Id="rId7" Type="http://schemas.microsoft.com/office/2007/relationships/media" Target="../media/media5.mp3"/><Relationship Id="rId2" Type="http://schemas.openxmlformats.org/officeDocument/2006/relationships/audio" Target="../media/media9.mp3"/><Relationship Id="rId16" Type="http://schemas.openxmlformats.org/officeDocument/2006/relationships/slide" Target="slide7.xml"/><Relationship Id="rId20" Type="http://schemas.openxmlformats.org/officeDocument/2006/relationships/image" Target="../media/image53.svg"/><Relationship Id="rId29" Type="http://schemas.openxmlformats.org/officeDocument/2006/relationships/image" Target="../media/image61.png"/><Relationship Id="rId41" Type="http://schemas.openxmlformats.org/officeDocument/2006/relationships/audio" Target="NULL"/><Relationship Id="rId1" Type="http://schemas.microsoft.com/office/2007/relationships/media" Target="../media/media9.mp3"/><Relationship Id="rId6" Type="http://schemas.openxmlformats.org/officeDocument/2006/relationships/audio" Target="../media/media10.mp3"/><Relationship Id="rId11" Type="http://schemas.openxmlformats.org/officeDocument/2006/relationships/image" Target="../media/image46.png"/><Relationship Id="rId24" Type="http://schemas.openxmlformats.org/officeDocument/2006/relationships/image" Target="../media/image57.png"/><Relationship Id="rId32" Type="http://schemas.openxmlformats.org/officeDocument/2006/relationships/image" Target="../media/image62.png"/><Relationship Id="rId37" Type="http://schemas.openxmlformats.org/officeDocument/2006/relationships/image" Target="../media/image66.png"/><Relationship Id="rId40" Type="http://schemas.microsoft.com/office/2007/relationships/hdphoto" Target="../media/hdphoto5.wdp"/><Relationship Id="rId5" Type="http://schemas.microsoft.com/office/2007/relationships/media" Target="../media/media10.mp3"/><Relationship Id="rId15" Type="http://schemas.openxmlformats.org/officeDocument/2006/relationships/image" Target="../media/image49.png"/><Relationship Id="rId23" Type="http://schemas.openxmlformats.org/officeDocument/2006/relationships/image" Target="../media/image56.gif"/><Relationship Id="rId28" Type="http://schemas.openxmlformats.org/officeDocument/2006/relationships/image" Target="../media/image60.png"/><Relationship Id="rId36" Type="http://schemas.openxmlformats.org/officeDocument/2006/relationships/image" Target="../media/image65.png"/><Relationship Id="rId10" Type="http://schemas.openxmlformats.org/officeDocument/2006/relationships/image" Target="../media/image23.jpeg"/><Relationship Id="rId19" Type="http://schemas.openxmlformats.org/officeDocument/2006/relationships/image" Target="../media/image52.png"/><Relationship Id="rId31" Type="http://schemas.openxmlformats.org/officeDocument/2006/relationships/image" Target="../media/image8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microsoft.com/office/2007/relationships/hdphoto" Target="../media/hdphoto9.wdp"/><Relationship Id="rId22" Type="http://schemas.openxmlformats.org/officeDocument/2006/relationships/image" Target="../media/image55.png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openxmlformats.org/officeDocument/2006/relationships/image" Target="../media/image64.png"/><Relationship Id="rId8" Type="http://schemas.openxmlformats.org/officeDocument/2006/relationships/slideLayout" Target="../slideLayouts/slideLayout12.xml"/><Relationship Id="rId3" Type="http://schemas.openxmlformats.org/officeDocument/2006/relationships/audio" Target="NULL" TargetMode="External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3.png"/><Relationship Id="rId38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68.png"/><Relationship Id="rId26" Type="http://schemas.microsoft.com/office/2007/relationships/hdphoto" Target="../media/hdphoto5.wdp"/><Relationship Id="rId21" Type="http://schemas.openxmlformats.org/officeDocument/2006/relationships/image" Target="../media/image64.png"/><Relationship Id="rId34" Type="http://schemas.openxmlformats.org/officeDocument/2006/relationships/image" Target="../media/image51.sv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8.png"/><Relationship Id="rId17" Type="http://schemas.openxmlformats.org/officeDocument/2006/relationships/image" Target="../media/image8.png"/><Relationship Id="rId25" Type="http://schemas.openxmlformats.org/officeDocument/2006/relationships/image" Target="../media/image67.png"/><Relationship Id="rId33" Type="http://schemas.openxmlformats.org/officeDocument/2006/relationships/image" Target="../media/image50.png"/><Relationship Id="rId2" Type="http://schemas.microsoft.com/office/2007/relationships/media" Target="../media/media3.mp3"/><Relationship Id="rId16" Type="http://schemas.openxmlformats.org/officeDocument/2006/relationships/image" Target="../media/image54.png"/><Relationship Id="rId20" Type="http://schemas.microsoft.com/office/2007/relationships/hdphoto" Target="../media/hdphoto12.wdp"/><Relationship Id="rId29" Type="http://schemas.openxmlformats.org/officeDocument/2006/relationships/image" Target="../media/image70.png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47.png"/><Relationship Id="rId24" Type="http://schemas.microsoft.com/office/2007/relationships/hdphoto" Target="../media/hdphoto13.wdp"/><Relationship Id="rId32" Type="http://schemas.openxmlformats.org/officeDocument/2006/relationships/slide" Target="slide7.xml"/><Relationship Id="rId37" Type="http://schemas.openxmlformats.org/officeDocument/2006/relationships/audio" Target="NULL"/><Relationship Id="rId5" Type="http://schemas.microsoft.com/office/2007/relationships/media" Target="../media/media11.mp3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microsoft.com/office/2007/relationships/hdphoto" Target="../media/hdphoto14.wdp"/><Relationship Id="rId36" Type="http://schemas.openxmlformats.org/officeDocument/2006/relationships/image" Target="../media/image53.svg"/><Relationship Id="rId10" Type="http://schemas.openxmlformats.org/officeDocument/2006/relationships/image" Target="../media/image46.png"/><Relationship Id="rId19" Type="http://schemas.openxmlformats.org/officeDocument/2006/relationships/image" Target="../media/image63.png"/><Relationship Id="rId31" Type="http://schemas.microsoft.com/office/2007/relationships/hdphoto" Target="../media/hdphoto15.wdp"/><Relationship Id="rId4" Type="http://schemas.openxmlformats.org/officeDocument/2006/relationships/audio" Target="../media/media9.mp3"/><Relationship Id="rId9" Type="http://schemas.openxmlformats.org/officeDocument/2006/relationships/image" Target="../media/image23.jpeg"/><Relationship Id="rId14" Type="http://schemas.openxmlformats.org/officeDocument/2006/relationships/image" Target="../media/image49.png"/><Relationship Id="rId22" Type="http://schemas.openxmlformats.org/officeDocument/2006/relationships/image" Target="../media/image65.png"/><Relationship Id="rId27" Type="http://schemas.openxmlformats.org/officeDocument/2006/relationships/image" Target="../media/image69.png"/><Relationship Id="rId30" Type="http://schemas.openxmlformats.org/officeDocument/2006/relationships/image" Target="../media/image71.png"/><Relationship Id="rId35" Type="http://schemas.openxmlformats.org/officeDocument/2006/relationships/image" Target="../media/image52.png"/><Relationship Id="rId8" Type="http://schemas.openxmlformats.org/officeDocument/2006/relationships/audio" Target="../media/audio2.wav"/><Relationship Id="rId3" Type="http://schemas.microsoft.com/office/2007/relationships/media" Target="../media/media9.mp3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microsoft.com/office/2007/relationships/media" Target="../media/media5.mp3"/><Relationship Id="rId21" Type="http://schemas.openxmlformats.org/officeDocument/2006/relationships/image" Target="../media/image25.pn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5" Type="http://schemas.openxmlformats.org/officeDocument/2006/relationships/image" Target="../media/image42.png"/><Relationship Id="rId2" Type="http://schemas.microsoft.com/office/2007/relationships/media" Target="../media/media6.mp3"/><Relationship Id="rId16" Type="http://schemas.openxmlformats.org/officeDocument/2006/relationships/image" Target="../media/image43.png"/><Relationship Id="rId20" Type="http://schemas.openxmlformats.org/officeDocument/2006/relationships/image" Target="../media/image33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8.png"/><Relationship Id="rId24" Type="http://schemas.openxmlformats.org/officeDocument/2006/relationships/slide" Target="slide2.xml"/><Relationship Id="rId5" Type="http://schemas.microsoft.com/office/2007/relationships/media" Target="../media/media8.mp3"/><Relationship Id="rId15" Type="http://schemas.openxmlformats.org/officeDocument/2006/relationships/slide" Target="slide8.xml"/><Relationship Id="rId23" Type="http://schemas.openxmlformats.org/officeDocument/2006/relationships/slide" Target="slide9.xml"/><Relationship Id="rId10" Type="http://schemas.microsoft.com/office/2007/relationships/hdphoto" Target="../media/hdphoto3.wdp"/><Relationship Id="rId19" Type="http://schemas.openxmlformats.org/officeDocument/2006/relationships/image" Target="../media/image32.png"/><Relationship Id="rId4" Type="http://schemas.microsoft.com/office/2007/relationships/media" Target="../media/media7.mp3"/><Relationship Id="rId9" Type="http://schemas.openxmlformats.org/officeDocument/2006/relationships/image" Target="../media/image10.png"/><Relationship Id="rId14" Type="http://schemas.openxmlformats.org/officeDocument/2006/relationships/image" Target="../media/image41.png"/><Relationship Id="rId2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1.svg"/><Relationship Id="rId26" Type="http://schemas.openxmlformats.org/officeDocument/2006/relationships/image" Target="../media/image59.png"/><Relationship Id="rId39" Type="http://schemas.openxmlformats.org/officeDocument/2006/relationships/image" Target="../media/image67.png"/><Relationship Id="rId21" Type="http://schemas.openxmlformats.org/officeDocument/2006/relationships/image" Target="../media/image54.png"/><Relationship Id="rId34" Type="http://schemas.microsoft.com/office/2007/relationships/hdphoto" Target="../media/hdphoto12.wdp"/><Relationship Id="rId7" Type="http://schemas.microsoft.com/office/2007/relationships/media" Target="../media/media5.mp3"/><Relationship Id="rId2" Type="http://schemas.openxmlformats.org/officeDocument/2006/relationships/audio" Target="../media/media9.mp3"/><Relationship Id="rId16" Type="http://schemas.openxmlformats.org/officeDocument/2006/relationships/slide" Target="slide10.xml"/><Relationship Id="rId20" Type="http://schemas.openxmlformats.org/officeDocument/2006/relationships/image" Target="../media/image53.svg"/><Relationship Id="rId29" Type="http://schemas.openxmlformats.org/officeDocument/2006/relationships/image" Target="../media/image61.png"/><Relationship Id="rId41" Type="http://schemas.openxmlformats.org/officeDocument/2006/relationships/audio" Target="NULL"/><Relationship Id="rId1" Type="http://schemas.microsoft.com/office/2007/relationships/media" Target="../media/media9.mp3"/><Relationship Id="rId6" Type="http://schemas.openxmlformats.org/officeDocument/2006/relationships/audio" Target="../media/media10.mp3"/><Relationship Id="rId11" Type="http://schemas.openxmlformats.org/officeDocument/2006/relationships/image" Target="../media/image46.png"/><Relationship Id="rId24" Type="http://schemas.openxmlformats.org/officeDocument/2006/relationships/image" Target="../media/image57.png"/><Relationship Id="rId32" Type="http://schemas.openxmlformats.org/officeDocument/2006/relationships/image" Target="../media/image62.png"/><Relationship Id="rId37" Type="http://schemas.openxmlformats.org/officeDocument/2006/relationships/image" Target="../media/image66.png"/><Relationship Id="rId40" Type="http://schemas.microsoft.com/office/2007/relationships/hdphoto" Target="../media/hdphoto5.wdp"/><Relationship Id="rId5" Type="http://schemas.microsoft.com/office/2007/relationships/media" Target="../media/media10.mp3"/><Relationship Id="rId15" Type="http://schemas.openxmlformats.org/officeDocument/2006/relationships/image" Target="../media/image49.png"/><Relationship Id="rId23" Type="http://schemas.openxmlformats.org/officeDocument/2006/relationships/image" Target="../media/image56.gif"/><Relationship Id="rId28" Type="http://schemas.openxmlformats.org/officeDocument/2006/relationships/image" Target="../media/image60.png"/><Relationship Id="rId36" Type="http://schemas.openxmlformats.org/officeDocument/2006/relationships/image" Target="../media/image65.png"/><Relationship Id="rId10" Type="http://schemas.openxmlformats.org/officeDocument/2006/relationships/image" Target="../media/image23.jpeg"/><Relationship Id="rId19" Type="http://schemas.openxmlformats.org/officeDocument/2006/relationships/image" Target="../media/image52.png"/><Relationship Id="rId31" Type="http://schemas.openxmlformats.org/officeDocument/2006/relationships/image" Target="../media/image8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microsoft.com/office/2007/relationships/hdphoto" Target="../media/hdphoto9.wdp"/><Relationship Id="rId22" Type="http://schemas.openxmlformats.org/officeDocument/2006/relationships/image" Target="../media/image55.png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openxmlformats.org/officeDocument/2006/relationships/image" Target="../media/image64.png"/><Relationship Id="rId8" Type="http://schemas.openxmlformats.org/officeDocument/2006/relationships/slideLayout" Target="../slideLayouts/slideLayout12.xml"/><Relationship Id="rId3" Type="http://schemas.openxmlformats.org/officeDocument/2006/relationships/audio" Target="NULL" TargetMode="External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3.png"/><Relationship Id="rId38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68.png"/><Relationship Id="rId26" Type="http://schemas.microsoft.com/office/2007/relationships/hdphoto" Target="../media/hdphoto5.wdp"/><Relationship Id="rId21" Type="http://schemas.openxmlformats.org/officeDocument/2006/relationships/image" Target="../media/image64.png"/><Relationship Id="rId34" Type="http://schemas.openxmlformats.org/officeDocument/2006/relationships/image" Target="../media/image51.sv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8.png"/><Relationship Id="rId17" Type="http://schemas.openxmlformats.org/officeDocument/2006/relationships/image" Target="../media/image8.png"/><Relationship Id="rId25" Type="http://schemas.openxmlformats.org/officeDocument/2006/relationships/image" Target="../media/image67.png"/><Relationship Id="rId33" Type="http://schemas.openxmlformats.org/officeDocument/2006/relationships/image" Target="../media/image50.png"/><Relationship Id="rId2" Type="http://schemas.microsoft.com/office/2007/relationships/media" Target="../media/media3.mp3"/><Relationship Id="rId16" Type="http://schemas.openxmlformats.org/officeDocument/2006/relationships/image" Target="../media/image54.png"/><Relationship Id="rId20" Type="http://schemas.microsoft.com/office/2007/relationships/hdphoto" Target="../media/hdphoto12.wdp"/><Relationship Id="rId29" Type="http://schemas.openxmlformats.org/officeDocument/2006/relationships/image" Target="../media/image70.png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47.png"/><Relationship Id="rId24" Type="http://schemas.microsoft.com/office/2007/relationships/hdphoto" Target="../media/hdphoto13.wdp"/><Relationship Id="rId32" Type="http://schemas.openxmlformats.org/officeDocument/2006/relationships/slide" Target="slide10.xml"/><Relationship Id="rId37" Type="http://schemas.openxmlformats.org/officeDocument/2006/relationships/audio" Target="NULL"/><Relationship Id="rId5" Type="http://schemas.microsoft.com/office/2007/relationships/media" Target="../media/media11.mp3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microsoft.com/office/2007/relationships/hdphoto" Target="../media/hdphoto14.wdp"/><Relationship Id="rId36" Type="http://schemas.openxmlformats.org/officeDocument/2006/relationships/image" Target="../media/image53.svg"/><Relationship Id="rId10" Type="http://schemas.openxmlformats.org/officeDocument/2006/relationships/image" Target="../media/image46.png"/><Relationship Id="rId19" Type="http://schemas.openxmlformats.org/officeDocument/2006/relationships/image" Target="../media/image63.png"/><Relationship Id="rId31" Type="http://schemas.microsoft.com/office/2007/relationships/hdphoto" Target="../media/hdphoto15.wdp"/><Relationship Id="rId4" Type="http://schemas.openxmlformats.org/officeDocument/2006/relationships/audio" Target="../media/media9.mp3"/><Relationship Id="rId9" Type="http://schemas.openxmlformats.org/officeDocument/2006/relationships/image" Target="../media/image23.jpeg"/><Relationship Id="rId14" Type="http://schemas.openxmlformats.org/officeDocument/2006/relationships/image" Target="../media/image49.png"/><Relationship Id="rId22" Type="http://schemas.openxmlformats.org/officeDocument/2006/relationships/image" Target="../media/image65.png"/><Relationship Id="rId27" Type="http://schemas.openxmlformats.org/officeDocument/2006/relationships/image" Target="../media/image69.png"/><Relationship Id="rId30" Type="http://schemas.openxmlformats.org/officeDocument/2006/relationships/image" Target="../media/image71.png"/><Relationship Id="rId35" Type="http://schemas.openxmlformats.org/officeDocument/2006/relationships/image" Target="../media/image52.png"/><Relationship Id="rId8" Type="http://schemas.openxmlformats.org/officeDocument/2006/relationships/audio" Target="../media/audio2.wav"/><Relationship Id="rId3" Type="http://schemas.microsoft.com/office/2007/relationships/media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ngry Birds' Franchise: IMG to be Exclusive Publishing Agent">
            <a:extLst>
              <a:ext uri="{FF2B5EF4-FFF2-40B4-BE49-F238E27FC236}">
                <a16:creationId xmlns:a16="http://schemas.microsoft.com/office/drawing/2014/main" id="{5427B719-3BCB-2649-0B60-42377AA08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560" y="-59889"/>
            <a:ext cx="14295120" cy="80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9EBB606-E4D8-DA36-43B8-B3FA081E3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640" y="-522923"/>
            <a:ext cx="14051280" cy="790384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2DE061E-B4F4-0E23-B321-0F231B530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0" b="3210"/>
          <a:stretch/>
        </p:blipFill>
        <p:spPr>
          <a:xfrm>
            <a:off x="-1051560" y="228600"/>
            <a:ext cx="14293631" cy="7523917"/>
          </a:xfrm>
          <a:prstGeom prst="rect">
            <a:avLst/>
          </a:prstGeom>
          <a:effectLst>
            <a:outerShdw blurRad="330200" sx="102000" sy="102000" algn="ctr" rotWithShape="0">
              <a:schemeClr val="bg1"/>
            </a:outerShdw>
          </a:effectLst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85483A7B-E946-7DCE-02F0-7AE3255BF17C}"/>
              </a:ext>
            </a:extLst>
          </p:cNvPr>
          <p:cNvGrpSpPr/>
          <p:nvPr/>
        </p:nvGrpSpPr>
        <p:grpSpPr>
          <a:xfrm>
            <a:off x="4343400" y="5257800"/>
            <a:ext cx="3505200" cy="1232246"/>
            <a:chOff x="4343400" y="5257800"/>
            <a:chExt cx="3505200" cy="1232246"/>
          </a:xfrm>
        </p:grpSpPr>
        <p:pic>
          <p:nvPicPr>
            <p:cNvPr id="15" name="Hình ảnh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C3389A27-630E-E364-855D-5DD0D91C6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17541" r="7500" b="17541"/>
            <a:stretch/>
          </p:blipFill>
          <p:spPr>
            <a:xfrm>
              <a:off x="4343400" y="5257800"/>
              <a:ext cx="3505200" cy="1232246"/>
            </a:xfrm>
            <a:prstGeom prst="rect">
              <a:avLst/>
            </a:prstGeom>
            <a:effectLst>
              <a:outerShdw blurRad="1270000" sx="102000" sy="102000" algn="ctr" rotWithShape="0">
                <a:prstClr val="black">
                  <a:alpha val="47000"/>
                </a:prstClr>
              </a:outerShdw>
            </a:effectLst>
          </p:spPr>
        </p:pic>
        <p:sp>
          <p:nvSpPr>
            <p:cNvPr id="9" name="Hộp Văn bản 8">
              <a:hlinkClick r:id="rId9" action="ppaction://hlinksldjump"/>
              <a:extLst>
                <a:ext uri="{FF2B5EF4-FFF2-40B4-BE49-F238E27FC236}">
                  <a16:creationId xmlns:a16="http://schemas.microsoft.com/office/drawing/2014/main" id="{4D27AEB9-F016-52C1-CC4A-8AD7A0A809EB}"/>
                </a:ext>
              </a:extLst>
            </p:cNvPr>
            <p:cNvSpPr txBox="1"/>
            <p:nvPr/>
          </p:nvSpPr>
          <p:spPr>
            <a:xfrm>
              <a:off x="5367436" y="5593080"/>
              <a:ext cx="145713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PLAY</a:t>
              </a: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D7505B5-2D73-12D2-3B9D-1FCD5C5E7857}"/>
              </a:ext>
            </a:extLst>
          </p:cNvPr>
          <p:cNvSpPr/>
          <p:nvPr/>
        </p:nvSpPr>
        <p:spPr>
          <a:xfrm>
            <a:off x="2133600" y="34016"/>
            <a:ext cx="7772400" cy="3540358"/>
          </a:xfrm>
          <a:prstGeom prst="round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301D4CD-8843-E290-5A4F-851A281F3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60" y="174446"/>
            <a:ext cx="5669280" cy="128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F78E12-3958-8471-3867-5DFD5BB5FA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23125"/>
          <a:stretch/>
        </p:blipFill>
        <p:spPr>
          <a:xfrm rot="884999">
            <a:off x="9365655" y="319537"/>
            <a:ext cx="873760" cy="9144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3B85554-D3E3-B898-D2AF-A8B984FDA9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23125"/>
          <a:stretch/>
        </p:blipFill>
        <p:spPr>
          <a:xfrm rot="12104151">
            <a:off x="1976299" y="599583"/>
            <a:ext cx="990513" cy="103658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717FDF8-08A8-EE52-55F5-1D8348D6E4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 flipH="1">
            <a:off x="8117141" y="4128384"/>
            <a:ext cx="4501578" cy="3116478"/>
          </a:xfrm>
          <a:prstGeom prst="rect">
            <a:avLst/>
          </a:prstGeom>
          <a:effectLst>
            <a:outerShdw blurRad="4064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7817890-274F-18DE-E8C5-88BF609B7B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-426720" y="4128385"/>
            <a:ext cx="4501580" cy="3116476"/>
          </a:xfrm>
          <a:prstGeom prst="rect">
            <a:avLst/>
          </a:prstGeom>
          <a:effectLst>
            <a:outerShdw blurRad="4064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Y2meta.app - Angry Birds Theme Song (128 kbps)">
            <a:hlinkClick r:id="" action="ppaction://media"/>
            <a:extLst>
              <a:ext uri="{FF2B5EF4-FFF2-40B4-BE49-F238E27FC236}">
                <a16:creationId xmlns:a16="http://schemas.microsoft.com/office/drawing/2014/main" id="{F2862996-CA90-FE2A-51AE-F5945A681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19800" y="-1702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9206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84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2" dur="1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6.25E-7 3.33333E-6 L 6.25E-7 -0.05371 " pathEditMode="relative" rAng="0" ptsTypes="AA">
                                          <p:cBhvr>
                                            <p:cTn id="4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6.25E-7 3.33333E-6 L -6.25E-7 -0.05371 " pathEditMode="relative" rAng="0" ptsTypes="AA">
                                          <p:cBhvr>
                                            <p:cTn id="48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4" dur="1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25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4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decel="10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84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6.25E-7 3.33333E-6 L 6.25E-7 -0.05371 " pathEditMode="relative" rAng="0" ptsTypes="AA">
                                          <p:cBhvr>
                                            <p:cTn id="4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6.25E-7 3.33333E-6 L -6.25E-7 -0.05371 " pathEditMode="relative" rAng="0" ptsTypes="AA">
                                          <p:cBhvr>
                                            <p:cTn id="48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25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decel="10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  <p:bldP spid="4" grpId="0"/>
          <p:bldP spid="4" grpId="1"/>
          <p:bldP spid="4" grpId="2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gry Birds Toons backgrounds :: Behance">
            <a:extLst>
              <a:ext uri="{FF2B5EF4-FFF2-40B4-BE49-F238E27FC236}">
                <a16:creationId xmlns:a16="http://schemas.microsoft.com/office/drawing/2014/main" id="{8B7F95FD-E5AE-88ED-CB87-13D9AF83D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5" r="7895"/>
          <a:stretch/>
        </p:blipFill>
        <p:spPr bwMode="auto">
          <a:xfrm>
            <a:off x="0" y="-24606"/>
            <a:ext cx="1219200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30783E6D-8BE3-7625-9580-72EAF62DA7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-2133600" y="0"/>
            <a:ext cx="16459200" cy="901827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D9DE2BD5-660A-391B-E856-7DD38C7D6B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>
            <a:off x="-273934" y="4701186"/>
            <a:ext cx="2825658" cy="2683148"/>
          </a:xfrm>
          <a:prstGeom prst="rect">
            <a:avLst/>
          </a:pr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id="{1DE1DEF5-8948-74E5-C60F-F31B4ED204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47800" y="272005"/>
            <a:ext cx="9296400" cy="32101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131EE6-24A6-E1CC-A1F6-00AFAF294F77}"/>
              </a:ext>
            </a:extLst>
          </p:cNvPr>
          <p:cNvSpPr txBox="1"/>
          <p:nvPr/>
        </p:nvSpPr>
        <p:spPr>
          <a:xfrm>
            <a:off x="5418731" y="535252"/>
            <a:ext cx="135453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 extrusionH="6350" contourW="254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DFVN Obelix Pro" panose="02000000000000000000" pitchFamily="50" charset="0"/>
                <a:ea typeface="+mn-ea"/>
                <a:cs typeface="+mn-cs"/>
              </a:rPr>
              <a:t>câu 3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2F64BD9-BF4E-30C8-2A51-C4B26BE2605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789232" flipH="1">
            <a:off x="614429" y="1964570"/>
            <a:ext cx="2317364" cy="190463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86BDFF8-7AB3-4432-835A-B42525B77432}"/>
              </a:ext>
            </a:extLst>
          </p:cNvPr>
          <p:cNvSpPr txBox="1"/>
          <p:nvPr/>
        </p:nvSpPr>
        <p:spPr>
          <a:xfrm>
            <a:off x="2165865" y="1311611"/>
            <a:ext cx="77343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lvl="0" algn="ctr"/>
            <a:r>
              <a:rPr lang="vi-VN" sz="4400">
                <a:ln w="0">
                  <a:noFill/>
                </a:ln>
                <a:solidFill>
                  <a:prstClr val="white"/>
                </a:solidFill>
                <a:latin typeface="#9Slide01 Tieu de ngan" panose="00000800000000000000" pitchFamily="2" charset="0"/>
              </a:rPr>
              <a:t>Làm tròn số 157,435 đến hàng phần mười được số</a:t>
            </a:r>
            <a:endParaRPr kumimoji="0" lang="en-US" sz="4400" b="0" i="0" u="none" strike="noStrike" kern="1200" cap="none" spc="0" normalizeH="0" baseline="0" noProof="0" dirty="0">
              <a:ln w="0">
                <a:noFill/>
              </a:ln>
              <a:solidFill>
                <a:prstClr val="white"/>
              </a:solidFill>
              <a:effectLst/>
              <a:uLnTx/>
              <a:uFillTx/>
              <a:latin typeface="#9Slide01 Tieu de ngan" panose="00000800000000000000" pitchFamily="2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E13E1C7-9F72-89EC-B9CC-3FD34C22F2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9810768">
            <a:off x="9205534" y="1964571"/>
            <a:ext cx="2317364" cy="1904635"/>
          </a:xfrm>
          <a:prstGeom prst="rect">
            <a:avLst/>
          </a:prstGeom>
        </p:spPr>
      </p:pic>
      <p:pic>
        <p:nvPicPr>
          <p:cNvPr id="22" name="Đồ họa 21">
            <a:hlinkClick r:id="rId15" action="ppaction://hlinksldjump"/>
            <a:extLst>
              <a:ext uri="{FF2B5EF4-FFF2-40B4-BE49-F238E27FC236}">
                <a16:creationId xmlns:a16="http://schemas.microsoft.com/office/drawing/2014/main" id="{00A5D4DD-EB23-5CA1-0C1C-429BDA1AA8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45842" y="2001262"/>
            <a:ext cx="1494931" cy="1734920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E32A4A8-2A67-25E4-8638-6C0A0C4407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 flipH="1">
            <a:off x="9640276" y="4701186"/>
            <a:ext cx="2825658" cy="2683148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4DCB7C8-E1F0-2E88-C8AB-EE44BF466F7D}"/>
              </a:ext>
            </a:extLst>
          </p:cNvPr>
          <p:cNvGrpSpPr/>
          <p:nvPr/>
        </p:nvGrpSpPr>
        <p:grpSpPr>
          <a:xfrm>
            <a:off x="1244772" y="5218128"/>
            <a:ext cx="4601594" cy="1240932"/>
            <a:chOff x="1244772" y="3724608"/>
            <a:chExt cx="4601594" cy="1240932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B56743BC-63F0-422B-74C3-19425558F3CE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2DB27E1E-589E-179B-E1B9-279B6B948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EC4E5341-E5B7-A4CB-C3A4-73399D80A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5F924F91-8F5F-B1B2-BFA1-A014FFB3B811}"/>
                </a:ext>
              </a:extLst>
            </p:cNvPr>
            <p:cNvSpPr txBox="1"/>
            <p:nvPr/>
          </p:nvSpPr>
          <p:spPr>
            <a:xfrm>
              <a:off x="1609797" y="4054904"/>
              <a:ext cx="30296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4" name="c">
            <a:extLst>
              <a:ext uri="{FF2B5EF4-FFF2-40B4-BE49-F238E27FC236}">
                <a16:creationId xmlns:a16="http://schemas.microsoft.com/office/drawing/2014/main" id="{A82F8A65-CE77-619C-37A1-DF9EF2181094}"/>
              </a:ext>
            </a:extLst>
          </p:cNvPr>
          <p:cNvGrpSpPr/>
          <p:nvPr/>
        </p:nvGrpSpPr>
        <p:grpSpPr>
          <a:xfrm>
            <a:off x="1244772" y="3800422"/>
            <a:ext cx="4601594" cy="1240932"/>
            <a:chOff x="1244772" y="5217742"/>
            <a:chExt cx="4601594" cy="1240932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2C45FD70-F6B7-BF87-DC73-0946301FF26E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7E770F5C-B774-5CB7-8AB6-BF80A8CE31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2" name="Đồ họa 31">
                <a:extLst>
                  <a:ext uri="{FF2B5EF4-FFF2-40B4-BE49-F238E27FC236}">
                    <a16:creationId xmlns:a16="http://schemas.microsoft.com/office/drawing/2014/main" id="{A7E73562-3B68-53C5-2C80-51AB55516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CB7C8E77-D409-988B-4D52-C031C32F3AFF}"/>
                </a:ext>
              </a:extLst>
            </p:cNvPr>
            <p:cNvSpPr txBox="1"/>
            <p:nvPr/>
          </p:nvSpPr>
          <p:spPr>
            <a:xfrm>
              <a:off x="1566505" y="5553504"/>
              <a:ext cx="35907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" name="b">
            <a:extLst>
              <a:ext uri="{FF2B5EF4-FFF2-40B4-BE49-F238E27FC236}">
                <a16:creationId xmlns:a16="http://schemas.microsoft.com/office/drawing/2014/main" id="{A2482DA6-0684-A43C-A87D-8A12F1AD771C}"/>
              </a:ext>
            </a:extLst>
          </p:cNvPr>
          <p:cNvGrpSpPr/>
          <p:nvPr/>
        </p:nvGrpSpPr>
        <p:grpSpPr>
          <a:xfrm>
            <a:off x="6221886" y="3724608"/>
            <a:ext cx="4601594" cy="1240932"/>
            <a:chOff x="6221886" y="3724608"/>
            <a:chExt cx="4601594" cy="1240932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68FA76D1-ACFA-5DD3-D5AE-408F98CE9855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8" name="Hình ảnh 27">
                <a:extLst>
                  <a:ext uri="{FF2B5EF4-FFF2-40B4-BE49-F238E27FC236}">
                    <a16:creationId xmlns:a16="http://schemas.microsoft.com/office/drawing/2014/main" id="{BA968BE9-D9FF-E879-8C61-1FA89FBE24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9" name="Đồ họa 28">
                <a:extLst>
                  <a:ext uri="{FF2B5EF4-FFF2-40B4-BE49-F238E27FC236}">
                    <a16:creationId xmlns:a16="http://schemas.microsoft.com/office/drawing/2014/main" id="{A0B776FD-65CE-DB73-5B06-D136B6B49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E0117129-A922-727A-076B-54D25315899D}"/>
                </a:ext>
              </a:extLst>
            </p:cNvPr>
            <p:cNvSpPr txBox="1"/>
            <p:nvPr/>
          </p:nvSpPr>
          <p:spPr>
            <a:xfrm>
              <a:off x="6584472" y="4054904"/>
              <a:ext cx="35105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" name="d">
            <a:extLst>
              <a:ext uri="{FF2B5EF4-FFF2-40B4-BE49-F238E27FC236}">
                <a16:creationId xmlns:a16="http://schemas.microsoft.com/office/drawing/2014/main" id="{E73D123E-C441-B448-48B3-8C00FE05F217}"/>
              </a:ext>
            </a:extLst>
          </p:cNvPr>
          <p:cNvGrpSpPr/>
          <p:nvPr/>
        </p:nvGrpSpPr>
        <p:grpSpPr>
          <a:xfrm>
            <a:off x="6221886" y="5217742"/>
            <a:ext cx="4601594" cy="1240932"/>
            <a:chOff x="6221886" y="5217742"/>
            <a:chExt cx="4601594" cy="1240932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190AAD51-97EF-803F-C6A2-1FB2CF60ED6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4" name="Hình ảnh 33">
                <a:extLst>
                  <a:ext uri="{FF2B5EF4-FFF2-40B4-BE49-F238E27FC236}">
                    <a16:creationId xmlns:a16="http://schemas.microsoft.com/office/drawing/2014/main" id="{D99F43A8-3059-D496-3573-1B0824C81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5" name="Đồ họa 34">
                <a:extLst>
                  <a:ext uri="{FF2B5EF4-FFF2-40B4-BE49-F238E27FC236}">
                    <a16:creationId xmlns:a16="http://schemas.microsoft.com/office/drawing/2014/main" id="{E7B0F2DF-8CBC-2E70-332D-2139B5065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AF3C7BEF-A1DC-D18E-B784-C4F320551FB1}"/>
                </a:ext>
              </a:extLst>
            </p:cNvPr>
            <p:cNvSpPr txBox="1"/>
            <p:nvPr/>
          </p:nvSpPr>
          <p:spPr>
            <a:xfrm>
              <a:off x="6566828" y="5553504"/>
              <a:ext cx="35586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51" name="Hình ảnh 50">
            <a:extLst>
              <a:ext uri="{FF2B5EF4-FFF2-40B4-BE49-F238E27FC236}">
                <a16:creationId xmlns:a16="http://schemas.microsoft.com/office/drawing/2014/main" id="{F16C5D0F-149C-340E-4738-F556618640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0126" flipH="1">
            <a:off x="11561819" y="135769"/>
            <a:ext cx="1000498" cy="248851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96318150-A8F9-F641-BE99-DAC62FBC65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4">
            <a:off x="-242337" y="135769"/>
            <a:ext cx="1000498" cy="2488517"/>
          </a:xfrm>
          <a:prstGeom prst="rect">
            <a:avLst/>
          </a:prstGeom>
        </p:spPr>
      </p:pic>
      <p:pic>
        <p:nvPicPr>
          <p:cNvPr id="14" name="Cherry Blossom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F0A24392-E6C3-7134-99B5-EB3FED660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39682" y="-554503"/>
            <a:ext cx="487363" cy="487363"/>
          </a:xfrm>
          <a:prstGeom prst="rect">
            <a:avLst/>
          </a:prstGeom>
        </p:spPr>
      </p:pic>
      <p:pic>
        <p:nvPicPr>
          <p:cNvPr id="1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1E1CBC87-EFD7-4DFE-23BB-EF7C538A22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483.1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C9433A1-96D1-0170-DFF7-261FAFD305B5}"/>
              </a:ext>
            </a:extLst>
          </p:cNvPr>
          <p:cNvGrpSpPr/>
          <p:nvPr/>
        </p:nvGrpSpPr>
        <p:grpSpPr>
          <a:xfrm>
            <a:off x="1244772" y="3814244"/>
            <a:ext cx="4601594" cy="1240932"/>
            <a:chOff x="1244772" y="5217742"/>
            <a:chExt cx="4601594" cy="1240932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109A4FD-AB9D-8E10-3102-D7D3ADC48544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5BC7C040-D027-ED6A-CB13-2210B1503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" name="Đồ họa 19">
                <a:extLst>
                  <a:ext uri="{FF2B5EF4-FFF2-40B4-BE49-F238E27FC236}">
                    <a16:creationId xmlns:a16="http://schemas.microsoft.com/office/drawing/2014/main" id="{C03F62CB-77DE-BE2D-6115-6D473BD1A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A124E19-7B34-D7F4-D1FB-FEDA1D0FA23A}"/>
                </a:ext>
              </a:extLst>
            </p:cNvPr>
            <p:cNvSpPr txBox="1"/>
            <p:nvPr/>
          </p:nvSpPr>
          <p:spPr>
            <a:xfrm>
              <a:off x="1566505" y="5553504"/>
              <a:ext cx="35907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66D15D3C-3695-0B88-1A50-E9313947D24F}"/>
              </a:ext>
            </a:extLst>
          </p:cNvPr>
          <p:cNvGrpSpPr/>
          <p:nvPr/>
        </p:nvGrpSpPr>
        <p:grpSpPr>
          <a:xfrm>
            <a:off x="6221886" y="5220932"/>
            <a:ext cx="4601594" cy="1240932"/>
            <a:chOff x="6221886" y="5217742"/>
            <a:chExt cx="4601594" cy="1240932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3BCC1E7C-50E7-E0B1-2948-59C42D8B90E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55" name="Hình ảnh 54">
                <a:extLst>
                  <a:ext uri="{FF2B5EF4-FFF2-40B4-BE49-F238E27FC236}">
                    <a16:creationId xmlns:a16="http://schemas.microsoft.com/office/drawing/2014/main" id="{769EC232-E0AD-6CCC-9E47-E28CB40F0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56" name="Đồ họa 55">
                <a:extLst>
                  <a:ext uri="{FF2B5EF4-FFF2-40B4-BE49-F238E27FC236}">
                    <a16:creationId xmlns:a16="http://schemas.microsoft.com/office/drawing/2014/main" id="{9B74350F-5C3D-21F0-3FA7-163013557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934B77F3-49D4-566A-8AA3-D9086A633F9E}"/>
                </a:ext>
              </a:extLst>
            </p:cNvPr>
            <p:cNvSpPr txBox="1"/>
            <p:nvPr/>
          </p:nvSpPr>
          <p:spPr>
            <a:xfrm>
              <a:off x="6566828" y="5553504"/>
              <a:ext cx="35586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126364C7-7713-658E-1F30-2C398C519819}"/>
              </a:ext>
            </a:extLst>
          </p:cNvPr>
          <p:cNvGrpSpPr/>
          <p:nvPr/>
        </p:nvGrpSpPr>
        <p:grpSpPr>
          <a:xfrm>
            <a:off x="6221886" y="3738429"/>
            <a:ext cx="4601594" cy="1240932"/>
            <a:chOff x="6221886" y="3724608"/>
            <a:chExt cx="4601594" cy="1240932"/>
          </a:xfrm>
        </p:grpSpPr>
        <p:grpSp>
          <p:nvGrpSpPr>
            <p:cNvPr id="58" name="Nhóm 57">
              <a:extLst>
                <a:ext uri="{FF2B5EF4-FFF2-40B4-BE49-F238E27FC236}">
                  <a16:creationId xmlns:a16="http://schemas.microsoft.com/office/drawing/2014/main" id="{6CFAF002-C218-1C66-74F9-517368AD50D6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60" name="Hình ảnh 59">
                <a:extLst>
                  <a:ext uri="{FF2B5EF4-FFF2-40B4-BE49-F238E27FC236}">
                    <a16:creationId xmlns:a16="http://schemas.microsoft.com/office/drawing/2014/main" id="{FD35EE41-BDE9-8F68-E5C2-4F5C3E6AD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61" name="Đồ họa 60">
                <a:extLst>
                  <a:ext uri="{FF2B5EF4-FFF2-40B4-BE49-F238E27FC236}">
                    <a16:creationId xmlns:a16="http://schemas.microsoft.com/office/drawing/2014/main" id="{27FF398C-0BDF-2C4D-2749-F11A7F42F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75184A87-1E1E-68D5-B86E-09D39C3B2AD7}"/>
                </a:ext>
              </a:extLst>
            </p:cNvPr>
            <p:cNvSpPr txBox="1"/>
            <p:nvPr/>
          </p:nvSpPr>
          <p:spPr>
            <a:xfrm>
              <a:off x="6584472" y="4054904"/>
              <a:ext cx="35105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62" name="y2mate.com - 20 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3C0B31FC-855A-D04F-F0B6-0F2B32EFF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28899.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586521" y="2853482"/>
            <a:ext cx="487363" cy="487363"/>
          </a:xfrm>
          <a:prstGeom prst="rect">
            <a:avLst/>
          </a:prstGeom>
        </p:spPr>
      </p:pic>
      <p:pic>
        <p:nvPicPr>
          <p:cNvPr id="63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7F070DD0-2D1E-F7F4-B573-96A1735709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258756" y="6896970"/>
            <a:ext cx="487363" cy="487363"/>
          </a:xfrm>
          <a:prstGeom prst="rect">
            <a:avLst/>
          </a:prstGeom>
        </p:spPr>
      </p:pic>
      <p:pic>
        <p:nvPicPr>
          <p:cNvPr id="2048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0720FE60-BF31-FC6B-6B01-F84D5FA9AC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771393" y="6020693"/>
            <a:ext cx="487363" cy="487363"/>
          </a:xfrm>
          <a:prstGeom prst="rect">
            <a:avLst/>
          </a:prstGeom>
        </p:spPr>
      </p:pic>
      <p:pic>
        <p:nvPicPr>
          <p:cNvPr id="2049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92CD93BF-6E1B-F6FE-0EE9-EEE76C7B41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941584" y="6310976"/>
            <a:ext cx="487363" cy="487363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4F8E583-EA44-1A3F-6AB9-3B70A1C1C1ED}"/>
              </a:ext>
            </a:extLst>
          </p:cNvPr>
          <p:cNvSpPr txBox="1"/>
          <p:nvPr/>
        </p:nvSpPr>
        <p:spPr>
          <a:xfrm>
            <a:off x="8150445" y="4022784"/>
            <a:ext cx="130484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157,6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90FCC4B-A78F-B091-CE9B-9DD6E0F72160}"/>
              </a:ext>
            </a:extLst>
          </p:cNvPr>
          <p:cNvSpPr txBox="1"/>
          <p:nvPr/>
        </p:nvSpPr>
        <p:spPr>
          <a:xfrm>
            <a:off x="3004287" y="4072757"/>
            <a:ext cx="130484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157,5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7220F36-9D66-288B-4F36-AF18460A22AD}"/>
              </a:ext>
            </a:extLst>
          </p:cNvPr>
          <p:cNvSpPr txBox="1"/>
          <p:nvPr/>
        </p:nvSpPr>
        <p:spPr>
          <a:xfrm>
            <a:off x="8360438" y="5490077"/>
            <a:ext cx="88485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157</a:t>
            </a:r>
          </a:p>
        </p:txBody>
      </p:sp>
      <p:grpSp>
        <p:nvGrpSpPr>
          <p:cNvPr id="2053" name="a">
            <a:extLst>
              <a:ext uri="{FF2B5EF4-FFF2-40B4-BE49-F238E27FC236}">
                <a16:creationId xmlns:a16="http://schemas.microsoft.com/office/drawing/2014/main" id="{9CDC88D9-93CA-DC91-3BD8-1EAFE996703C}"/>
              </a:ext>
            </a:extLst>
          </p:cNvPr>
          <p:cNvGrpSpPr/>
          <p:nvPr/>
        </p:nvGrpSpPr>
        <p:grpSpPr>
          <a:xfrm>
            <a:off x="1244772" y="5217160"/>
            <a:ext cx="4601594" cy="1240932"/>
            <a:chOff x="1244772" y="3724608"/>
            <a:chExt cx="4601594" cy="1240932"/>
          </a:xfrm>
        </p:grpSpPr>
        <p:grpSp>
          <p:nvGrpSpPr>
            <p:cNvPr id="2054" name="Nhóm 2053">
              <a:extLst>
                <a:ext uri="{FF2B5EF4-FFF2-40B4-BE49-F238E27FC236}">
                  <a16:creationId xmlns:a16="http://schemas.microsoft.com/office/drawing/2014/main" id="{F7A3D572-12B7-1084-D31A-2697558DCA70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056" name="Hình ảnh 2055">
                <a:extLst>
                  <a:ext uri="{FF2B5EF4-FFF2-40B4-BE49-F238E27FC236}">
                    <a16:creationId xmlns:a16="http://schemas.microsoft.com/office/drawing/2014/main" id="{EAF1C344-54DF-7E5F-F164-7541BB272B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57" name="Đồ họa 2056">
                <a:extLst>
                  <a:ext uri="{FF2B5EF4-FFF2-40B4-BE49-F238E27FC236}">
                    <a16:creationId xmlns:a16="http://schemas.microsoft.com/office/drawing/2014/main" id="{05704482-DB6E-2796-EC74-E776AE939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2055" name="Hộp Văn bản 2054">
              <a:extLst>
                <a:ext uri="{FF2B5EF4-FFF2-40B4-BE49-F238E27FC236}">
                  <a16:creationId xmlns:a16="http://schemas.microsoft.com/office/drawing/2014/main" id="{9D74AD39-EC21-6F2C-F657-F08F9241FA7D}"/>
                </a:ext>
              </a:extLst>
            </p:cNvPr>
            <p:cNvSpPr txBox="1"/>
            <p:nvPr/>
          </p:nvSpPr>
          <p:spPr>
            <a:xfrm>
              <a:off x="1609797" y="4054904"/>
              <a:ext cx="30296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182BA915-3A56-1A08-F2BA-ECB849C0272B}"/>
              </a:ext>
            </a:extLst>
          </p:cNvPr>
          <p:cNvSpPr txBox="1"/>
          <p:nvPr/>
        </p:nvSpPr>
        <p:spPr>
          <a:xfrm>
            <a:off x="3004287" y="5516304"/>
            <a:ext cx="130484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157,4</a:t>
            </a:r>
          </a:p>
        </p:txBody>
      </p:sp>
      <p:pic>
        <p:nvPicPr>
          <p:cNvPr id="7" name="Đồ họa 6">
            <a:hlinkClick r:id="rId23" action="ppaction://hlinksldjump"/>
            <a:extLst>
              <a:ext uri="{FF2B5EF4-FFF2-40B4-BE49-F238E27FC236}">
                <a16:creationId xmlns:a16="http://schemas.microsoft.com/office/drawing/2014/main" id="{16EC7DC8-624C-EADE-EC90-F271C9F6AC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61300" y="1994991"/>
            <a:ext cx="1494931" cy="1734920"/>
          </a:xfrm>
          <a:prstGeom prst="rect">
            <a:avLst/>
          </a:prstGeom>
        </p:spPr>
      </p:pic>
      <p:pic>
        <p:nvPicPr>
          <p:cNvPr id="10" name="Picture 4" descr="Red (Classic) | Angry Birds Wiki | Fandom">
            <a:hlinkClick r:id="rId24" action="ppaction://hlinksldjump"/>
            <a:extLst>
              <a:ext uri="{FF2B5EF4-FFF2-40B4-BE49-F238E27FC236}">
                <a16:creationId xmlns:a16="http://schemas.microsoft.com/office/drawing/2014/main" id="{9C7621C8-7C2B-EB1C-E5CE-F8257C0D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7" y="1842672"/>
            <a:ext cx="1364897" cy="1524000"/>
          </a:xfrm>
          <a:prstGeom prst="rect">
            <a:avLst/>
          </a:prstGeom>
          <a:noFill/>
          <a:effectLst>
            <a:outerShdw blurRad="381000" sx="102000" sy="102000" algn="ctr" rotWithShape="0">
              <a:srgbClr val="D6093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62216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 p14:bounceEnd="69000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4 L 4.79167E-6 4.07407E-6 " pathEditMode="relative" rAng="0" ptsTypes="AA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4.79167E-6 1.11111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9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6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7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3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4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0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3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39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2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5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3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6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7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8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0" fill="hold">
                          <p:stCondLst>
                            <p:cond delay="0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9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0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4 L 4.79167E-6 4.07407E-6 " pathEditMode="relative" rAng="0" ptsTypes="AA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4.79167E-6 1.11111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9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6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7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3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4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3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39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2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3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6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7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8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0" fill="hold">
                          <p:stCondLst>
                            <p:cond delay="0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9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0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Đồ họa 51">
            <a:hlinkClick r:id="rId16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3073" name="Hình ảnh 3072">
            <a:extLst>
              <a:ext uri="{FF2B5EF4-FFF2-40B4-BE49-F238E27FC236}">
                <a16:creationId xmlns:a16="http://schemas.microsoft.com/office/drawing/2014/main" id="{F42AB776-1ACB-A1AF-1F85-DF8254E16C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20634">
            <a:off x="1584156" y="2800849"/>
            <a:ext cx="5460926" cy="863948"/>
          </a:xfrm>
          <a:prstGeom prst="rect">
            <a:avLst/>
          </a:prstGeom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C7411CC1-9ECC-8FF7-C103-29778DA6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4" descr="Explosion GIFs - Get the best gif on GIFER">
            <a:extLst>
              <a:ext uri="{FF2B5EF4-FFF2-40B4-BE49-F238E27FC236}">
                <a16:creationId xmlns:a16="http://schemas.microsoft.com/office/drawing/2014/main" id="{47EFC937-49D2-02AE-EBB1-CE4265AC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76" y="1747992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BA1FA7EA-6206-2FB1-D9FE-F11CD2A2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0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Hình ảnh 3103">
            <a:extLst>
              <a:ext uri="{FF2B5EF4-FFF2-40B4-BE49-F238E27FC236}">
                <a16:creationId xmlns:a16="http://schemas.microsoft.com/office/drawing/2014/main" id="{96FED012-4C8A-9CF0-0CC9-3417ADFB62D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r="26317"/>
          <a:stretch/>
        </p:blipFill>
        <p:spPr>
          <a:xfrm>
            <a:off x="8553991" y="4245698"/>
            <a:ext cx="949855" cy="1049473"/>
          </a:xfrm>
          <a:prstGeom prst="rect">
            <a:avLst/>
          </a:prstGeom>
        </p:spPr>
      </p:pic>
      <p:pic>
        <p:nvPicPr>
          <p:cNvPr id="3096" name="Picture 4" descr="Explosion GIFs - Get the best gif on GIFER">
            <a:extLst>
              <a:ext uri="{FF2B5EF4-FFF2-40B4-BE49-F238E27FC236}">
                <a16:creationId xmlns:a16="http://schemas.microsoft.com/office/drawing/2014/main" id="{DFED94F7-3B5B-2087-721D-B306272D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09" y="1755216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45698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4" descr="Explosion GIFs - Get the best gif on GIFER">
            <a:extLst>
              <a:ext uri="{FF2B5EF4-FFF2-40B4-BE49-F238E27FC236}">
                <a16:creationId xmlns:a16="http://schemas.microsoft.com/office/drawing/2014/main" id="{E3049E9E-B4F4-D12A-3040-36A9CC9C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99" y="3063939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4AF979B-687F-8F73-95D2-DBA21B4726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861">
            <a:off x="1288648" y="585969"/>
            <a:ext cx="9614704" cy="5408270"/>
          </a:xfrm>
          <a:prstGeom prst="rect">
            <a:avLst/>
          </a:prstGeom>
          <a:effectLst>
            <a:outerShdw blurRad="609600" sx="102000" sy="102000" algn="ctr" rotWithShape="0">
              <a:srgbClr val="FFFF00"/>
            </a:outerShdw>
          </a:effectLst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398874" y="1557746"/>
            <a:ext cx="5394252" cy="2822994"/>
            <a:chOff x="2817204" y="1551051"/>
            <a:chExt cx="6557592" cy="3431808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204" y="1551051"/>
              <a:ext cx="6557592" cy="3431808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649" y="2791107"/>
              <a:ext cx="3023102" cy="1473442"/>
            </a:xfrm>
            <a:prstGeom prst="rect">
              <a:avLst/>
            </a:prstGeom>
          </p:spPr>
        </p:pic>
      </p:grpSp>
      <p:pic>
        <p:nvPicPr>
          <p:cNvPr id="5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0B439A4A-05E5-9742-2561-C50E2AE7B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6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9687D0EA-0F02-E298-E60D-E325A5C9B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0" end="4919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7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724768BB-EF7F-B2A7-DFE8-130279527E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92" end="3392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14" name="EXPLOSION SOUND EFFECT ">
            <a:hlinkClick r:id="" action="ppaction://media"/>
            <a:extLst>
              <a:ext uri="{FF2B5EF4-FFF2-40B4-BE49-F238E27FC236}">
                <a16:creationId xmlns:a16="http://schemas.microsoft.com/office/drawing/2014/main" id="{BA8CE007-3643-F296-687C-8F1C1699DB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613284" y="1747992"/>
            <a:ext cx="487363" cy="487363"/>
          </a:xfrm>
          <a:prstGeom prst="rect">
            <a:avLst/>
          </a:prstGeom>
        </p:spPr>
      </p:pic>
      <p:pic>
        <p:nvPicPr>
          <p:cNvPr id="16" name="Picture 177">
            <a:extLst>
              <a:ext uri="{FF2B5EF4-FFF2-40B4-BE49-F238E27FC236}">
                <a16:creationId xmlns:a16="http://schemas.microsoft.com/office/drawing/2014/main" id="{68CDAA81-3ECF-FEAC-B91B-64F400A4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b="5829"/>
          <a:stretch/>
        </p:blipFill>
        <p:spPr bwMode="auto">
          <a:xfrm>
            <a:off x="14478000" y="-10321626"/>
            <a:ext cx="10690546" cy="94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2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2EE614B6-E690-F507-4C17-47E682D5E5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1726" end="8483.187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9969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1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57273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FC405BB-B037-878A-EE6B-F4F62FE120DC}"/>
              </a:ext>
            </a:extLst>
          </p:cNvPr>
          <p:cNvGrpSpPr/>
          <p:nvPr/>
        </p:nvGrpSpPr>
        <p:grpSpPr>
          <a:xfrm>
            <a:off x="1469806" y="1651608"/>
            <a:ext cx="11135161" cy="1094329"/>
            <a:chOff x="1469806" y="1651608"/>
            <a:chExt cx="11135161" cy="1094329"/>
          </a:xfrm>
        </p:grpSpPr>
        <p:pic>
          <p:nvPicPr>
            <p:cNvPr id="3073" name="Hình ảnh 3072">
              <a:extLst>
                <a:ext uri="{FF2B5EF4-FFF2-40B4-BE49-F238E27FC236}">
                  <a16:creationId xmlns:a16="http://schemas.microsoft.com/office/drawing/2014/main" id="{F42AB776-1ACB-A1AF-1F85-DF8254E16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409705">
              <a:off x="1469806" y="1883533"/>
              <a:ext cx="5460926" cy="862404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289D2BA-BFCB-D589-AAE3-DD540968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220603">
              <a:off x="7144041" y="1651608"/>
              <a:ext cx="5460926" cy="862404"/>
            </a:xfrm>
            <a:prstGeom prst="rect">
              <a:avLst/>
            </a:prstGeom>
          </p:spPr>
        </p:pic>
      </p:grpSp>
      <p:pic>
        <p:nvPicPr>
          <p:cNvPr id="39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B278C43B-5C74-E6AD-34FB-1F9FB89AAF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" end="4919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40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63508877-9870-8D28-06B3-3352826292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2" end="3392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41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90E6C3EC-47E0-7209-1AFE-23C3BF72A0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3DF8BF09-281F-22ED-590F-B86E7DC0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 bwMode="auto">
          <a:xfrm>
            <a:off x="-12331373" y="-7704497"/>
            <a:ext cx="7372820" cy="73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67AB40B-8657-1726-C385-E22C1B3C8189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3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-955502"/>
            <a:ext cx="12923520" cy="726948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696182" y="1713339"/>
            <a:ext cx="4799636" cy="2511808"/>
            <a:chOff x="2817204" y="1551052"/>
            <a:chExt cx="6557592" cy="343180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7204" y="1551052"/>
              <a:ext cx="6557592" cy="3431804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5185" y="2344832"/>
              <a:ext cx="2840029" cy="1775015"/>
            </a:xfrm>
            <a:prstGeom prst="rect">
              <a:avLst/>
            </a:prstGeom>
          </p:spPr>
        </p:pic>
      </p:grpSp>
      <p:pic>
        <p:nvPicPr>
          <p:cNvPr id="52" name="Đồ họa 51">
            <a:hlinkClick r:id="rId32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2" name="Angry Birds Pigs Laughing">
            <a:hlinkClick r:id="" action="ppaction://media"/>
            <a:extLst>
              <a:ext uri="{FF2B5EF4-FFF2-40B4-BE49-F238E27FC236}">
                <a16:creationId xmlns:a16="http://schemas.microsoft.com/office/drawing/2014/main" id="{C8CDA3A6-1DB3-8022-30DD-16321C9DFF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8985" end="3705.5625"/>
                  <p14:fade ou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7485" y="-1813449"/>
            <a:ext cx="487363" cy="487363"/>
          </a:xfrm>
          <a:prstGeom prst="rect">
            <a:avLst/>
          </a:prstGeom>
        </p:spPr>
      </p:pic>
      <p:pic>
        <p:nvPicPr>
          <p:cNvPr id="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C6D15FE1-BB2F-82BF-903B-C92262EA9C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726" end="8483.1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5999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 p14:presetBounceEnd="99000">
                                      <p:stCondLst>
                                        <p:cond delay="2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BF3EA-A5C5-1485-352F-8AFED239EF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DEE4BB-E1DA-81F2-0A85-A020A20402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farm scene with farm animals and windmill&#10;&#10;Description automatically generated">
            <a:extLst>
              <a:ext uri="{FF2B5EF4-FFF2-40B4-BE49-F238E27FC236}">
                <a16:creationId xmlns:a16="http://schemas.microsoft.com/office/drawing/2014/main" id="{A2DCF9D3-C6E8-AB2A-72FB-BEAE91665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4A0113-9CED-C99B-F3EA-7122ED63D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60" y="534827"/>
            <a:ext cx="2413092" cy="11750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4C0E89-51B5-85AD-D2CE-2901EC1E9751}"/>
              </a:ext>
            </a:extLst>
          </p:cNvPr>
          <p:cNvGrpSpPr/>
          <p:nvPr/>
        </p:nvGrpSpPr>
        <p:grpSpPr>
          <a:xfrm rot="20853759">
            <a:off x="2303177" y="1534673"/>
            <a:ext cx="1838966" cy="781490"/>
            <a:chOff x="1523999" y="1789924"/>
            <a:chExt cx="1838966" cy="78149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B334AF-BF95-DBB0-A83C-F7C07B0EFC53}"/>
                </a:ext>
              </a:extLst>
            </p:cNvPr>
            <p:cNvSpPr txBox="1"/>
            <p:nvPr/>
          </p:nvSpPr>
          <p:spPr>
            <a:xfrm>
              <a:off x="1524000" y="1801973"/>
              <a:ext cx="1838965" cy="769441"/>
            </a:xfrm>
            <a:prstGeom prst="rect">
              <a:avLst/>
            </a:prstGeom>
            <a:noFill/>
          </p:spPr>
          <p:txBody>
            <a:bodyPr wrap="none" rtlCol="0">
              <a:prstTxWarp prst="textChevron">
                <a:avLst/>
              </a:prstTxWarp>
              <a:spAutoFit/>
            </a:bodyPr>
            <a:lstStyle/>
            <a:p>
              <a:r>
                <a:rPr lang="en-GB" sz="4400" dirty="0" err="1">
                  <a:ln w="190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#9Slide05 SantElia Script Light" panose="03010300040707000504" pitchFamily="66" charset="-93"/>
                </a:rPr>
                <a:t>Bài</a:t>
              </a:r>
              <a:r>
                <a:rPr lang="en-GB" sz="4400" dirty="0">
                  <a:ln w="190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#9Slide05 SantElia Script Light" panose="03010300040707000504" pitchFamily="66" charset="-93"/>
                </a:rPr>
                <a:t> 19</a:t>
              </a:r>
              <a:endParaRPr lang="vi-VN" sz="4400" dirty="0">
                <a:ln w="190500">
                  <a:solidFill>
                    <a:schemeClr val="bg1"/>
                  </a:solidFill>
                </a:ln>
                <a:effectLst>
                  <a:outerShdw dist="38100" dir="5400000" algn="t" rotWithShape="0">
                    <a:prstClr val="black"/>
                  </a:outerShdw>
                </a:effectLst>
                <a:latin typeface="#9Slide05 SantElia Script Light" panose="03010300040707000504" pitchFamily="66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FCDDA1-013A-2BEE-E5E0-9D0A6845EEFC}"/>
                </a:ext>
              </a:extLst>
            </p:cNvPr>
            <p:cNvSpPr txBox="1"/>
            <p:nvPr/>
          </p:nvSpPr>
          <p:spPr>
            <a:xfrm>
              <a:off x="1523999" y="1789924"/>
              <a:ext cx="1838965" cy="769441"/>
            </a:xfrm>
            <a:prstGeom prst="rect">
              <a:avLst/>
            </a:prstGeom>
            <a:noFill/>
          </p:spPr>
          <p:txBody>
            <a:bodyPr wrap="none" rtlCol="0">
              <a:prstTxWarp prst="textChevron">
                <a:avLst/>
              </a:prstTxWarp>
              <a:spAutoFit/>
            </a:bodyPr>
            <a:lstStyle/>
            <a:p>
              <a:r>
                <a:rPr lang="en-GB" sz="4400" dirty="0" err="1">
                  <a:solidFill>
                    <a:srgbClr val="C00000"/>
                  </a:solidFill>
                  <a:latin typeface="#9Slide05 SantElia Script Light" panose="03010300040707000504" pitchFamily="66" charset="-93"/>
                </a:rPr>
                <a:t>Bài</a:t>
              </a:r>
              <a:r>
                <a:rPr lang="en-GB" sz="4400" dirty="0">
                  <a:solidFill>
                    <a:srgbClr val="C00000"/>
                  </a:solidFill>
                  <a:latin typeface="#9Slide05 SantElia Script Light" panose="03010300040707000504" pitchFamily="66" charset="-93"/>
                </a:rPr>
                <a:t> 19</a:t>
              </a:r>
              <a:endParaRPr lang="vi-VN" sz="4400" dirty="0">
                <a:solidFill>
                  <a:srgbClr val="C00000"/>
                </a:solidFill>
                <a:latin typeface="#9Slide05 SantElia Script Light" panose="03010300040707000504" pitchFamily="66" charset="-93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114FCC-42F1-A1E8-4EDE-A2A42AABCA28}"/>
              </a:ext>
            </a:extLst>
          </p:cNvPr>
          <p:cNvGrpSpPr/>
          <p:nvPr/>
        </p:nvGrpSpPr>
        <p:grpSpPr>
          <a:xfrm>
            <a:off x="3483019" y="1974406"/>
            <a:ext cx="7184981" cy="2563745"/>
            <a:chOff x="3822191" y="1700698"/>
            <a:chExt cx="7184981" cy="25637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53C3B6-FD78-D60F-13F4-CCD7995FDBDB}"/>
                </a:ext>
              </a:extLst>
            </p:cNvPr>
            <p:cNvSpPr txBox="1"/>
            <p:nvPr/>
          </p:nvSpPr>
          <p:spPr>
            <a:xfrm>
              <a:off x="3822192" y="1709898"/>
              <a:ext cx="7184980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0" dirty="0">
                  <a:ln w="317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schemeClr val="accent2">
                        <a:lumMod val="20000"/>
                        <a:lumOff val="80000"/>
                      </a:schemeClr>
                    </a:outerShdw>
                  </a:effectLst>
                  <a:latin typeface="SVN-Dumpling" panose="02000000000000000000" pitchFamily="50" charset="0"/>
                </a:rPr>
                <a:t>LÀM TRÒN </a:t>
              </a:r>
            </a:p>
            <a:p>
              <a:pPr algn="ctr"/>
              <a:r>
                <a:rPr lang="en-GB" sz="8000" dirty="0">
                  <a:ln w="317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schemeClr val="accent2">
                        <a:lumMod val="20000"/>
                        <a:lumOff val="80000"/>
                      </a:schemeClr>
                    </a:outerShdw>
                  </a:effectLst>
                  <a:latin typeface="SVN-Dumpling" panose="02000000000000000000" pitchFamily="50" charset="0"/>
                </a:rPr>
                <a:t>SỐ THẬP PHÂN</a:t>
              </a:r>
              <a:endParaRPr lang="vi-VN" sz="8000" dirty="0">
                <a:ln w="317500">
                  <a:solidFill>
                    <a:schemeClr val="bg1"/>
                  </a:solidFill>
                </a:ln>
                <a:effectLst>
                  <a:outerShdw dist="38100" dir="5400000" algn="t" rotWithShape="0">
                    <a:schemeClr val="accent2">
                      <a:lumMod val="20000"/>
                      <a:lumOff val="80000"/>
                    </a:schemeClr>
                  </a:outerShdw>
                </a:effectLst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0D30A3-63C8-D8B8-489F-81C44ACC107D}"/>
                </a:ext>
              </a:extLst>
            </p:cNvPr>
            <p:cNvSpPr txBox="1"/>
            <p:nvPr/>
          </p:nvSpPr>
          <p:spPr>
            <a:xfrm>
              <a:off x="3822191" y="1700698"/>
              <a:ext cx="7184980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0" dirty="0">
                  <a:solidFill>
                    <a:srgbClr val="00FF99"/>
                  </a:solidFill>
                  <a:latin typeface="SVN-Dumpling" panose="02000000000000000000" pitchFamily="50" charset="0"/>
                </a:rPr>
                <a:t>LÀM</a:t>
              </a:r>
              <a:r>
                <a:rPr lang="en-GB" sz="8000" dirty="0">
                  <a:latin typeface="SVN-Dumpling" panose="02000000000000000000" pitchFamily="50" charset="0"/>
                </a:rPr>
                <a:t> </a:t>
              </a:r>
              <a:r>
                <a:rPr lang="en-GB" sz="8000" dirty="0">
                  <a:solidFill>
                    <a:srgbClr val="FF9933"/>
                  </a:solidFill>
                  <a:latin typeface="SVN-Dumpling" panose="02000000000000000000" pitchFamily="50" charset="0"/>
                </a:rPr>
                <a:t>TRÒN </a:t>
              </a:r>
            </a:p>
            <a:p>
              <a:pPr algn="ctr"/>
              <a:r>
                <a:rPr lang="en-GB" sz="8000" dirty="0">
                  <a:solidFill>
                    <a:srgbClr val="CC99FF"/>
                  </a:solidFill>
                  <a:latin typeface="SVN-Dumpling" panose="02000000000000000000" pitchFamily="50" charset="0"/>
                </a:rPr>
                <a:t>SỐ</a:t>
              </a:r>
              <a:r>
                <a:rPr lang="en-GB" sz="8000" dirty="0">
                  <a:latin typeface="SVN-Dumpling" panose="02000000000000000000" pitchFamily="50" charset="0"/>
                </a:rPr>
                <a:t> </a:t>
              </a:r>
              <a:r>
                <a:rPr lang="en-GB" sz="8000" dirty="0">
                  <a:solidFill>
                    <a:srgbClr val="66CCFF"/>
                  </a:solidFill>
                  <a:latin typeface="SVN-Dumpling" panose="02000000000000000000" pitchFamily="50" charset="0"/>
                </a:rPr>
                <a:t>THẬP </a:t>
              </a:r>
              <a:r>
                <a:rPr lang="en-GB" sz="8000" dirty="0">
                  <a:solidFill>
                    <a:srgbClr val="FF6699"/>
                  </a:solidFill>
                  <a:latin typeface="SVN-Dumpling" panose="02000000000000000000" pitchFamily="50" charset="0"/>
                </a:rPr>
                <a:t>PHÂN</a:t>
              </a:r>
              <a:endParaRPr lang="vi-VN" sz="8000" dirty="0">
                <a:solidFill>
                  <a:srgbClr val="FF6699"/>
                </a:solidFill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9D008D-B4AA-38EC-F4A8-542687F64013}"/>
              </a:ext>
            </a:extLst>
          </p:cNvPr>
          <p:cNvSpPr/>
          <p:nvPr/>
        </p:nvSpPr>
        <p:spPr>
          <a:xfrm>
            <a:off x="8385048" y="4650994"/>
            <a:ext cx="2093976" cy="6068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chemeClr val="accent1"/>
                </a:solidFill>
                <a:latin typeface="#9Slide05 SantElia Script Light" panose="03010300040707000504" pitchFamily="66" charset="-93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GB" sz="4000" dirty="0">
                <a:solidFill>
                  <a:schemeClr val="accent1"/>
                </a:solidFill>
                <a:latin typeface="#9Slide05 SantElia Script Light" panose="03010300040707000504" pitchFamily="66" charset="-93"/>
                <a:ea typeface="Calibri" panose="020F0502020204030204" pitchFamily="34" charset="0"/>
                <a:cs typeface="Calibri" panose="020F0502020204030204" pitchFamily="34" charset="0"/>
              </a:rPr>
              <a:t> 2</a:t>
            </a:r>
            <a:endParaRPr lang="vi-VN" sz="4000" dirty="0">
              <a:solidFill>
                <a:schemeClr val="accent1"/>
              </a:solidFill>
              <a:latin typeface="#9Slide05 SantElia Script Light" panose="03010300040707000504" pitchFamily="66" charset="-93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637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farm scene with farm animals and windmill&#10;&#10;Description automatically generated">
            <a:extLst>
              <a:ext uri="{FF2B5EF4-FFF2-40B4-BE49-F238E27FC236}">
                <a16:creationId xmlns:a16="http://schemas.microsoft.com/office/drawing/2014/main" id="{A2DCF9D3-C6E8-AB2A-72FB-BEAE91665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A44158-0901-47D7-3B95-5917490F3BDC}"/>
              </a:ext>
            </a:extLst>
          </p:cNvPr>
          <p:cNvSpPr/>
          <p:nvPr/>
        </p:nvSpPr>
        <p:spPr>
          <a:xfrm>
            <a:off x="384048" y="292608"/>
            <a:ext cx="11430000" cy="607161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66CC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4FE38E8-1836-8ECD-102C-8C82EEB45A20}"/>
              </a:ext>
            </a:extLst>
          </p:cNvPr>
          <p:cNvSpPr/>
          <p:nvPr/>
        </p:nvSpPr>
        <p:spPr>
          <a:xfrm>
            <a:off x="694944" y="493776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latin typeface="SVN-Dumpling" panose="02000000000000000000" pitchFamily="50" charset="0"/>
              </a:rPr>
              <a:t>3</a:t>
            </a:r>
            <a:endParaRPr lang="vi-VN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26F75-2512-D05C-3F16-CF1FE31956E6}"/>
              </a:ext>
            </a:extLst>
          </p:cNvPr>
          <p:cNvSpPr txBox="1"/>
          <p:nvPr/>
        </p:nvSpPr>
        <p:spPr>
          <a:xfrm>
            <a:off x="1755648" y="700290"/>
            <a:ext cx="937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 tròn các số sau đến hàng phần trăm:</a:t>
            </a:r>
            <a:endParaRPr lang="vi-VN" sz="40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61C5CF-1468-F3C6-F13D-8EDB2431A39B}"/>
              </a:ext>
            </a:extLst>
          </p:cNvPr>
          <p:cNvSpPr/>
          <p:nvPr/>
        </p:nvSpPr>
        <p:spPr>
          <a:xfrm>
            <a:off x="1280160" y="1815858"/>
            <a:ext cx="262432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2,673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D744495-BBEF-32C0-4ECA-41BE92465328}"/>
              </a:ext>
            </a:extLst>
          </p:cNvPr>
          <p:cNvSpPr/>
          <p:nvPr/>
        </p:nvSpPr>
        <p:spPr>
          <a:xfrm>
            <a:off x="4578096" y="1821204"/>
            <a:ext cx="262432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13,427</a:t>
            </a:r>
            <a:endParaRPr lang="vi-VN" sz="4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97BB230-A3B6-7A4B-E0C2-955FD52EDA0A}"/>
              </a:ext>
            </a:extLst>
          </p:cNvPr>
          <p:cNvSpPr/>
          <p:nvPr/>
        </p:nvSpPr>
        <p:spPr>
          <a:xfrm>
            <a:off x="7805928" y="1815858"/>
            <a:ext cx="262432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265,865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E1C951E-3FFE-70EB-DF24-A2DA46CA993A}"/>
              </a:ext>
            </a:extLst>
          </p:cNvPr>
          <p:cNvSpPr/>
          <p:nvPr/>
        </p:nvSpPr>
        <p:spPr>
          <a:xfrm>
            <a:off x="2350008" y="2949714"/>
            <a:ext cx="484632" cy="978408"/>
          </a:xfrm>
          <a:prstGeom prst="downArrow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F356FCD-12ED-6E10-F7CC-09946F7EF5E7}"/>
              </a:ext>
            </a:extLst>
          </p:cNvPr>
          <p:cNvSpPr/>
          <p:nvPr/>
        </p:nvSpPr>
        <p:spPr>
          <a:xfrm>
            <a:off x="1280160" y="4090041"/>
            <a:ext cx="2624328" cy="914400"/>
          </a:xfrm>
          <a:prstGeom prst="roundRect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2,67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E18D25D7-8BBE-1116-9A08-D6653CD63C06}"/>
              </a:ext>
            </a:extLst>
          </p:cNvPr>
          <p:cNvSpPr/>
          <p:nvPr/>
        </p:nvSpPr>
        <p:spPr>
          <a:xfrm>
            <a:off x="5593080" y="2969550"/>
            <a:ext cx="484632" cy="978408"/>
          </a:xfrm>
          <a:prstGeom prst="downArrow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86B221E-E6AD-4E3B-2BFA-DEAC4F386206}"/>
              </a:ext>
            </a:extLst>
          </p:cNvPr>
          <p:cNvSpPr/>
          <p:nvPr/>
        </p:nvSpPr>
        <p:spPr>
          <a:xfrm>
            <a:off x="4523232" y="4109877"/>
            <a:ext cx="2624328" cy="914400"/>
          </a:xfrm>
          <a:prstGeom prst="roundRect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13,43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540F9118-C85A-F48B-5A6F-01EBFFF2E3F8}"/>
              </a:ext>
            </a:extLst>
          </p:cNvPr>
          <p:cNvSpPr/>
          <p:nvPr/>
        </p:nvSpPr>
        <p:spPr>
          <a:xfrm>
            <a:off x="9026652" y="2949714"/>
            <a:ext cx="484632" cy="978408"/>
          </a:xfrm>
          <a:prstGeom prst="downArrow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10F612-6187-5B97-F186-4AD19AC676D7}"/>
              </a:ext>
            </a:extLst>
          </p:cNvPr>
          <p:cNvSpPr/>
          <p:nvPr/>
        </p:nvSpPr>
        <p:spPr>
          <a:xfrm>
            <a:off x="7956804" y="4090041"/>
            <a:ext cx="2624328" cy="914400"/>
          </a:xfrm>
          <a:prstGeom prst="roundRect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265,87</a:t>
            </a:r>
          </a:p>
        </p:txBody>
      </p:sp>
    </p:spTree>
    <p:extLst>
      <p:ext uri="{BB962C8B-B14F-4D97-AF65-F5344CB8AC3E}">
        <p14:creationId xmlns:p14="http://schemas.microsoft.com/office/powerpoint/2010/main" val="1013271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farm scene with farm animals and windmill&#10;&#10;Description automatically generated">
            <a:extLst>
              <a:ext uri="{FF2B5EF4-FFF2-40B4-BE49-F238E27FC236}">
                <a16:creationId xmlns:a16="http://schemas.microsoft.com/office/drawing/2014/main" id="{A2DCF9D3-C6E8-AB2A-72FB-BEAE91665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A44158-0901-47D7-3B95-5917490F3BDC}"/>
              </a:ext>
            </a:extLst>
          </p:cNvPr>
          <p:cNvSpPr/>
          <p:nvPr/>
        </p:nvSpPr>
        <p:spPr>
          <a:xfrm>
            <a:off x="384048" y="292608"/>
            <a:ext cx="11430000" cy="607161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66CC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4FE38E8-1836-8ECD-102C-8C82EEB45A20}"/>
              </a:ext>
            </a:extLst>
          </p:cNvPr>
          <p:cNvSpPr/>
          <p:nvPr/>
        </p:nvSpPr>
        <p:spPr>
          <a:xfrm>
            <a:off x="694944" y="493776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latin typeface="SVN-Dumpling" panose="02000000000000000000" pitchFamily="50" charset="0"/>
              </a:rPr>
              <a:t>4</a:t>
            </a:r>
            <a:endParaRPr lang="vi-VN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26F75-2512-D05C-3F16-CF1FE31956E6}"/>
              </a:ext>
            </a:extLst>
          </p:cNvPr>
          <p:cNvSpPr txBox="1"/>
          <p:nvPr/>
        </p:nvSpPr>
        <p:spPr>
          <a:xfrm>
            <a:off x="1755648" y="700290"/>
            <a:ext cx="937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SỐ?</a:t>
            </a:r>
            <a:endParaRPr lang="vi-VN" sz="40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nk box with black text&#10;&#10;Description automatically generated">
            <a:extLst>
              <a:ext uri="{FF2B5EF4-FFF2-40B4-BE49-F238E27FC236}">
                <a16:creationId xmlns:a16="http://schemas.microsoft.com/office/drawing/2014/main" id="{00A58569-BC84-DA46-7334-8FAFAD1C5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8" t="32298" r="8509" b="11801"/>
          <a:stretch/>
        </p:blipFill>
        <p:spPr>
          <a:xfrm>
            <a:off x="503986" y="2084832"/>
            <a:ext cx="11184028" cy="22219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238D64-B7D9-D82D-B61C-EF8B2E12DA75}"/>
              </a:ext>
            </a:extLst>
          </p:cNvPr>
          <p:cNvSpPr/>
          <p:nvPr/>
        </p:nvSpPr>
        <p:spPr>
          <a:xfrm>
            <a:off x="3246120" y="3584448"/>
            <a:ext cx="1737360" cy="512064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vi-VN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809CB6-E19D-7F57-9CAD-E6D9E6958EA0}"/>
              </a:ext>
            </a:extLst>
          </p:cNvPr>
          <p:cNvSpPr/>
          <p:nvPr/>
        </p:nvSpPr>
        <p:spPr>
          <a:xfrm>
            <a:off x="6122366" y="3584448"/>
            <a:ext cx="1737360" cy="512064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12,7</a:t>
            </a:r>
            <a:endParaRPr lang="vi-VN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C09B23-1D47-E0CA-DB53-5B31081FE445}"/>
              </a:ext>
            </a:extLst>
          </p:cNvPr>
          <p:cNvSpPr/>
          <p:nvPr/>
        </p:nvSpPr>
        <p:spPr>
          <a:xfrm>
            <a:off x="9270950" y="3648456"/>
            <a:ext cx="1737360" cy="512064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12,65</a:t>
            </a:r>
            <a:endParaRPr lang="vi-VN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0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farm scene with farm animals and windmill&#10;&#10;Description automatically generated">
            <a:extLst>
              <a:ext uri="{FF2B5EF4-FFF2-40B4-BE49-F238E27FC236}">
                <a16:creationId xmlns:a16="http://schemas.microsoft.com/office/drawing/2014/main" id="{A2DCF9D3-C6E8-AB2A-72FB-BEAE91665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A44158-0901-47D7-3B95-5917490F3BDC}"/>
              </a:ext>
            </a:extLst>
          </p:cNvPr>
          <p:cNvSpPr/>
          <p:nvPr/>
        </p:nvSpPr>
        <p:spPr>
          <a:xfrm>
            <a:off x="384048" y="292608"/>
            <a:ext cx="11430000" cy="607161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66CC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4FE38E8-1836-8ECD-102C-8C82EEB45A20}"/>
              </a:ext>
            </a:extLst>
          </p:cNvPr>
          <p:cNvSpPr/>
          <p:nvPr/>
        </p:nvSpPr>
        <p:spPr>
          <a:xfrm>
            <a:off x="694944" y="493776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latin typeface="SVN-Dumpling" panose="02000000000000000000" pitchFamily="50" charset="0"/>
              </a:rPr>
              <a:t>5</a:t>
            </a:r>
            <a:endParaRPr lang="vi-VN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26F75-2512-D05C-3F16-CF1FE31956E6}"/>
              </a:ext>
            </a:extLst>
          </p:cNvPr>
          <p:cNvSpPr txBox="1"/>
          <p:nvPr/>
        </p:nvSpPr>
        <p:spPr>
          <a:xfrm>
            <a:off x="1755648" y="700290"/>
            <a:ext cx="9372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tờ giấy cân nặng khoảng 4,103 g. Theo em, 10 tờ giấy như vậy cân nặng khoảng bao nhiêu </a:t>
            </a:r>
            <a:r>
              <a:rPr lang="vi-VN" sz="3600" b="1" i="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</a:t>
            </a:r>
            <a:r>
              <a:rPr lang="vi-VN" sz="3600" b="1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(Làm tròn đến hàng đơn vị).</a:t>
            </a:r>
            <a:endParaRPr lang="vi-VN" sz="36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lose-up of a person's face&#10;&#10;Description automatically generated">
            <a:extLst>
              <a:ext uri="{FF2B5EF4-FFF2-40B4-BE49-F238E27FC236}">
                <a16:creationId xmlns:a16="http://schemas.microsoft.com/office/drawing/2014/main" id="{49AB961B-28E4-BE40-AF55-83E7857C5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9" t="18381" r="18114" b="8163"/>
          <a:stretch/>
        </p:blipFill>
        <p:spPr>
          <a:xfrm>
            <a:off x="8412479" y="3203988"/>
            <a:ext cx="2715769" cy="2398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223595-4286-F52A-4A54-964B783CA421}"/>
              </a:ext>
            </a:extLst>
          </p:cNvPr>
          <p:cNvSpPr txBox="1"/>
          <p:nvPr/>
        </p:nvSpPr>
        <p:spPr>
          <a:xfrm>
            <a:off x="1063751" y="2747224"/>
            <a:ext cx="6662927" cy="3557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GB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tờ giấy như vậy cân nặng: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4,103 × 10 = 41,03 (g)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 tròn số 41,03 đến hàng đơn vị, ta được 41.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10 tờ giấy như vậy cân nặng khoảng 41 g</a:t>
            </a:r>
          </a:p>
        </p:txBody>
      </p:sp>
    </p:spTree>
    <p:extLst>
      <p:ext uri="{BB962C8B-B14F-4D97-AF65-F5344CB8AC3E}">
        <p14:creationId xmlns:p14="http://schemas.microsoft.com/office/powerpoint/2010/main" val="698389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farm scene with farm animals and windmill&#10;&#10;Description automatically generated">
            <a:extLst>
              <a:ext uri="{FF2B5EF4-FFF2-40B4-BE49-F238E27FC236}">
                <a16:creationId xmlns:a16="http://schemas.microsoft.com/office/drawing/2014/main" id="{A2DCF9D3-C6E8-AB2A-72FB-BEAE91665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A44158-0901-47D7-3B95-5917490F3BDC}"/>
              </a:ext>
            </a:extLst>
          </p:cNvPr>
          <p:cNvSpPr/>
          <p:nvPr/>
        </p:nvSpPr>
        <p:spPr>
          <a:xfrm>
            <a:off x="384048" y="292608"/>
            <a:ext cx="11430000" cy="607161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66CC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4FE38E8-1836-8ECD-102C-8C82EEB45A20}"/>
              </a:ext>
            </a:extLst>
          </p:cNvPr>
          <p:cNvSpPr/>
          <p:nvPr/>
        </p:nvSpPr>
        <p:spPr>
          <a:xfrm>
            <a:off x="694944" y="493776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latin typeface="SVN-Dumpling" panose="02000000000000000000" pitchFamily="50" charset="0"/>
              </a:rPr>
              <a:t>6</a:t>
            </a:r>
            <a:endParaRPr lang="vi-VN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26F75-2512-D05C-3F16-CF1FE31956E6}"/>
              </a:ext>
            </a:extLst>
          </p:cNvPr>
          <p:cNvSpPr txBox="1"/>
          <p:nvPr/>
        </p:nvSpPr>
        <p:spPr>
          <a:xfrm>
            <a:off x="1755648" y="700290"/>
            <a:ext cx="9372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cân và cho biết mỗi bạn cân nặng khoảng bao nhiêu ki-lô-gam.</a:t>
            </a:r>
            <a:endParaRPr lang="vi-VN" sz="36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artoon of kids standing on scales&#10;&#10;Description automatically generated">
            <a:extLst>
              <a:ext uri="{FF2B5EF4-FFF2-40B4-BE49-F238E27FC236}">
                <a16:creationId xmlns:a16="http://schemas.microsoft.com/office/drawing/2014/main" id="{55BBFD88-B077-70AE-4F62-F309C6627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2" t="17756" r="15351" b="3518"/>
          <a:stretch/>
        </p:blipFill>
        <p:spPr>
          <a:xfrm>
            <a:off x="6320389" y="2084832"/>
            <a:ext cx="4222643" cy="407287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8309919-8B5C-8412-3CEF-224830CCF28F}"/>
              </a:ext>
            </a:extLst>
          </p:cNvPr>
          <p:cNvGrpSpPr/>
          <p:nvPr/>
        </p:nvGrpSpPr>
        <p:grpSpPr>
          <a:xfrm>
            <a:off x="377952" y="2084832"/>
            <a:ext cx="5564485" cy="3541755"/>
            <a:chOff x="377952" y="2084832"/>
            <a:chExt cx="5564485" cy="3541755"/>
          </a:xfrm>
        </p:grpSpPr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DAF72D4F-7A06-CBA5-F50F-FB238918426F}"/>
                </a:ext>
              </a:extLst>
            </p:cNvPr>
            <p:cNvSpPr/>
            <p:nvPr/>
          </p:nvSpPr>
          <p:spPr>
            <a:xfrm>
              <a:off x="623991" y="2084832"/>
              <a:ext cx="5318446" cy="3541755"/>
            </a:xfrm>
            <a:custGeom>
              <a:avLst/>
              <a:gdLst/>
              <a:ahLst/>
              <a:cxnLst/>
              <a:rect l="l" t="t" r="r" b="b"/>
              <a:pathLst>
                <a:path w="2486738" h="1538669">
                  <a:moveTo>
                    <a:pt x="0" y="0"/>
                  </a:moveTo>
                  <a:lnTo>
                    <a:pt x="2486738" y="0"/>
                  </a:lnTo>
                  <a:lnTo>
                    <a:pt x="2486738" y="1538669"/>
                  </a:lnTo>
                  <a:lnTo>
                    <a:pt x="0" y="1538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185207-EE2B-AD4A-C6B5-81C76330747B}"/>
                </a:ext>
              </a:extLst>
            </p:cNvPr>
            <p:cNvSpPr txBox="1"/>
            <p:nvPr/>
          </p:nvSpPr>
          <p:spPr>
            <a:xfrm>
              <a:off x="377952" y="2947481"/>
              <a:ext cx="5504287" cy="1964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 Mai cân nặng khoảng 32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kg</a:t>
              </a:r>
              <a:endPara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 Hùng cân nặng khoảng 32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kg</a:t>
              </a:r>
              <a:endPara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 Dũng cân nặng khoảng 36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kg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4099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farm scene with farm animals and windmill&#10;&#10;Description automatically generated">
            <a:extLst>
              <a:ext uri="{FF2B5EF4-FFF2-40B4-BE49-F238E27FC236}">
                <a16:creationId xmlns:a16="http://schemas.microsoft.com/office/drawing/2014/main" id="{A2DCF9D3-C6E8-AB2A-72FB-BEAE91665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4CAC1E-38A3-E7D2-6D3E-30F908E4B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335" y="439128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59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ont page | Angry Birds">
            <a:extLst>
              <a:ext uri="{FF2B5EF4-FFF2-40B4-BE49-F238E27FC236}">
                <a16:creationId xmlns:a16="http://schemas.microsoft.com/office/drawing/2014/main" id="{5B707133-6062-2452-C0A9-B2B9722D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2801600" cy="68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EB9A46E-C781-4D67-144C-4EA13306E3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-2133600" y="0"/>
            <a:ext cx="16459200" cy="901827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6FFC9F-700C-F797-0735-E8C954226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1083"/>
            <a:ext cx="5405800" cy="3040762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D93A1698-3837-2ABC-1FDF-3B3900D92B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8" r="24818"/>
          <a:stretch/>
        </p:blipFill>
        <p:spPr>
          <a:xfrm rot="16058359" flipV="1">
            <a:off x="1873657" y="816585"/>
            <a:ext cx="1333415" cy="1489272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30095023-38A8-E96A-BF37-A0EFBB3BAF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8" r="24818"/>
          <a:stretch/>
        </p:blipFill>
        <p:spPr>
          <a:xfrm rot="4732285" flipH="1" flipV="1">
            <a:off x="8633020" y="903307"/>
            <a:ext cx="1150995" cy="1285531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326B984C-BB45-94D6-4D81-46BD21C816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6869"/>
          <a:stretch/>
        </p:blipFill>
        <p:spPr>
          <a:xfrm>
            <a:off x="5510122" y="3933558"/>
            <a:ext cx="4456140" cy="290576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FC5B4B51-9ADE-233C-5402-E33F226D76A7}"/>
              </a:ext>
            </a:extLst>
          </p:cNvPr>
          <p:cNvGrpSpPr/>
          <p:nvPr/>
        </p:nvGrpSpPr>
        <p:grpSpPr>
          <a:xfrm>
            <a:off x="3476997" y="1949468"/>
            <a:ext cx="5089150" cy="1392366"/>
            <a:chOff x="3284430" y="947658"/>
            <a:chExt cx="5474285" cy="1497737"/>
          </a:xfrm>
        </p:grpSpPr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D99FEC8F-5E8D-9ED4-3291-F0ED4268C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2" b="32432"/>
            <a:stretch/>
          </p:blipFill>
          <p:spPr>
            <a:xfrm>
              <a:off x="3284430" y="947658"/>
              <a:ext cx="5474285" cy="1497737"/>
            </a:xfrm>
            <a:prstGeom prst="rect">
              <a:avLst/>
            </a:prstGeom>
            <a:effectLst>
              <a:outerShdw blurRad="3683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E5CF52A4-D7D8-BE45-944A-E37AC8E82E30}"/>
                </a:ext>
              </a:extLst>
            </p:cNvPr>
            <p:cNvSpPr txBox="1"/>
            <p:nvPr/>
          </p:nvSpPr>
          <p:spPr>
            <a:xfrm>
              <a:off x="3906397" y="1481138"/>
              <a:ext cx="4124560" cy="5297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các GÓI CÂU HỎI</a:t>
              </a:r>
            </a:p>
          </p:txBody>
        </p:sp>
      </p:grp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0B65ACC0-AD97-7E82-BBF5-291F2132ED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7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3450">
            <a:off x="8726866" y="2782037"/>
            <a:ext cx="529856" cy="1317902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287CA76-9629-83F4-DD6B-67A40E70A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6200" y="4261083"/>
            <a:ext cx="5405800" cy="3040762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75D5D86A-338E-2B64-6906-5B87EA8626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7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550" flipH="1">
            <a:off x="2638729" y="2620682"/>
            <a:ext cx="529856" cy="1317902"/>
          </a:xfrm>
          <a:prstGeom prst="rect">
            <a:avLst/>
          </a:prstGeom>
        </p:spPr>
      </p:pic>
      <p:pic>
        <p:nvPicPr>
          <p:cNvPr id="8" name="Hình ảnh 7">
            <a:hlinkClick r:id="" action="ppaction://noaction"/>
            <a:extLst>
              <a:ext uri="{FF2B5EF4-FFF2-40B4-BE49-F238E27FC236}">
                <a16:creationId xmlns:a16="http://schemas.microsoft.com/office/drawing/2014/main" id="{8D7C3FDD-C7AD-3F75-C0D8-3942303D32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 intensity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47" y="2290014"/>
            <a:ext cx="2589998" cy="2400605"/>
          </a:xfrm>
          <a:prstGeom prst="rect">
            <a:avLst/>
          </a:prstGeom>
          <a:effectLst>
            <a:outerShdw blurRad="304800" dist="190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" name="Y2meta.app - Summer Pignic - Angry Birds Seasons Music (128 kbps)">
            <a:hlinkClick r:id="" action="ppaction://media"/>
            <a:extLst>
              <a:ext uri="{FF2B5EF4-FFF2-40B4-BE49-F238E27FC236}">
                <a16:creationId xmlns:a16="http://schemas.microsoft.com/office/drawing/2014/main" id="{770ED6F6-3E8B-0C4A-965B-D8F4E9C983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77890" y="-2118706"/>
            <a:ext cx="487363" cy="487363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C98C6782-4055-F494-2644-031E0C24AF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1284">
            <a:off x="10055615" y="2458631"/>
            <a:ext cx="2089596" cy="1175398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9510233E-78B5-282D-CF6D-442CE3F265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9368" flipH="1">
            <a:off x="-68181" y="2816959"/>
            <a:ext cx="1831688" cy="1030324"/>
          </a:xfrm>
          <a:prstGeom prst="rect">
            <a:avLst/>
          </a:prstGeom>
        </p:spPr>
      </p:pic>
      <p:pic>
        <p:nvPicPr>
          <p:cNvPr id="12" name="Hình ảnh 11">
            <a:hlinkClick r:id="rId17" action="ppaction://hlinksldjump"/>
            <a:extLst>
              <a:ext uri="{FF2B5EF4-FFF2-40B4-BE49-F238E27FC236}">
                <a16:creationId xmlns:a16="http://schemas.microsoft.com/office/drawing/2014/main" id="{ECE8786A-F773-F7BB-7237-3FF3DEDF8A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61" y="3682487"/>
            <a:ext cx="2748096" cy="2748094"/>
          </a:xfrm>
          <a:prstGeom prst="rect">
            <a:avLst/>
          </a:prstGeom>
          <a:effectLst>
            <a:outerShdw blurRad="355600" dist="254000" dir="5400000" algn="t" rotWithShape="0">
              <a:prstClr val="black">
                <a:alpha val="58000"/>
              </a:prstClr>
            </a:outerShdw>
          </a:effectLst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EB2174B-B451-4E8D-50C3-03A5C1420E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6869"/>
          <a:stretch/>
        </p:blipFill>
        <p:spPr>
          <a:xfrm>
            <a:off x="2704823" y="4068748"/>
            <a:ext cx="3448220" cy="2248515"/>
          </a:xfrm>
          <a:prstGeom prst="rect">
            <a:avLst/>
          </a:prstGeom>
        </p:spPr>
      </p:pic>
      <p:pic>
        <p:nvPicPr>
          <p:cNvPr id="25" name="Hình ảnh 24">
            <a:hlinkClick r:id="" action="ppaction://noaction"/>
            <a:extLst>
              <a:ext uri="{FF2B5EF4-FFF2-40B4-BE49-F238E27FC236}">
                <a16:creationId xmlns:a16="http://schemas.microsoft.com/office/drawing/2014/main" id="{2027BBEE-E30F-1B1D-2870-1B6E69D89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 flipH="1">
            <a:off x="3254813" y="3892575"/>
            <a:ext cx="2264746" cy="2265039"/>
          </a:xfrm>
          <a:prstGeom prst="rect">
            <a:avLst/>
          </a:prstGeom>
          <a:effectLst>
            <a:outerShdw blurRad="355600" dist="254000" dir="5400000" algn="t" rotWithShape="0">
              <a:prstClr val="black">
                <a:alpha val="58000"/>
              </a:prstClr>
            </a:outerShdw>
          </a:effectLst>
        </p:spPr>
      </p:pic>
      <p:grpSp>
        <p:nvGrpSpPr>
          <p:cNvPr id="45" name="Nhóm 44">
            <a:extLst>
              <a:ext uri="{FF2B5EF4-FFF2-40B4-BE49-F238E27FC236}">
                <a16:creationId xmlns:a16="http://schemas.microsoft.com/office/drawing/2014/main" id="{4E5CEB7A-F0D2-05F9-142B-052B575D9240}"/>
              </a:ext>
            </a:extLst>
          </p:cNvPr>
          <p:cNvGrpSpPr/>
          <p:nvPr/>
        </p:nvGrpSpPr>
        <p:grpSpPr>
          <a:xfrm>
            <a:off x="6321792" y="5409219"/>
            <a:ext cx="995133" cy="995133"/>
            <a:chOff x="6321792" y="5409219"/>
            <a:chExt cx="995133" cy="995133"/>
          </a:xfrm>
        </p:grpSpPr>
        <p:pic>
          <p:nvPicPr>
            <p:cNvPr id="27" name="Hình ảnh 26">
              <a:hlinkClick r:id="rId17" action="ppaction://hlinksldjump"/>
              <a:extLst>
                <a:ext uri="{FF2B5EF4-FFF2-40B4-BE49-F238E27FC236}">
                  <a16:creationId xmlns:a16="http://schemas.microsoft.com/office/drawing/2014/main" id="{6BBDE034-0AAC-888E-99A5-15FBD922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792" y="5409219"/>
              <a:ext cx="995133" cy="995133"/>
            </a:xfrm>
            <a:prstGeom prst="rect">
              <a:avLst/>
            </a:prstGeom>
          </p:spPr>
        </p:pic>
        <p:sp>
          <p:nvSpPr>
            <p:cNvPr id="33" name="Hộp Văn bản 32">
              <a:hlinkClick r:id="rId17" action="ppaction://hlinksldjump"/>
              <a:extLst>
                <a:ext uri="{FF2B5EF4-FFF2-40B4-BE49-F238E27FC236}">
                  <a16:creationId xmlns:a16="http://schemas.microsoft.com/office/drawing/2014/main" id="{A5F7E64F-F0EF-D4EB-2E5E-8DED8D229C89}"/>
                </a:ext>
              </a:extLst>
            </p:cNvPr>
            <p:cNvSpPr txBox="1"/>
            <p:nvPr/>
          </p:nvSpPr>
          <p:spPr>
            <a:xfrm>
              <a:off x="6688764" y="5699145"/>
              <a:ext cx="21800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C3DDF4B9-AC99-DB69-86EE-5788948B98CC}"/>
              </a:ext>
            </a:extLst>
          </p:cNvPr>
          <p:cNvGrpSpPr/>
          <p:nvPr/>
        </p:nvGrpSpPr>
        <p:grpSpPr>
          <a:xfrm>
            <a:off x="4251138" y="5447801"/>
            <a:ext cx="995133" cy="995133"/>
            <a:chOff x="4251138" y="5447801"/>
            <a:chExt cx="995133" cy="995133"/>
          </a:xfrm>
        </p:grpSpPr>
        <p:pic>
          <p:nvPicPr>
            <p:cNvPr id="22" name="Hình ảnh 21">
              <a:hlinkClick r:id="" action="ppaction://noaction"/>
              <a:extLst>
                <a:ext uri="{FF2B5EF4-FFF2-40B4-BE49-F238E27FC236}">
                  <a16:creationId xmlns:a16="http://schemas.microsoft.com/office/drawing/2014/main" id="{98786326-A738-E013-BD3D-FBFDB7209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138" y="5447801"/>
              <a:ext cx="995133" cy="995133"/>
            </a:xfrm>
            <a:prstGeom prst="rect">
              <a:avLst/>
            </a:prstGeom>
          </p:spPr>
        </p:pic>
        <p:sp>
          <p:nvSpPr>
            <p:cNvPr id="34" name="Hộp Văn bản 33">
              <a:hlinkClick r:id="" action="ppaction://noaction"/>
              <a:extLst>
                <a:ext uri="{FF2B5EF4-FFF2-40B4-BE49-F238E27FC236}">
                  <a16:creationId xmlns:a16="http://schemas.microsoft.com/office/drawing/2014/main" id="{B2680BEA-BF34-26E2-AB33-D79F04F5D5EF}"/>
                </a:ext>
              </a:extLst>
            </p:cNvPr>
            <p:cNvSpPr txBox="1"/>
            <p:nvPr/>
          </p:nvSpPr>
          <p:spPr>
            <a:xfrm>
              <a:off x="4594010" y="5727363"/>
              <a:ext cx="33663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D22A9D3C-B6CC-CB8D-8742-95801C716C98}"/>
              </a:ext>
            </a:extLst>
          </p:cNvPr>
          <p:cNvGrpSpPr/>
          <p:nvPr/>
        </p:nvGrpSpPr>
        <p:grpSpPr>
          <a:xfrm>
            <a:off x="8806107" y="3763516"/>
            <a:ext cx="995133" cy="995133"/>
            <a:chOff x="8806107" y="3763516"/>
            <a:chExt cx="995133" cy="995133"/>
          </a:xfrm>
        </p:grpSpPr>
        <p:pic>
          <p:nvPicPr>
            <p:cNvPr id="28" name="Hình ảnh 27">
              <a:hlinkClick r:id="" action="ppaction://noaction"/>
              <a:extLst>
                <a:ext uri="{FF2B5EF4-FFF2-40B4-BE49-F238E27FC236}">
                  <a16:creationId xmlns:a16="http://schemas.microsoft.com/office/drawing/2014/main" id="{122299D7-B851-652D-6752-DBEA2A0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107" y="3763516"/>
              <a:ext cx="995133" cy="995133"/>
            </a:xfrm>
            <a:prstGeom prst="rect">
              <a:avLst/>
            </a:prstGeom>
          </p:spPr>
        </p:pic>
        <p:sp>
          <p:nvSpPr>
            <p:cNvPr id="37" name="Hộp Văn bản 36">
              <a:hlinkClick r:id="" action="ppaction://noaction"/>
              <a:extLst>
                <a:ext uri="{FF2B5EF4-FFF2-40B4-BE49-F238E27FC236}">
                  <a16:creationId xmlns:a16="http://schemas.microsoft.com/office/drawing/2014/main" id="{91DE69AA-9D28-C4E6-0FB0-BF01CCAAB667}"/>
                </a:ext>
              </a:extLst>
            </p:cNvPr>
            <p:cNvSpPr txBox="1"/>
            <p:nvPr/>
          </p:nvSpPr>
          <p:spPr>
            <a:xfrm>
              <a:off x="9144000" y="4040719"/>
              <a:ext cx="29976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" name="Freeform 11">
            <a:hlinkClick r:id="rId22" action="ppaction://hlinksldjump"/>
            <a:extLst>
              <a:ext uri="{FF2B5EF4-FFF2-40B4-BE49-F238E27FC236}">
                <a16:creationId xmlns:a16="http://schemas.microsoft.com/office/drawing/2014/main" id="{CCEDE4ED-9FEB-B66A-83E1-7F89E5561775}"/>
              </a:ext>
            </a:extLst>
          </p:cNvPr>
          <p:cNvSpPr/>
          <p:nvPr/>
        </p:nvSpPr>
        <p:spPr>
          <a:xfrm>
            <a:off x="-105996" y="2212829"/>
            <a:ext cx="1391186" cy="1809673"/>
          </a:xfrm>
          <a:custGeom>
            <a:avLst/>
            <a:gdLst/>
            <a:ahLst/>
            <a:cxnLst/>
            <a:rect l="l" t="t" r="r" b="b"/>
            <a:pathLst>
              <a:path w="1391186" h="1809673">
                <a:moveTo>
                  <a:pt x="0" y="0"/>
                </a:moveTo>
                <a:lnTo>
                  <a:pt x="1391186" y="0"/>
                </a:lnTo>
                <a:lnTo>
                  <a:pt x="1391186" y="1809673"/>
                </a:lnTo>
                <a:lnTo>
                  <a:pt x="0" y="180967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18765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2" dur="1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79167E-6 4.44444E-6 L 4.79167E-6 -0.05371 " pathEditMode="relative" rAng="0" ptsTypes="AA">
                                          <p:cBhvr>
                                            <p:cTn id="32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4.44444E-6 L -4.58333E-6 -0.05371 " pathEditMode="relative" rAng="0" ptsTypes="AA">
                                          <p:cBhvr>
                                            <p:cTn id="38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1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2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2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7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9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17" dur="1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9" dur="2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79167E-6 4.44444E-6 L 4.79167E-6 -0.05371 " pathEditMode="relative" rAng="0" ptsTypes="AA">
                                          <p:cBhvr>
                                            <p:cTn id="32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4.44444E-6 L -4.58333E-6 -0.05371 " pathEditMode="relative" rAng="0" ptsTypes="AA">
                                          <p:cBhvr>
                                            <p:cTn id="38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2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3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5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1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5" dur="2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3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2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2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8BE732E8-9A90-1175-6887-076B99BF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7AC38803-23ED-54FC-7686-BF3B0E6D9E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2"/>
          <a:stretch/>
        </p:blipFill>
        <p:spPr>
          <a:xfrm>
            <a:off x="0" y="0"/>
            <a:ext cx="12192000" cy="560832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91991AA7-A759-38F9-92A6-D7D39D92A1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4">
            <a:off x="10179326" y="856222"/>
            <a:ext cx="1000498" cy="2488517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E6E7436C-F452-D76B-9D54-3472D8F48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0126" flipH="1">
            <a:off x="1012177" y="856222"/>
            <a:ext cx="1000498" cy="2488517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1E95B853-3227-A34A-C25E-7F0A624C17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8800" y="705796"/>
            <a:ext cx="8534400" cy="5006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Đồ họa 14">
            <a:extLst>
              <a:ext uri="{FF2B5EF4-FFF2-40B4-BE49-F238E27FC236}">
                <a16:creationId xmlns:a16="http://schemas.microsoft.com/office/drawing/2014/main" id="{FDA3F1D5-2862-EF56-EEB7-8AB32F6C486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contrast="20000"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74511" y="413234"/>
            <a:ext cx="1442978" cy="167945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2E08B1AE-6848-3341-89B7-EB43688AD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251">
            <a:off x="-1465598" y="5033978"/>
            <a:ext cx="4801556" cy="27008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3F58CC1-D41E-C6F2-20E2-C1967864D5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0749" flipH="1">
            <a:off x="8856043" y="5033976"/>
            <a:ext cx="4801556" cy="2700875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7CBE36A0-80DA-28F1-1711-58F7C7B20D41}"/>
              </a:ext>
            </a:extLst>
          </p:cNvPr>
          <p:cNvSpPr txBox="1"/>
          <p:nvPr/>
        </p:nvSpPr>
        <p:spPr>
          <a:xfrm>
            <a:off x="3151284" y="2272888"/>
            <a:ext cx="5889434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 extrusionH="6350" contourW="254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101000" sy="101000" algn="ctr" rotWithShape="0">
                    <a:prstClr val="black"/>
                  </a:outerShdw>
                </a:effectLst>
                <a:uLnTx/>
                <a:uFillTx/>
                <a:latin typeface="DFVN Obelix Pro" panose="02000000000000000000" pitchFamily="50" charset="0"/>
                <a:ea typeface="+mn-ea"/>
                <a:cs typeface="+mn-cs"/>
              </a:rPr>
              <a:t>round 1</a:t>
            </a: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CD1C2C26-EC5B-3E93-9401-5F816BAE86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004" flipH="1">
            <a:off x="9615376" y="4167834"/>
            <a:ext cx="2696046" cy="15165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Đồ họa 18">
            <a:extLst>
              <a:ext uri="{FF2B5EF4-FFF2-40B4-BE49-F238E27FC236}">
                <a16:creationId xmlns:a16="http://schemas.microsoft.com/office/drawing/2014/main" id="{77B94000-8BF6-774F-6BDE-B972DB470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47971" y="4060792"/>
            <a:ext cx="2452577" cy="2452577"/>
          </a:xfrm>
          <a:prstGeom prst="rect">
            <a:avLst/>
          </a:prstGeom>
          <a:effectLst>
            <a:outerShdw blurRad="584200" sx="102000" sy="102000" algn="ctr" rotWithShape="0">
              <a:srgbClr val="FFFF00"/>
            </a:outerShdw>
          </a:effectLst>
        </p:spPr>
      </p:pic>
      <p:grpSp>
        <p:nvGrpSpPr>
          <p:cNvPr id="32" name="Nhóm 31">
            <a:extLst>
              <a:ext uri="{FF2B5EF4-FFF2-40B4-BE49-F238E27FC236}">
                <a16:creationId xmlns:a16="http://schemas.microsoft.com/office/drawing/2014/main" id="{31177F76-EFE9-3C74-6370-2E20B3543435}"/>
              </a:ext>
            </a:extLst>
          </p:cNvPr>
          <p:cNvGrpSpPr/>
          <p:nvPr/>
        </p:nvGrpSpPr>
        <p:grpSpPr>
          <a:xfrm>
            <a:off x="4436962" y="3755873"/>
            <a:ext cx="3318076" cy="3010324"/>
            <a:chOff x="8247778" y="3452144"/>
            <a:chExt cx="3533049" cy="3205359"/>
          </a:xfrm>
        </p:grpSpPr>
        <p:pic>
          <p:nvPicPr>
            <p:cNvPr id="27" name="Hình ảnh 26">
              <a:hlinkClick r:id="rId20" action="ppaction://hlinksldjump"/>
              <a:extLst>
                <a:ext uri="{FF2B5EF4-FFF2-40B4-BE49-F238E27FC236}">
                  <a16:creationId xmlns:a16="http://schemas.microsoft.com/office/drawing/2014/main" id="{C03AD65A-10F9-948F-1D20-28E8226C8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0" r="19000"/>
            <a:stretch/>
          </p:blipFill>
          <p:spPr>
            <a:xfrm>
              <a:off x="8247778" y="3452144"/>
              <a:ext cx="3533049" cy="3205359"/>
            </a:xfrm>
            <a:prstGeom prst="rect">
              <a:avLst/>
            </a:prstGeom>
          </p:spPr>
        </p:pic>
        <p:pic>
          <p:nvPicPr>
            <p:cNvPr id="1028" name="Picture 4" descr="Mighty Feathers Red | Angry Birds Wiki | Fandom">
              <a:hlinkClick r:id="rId20" action="ppaction://hlinksldjump"/>
              <a:extLst>
                <a:ext uri="{FF2B5EF4-FFF2-40B4-BE49-F238E27FC236}">
                  <a16:creationId xmlns:a16="http://schemas.microsoft.com/office/drawing/2014/main" id="{E02E79C0-1686-FFAD-14B1-32F48D1AE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3594" y="3904409"/>
              <a:ext cx="2197806" cy="2380774"/>
            </a:xfrm>
            <a:prstGeom prst="rect">
              <a:avLst/>
            </a:prstGeom>
            <a:noFill/>
            <a:effectLst>
              <a:outerShdw blurRad="304800" sx="102000" sy="102000" algn="ctr" rotWithShape="0">
                <a:schemeClr val="accent6">
                  <a:lumMod val="75000"/>
                  <a:alpha val="74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Hình ảnh 37">
            <a:hlinkClick r:id="rId20" action="ppaction://hlinksldjump"/>
            <a:extLst>
              <a:ext uri="{FF2B5EF4-FFF2-40B4-BE49-F238E27FC236}">
                <a16:creationId xmlns:a16="http://schemas.microsoft.com/office/drawing/2014/main" id="{C33EE14A-A3D1-3356-51CD-F5ACDBCB107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/>
        </p:blipFill>
        <p:spPr>
          <a:xfrm rot="20396934">
            <a:off x="5649696" y="4412376"/>
            <a:ext cx="544661" cy="4805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6000"/>
              </a:prst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C29F7022-1DEB-F3F4-F7A0-FCCC55627B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5996">
            <a:off x="-142083" y="4167834"/>
            <a:ext cx="2696046" cy="15165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A902ED42-A6EC-CF74-646C-7BD95BCC9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573807" y="-873279"/>
            <a:ext cx="487363" cy="487363"/>
          </a:xfrm>
          <a:prstGeom prst="rect">
            <a:avLst/>
          </a:prstGeom>
        </p:spPr>
      </p:pic>
      <p:pic>
        <p:nvPicPr>
          <p:cNvPr id="46" name="Y2meta.app - Angry Birds 2 Soundtrack _ Angry Birds 2 Main Theme _ ABSFT (128 kbps)">
            <a:hlinkClick r:id="" action="ppaction://media"/>
            <a:extLst>
              <a:ext uri="{FF2B5EF4-FFF2-40B4-BE49-F238E27FC236}">
                <a16:creationId xmlns:a16="http://schemas.microsoft.com/office/drawing/2014/main" id="{E52F4EA2-AB38-0486-3707-0AD9EABD4C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254314" y="549741"/>
            <a:ext cx="487363" cy="487363"/>
          </a:xfrm>
          <a:prstGeom prst="rect">
            <a:avLst/>
          </a:prstGeom>
        </p:spPr>
      </p:pic>
      <p:pic>
        <p:nvPicPr>
          <p:cNvPr id="50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F410F181-37D0-F3A8-2CDA-35E8B95D42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8483.18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984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799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00153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7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17" dur="2000" spd="-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4" presetClass="path" presetSubtype="0" repeatCount="indefinite" repeatDur="0" accel="50000" decel="50000" autoRev="1" restart="never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1.11111E-6 L 0 -0.0537 " pathEditMode="relative" rAng="0" ptsTypes="AA">
                                          <p:cBhvr additive="base">
                                            <p:cTn id="26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3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8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5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7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56" dur="5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7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1.25E-6 2.96296E-6 L 1.25E-6 0.25 " pathEditMode="relative" rAng="0" ptsTypes="AA">
                                          <p:cBhvr>
                                            <p:cTn id="65" dur="500" spd="-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7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6" fill="hold" nodeType="withEffect" p14:presetBounceEnd="8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64" presetClass="path" presetSubtype="0" repeatCount="indefinite" accel="50000" decel="50000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4.79167E-6 -2.96296E-6 L 4.79167E-6 -0.0537 " pathEditMode="relative" rAng="0" ptsTypes="AA">
                                          <p:cBhvr>
                                            <p:cTn id="89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12" fill="hold" nodeType="withEffect" p14:presetBounceEnd="8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9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64" presetClass="path" presetSubtype="0" repeatCount="indefinite" accel="50000" decel="50000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4.58333E-6 -2.96296E-6 L -4.58333E-6 -0.0537 " pathEditMode="relative" rAng="0" ptsTypes="AA">
                                          <p:cBhvr>
                                            <p:cTn id="95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8" dur="1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25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2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1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0"/>
                    </p:tgtEl>
                  </p:cMediaNode>
                </p:audio>
              </p:childTnLst>
            </p:cTn>
          </p:par>
        </p:tnLst>
        <p:bldLst>
          <p:bldP spid="35" grpId="0"/>
          <p:bldP spid="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799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00153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7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17" dur="2000" spd="-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4" presetClass="path" presetSubtype="0" repeatCount="indefinite" repeatDur="0" accel="50000" decel="50000" autoRev="1" restart="never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1.11111E-6 L 0 -0.0537 " pathEditMode="relative" rAng="0" ptsTypes="AA">
                                          <p:cBhvr additive="base">
                                            <p:cTn id="26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3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8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7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56" dur="5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7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1.25E-6 2.96296E-6 L 1.25E-6 0.25 " pathEditMode="relative" rAng="0" ptsTypes="AA">
                                          <p:cBhvr>
                                            <p:cTn id="65" dur="500" spd="-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7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64" presetClass="path" presetSubtype="0" repeatCount="indefinite" accel="50000" decel="50000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4.79167E-6 -2.96296E-6 L 4.79167E-6 -0.0537 " pathEditMode="relative" rAng="0" ptsTypes="AA">
                                          <p:cBhvr>
                                            <p:cTn id="89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1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64" presetClass="path" presetSubtype="0" repeatCount="indefinite" accel="50000" decel="50000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4.58333E-6 -2.96296E-6 L -4.58333E-6 -0.0537 " pathEditMode="relative" rAng="0" ptsTypes="AA">
                                          <p:cBhvr>
                                            <p:cTn id="95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1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25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2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1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0"/>
                    </p:tgtEl>
                  </p:cMediaNode>
                </p:audio>
              </p:childTnLst>
            </p:cTn>
          </p:par>
        </p:tnLst>
        <p:bldLst>
          <p:bldP spid="35" grpId="0"/>
          <p:bldP spid="35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gry Birds Toons backgrounds :: Behance">
            <a:extLst>
              <a:ext uri="{FF2B5EF4-FFF2-40B4-BE49-F238E27FC236}">
                <a16:creationId xmlns:a16="http://schemas.microsoft.com/office/drawing/2014/main" id="{8B7F95FD-E5AE-88ED-CB87-13D9AF83D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5" r="7895"/>
          <a:stretch/>
        </p:blipFill>
        <p:spPr bwMode="auto">
          <a:xfrm>
            <a:off x="0" y="-24606"/>
            <a:ext cx="1219200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30783E6D-8BE3-7625-9580-72EAF62DA7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-2133600" y="0"/>
            <a:ext cx="16459200" cy="901827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D9DE2BD5-660A-391B-E856-7DD38C7D6B9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>
            <a:off x="-273934" y="4701186"/>
            <a:ext cx="2825658" cy="2683148"/>
          </a:xfrm>
          <a:prstGeom prst="rect">
            <a:avLst/>
          </a:pr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id="{1DE1DEF5-8948-74E5-C60F-F31B4ED204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47800" y="272005"/>
            <a:ext cx="9296400" cy="32101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131EE6-24A6-E1CC-A1F6-00AFAF294F77}"/>
              </a:ext>
            </a:extLst>
          </p:cNvPr>
          <p:cNvSpPr txBox="1"/>
          <p:nvPr/>
        </p:nvSpPr>
        <p:spPr>
          <a:xfrm>
            <a:off x="5459608" y="535252"/>
            <a:ext cx="127278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 extrusionH="6350" contourW="254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DFVN Obelix Pro" panose="02000000000000000000" pitchFamily="50" charset="0"/>
                <a:ea typeface="+mn-ea"/>
                <a:cs typeface="+mn-cs"/>
              </a:rPr>
              <a:t>câu 1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2F64BD9-BF4E-30C8-2A51-C4B26BE2605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789232" flipH="1">
            <a:off x="614429" y="1964570"/>
            <a:ext cx="2317364" cy="190463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86BDFF8-7AB3-4432-835A-B42525B77432}"/>
              </a:ext>
            </a:extLst>
          </p:cNvPr>
          <p:cNvSpPr txBox="1"/>
          <p:nvPr/>
        </p:nvSpPr>
        <p:spPr>
          <a:xfrm>
            <a:off x="1695238" y="1545718"/>
            <a:ext cx="848649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lvl="0" algn="ctr"/>
            <a:r>
              <a:rPr lang="vi-VN" sz="4400">
                <a:ln w="0">
                  <a:noFill/>
                </a:ln>
                <a:solidFill>
                  <a:prstClr val="white"/>
                </a:solidFill>
                <a:latin typeface="#9Slide01 Tieu de ngan" panose="00000800000000000000" pitchFamily="2" charset="0"/>
              </a:rPr>
              <a:t>Làm tròn số 60,996 đến hàng đơn vị ta được:</a:t>
            </a:r>
            <a:endParaRPr kumimoji="0" lang="en-US" sz="4400" b="0" i="0" u="none" strike="noStrike" kern="1200" cap="none" spc="0" normalizeH="0" baseline="0" noProof="0" dirty="0">
              <a:ln w="0">
                <a:noFill/>
              </a:ln>
              <a:solidFill>
                <a:prstClr val="white"/>
              </a:solidFill>
              <a:effectLst/>
              <a:uLnTx/>
              <a:uFillTx/>
              <a:latin typeface="#9Slide01 Tieu de ngan" panose="00000800000000000000" pitchFamily="2" charset="0"/>
            </a:endParaRPr>
          </a:p>
        </p:txBody>
      </p:sp>
      <p:pic>
        <p:nvPicPr>
          <p:cNvPr id="2052" name="Picture 4" descr="Red (Classic) | Angry Birds Wiki | Fandom">
            <a:hlinkClick r:id="rId16" action="ppaction://hlinksldjump"/>
            <a:extLst>
              <a:ext uri="{FF2B5EF4-FFF2-40B4-BE49-F238E27FC236}">
                <a16:creationId xmlns:a16="http://schemas.microsoft.com/office/drawing/2014/main" id="{69690C47-ECBC-34D4-14D1-58126E723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7" y="1842672"/>
            <a:ext cx="1364897" cy="1524000"/>
          </a:xfrm>
          <a:prstGeom prst="rect">
            <a:avLst/>
          </a:prstGeom>
          <a:noFill/>
          <a:effectLst>
            <a:outerShdw blurRad="381000" sx="102000" sy="102000" algn="ctr" rotWithShape="0">
              <a:srgbClr val="D6093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E13E1C7-9F72-89EC-B9CC-3FD34C22F2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9810768">
            <a:off x="9205534" y="1964571"/>
            <a:ext cx="2317364" cy="1904635"/>
          </a:xfrm>
          <a:prstGeom prst="rect">
            <a:avLst/>
          </a:prstGeom>
        </p:spPr>
      </p:pic>
      <p:pic>
        <p:nvPicPr>
          <p:cNvPr id="22" name="Đồ họa 21">
            <a:hlinkClick r:id="rId18" action="ppaction://hlinksldjump"/>
            <a:extLst>
              <a:ext uri="{FF2B5EF4-FFF2-40B4-BE49-F238E27FC236}">
                <a16:creationId xmlns:a16="http://schemas.microsoft.com/office/drawing/2014/main" id="{00A5D4DD-EB23-5CA1-0C1C-429BDA1AA8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445842" y="2001262"/>
            <a:ext cx="1494931" cy="1734920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E32A4A8-2A67-25E4-8638-6C0A0C4407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 flipH="1">
            <a:off x="9640276" y="4701186"/>
            <a:ext cx="2825658" cy="2683148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4DCB7C8-E1F0-2E88-C8AB-EE44BF466F7D}"/>
              </a:ext>
            </a:extLst>
          </p:cNvPr>
          <p:cNvGrpSpPr/>
          <p:nvPr/>
        </p:nvGrpSpPr>
        <p:grpSpPr>
          <a:xfrm>
            <a:off x="1244772" y="3724608"/>
            <a:ext cx="4601594" cy="1240932"/>
            <a:chOff x="1244772" y="3724608"/>
            <a:chExt cx="4601594" cy="1240932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B56743BC-63F0-422B-74C3-19425558F3CE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2DB27E1E-589E-179B-E1B9-279B6B948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EC4E5341-E5B7-A4CB-C3A4-73399D80A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5F924F91-8F5F-B1B2-BFA1-A014FFB3B811}"/>
                </a:ext>
              </a:extLst>
            </p:cNvPr>
            <p:cNvSpPr txBox="1"/>
            <p:nvPr/>
          </p:nvSpPr>
          <p:spPr>
            <a:xfrm>
              <a:off x="1581745" y="4054904"/>
              <a:ext cx="35907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" name="c">
            <a:extLst>
              <a:ext uri="{FF2B5EF4-FFF2-40B4-BE49-F238E27FC236}">
                <a16:creationId xmlns:a16="http://schemas.microsoft.com/office/drawing/2014/main" id="{A82F8A65-CE77-619C-37A1-DF9EF2181094}"/>
              </a:ext>
            </a:extLst>
          </p:cNvPr>
          <p:cNvGrpSpPr/>
          <p:nvPr/>
        </p:nvGrpSpPr>
        <p:grpSpPr>
          <a:xfrm>
            <a:off x="1244772" y="5217742"/>
            <a:ext cx="4601594" cy="1240932"/>
            <a:chOff x="1244772" y="5217742"/>
            <a:chExt cx="4601594" cy="1240932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2C45FD70-F6B7-BF87-DC73-0946301FF26E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7E770F5C-B774-5CB7-8AB6-BF80A8CE31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2" name="Đồ họa 31">
                <a:extLst>
                  <a:ext uri="{FF2B5EF4-FFF2-40B4-BE49-F238E27FC236}">
                    <a16:creationId xmlns:a16="http://schemas.microsoft.com/office/drawing/2014/main" id="{A7E73562-3B68-53C5-2C80-51AB55516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CB7C8E77-D409-988B-4D52-C031C32F3AFF}"/>
                </a:ext>
              </a:extLst>
            </p:cNvPr>
            <p:cNvSpPr txBox="1"/>
            <p:nvPr/>
          </p:nvSpPr>
          <p:spPr>
            <a:xfrm>
              <a:off x="1594557" y="5553504"/>
              <a:ext cx="30296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" name="b">
            <a:extLst>
              <a:ext uri="{FF2B5EF4-FFF2-40B4-BE49-F238E27FC236}">
                <a16:creationId xmlns:a16="http://schemas.microsoft.com/office/drawing/2014/main" id="{A2482DA6-0684-A43C-A87D-8A12F1AD771C}"/>
              </a:ext>
            </a:extLst>
          </p:cNvPr>
          <p:cNvGrpSpPr/>
          <p:nvPr/>
        </p:nvGrpSpPr>
        <p:grpSpPr>
          <a:xfrm>
            <a:off x="6221886" y="3724608"/>
            <a:ext cx="4601594" cy="1240932"/>
            <a:chOff x="6221886" y="3724608"/>
            <a:chExt cx="4601594" cy="1240932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68FA76D1-ACFA-5DD3-D5AE-408F98CE9855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8" name="Hình ảnh 27">
                <a:extLst>
                  <a:ext uri="{FF2B5EF4-FFF2-40B4-BE49-F238E27FC236}">
                    <a16:creationId xmlns:a16="http://schemas.microsoft.com/office/drawing/2014/main" id="{BA968BE9-D9FF-E879-8C61-1FA89FBE24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9" name="Đồ họa 28">
                <a:extLst>
                  <a:ext uri="{FF2B5EF4-FFF2-40B4-BE49-F238E27FC236}">
                    <a16:creationId xmlns:a16="http://schemas.microsoft.com/office/drawing/2014/main" id="{A0B776FD-65CE-DB73-5B06-D136B6B49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E0117129-A922-727A-076B-54D25315899D}"/>
                </a:ext>
              </a:extLst>
            </p:cNvPr>
            <p:cNvSpPr txBox="1"/>
            <p:nvPr/>
          </p:nvSpPr>
          <p:spPr>
            <a:xfrm>
              <a:off x="6584472" y="4054904"/>
              <a:ext cx="35105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" name="d">
            <a:extLst>
              <a:ext uri="{FF2B5EF4-FFF2-40B4-BE49-F238E27FC236}">
                <a16:creationId xmlns:a16="http://schemas.microsoft.com/office/drawing/2014/main" id="{E73D123E-C441-B448-48B3-8C00FE05F217}"/>
              </a:ext>
            </a:extLst>
          </p:cNvPr>
          <p:cNvGrpSpPr/>
          <p:nvPr/>
        </p:nvGrpSpPr>
        <p:grpSpPr>
          <a:xfrm>
            <a:off x="6221886" y="5217742"/>
            <a:ext cx="4601594" cy="1240932"/>
            <a:chOff x="6221886" y="5217742"/>
            <a:chExt cx="4601594" cy="1240932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190AAD51-97EF-803F-C6A2-1FB2CF60ED6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4" name="Hình ảnh 33">
                <a:extLst>
                  <a:ext uri="{FF2B5EF4-FFF2-40B4-BE49-F238E27FC236}">
                    <a16:creationId xmlns:a16="http://schemas.microsoft.com/office/drawing/2014/main" id="{D99F43A8-3059-D496-3573-1B0824C81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5" name="Đồ họa 34">
                <a:extLst>
                  <a:ext uri="{FF2B5EF4-FFF2-40B4-BE49-F238E27FC236}">
                    <a16:creationId xmlns:a16="http://schemas.microsoft.com/office/drawing/2014/main" id="{E7B0F2DF-8CBC-2E70-332D-2139B5065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AF3C7BEF-A1DC-D18E-B784-C4F320551FB1}"/>
                </a:ext>
              </a:extLst>
            </p:cNvPr>
            <p:cNvSpPr txBox="1"/>
            <p:nvPr/>
          </p:nvSpPr>
          <p:spPr>
            <a:xfrm>
              <a:off x="6566828" y="5553504"/>
              <a:ext cx="35586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51" name="Hình ảnh 50">
            <a:extLst>
              <a:ext uri="{FF2B5EF4-FFF2-40B4-BE49-F238E27FC236}">
                <a16:creationId xmlns:a16="http://schemas.microsoft.com/office/drawing/2014/main" id="{F16C5D0F-149C-340E-4738-F5566186405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0126" flipH="1">
            <a:off x="11561819" y="135769"/>
            <a:ext cx="1000498" cy="248851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96318150-A8F9-F641-BE99-DAC62FBC654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4">
            <a:off x="-242337" y="135769"/>
            <a:ext cx="1000498" cy="2488517"/>
          </a:xfrm>
          <a:prstGeom prst="rect">
            <a:avLst/>
          </a:prstGeom>
        </p:spPr>
      </p:pic>
      <p:pic>
        <p:nvPicPr>
          <p:cNvPr id="14" name="Cherry Blossom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F0A24392-E6C3-7134-99B5-EB3FED660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1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39682" y="-554503"/>
            <a:ext cx="487363" cy="487363"/>
          </a:xfrm>
          <a:prstGeom prst="rect">
            <a:avLst/>
          </a:prstGeom>
        </p:spPr>
      </p:pic>
      <p:pic>
        <p:nvPicPr>
          <p:cNvPr id="1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1E1CBC87-EFD7-4DFE-23BB-EF7C538A22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483.1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C9433A1-96D1-0170-DFF7-261FAFD305B5}"/>
              </a:ext>
            </a:extLst>
          </p:cNvPr>
          <p:cNvGrpSpPr/>
          <p:nvPr/>
        </p:nvGrpSpPr>
        <p:grpSpPr>
          <a:xfrm>
            <a:off x="1244772" y="5231564"/>
            <a:ext cx="4601594" cy="1240932"/>
            <a:chOff x="1244772" y="5217742"/>
            <a:chExt cx="4601594" cy="1240932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109A4FD-AB9D-8E10-3102-D7D3ADC48544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5BC7C040-D027-ED6A-CB13-2210B1503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" name="Đồ họa 19">
                <a:extLst>
                  <a:ext uri="{FF2B5EF4-FFF2-40B4-BE49-F238E27FC236}">
                    <a16:creationId xmlns:a16="http://schemas.microsoft.com/office/drawing/2014/main" id="{C03F62CB-77DE-BE2D-6115-6D473BD1A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A124E19-7B34-D7F4-D1FB-FEDA1D0FA23A}"/>
                </a:ext>
              </a:extLst>
            </p:cNvPr>
            <p:cNvSpPr txBox="1"/>
            <p:nvPr/>
          </p:nvSpPr>
          <p:spPr>
            <a:xfrm>
              <a:off x="1577726" y="5553504"/>
              <a:ext cx="33663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66D15D3C-3695-0B88-1A50-E9313947D24F}"/>
              </a:ext>
            </a:extLst>
          </p:cNvPr>
          <p:cNvGrpSpPr/>
          <p:nvPr/>
        </p:nvGrpSpPr>
        <p:grpSpPr>
          <a:xfrm>
            <a:off x="6221886" y="5220932"/>
            <a:ext cx="4601594" cy="1240932"/>
            <a:chOff x="6221886" y="5217742"/>
            <a:chExt cx="4601594" cy="1240932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3BCC1E7C-50E7-E0B1-2948-59C42D8B90E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55" name="Hình ảnh 54">
                <a:extLst>
                  <a:ext uri="{FF2B5EF4-FFF2-40B4-BE49-F238E27FC236}">
                    <a16:creationId xmlns:a16="http://schemas.microsoft.com/office/drawing/2014/main" id="{769EC232-E0AD-6CCC-9E47-E28CB40F0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56" name="Đồ họa 55">
                <a:extLst>
                  <a:ext uri="{FF2B5EF4-FFF2-40B4-BE49-F238E27FC236}">
                    <a16:creationId xmlns:a16="http://schemas.microsoft.com/office/drawing/2014/main" id="{9B74350F-5C3D-21F0-3FA7-163013557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934B77F3-49D4-566A-8AA3-D9086A633F9E}"/>
                </a:ext>
              </a:extLst>
            </p:cNvPr>
            <p:cNvSpPr txBox="1"/>
            <p:nvPr/>
          </p:nvSpPr>
          <p:spPr>
            <a:xfrm>
              <a:off x="6546791" y="5553504"/>
              <a:ext cx="39594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126364C7-7713-658E-1F30-2C398C519819}"/>
              </a:ext>
            </a:extLst>
          </p:cNvPr>
          <p:cNvGrpSpPr/>
          <p:nvPr/>
        </p:nvGrpSpPr>
        <p:grpSpPr>
          <a:xfrm>
            <a:off x="6221886" y="3738429"/>
            <a:ext cx="4601594" cy="1240932"/>
            <a:chOff x="6221886" y="3724608"/>
            <a:chExt cx="4601594" cy="1240932"/>
          </a:xfrm>
        </p:grpSpPr>
        <p:grpSp>
          <p:nvGrpSpPr>
            <p:cNvPr id="58" name="Nhóm 57">
              <a:extLst>
                <a:ext uri="{FF2B5EF4-FFF2-40B4-BE49-F238E27FC236}">
                  <a16:creationId xmlns:a16="http://schemas.microsoft.com/office/drawing/2014/main" id="{6CFAF002-C218-1C66-74F9-517368AD50D6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60" name="Hình ảnh 59">
                <a:extLst>
                  <a:ext uri="{FF2B5EF4-FFF2-40B4-BE49-F238E27FC236}">
                    <a16:creationId xmlns:a16="http://schemas.microsoft.com/office/drawing/2014/main" id="{FD35EE41-BDE9-8F68-E5C2-4F5C3E6AD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61" name="Đồ họa 60">
                <a:extLst>
                  <a:ext uri="{FF2B5EF4-FFF2-40B4-BE49-F238E27FC236}">
                    <a16:creationId xmlns:a16="http://schemas.microsoft.com/office/drawing/2014/main" id="{27FF398C-0BDF-2C4D-2749-F11A7F42F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75184A87-1E1E-68D5-B86E-09D39C3B2AD7}"/>
                </a:ext>
              </a:extLst>
            </p:cNvPr>
            <p:cNvSpPr txBox="1"/>
            <p:nvPr/>
          </p:nvSpPr>
          <p:spPr>
            <a:xfrm>
              <a:off x="6584472" y="4054904"/>
              <a:ext cx="35105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62" name="y2mate.com - 20 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3C0B31FC-855A-D04F-F0B6-0F2B32EFF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28899.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586521" y="2853482"/>
            <a:ext cx="487363" cy="487363"/>
          </a:xfrm>
          <a:prstGeom prst="rect">
            <a:avLst/>
          </a:prstGeom>
        </p:spPr>
      </p:pic>
      <p:pic>
        <p:nvPicPr>
          <p:cNvPr id="63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7F070DD0-2D1E-F7F4-B573-96A1735709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258756" y="6896970"/>
            <a:ext cx="487363" cy="487363"/>
          </a:xfrm>
          <a:prstGeom prst="rect">
            <a:avLst/>
          </a:prstGeom>
        </p:spPr>
      </p:pic>
      <p:pic>
        <p:nvPicPr>
          <p:cNvPr id="2048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0720FE60-BF31-FC6B-6B01-F84D5FA9AC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4771393" y="6020693"/>
            <a:ext cx="487363" cy="487363"/>
          </a:xfrm>
          <a:prstGeom prst="rect">
            <a:avLst/>
          </a:prstGeom>
        </p:spPr>
      </p:pic>
      <p:pic>
        <p:nvPicPr>
          <p:cNvPr id="2049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92CD93BF-6E1B-F6FE-0EE9-EEE76C7B41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941584" y="6310976"/>
            <a:ext cx="487363" cy="487363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4F8E583-EA44-1A3F-6AB9-3B70A1C1C1ED}"/>
              </a:ext>
            </a:extLst>
          </p:cNvPr>
          <p:cNvSpPr txBox="1"/>
          <p:nvPr/>
        </p:nvSpPr>
        <p:spPr>
          <a:xfrm>
            <a:off x="8248228" y="4022784"/>
            <a:ext cx="110927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60,1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90FCC4B-A78F-B091-CE9B-9DD6E0F72160}"/>
              </a:ext>
            </a:extLst>
          </p:cNvPr>
          <p:cNvSpPr txBox="1"/>
          <p:nvPr/>
        </p:nvSpPr>
        <p:spPr>
          <a:xfrm>
            <a:off x="3332903" y="5490077"/>
            <a:ext cx="64761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60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7220F36-9D66-288B-4F36-AF18460A22AD}"/>
              </a:ext>
            </a:extLst>
          </p:cNvPr>
          <p:cNvSpPr txBox="1"/>
          <p:nvPr/>
        </p:nvSpPr>
        <p:spPr>
          <a:xfrm>
            <a:off x="8479061" y="5490077"/>
            <a:ext cx="64761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62</a:t>
            </a:r>
          </a:p>
        </p:txBody>
      </p:sp>
      <p:grpSp>
        <p:nvGrpSpPr>
          <p:cNvPr id="2053" name="a">
            <a:extLst>
              <a:ext uri="{FF2B5EF4-FFF2-40B4-BE49-F238E27FC236}">
                <a16:creationId xmlns:a16="http://schemas.microsoft.com/office/drawing/2014/main" id="{9CDC88D9-93CA-DC91-3BD8-1EAFE996703C}"/>
              </a:ext>
            </a:extLst>
          </p:cNvPr>
          <p:cNvGrpSpPr/>
          <p:nvPr/>
        </p:nvGrpSpPr>
        <p:grpSpPr>
          <a:xfrm>
            <a:off x="1244772" y="3723640"/>
            <a:ext cx="4601594" cy="1240932"/>
            <a:chOff x="1244772" y="3724608"/>
            <a:chExt cx="4601594" cy="1240932"/>
          </a:xfrm>
        </p:grpSpPr>
        <p:grpSp>
          <p:nvGrpSpPr>
            <p:cNvPr id="2054" name="Nhóm 2053">
              <a:extLst>
                <a:ext uri="{FF2B5EF4-FFF2-40B4-BE49-F238E27FC236}">
                  <a16:creationId xmlns:a16="http://schemas.microsoft.com/office/drawing/2014/main" id="{F7A3D572-12B7-1084-D31A-2697558DCA70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056" name="Hình ảnh 2055">
                <a:extLst>
                  <a:ext uri="{FF2B5EF4-FFF2-40B4-BE49-F238E27FC236}">
                    <a16:creationId xmlns:a16="http://schemas.microsoft.com/office/drawing/2014/main" id="{EAF1C344-54DF-7E5F-F164-7541BB272B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57" name="Đồ họa 2056">
                <a:extLst>
                  <a:ext uri="{FF2B5EF4-FFF2-40B4-BE49-F238E27FC236}">
                    <a16:creationId xmlns:a16="http://schemas.microsoft.com/office/drawing/2014/main" id="{05704482-DB6E-2796-EC74-E776AE939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2055" name="Hộp Văn bản 2054">
              <a:extLst>
                <a:ext uri="{FF2B5EF4-FFF2-40B4-BE49-F238E27FC236}">
                  <a16:creationId xmlns:a16="http://schemas.microsoft.com/office/drawing/2014/main" id="{9D74AD39-EC21-6F2C-F657-F08F9241FA7D}"/>
                </a:ext>
              </a:extLst>
            </p:cNvPr>
            <p:cNvSpPr txBox="1"/>
            <p:nvPr/>
          </p:nvSpPr>
          <p:spPr>
            <a:xfrm>
              <a:off x="1581745" y="4054904"/>
              <a:ext cx="35907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182BA915-3A56-1A08-F2BA-ECB849C0272B}"/>
              </a:ext>
            </a:extLst>
          </p:cNvPr>
          <p:cNvSpPr txBox="1"/>
          <p:nvPr/>
        </p:nvSpPr>
        <p:spPr>
          <a:xfrm>
            <a:off x="3332903" y="4022784"/>
            <a:ext cx="64761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61</a:t>
            </a:r>
          </a:p>
        </p:txBody>
      </p:sp>
      <p:pic>
        <p:nvPicPr>
          <p:cNvPr id="2058" name="Đồ họa 2057">
            <a:hlinkClick r:id="rId26" action="ppaction://hlinksldjump"/>
            <a:extLst>
              <a:ext uri="{FF2B5EF4-FFF2-40B4-BE49-F238E27FC236}">
                <a16:creationId xmlns:a16="http://schemas.microsoft.com/office/drawing/2014/main" id="{117F69F1-0693-3ECA-E9FD-50B07923F0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434267" y="2001262"/>
            <a:ext cx="1494931" cy="17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136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 p14:bounceEnd="69000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05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4.791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8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4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1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2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9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5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8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2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44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50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2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4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6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0" fill="hold">
                          <p:stCondLst>
                            <p:cond delay="0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7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8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05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4.791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8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4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1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2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9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8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44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0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2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4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6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0" fill="hold">
                          <p:stCondLst>
                            <p:cond delay="0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7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8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Đồ họa 51">
            <a:hlinkClick r:id="rId16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3073" name="Hình ảnh 3072">
            <a:extLst>
              <a:ext uri="{FF2B5EF4-FFF2-40B4-BE49-F238E27FC236}">
                <a16:creationId xmlns:a16="http://schemas.microsoft.com/office/drawing/2014/main" id="{F42AB776-1ACB-A1AF-1F85-DF8254E16C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20634">
            <a:off x="1584156" y="2800849"/>
            <a:ext cx="5460926" cy="863948"/>
          </a:xfrm>
          <a:prstGeom prst="rect">
            <a:avLst/>
          </a:prstGeom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C7411CC1-9ECC-8FF7-C103-29778DA6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4" descr="Explosion GIFs - Get the best gif on GIFER">
            <a:extLst>
              <a:ext uri="{FF2B5EF4-FFF2-40B4-BE49-F238E27FC236}">
                <a16:creationId xmlns:a16="http://schemas.microsoft.com/office/drawing/2014/main" id="{47EFC937-49D2-02AE-EBB1-CE4265AC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76" y="1747992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BA1FA7EA-6206-2FB1-D9FE-F11CD2A2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0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Hình ảnh 3103">
            <a:extLst>
              <a:ext uri="{FF2B5EF4-FFF2-40B4-BE49-F238E27FC236}">
                <a16:creationId xmlns:a16="http://schemas.microsoft.com/office/drawing/2014/main" id="{96FED012-4C8A-9CF0-0CC9-3417ADFB62D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r="26317"/>
          <a:stretch/>
        </p:blipFill>
        <p:spPr>
          <a:xfrm>
            <a:off x="8553991" y="4245698"/>
            <a:ext cx="949855" cy="1049473"/>
          </a:xfrm>
          <a:prstGeom prst="rect">
            <a:avLst/>
          </a:prstGeom>
        </p:spPr>
      </p:pic>
      <p:pic>
        <p:nvPicPr>
          <p:cNvPr id="3096" name="Picture 4" descr="Explosion GIFs - Get the best gif on GIFER">
            <a:extLst>
              <a:ext uri="{FF2B5EF4-FFF2-40B4-BE49-F238E27FC236}">
                <a16:creationId xmlns:a16="http://schemas.microsoft.com/office/drawing/2014/main" id="{DFED94F7-3B5B-2087-721D-B306272D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09" y="1755216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45698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4" descr="Explosion GIFs - Get the best gif on GIFER">
            <a:extLst>
              <a:ext uri="{FF2B5EF4-FFF2-40B4-BE49-F238E27FC236}">
                <a16:creationId xmlns:a16="http://schemas.microsoft.com/office/drawing/2014/main" id="{E3049E9E-B4F4-D12A-3040-36A9CC9C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99" y="3063939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4AF979B-687F-8F73-95D2-DBA21B4726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861">
            <a:off x="1288648" y="585969"/>
            <a:ext cx="9614704" cy="5408270"/>
          </a:xfrm>
          <a:prstGeom prst="rect">
            <a:avLst/>
          </a:prstGeom>
          <a:effectLst>
            <a:outerShdw blurRad="609600" sx="102000" sy="102000" algn="ctr" rotWithShape="0">
              <a:srgbClr val="FFFF00"/>
            </a:outerShdw>
          </a:effectLst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398874" y="1557746"/>
            <a:ext cx="5394252" cy="2822994"/>
            <a:chOff x="2817204" y="1551051"/>
            <a:chExt cx="6557592" cy="3431808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204" y="1551051"/>
              <a:ext cx="6557592" cy="3431808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649" y="2791107"/>
              <a:ext cx="3023102" cy="1473442"/>
            </a:xfrm>
            <a:prstGeom prst="rect">
              <a:avLst/>
            </a:prstGeom>
          </p:spPr>
        </p:pic>
      </p:grpSp>
      <p:pic>
        <p:nvPicPr>
          <p:cNvPr id="5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0B439A4A-05E5-9742-2561-C50E2AE7B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6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9687D0EA-0F02-E298-E60D-E325A5C9B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0" end="4919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7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724768BB-EF7F-B2A7-DFE8-130279527E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92" end="3392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14" name="EXPLOSION SOUND EFFECT ">
            <a:hlinkClick r:id="" action="ppaction://media"/>
            <a:extLst>
              <a:ext uri="{FF2B5EF4-FFF2-40B4-BE49-F238E27FC236}">
                <a16:creationId xmlns:a16="http://schemas.microsoft.com/office/drawing/2014/main" id="{BA8CE007-3643-F296-687C-8F1C1699DB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613284" y="1747992"/>
            <a:ext cx="487363" cy="487363"/>
          </a:xfrm>
          <a:prstGeom prst="rect">
            <a:avLst/>
          </a:prstGeom>
        </p:spPr>
      </p:pic>
      <p:pic>
        <p:nvPicPr>
          <p:cNvPr id="16" name="Picture 177">
            <a:extLst>
              <a:ext uri="{FF2B5EF4-FFF2-40B4-BE49-F238E27FC236}">
                <a16:creationId xmlns:a16="http://schemas.microsoft.com/office/drawing/2014/main" id="{68CDAA81-3ECF-FEAC-B91B-64F400A4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b="5829"/>
          <a:stretch/>
        </p:blipFill>
        <p:spPr bwMode="auto">
          <a:xfrm>
            <a:off x="14478000" y="-10321626"/>
            <a:ext cx="10690546" cy="94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22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F3D70975-9C12-23A9-11F0-C11FA09FFC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1726" end="8483.187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6647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1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57273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FC405BB-B037-878A-EE6B-F4F62FE120DC}"/>
              </a:ext>
            </a:extLst>
          </p:cNvPr>
          <p:cNvGrpSpPr/>
          <p:nvPr/>
        </p:nvGrpSpPr>
        <p:grpSpPr>
          <a:xfrm>
            <a:off x="1469806" y="1651608"/>
            <a:ext cx="11135161" cy="1094329"/>
            <a:chOff x="1469806" y="1651608"/>
            <a:chExt cx="11135161" cy="1094329"/>
          </a:xfrm>
        </p:grpSpPr>
        <p:pic>
          <p:nvPicPr>
            <p:cNvPr id="3073" name="Hình ảnh 3072">
              <a:extLst>
                <a:ext uri="{FF2B5EF4-FFF2-40B4-BE49-F238E27FC236}">
                  <a16:creationId xmlns:a16="http://schemas.microsoft.com/office/drawing/2014/main" id="{F42AB776-1ACB-A1AF-1F85-DF8254E16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409705">
              <a:off x="1469806" y="1883533"/>
              <a:ext cx="5460926" cy="862404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289D2BA-BFCB-D589-AAE3-DD540968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220603">
              <a:off x="7144041" y="1651608"/>
              <a:ext cx="5460926" cy="862404"/>
            </a:xfrm>
            <a:prstGeom prst="rect">
              <a:avLst/>
            </a:prstGeom>
          </p:spPr>
        </p:pic>
      </p:grpSp>
      <p:pic>
        <p:nvPicPr>
          <p:cNvPr id="39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B278C43B-5C74-E6AD-34FB-1F9FB89AAF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" end="4919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40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63508877-9870-8D28-06B3-3352826292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2" end="3392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41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90E6C3EC-47E0-7209-1AFE-23C3BF72A0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3DF8BF09-281F-22ED-590F-B86E7DC0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 bwMode="auto">
          <a:xfrm>
            <a:off x="-12331373" y="-7704497"/>
            <a:ext cx="7372820" cy="73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67AB40B-8657-1726-C385-E22C1B3C8189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3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-955502"/>
            <a:ext cx="12923520" cy="726948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696182" y="1713339"/>
            <a:ext cx="4799636" cy="2511808"/>
            <a:chOff x="2817204" y="1551052"/>
            <a:chExt cx="6557592" cy="343180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7204" y="1551052"/>
              <a:ext cx="6557592" cy="3431804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5185" y="2344832"/>
              <a:ext cx="2840029" cy="1775015"/>
            </a:xfrm>
            <a:prstGeom prst="rect">
              <a:avLst/>
            </a:prstGeom>
          </p:spPr>
        </p:pic>
      </p:grpSp>
      <p:pic>
        <p:nvPicPr>
          <p:cNvPr id="52" name="Đồ họa 51">
            <a:hlinkClick r:id="rId32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43" name="Angry Birds Pigs Laughing">
            <a:hlinkClick r:id="" action="ppaction://media"/>
            <a:extLst>
              <a:ext uri="{FF2B5EF4-FFF2-40B4-BE49-F238E27FC236}">
                <a16:creationId xmlns:a16="http://schemas.microsoft.com/office/drawing/2014/main" id="{B039EE4E-D635-8EC5-8B54-29E601230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8985" end="3705.5625"/>
                  <p14:fade ou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7485" y="-1813449"/>
            <a:ext cx="487363" cy="487363"/>
          </a:xfrm>
          <a:prstGeom prst="rect">
            <a:avLst/>
          </a:prstGeom>
        </p:spPr>
      </p:pic>
      <p:pic>
        <p:nvPicPr>
          <p:cNvPr id="2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D1177FE1-769C-4A90-30C6-A5A308103F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726" end="8483.1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3846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 p14:presetBounceEnd="99000">
                                      <p:stCondLst>
                                        <p:cond delay="2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gry Birds Toons backgrounds :: Behance">
            <a:extLst>
              <a:ext uri="{FF2B5EF4-FFF2-40B4-BE49-F238E27FC236}">
                <a16:creationId xmlns:a16="http://schemas.microsoft.com/office/drawing/2014/main" id="{8B7F95FD-E5AE-88ED-CB87-13D9AF83D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5" r="7895"/>
          <a:stretch/>
        </p:blipFill>
        <p:spPr bwMode="auto">
          <a:xfrm>
            <a:off x="0" y="-24606"/>
            <a:ext cx="1219200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30783E6D-8BE3-7625-9580-72EAF62DA7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-2133600" y="0"/>
            <a:ext cx="16459200" cy="901827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D9DE2BD5-660A-391B-E856-7DD38C7D6B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>
            <a:off x="-273934" y="4701186"/>
            <a:ext cx="2825658" cy="2683148"/>
          </a:xfrm>
          <a:prstGeom prst="rect">
            <a:avLst/>
          </a:pr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id="{1DE1DEF5-8948-74E5-C60F-F31B4ED204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47800" y="272005"/>
            <a:ext cx="9296400" cy="32101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131EE6-24A6-E1CC-A1F6-00AFAF294F77}"/>
              </a:ext>
            </a:extLst>
          </p:cNvPr>
          <p:cNvSpPr txBox="1"/>
          <p:nvPr/>
        </p:nvSpPr>
        <p:spPr>
          <a:xfrm>
            <a:off x="5400297" y="535252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 extrusionH="6350" contourW="254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DFVN Obelix Pro" panose="02000000000000000000" pitchFamily="50" charset="0"/>
                <a:ea typeface="+mn-ea"/>
                <a:cs typeface="+mn-cs"/>
              </a:rPr>
              <a:t>câu 2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2F64BD9-BF4E-30C8-2A51-C4B26BE2605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789232" flipH="1">
            <a:off x="614429" y="1964570"/>
            <a:ext cx="2317364" cy="190463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86BDFF8-7AB3-4432-835A-B42525B77432}"/>
              </a:ext>
            </a:extLst>
          </p:cNvPr>
          <p:cNvSpPr txBox="1"/>
          <p:nvPr/>
        </p:nvSpPr>
        <p:spPr>
          <a:xfrm>
            <a:off x="1814045" y="1557680"/>
            <a:ext cx="864018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lvl="0" algn="ctr"/>
            <a:r>
              <a:rPr lang="vi-VN" sz="4800">
                <a:ln w="0">
                  <a:noFill/>
                </a:ln>
                <a:solidFill>
                  <a:prstClr val="white"/>
                </a:solidFill>
                <a:latin typeface="#9Slide01 Tieu de ngan" panose="00000800000000000000" pitchFamily="2" charset="0"/>
              </a:rPr>
              <a:t>Làm tròn số 129,716 đến hàng đơn vị ta được</a:t>
            </a:r>
            <a:endParaRPr kumimoji="0" lang="en-US" sz="4800" b="0" i="0" u="none" strike="noStrike" kern="1200" cap="none" spc="0" normalizeH="0" baseline="0" noProof="0" dirty="0">
              <a:ln w="0">
                <a:noFill/>
              </a:ln>
              <a:solidFill>
                <a:prstClr val="white"/>
              </a:solidFill>
              <a:effectLst/>
              <a:uLnTx/>
              <a:uFillTx/>
              <a:latin typeface="#9Slide01 Tieu de ngan" panose="00000800000000000000" pitchFamily="2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E13E1C7-9F72-89EC-B9CC-3FD34C22F2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9810768">
            <a:off x="9205534" y="1964571"/>
            <a:ext cx="2317364" cy="1904635"/>
          </a:xfrm>
          <a:prstGeom prst="rect">
            <a:avLst/>
          </a:prstGeom>
        </p:spPr>
      </p:pic>
      <p:pic>
        <p:nvPicPr>
          <p:cNvPr id="22" name="Đồ họa 21">
            <a:hlinkClick r:id="rId15" action="ppaction://hlinksldjump"/>
            <a:extLst>
              <a:ext uri="{FF2B5EF4-FFF2-40B4-BE49-F238E27FC236}">
                <a16:creationId xmlns:a16="http://schemas.microsoft.com/office/drawing/2014/main" id="{00A5D4DD-EB23-5CA1-0C1C-429BDA1AA8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45842" y="2001262"/>
            <a:ext cx="1494931" cy="1734920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E32A4A8-2A67-25E4-8638-6C0A0C4407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 flipH="1">
            <a:off x="9640276" y="4701186"/>
            <a:ext cx="2825658" cy="2683148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4DCB7C8-E1F0-2E88-C8AB-EE44BF466F7D}"/>
              </a:ext>
            </a:extLst>
          </p:cNvPr>
          <p:cNvGrpSpPr/>
          <p:nvPr/>
        </p:nvGrpSpPr>
        <p:grpSpPr>
          <a:xfrm>
            <a:off x="6163433" y="3724608"/>
            <a:ext cx="4601594" cy="1240932"/>
            <a:chOff x="1244772" y="3724608"/>
            <a:chExt cx="4601594" cy="1240932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B56743BC-63F0-422B-74C3-19425558F3CE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2DB27E1E-589E-179B-E1B9-279B6B948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EC4E5341-E5B7-A4CB-C3A4-73399D80A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5F924F91-8F5F-B1B2-BFA1-A014FFB3B811}"/>
                </a:ext>
              </a:extLst>
            </p:cNvPr>
            <p:cNvSpPr txBox="1"/>
            <p:nvPr/>
          </p:nvSpPr>
          <p:spPr>
            <a:xfrm>
              <a:off x="1585752" y="4054904"/>
              <a:ext cx="35105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" name="c">
            <a:extLst>
              <a:ext uri="{FF2B5EF4-FFF2-40B4-BE49-F238E27FC236}">
                <a16:creationId xmlns:a16="http://schemas.microsoft.com/office/drawing/2014/main" id="{A82F8A65-CE77-619C-37A1-DF9EF2181094}"/>
              </a:ext>
            </a:extLst>
          </p:cNvPr>
          <p:cNvGrpSpPr/>
          <p:nvPr/>
        </p:nvGrpSpPr>
        <p:grpSpPr>
          <a:xfrm>
            <a:off x="1244772" y="5217742"/>
            <a:ext cx="4601594" cy="1240932"/>
            <a:chOff x="1244772" y="5217742"/>
            <a:chExt cx="4601594" cy="1240932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2C45FD70-F6B7-BF87-DC73-0946301FF26E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7E770F5C-B774-5CB7-8AB6-BF80A8CE31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2" name="Đồ họa 31">
                <a:extLst>
                  <a:ext uri="{FF2B5EF4-FFF2-40B4-BE49-F238E27FC236}">
                    <a16:creationId xmlns:a16="http://schemas.microsoft.com/office/drawing/2014/main" id="{A7E73562-3B68-53C5-2C80-51AB55516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CB7C8E77-D409-988B-4D52-C031C32F3AFF}"/>
                </a:ext>
              </a:extLst>
            </p:cNvPr>
            <p:cNvSpPr txBox="1"/>
            <p:nvPr/>
          </p:nvSpPr>
          <p:spPr>
            <a:xfrm>
              <a:off x="1594557" y="5553504"/>
              <a:ext cx="30296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" name="b">
            <a:extLst>
              <a:ext uri="{FF2B5EF4-FFF2-40B4-BE49-F238E27FC236}">
                <a16:creationId xmlns:a16="http://schemas.microsoft.com/office/drawing/2014/main" id="{A2482DA6-0684-A43C-A87D-8A12F1AD771C}"/>
              </a:ext>
            </a:extLst>
          </p:cNvPr>
          <p:cNvGrpSpPr/>
          <p:nvPr/>
        </p:nvGrpSpPr>
        <p:grpSpPr>
          <a:xfrm>
            <a:off x="1192686" y="3724608"/>
            <a:ext cx="4601594" cy="1240932"/>
            <a:chOff x="6221886" y="3724608"/>
            <a:chExt cx="4601594" cy="1240932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68FA76D1-ACFA-5DD3-D5AE-408F98CE9855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8" name="Hình ảnh 27">
                <a:extLst>
                  <a:ext uri="{FF2B5EF4-FFF2-40B4-BE49-F238E27FC236}">
                    <a16:creationId xmlns:a16="http://schemas.microsoft.com/office/drawing/2014/main" id="{BA968BE9-D9FF-E879-8C61-1FA89FBE24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9" name="Đồ họa 28">
                <a:extLst>
                  <a:ext uri="{FF2B5EF4-FFF2-40B4-BE49-F238E27FC236}">
                    <a16:creationId xmlns:a16="http://schemas.microsoft.com/office/drawing/2014/main" id="{A0B776FD-65CE-DB73-5B06-D136B6B49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E0117129-A922-727A-076B-54D25315899D}"/>
                </a:ext>
              </a:extLst>
            </p:cNvPr>
            <p:cNvSpPr txBox="1"/>
            <p:nvPr/>
          </p:nvSpPr>
          <p:spPr>
            <a:xfrm>
              <a:off x="6580464" y="4054904"/>
              <a:ext cx="35907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5" name="d">
            <a:extLst>
              <a:ext uri="{FF2B5EF4-FFF2-40B4-BE49-F238E27FC236}">
                <a16:creationId xmlns:a16="http://schemas.microsoft.com/office/drawing/2014/main" id="{E73D123E-C441-B448-48B3-8C00FE05F217}"/>
              </a:ext>
            </a:extLst>
          </p:cNvPr>
          <p:cNvGrpSpPr/>
          <p:nvPr/>
        </p:nvGrpSpPr>
        <p:grpSpPr>
          <a:xfrm>
            <a:off x="6221886" y="5217742"/>
            <a:ext cx="4601594" cy="1240932"/>
            <a:chOff x="6221886" y="5217742"/>
            <a:chExt cx="4601594" cy="1240932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190AAD51-97EF-803F-C6A2-1FB2CF60ED6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4" name="Hình ảnh 33">
                <a:extLst>
                  <a:ext uri="{FF2B5EF4-FFF2-40B4-BE49-F238E27FC236}">
                    <a16:creationId xmlns:a16="http://schemas.microsoft.com/office/drawing/2014/main" id="{D99F43A8-3059-D496-3573-1B0824C81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5" name="Đồ họa 34">
                <a:extLst>
                  <a:ext uri="{FF2B5EF4-FFF2-40B4-BE49-F238E27FC236}">
                    <a16:creationId xmlns:a16="http://schemas.microsoft.com/office/drawing/2014/main" id="{E7B0F2DF-8CBC-2E70-332D-2139B5065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AF3C7BEF-A1DC-D18E-B784-C4F320551FB1}"/>
                </a:ext>
              </a:extLst>
            </p:cNvPr>
            <p:cNvSpPr txBox="1"/>
            <p:nvPr/>
          </p:nvSpPr>
          <p:spPr>
            <a:xfrm>
              <a:off x="6566828" y="5553504"/>
              <a:ext cx="35586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51" name="Hình ảnh 50">
            <a:extLst>
              <a:ext uri="{FF2B5EF4-FFF2-40B4-BE49-F238E27FC236}">
                <a16:creationId xmlns:a16="http://schemas.microsoft.com/office/drawing/2014/main" id="{F16C5D0F-149C-340E-4738-F556618640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0126" flipH="1">
            <a:off x="11561819" y="135769"/>
            <a:ext cx="1000498" cy="248851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96318150-A8F9-F641-BE99-DAC62FBC65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4">
            <a:off x="-242337" y="135769"/>
            <a:ext cx="1000498" cy="2488517"/>
          </a:xfrm>
          <a:prstGeom prst="rect">
            <a:avLst/>
          </a:prstGeom>
        </p:spPr>
      </p:pic>
      <p:pic>
        <p:nvPicPr>
          <p:cNvPr id="14" name="Cherry Blossom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F0A24392-E6C3-7134-99B5-EB3FED660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39682" y="-554503"/>
            <a:ext cx="487363" cy="487363"/>
          </a:xfrm>
          <a:prstGeom prst="rect">
            <a:avLst/>
          </a:prstGeom>
        </p:spPr>
      </p:pic>
      <p:pic>
        <p:nvPicPr>
          <p:cNvPr id="1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1E1CBC87-EFD7-4DFE-23BB-EF7C538A22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483.1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C9433A1-96D1-0170-DFF7-261FAFD305B5}"/>
              </a:ext>
            </a:extLst>
          </p:cNvPr>
          <p:cNvGrpSpPr/>
          <p:nvPr/>
        </p:nvGrpSpPr>
        <p:grpSpPr>
          <a:xfrm>
            <a:off x="1244772" y="5231564"/>
            <a:ext cx="4601594" cy="1240932"/>
            <a:chOff x="1244772" y="5217742"/>
            <a:chExt cx="4601594" cy="1240932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109A4FD-AB9D-8E10-3102-D7D3ADC48544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5BC7C040-D027-ED6A-CB13-2210B1503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" name="Đồ họa 19">
                <a:extLst>
                  <a:ext uri="{FF2B5EF4-FFF2-40B4-BE49-F238E27FC236}">
                    <a16:creationId xmlns:a16="http://schemas.microsoft.com/office/drawing/2014/main" id="{C03F62CB-77DE-BE2D-6115-6D473BD1A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A124E19-7B34-D7F4-D1FB-FEDA1D0FA23A}"/>
                </a:ext>
              </a:extLst>
            </p:cNvPr>
            <p:cNvSpPr txBox="1"/>
            <p:nvPr/>
          </p:nvSpPr>
          <p:spPr>
            <a:xfrm>
              <a:off x="1594557" y="5553504"/>
              <a:ext cx="30296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66D15D3C-3695-0B88-1A50-E9313947D24F}"/>
              </a:ext>
            </a:extLst>
          </p:cNvPr>
          <p:cNvGrpSpPr/>
          <p:nvPr/>
        </p:nvGrpSpPr>
        <p:grpSpPr>
          <a:xfrm>
            <a:off x="6221886" y="5220932"/>
            <a:ext cx="4601594" cy="1240932"/>
            <a:chOff x="6221886" y="5217742"/>
            <a:chExt cx="4601594" cy="1240932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3BCC1E7C-50E7-E0B1-2948-59C42D8B90E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55" name="Hình ảnh 54">
                <a:extLst>
                  <a:ext uri="{FF2B5EF4-FFF2-40B4-BE49-F238E27FC236}">
                    <a16:creationId xmlns:a16="http://schemas.microsoft.com/office/drawing/2014/main" id="{769EC232-E0AD-6CCC-9E47-E28CB40F0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56" name="Đồ họa 55">
                <a:extLst>
                  <a:ext uri="{FF2B5EF4-FFF2-40B4-BE49-F238E27FC236}">
                    <a16:creationId xmlns:a16="http://schemas.microsoft.com/office/drawing/2014/main" id="{9B74350F-5C3D-21F0-3FA7-163013557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934B77F3-49D4-566A-8AA3-D9086A633F9E}"/>
                </a:ext>
              </a:extLst>
            </p:cNvPr>
            <p:cNvSpPr txBox="1"/>
            <p:nvPr/>
          </p:nvSpPr>
          <p:spPr>
            <a:xfrm>
              <a:off x="6566828" y="5553504"/>
              <a:ext cx="35586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126364C7-7713-658E-1F30-2C398C519819}"/>
              </a:ext>
            </a:extLst>
          </p:cNvPr>
          <p:cNvGrpSpPr/>
          <p:nvPr/>
        </p:nvGrpSpPr>
        <p:grpSpPr>
          <a:xfrm>
            <a:off x="1192686" y="3738429"/>
            <a:ext cx="4601594" cy="1240932"/>
            <a:chOff x="6221886" y="3724608"/>
            <a:chExt cx="4601594" cy="1240932"/>
          </a:xfrm>
        </p:grpSpPr>
        <p:grpSp>
          <p:nvGrpSpPr>
            <p:cNvPr id="58" name="Nhóm 57">
              <a:extLst>
                <a:ext uri="{FF2B5EF4-FFF2-40B4-BE49-F238E27FC236}">
                  <a16:creationId xmlns:a16="http://schemas.microsoft.com/office/drawing/2014/main" id="{6CFAF002-C218-1C66-74F9-517368AD50D6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60" name="Hình ảnh 59">
                <a:extLst>
                  <a:ext uri="{FF2B5EF4-FFF2-40B4-BE49-F238E27FC236}">
                    <a16:creationId xmlns:a16="http://schemas.microsoft.com/office/drawing/2014/main" id="{FD35EE41-BDE9-8F68-E5C2-4F5C3E6AD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61" name="Đồ họa 60">
                <a:extLst>
                  <a:ext uri="{FF2B5EF4-FFF2-40B4-BE49-F238E27FC236}">
                    <a16:creationId xmlns:a16="http://schemas.microsoft.com/office/drawing/2014/main" id="{27FF398C-0BDF-2C4D-2749-F11A7F42F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75184A87-1E1E-68D5-B86E-09D39C3B2AD7}"/>
                </a:ext>
              </a:extLst>
            </p:cNvPr>
            <p:cNvSpPr txBox="1"/>
            <p:nvPr/>
          </p:nvSpPr>
          <p:spPr>
            <a:xfrm>
              <a:off x="6580464" y="4054904"/>
              <a:ext cx="35907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62" name="y2mate.com - 20 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3C0B31FC-855A-D04F-F0B6-0F2B32EFF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28899.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586521" y="2853482"/>
            <a:ext cx="487363" cy="487363"/>
          </a:xfrm>
          <a:prstGeom prst="rect">
            <a:avLst/>
          </a:prstGeom>
        </p:spPr>
      </p:pic>
      <p:pic>
        <p:nvPicPr>
          <p:cNvPr id="63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7F070DD0-2D1E-F7F4-B573-96A1735709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258756" y="6896970"/>
            <a:ext cx="487363" cy="487363"/>
          </a:xfrm>
          <a:prstGeom prst="rect">
            <a:avLst/>
          </a:prstGeom>
        </p:spPr>
      </p:pic>
      <p:pic>
        <p:nvPicPr>
          <p:cNvPr id="2048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0720FE60-BF31-FC6B-6B01-F84D5FA9AC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771393" y="6020693"/>
            <a:ext cx="487363" cy="487363"/>
          </a:xfrm>
          <a:prstGeom prst="rect">
            <a:avLst/>
          </a:prstGeom>
        </p:spPr>
      </p:pic>
      <p:pic>
        <p:nvPicPr>
          <p:cNvPr id="2049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92CD93BF-6E1B-F6FE-0EE9-EEE76C7B41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941584" y="6310976"/>
            <a:ext cx="487363" cy="487363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4F8E583-EA44-1A3F-6AB9-3B70A1C1C1ED}"/>
              </a:ext>
            </a:extLst>
          </p:cNvPr>
          <p:cNvSpPr txBox="1"/>
          <p:nvPr/>
        </p:nvSpPr>
        <p:spPr>
          <a:xfrm>
            <a:off x="3331238" y="4022784"/>
            <a:ext cx="88485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129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90FCC4B-A78F-B091-CE9B-9DD6E0F72160}"/>
              </a:ext>
            </a:extLst>
          </p:cNvPr>
          <p:cNvSpPr txBox="1"/>
          <p:nvPr/>
        </p:nvSpPr>
        <p:spPr>
          <a:xfrm>
            <a:off x="3004287" y="5490077"/>
            <a:ext cx="130484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129,8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7220F36-9D66-288B-4F36-AF18460A22AD}"/>
              </a:ext>
            </a:extLst>
          </p:cNvPr>
          <p:cNvSpPr txBox="1"/>
          <p:nvPr/>
        </p:nvSpPr>
        <p:spPr>
          <a:xfrm>
            <a:off x="8150445" y="5490077"/>
            <a:ext cx="130484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129,9</a:t>
            </a:r>
          </a:p>
        </p:txBody>
      </p:sp>
      <p:grpSp>
        <p:nvGrpSpPr>
          <p:cNvPr id="2053" name="a">
            <a:extLst>
              <a:ext uri="{FF2B5EF4-FFF2-40B4-BE49-F238E27FC236}">
                <a16:creationId xmlns:a16="http://schemas.microsoft.com/office/drawing/2014/main" id="{9CDC88D9-93CA-DC91-3BD8-1EAFE996703C}"/>
              </a:ext>
            </a:extLst>
          </p:cNvPr>
          <p:cNvGrpSpPr/>
          <p:nvPr/>
        </p:nvGrpSpPr>
        <p:grpSpPr>
          <a:xfrm>
            <a:off x="6163433" y="3723640"/>
            <a:ext cx="4601594" cy="1240932"/>
            <a:chOff x="1244772" y="3724608"/>
            <a:chExt cx="4601594" cy="1240932"/>
          </a:xfrm>
        </p:grpSpPr>
        <p:grpSp>
          <p:nvGrpSpPr>
            <p:cNvPr id="2054" name="Nhóm 2053">
              <a:extLst>
                <a:ext uri="{FF2B5EF4-FFF2-40B4-BE49-F238E27FC236}">
                  <a16:creationId xmlns:a16="http://schemas.microsoft.com/office/drawing/2014/main" id="{F7A3D572-12B7-1084-D31A-2697558DCA70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056" name="Hình ảnh 2055">
                <a:extLst>
                  <a:ext uri="{FF2B5EF4-FFF2-40B4-BE49-F238E27FC236}">
                    <a16:creationId xmlns:a16="http://schemas.microsoft.com/office/drawing/2014/main" id="{EAF1C344-54DF-7E5F-F164-7541BB272B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57" name="Đồ họa 2056">
                <a:extLst>
                  <a:ext uri="{FF2B5EF4-FFF2-40B4-BE49-F238E27FC236}">
                    <a16:creationId xmlns:a16="http://schemas.microsoft.com/office/drawing/2014/main" id="{05704482-DB6E-2796-EC74-E776AE939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2055" name="Hộp Văn bản 2054">
              <a:extLst>
                <a:ext uri="{FF2B5EF4-FFF2-40B4-BE49-F238E27FC236}">
                  <a16:creationId xmlns:a16="http://schemas.microsoft.com/office/drawing/2014/main" id="{9D74AD39-EC21-6F2C-F657-F08F9241FA7D}"/>
                </a:ext>
              </a:extLst>
            </p:cNvPr>
            <p:cNvSpPr txBox="1"/>
            <p:nvPr/>
          </p:nvSpPr>
          <p:spPr>
            <a:xfrm>
              <a:off x="1585752" y="4054904"/>
              <a:ext cx="35105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182BA915-3A56-1A08-F2BA-ECB849C0272B}"/>
              </a:ext>
            </a:extLst>
          </p:cNvPr>
          <p:cNvSpPr txBox="1"/>
          <p:nvPr/>
        </p:nvSpPr>
        <p:spPr>
          <a:xfrm>
            <a:off x="8132941" y="4022784"/>
            <a:ext cx="88485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130</a:t>
            </a:r>
          </a:p>
        </p:txBody>
      </p:sp>
      <p:pic>
        <p:nvPicPr>
          <p:cNvPr id="7" name="Đồ họa 6">
            <a:hlinkClick r:id="rId23" action="ppaction://hlinksldjump"/>
            <a:extLst>
              <a:ext uri="{FF2B5EF4-FFF2-40B4-BE49-F238E27FC236}">
                <a16:creationId xmlns:a16="http://schemas.microsoft.com/office/drawing/2014/main" id="{2A50266D-F79A-A313-A2B5-3A8D4A2D97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50668" y="1994991"/>
            <a:ext cx="1494931" cy="1734920"/>
          </a:xfrm>
          <a:prstGeom prst="rect">
            <a:avLst/>
          </a:prstGeom>
        </p:spPr>
      </p:pic>
      <p:pic>
        <p:nvPicPr>
          <p:cNvPr id="10" name="Picture 4" descr="Red (Classic) | Angry Birds Wiki | Fandom">
            <a:hlinkClick r:id="rId24" action="ppaction://hlinksldjump"/>
            <a:extLst>
              <a:ext uri="{FF2B5EF4-FFF2-40B4-BE49-F238E27FC236}">
                <a16:creationId xmlns:a16="http://schemas.microsoft.com/office/drawing/2014/main" id="{9067EC34-DA7D-7E22-3F80-FC51BE9A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7" y="1842672"/>
            <a:ext cx="1364897" cy="1524000"/>
          </a:xfrm>
          <a:prstGeom prst="rect">
            <a:avLst/>
          </a:prstGeom>
          <a:noFill/>
          <a:effectLst>
            <a:outerShdw blurRad="381000" sx="102000" sy="102000" algn="ctr" rotWithShape="0">
              <a:srgbClr val="D6093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3118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 p14:bounceEnd="69000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6.25E-7 -4.81481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9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6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7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3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4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0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3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39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2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5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3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6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5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9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0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6.25E-7 -4.81481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9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6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7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3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4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3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39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2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3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6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5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9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0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Đồ họa 51">
            <a:hlinkClick r:id="rId16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3073" name="Hình ảnh 3072">
            <a:extLst>
              <a:ext uri="{FF2B5EF4-FFF2-40B4-BE49-F238E27FC236}">
                <a16:creationId xmlns:a16="http://schemas.microsoft.com/office/drawing/2014/main" id="{F42AB776-1ACB-A1AF-1F85-DF8254E16C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20634">
            <a:off x="1584156" y="2800849"/>
            <a:ext cx="5460926" cy="863948"/>
          </a:xfrm>
          <a:prstGeom prst="rect">
            <a:avLst/>
          </a:prstGeom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C7411CC1-9ECC-8FF7-C103-29778DA6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4" descr="Explosion GIFs - Get the best gif on GIFER">
            <a:extLst>
              <a:ext uri="{FF2B5EF4-FFF2-40B4-BE49-F238E27FC236}">
                <a16:creationId xmlns:a16="http://schemas.microsoft.com/office/drawing/2014/main" id="{47EFC937-49D2-02AE-EBB1-CE4265AC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76" y="1747992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BA1FA7EA-6206-2FB1-D9FE-F11CD2A2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0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Hình ảnh 3103">
            <a:extLst>
              <a:ext uri="{FF2B5EF4-FFF2-40B4-BE49-F238E27FC236}">
                <a16:creationId xmlns:a16="http://schemas.microsoft.com/office/drawing/2014/main" id="{96FED012-4C8A-9CF0-0CC9-3417ADFB62D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r="26317"/>
          <a:stretch/>
        </p:blipFill>
        <p:spPr>
          <a:xfrm>
            <a:off x="8553991" y="4245698"/>
            <a:ext cx="949855" cy="1049473"/>
          </a:xfrm>
          <a:prstGeom prst="rect">
            <a:avLst/>
          </a:prstGeom>
        </p:spPr>
      </p:pic>
      <p:pic>
        <p:nvPicPr>
          <p:cNvPr id="3096" name="Picture 4" descr="Explosion GIFs - Get the best gif on GIFER">
            <a:extLst>
              <a:ext uri="{FF2B5EF4-FFF2-40B4-BE49-F238E27FC236}">
                <a16:creationId xmlns:a16="http://schemas.microsoft.com/office/drawing/2014/main" id="{DFED94F7-3B5B-2087-721D-B306272D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09" y="1755216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45698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4" descr="Explosion GIFs - Get the best gif on GIFER">
            <a:extLst>
              <a:ext uri="{FF2B5EF4-FFF2-40B4-BE49-F238E27FC236}">
                <a16:creationId xmlns:a16="http://schemas.microsoft.com/office/drawing/2014/main" id="{E3049E9E-B4F4-D12A-3040-36A9CC9C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99" y="3063939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4AF979B-687F-8F73-95D2-DBA21B4726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861">
            <a:off x="1288648" y="585969"/>
            <a:ext cx="9614704" cy="5408270"/>
          </a:xfrm>
          <a:prstGeom prst="rect">
            <a:avLst/>
          </a:prstGeom>
          <a:effectLst>
            <a:outerShdw blurRad="609600" sx="102000" sy="102000" algn="ctr" rotWithShape="0">
              <a:srgbClr val="FFFF00"/>
            </a:outerShdw>
          </a:effectLst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398874" y="1557746"/>
            <a:ext cx="5394252" cy="2822994"/>
            <a:chOff x="2817204" y="1551051"/>
            <a:chExt cx="6557592" cy="3431808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204" y="1551051"/>
              <a:ext cx="6557592" cy="3431808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649" y="2791107"/>
              <a:ext cx="3023102" cy="1473442"/>
            </a:xfrm>
            <a:prstGeom prst="rect">
              <a:avLst/>
            </a:prstGeom>
          </p:spPr>
        </p:pic>
      </p:grpSp>
      <p:pic>
        <p:nvPicPr>
          <p:cNvPr id="5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0B439A4A-05E5-9742-2561-C50E2AE7B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6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9687D0EA-0F02-E298-E60D-E325A5C9B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0" end="4919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7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724768BB-EF7F-B2A7-DFE8-130279527E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92" end="3392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14" name="EXPLOSION SOUND EFFECT ">
            <a:hlinkClick r:id="" action="ppaction://media"/>
            <a:extLst>
              <a:ext uri="{FF2B5EF4-FFF2-40B4-BE49-F238E27FC236}">
                <a16:creationId xmlns:a16="http://schemas.microsoft.com/office/drawing/2014/main" id="{BA8CE007-3643-F296-687C-8F1C1699DB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613284" y="1747992"/>
            <a:ext cx="487363" cy="487363"/>
          </a:xfrm>
          <a:prstGeom prst="rect">
            <a:avLst/>
          </a:prstGeom>
        </p:spPr>
      </p:pic>
      <p:pic>
        <p:nvPicPr>
          <p:cNvPr id="16" name="Picture 177">
            <a:extLst>
              <a:ext uri="{FF2B5EF4-FFF2-40B4-BE49-F238E27FC236}">
                <a16:creationId xmlns:a16="http://schemas.microsoft.com/office/drawing/2014/main" id="{68CDAA81-3ECF-FEAC-B91B-64F400A4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b="5829"/>
          <a:stretch/>
        </p:blipFill>
        <p:spPr bwMode="auto">
          <a:xfrm>
            <a:off x="14478000" y="-10321626"/>
            <a:ext cx="10690546" cy="94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2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B27D25A2-BC21-B21F-2C8E-BA8ED3B403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1726" end="8483.187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742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1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57273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FC405BB-B037-878A-EE6B-F4F62FE120DC}"/>
              </a:ext>
            </a:extLst>
          </p:cNvPr>
          <p:cNvGrpSpPr/>
          <p:nvPr/>
        </p:nvGrpSpPr>
        <p:grpSpPr>
          <a:xfrm>
            <a:off x="1469806" y="1651608"/>
            <a:ext cx="11135161" cy="1094329"/>
            <a:chOff x="1469806" y="1651608"/>
            <a:chExt cx="11135161" cy="1094329"/>
          </a:xfrm>
        </p:grpSpPr>
        <p:pic>
          <p:nvPicPr>
            <p:cNvPr id="3073" name="Hình ảnh 3072">
              <a:extLst>
                <a:ext uri="{FF2B5EF4-FFF2-40B4-BE49-F238E27FC236}">
                  <a16:creationId xmlns:a16="http://schemas.microsoft.com/office/drawing/2014/main" id="{F42AB776-1ACB-A1AF-1F85-DF8254E16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409705">
              <a:off x="1469806" y="1883533"/>
              <a:ext cx="5460926" cy="862404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289D2BA-BFCB-D589-AAE3-DD540968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220603">
              <a:off x="7144041" y="1651608"/>
              <a:ext cx="5460926" cy="862404"/>
            </a:xfrm>
            <a:prstGeom prst="rect">
              <a:avLst/>
            </a:prstGeom>
          </p:spPr>
        </p:pic>
      </p:grpSp>
      <p:pic>
        <p:nvPicPr>
          <p:cNvPr id="39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B278C43B-5C74-E6AD-34FB-1F9FB89AAF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" end="4919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40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63508877-9870-8D28-06B3-3352826292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2" end="3392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41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90E6C3EC-47E0-7209-1AFE-23C3BF72A0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3DF8BF09-281F-22ED-590F-B86E7DC0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 bwMode="auto">
          <a:xfrm>
            <a:off x="-12331373" y="-7704497"/>
            <a:ext cx="7372820" cy="73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67AB40B-8657-1726-C385-E22C1B3C8189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3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-955502"/>
            <a:ext cx="12923520" cy="726948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696182" y="1713339"/>
            <a:ext cx="4799636" cy="2511808"/>
            <a:chOff x="2817204" y="1551052"/>
            <a:chExt cx="6557592" cy="343180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7204" y="1551052"/>
              <a:ext cx="6557592" cy="3431804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5185" y="2344832"/>
              <a:ext cx="2840029" cy="1775015"/>
            </a:xfrm>
            <a:prstGeom prst="rect">
              <a:avLst/>
            </a:prstGeom>
          </p:spPr>
        </p:pic>
      </p:grpSp>
      <p:pic>
        <p:nvPicPr>
          <p:cNvPr id="52" name="Đồ họa 51">
            <a:hlinkClick r:id="rId32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2" name="Angry Birds Pigs Laughing">
            <a:hlinkClick r:id="" action="ppaction://media"/>
            <a:extLst>
              <a:ext uri="{FF2B5EF4-FFF2-40B4-BE49-F238E27FC236}">
                <a16:creationId xmlns:a16="http://schemas.microsoft.com/office/drawing/2014/main" id="{F6A580CB-D751-3795-D273-53B2955BC1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8985" end="3705.5625"/>
                  <p14:fade ou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7485" y="-1813449"/>
            <a:ext cx="487363" cy="487363"/>
          </a:xfrm>
          <a:prstGeom prst="rect">
            <a:avLst/>
          </a:prstGeom>
        </p:spPr>
      </p:pic>
      <p:pic>
        <p:nvPicPr>
          <p:cNvPr id="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EC2AE354-7153-6E99-B979-5E9F66068F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726" end="8483.1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7981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 p14:presetBounceEnd="99000">
                                      <p:stCondLst>
                                        <p:cond delay="2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247</Words>
  <Application>Microsoft Office PowerPoint</Application>
  <PresentationFormat>Widescreen</PresentationFormat>
  <Paragraphs>85</Paragraphs>
  <Slides>18</Slides>
  <Notes>5</Notes>
  <HiddenSlides>0</HiddenSlides>
  <MMClips>53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#9Slide02 Noi dung dai</vt:lpstr>
      <vt:lpstr>Aptos Display</vt:lpstr>
      <vt:lpstr>#9Slide01 Tieu de ngan</vt:lpstr>
      <vt:lpstr>Calibri</vt:lpstr>
      <vt:lpstr>SVN-Dumpling</vt:lpstr>
      <vt:lpstr>DFVN Obelix Pro</vt:lpstr>
      <vt:lpstr>#9Slide02 Tieu de dai</vt:lpstr>
      <vt:lpstr>#9Slide05 SantElia Script Light</vt:lpstr>
      <vt:lpstr>Aptos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VO THI YEN NHI</cp:lastModifiedBy>
  <cp:revision>4</cp:revision>
  <dcterms:created xsi:type="dcterms:W3CDTF">2024-09-15T14:12:43Z</dcterms:created>
  <dcterms:modified xsi:type="dcterms:W3CDTF">2024-09-15T16:22:20Z</dcterms:modified>
</cp:coreProperties>
</file>