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78" r:id="rId5"/>
    <p:sldId id="272" r:id="rId6"/>
    <p:sldId id="257" r:id="rId7"/>
    <p:sldId id="292" r:id="rId8"/>
    <p:sldId id="294" r:id="rId9"/>
    <p:sldId id="293" r:id="rId10"/>
    <p:sldId id="281" r:id="rId11"/>
    <p:sldId id="269" r:id="rId12"/>
    <p:sldId id="283" r:id="rId13"/>
    <p:sldId id="274" r:id="rId14"/>
    <p:sldId id="284" r:id="rId15"/>
    <p:sldId id="271" r:id="rId16"/>
    <p:sldId id="290" r:id="rId17"/>
    <p:sldId id="279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5408F"/>
    <a:srgbClr val="FBFFF3"/>
    <a:srgbClr val="FF9933"/>
    <a:srgbClr val="FF6600"/>
    <a:srgbClr val="F9BB99"/>
    <a:srgbClr val="0094D9"/>
    <a:srgbClr val="EC1D23"/>
    <a:srgbClr val="D5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4" autoAdjust="0"/>
    <p:restoredTop sz="94103" autoAdjust="0"/>
  </p:normalViewPr>
  <p:slideViewPr>
    <p:cSldViewPr snapToGrid="0" showGuides="1">
      <p:cViewPr>
        <p:scale>
          <a:sx n="75" d="100"/>
          <a:sy n="75" d="100"/>
        </p:scale>
        <p:origin x="1642" y="710"/>
      </p:cViewPr>
      <p:guideLst>
        <p:guide orient="horz" pos="2131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9CEAC-554F-4EC8-8E53-9B24D6CE560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426B2-AFDC-41D6-99F3-278F4286D0E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Nền Lễ Hội Hóa Trang, Lễ Hội Hóa Trang Vector Nền Và Tập Tin Tải  về Miễn Phí | Pngtre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3" r="1275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97659" y="2094696"/>
            <a:ext cx="6172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ekton Pro" panose="020F0603020208020904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CHÀO MỪNG CÁC CON </a:t>
            </a:r>
            <a:endParaRPr lang="en-US" sz="2800" dirty="0">
              <a:solidFill>
                <a:srgbClr val="FF0000"/>
              </a:solidFill>
              <a:latin typeface="Tekton Pro" panose="020F0603020208020904" pitchFamily="34" charset="0"/>
              <a:ea typeface="Architecture" panose="020B0500000000000000" pitchFamily="34" charset="0"/>
              <a:cs typeface="Architecture" panose="020B0500000000000000" pitchFamily="34" charset="0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ekton Pro" panose="020F0603020208020904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ĐẾN VỚI TIẾT HỌC HÔM NAY!</a:t>
            </a:r>
            <a:endParaRPr lang="en-US" sz="2800" dirty="0">
              <a:solidFill>
                <a:srgbClr val="FF0000"/>
              </a:solidFill>
              <a:latin typeface="Tekton Pro" panose="020F0603020208020904" pitchFamily="34" charset="0"/>
              <a:ea typeface="Architecture" panose="020B0500000000000000" pitchFamily="34" charset="0"/>
              <a:cs typeface="Architecture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vortex dir="r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00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63515" y="217972"/>
            <a:ext cx="4616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UVN Bai Sau Nang" panose="04030905020802020C03" pitchFamily="82" charset="0"/>
                <a:cs typeface="Times New Roman" panose="02020603050405020304" pitchFamily="18" charset="0"/>
              </a:rPr>
              <a:t>SẢN PHẨM THAM KHẢO</a:t>
            </a:r>
            <a:endParaRPr lang="en-US" sz="3200" dirty="0">
              <a:solidFill>
                <a:srgbClr val="C00000"/>
              </a:solidFill>
              <a:latin typeface="UVN Bai Sau Nang" panose="04030905020802020C03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6" t="36422" r="9064" b="5258"/>
          <a:stretch>
            <a:fillRect/>
          </a:stretch>
        </p:blipFill>
        <p:spPr>
          <a:xfrm>
            <a:off x="281034" y="1173119"/>
            <a:ext cx="8581931" cy="3216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5000"/>
    </mc:Choice>
    <mc:Fallback>
      <p:transition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hia sẻ 85+ hình nền powerpoint đẹp đơn giản hay nhất - Go Ahea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707471"/>
            <a:ext cx="7467600" cy="75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Source Sans Pro Black" panose="020B0803030403020204" pitchFamily="34" charset="0"/>
                <a:cs typeface="Times New Roman" panose="02020603050405020304" pitchFamily="18" charset="0"/>
              </a:rPr>
              <a:t>TRƯNG BÀY SẢN PHẨM VÀ CHIA SẺ</a:t>
            </a:r>
            <a:endParaRPr lang="en-US" sz="3200" dirty="0">
              <a:solidFill>
                <a:srgbClr val="FF0000"/>
              </a:solidFill>
              <a:latin typeface="Source Sans Pro Black" panose="020B0803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24566" r="6579" b="10291"/>
          <a:stretch>
            <a:fillRect/>
          </a:stretch>
        </p:blipFill>
        <p:spPr>
          <a:xfrm>
            <a:off x="483549" y="1460754"/>
            <a:ext cx="8176902" cy="20952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0">
        <p14:doors dir="vert"/>
      </p:transition>
    </mc:Choice>
    <mc:Fallback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07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9799" y="-6570"/>
            <a:ext cx="6123437" cy="75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Source Sans Pro Black" panose="020B0803030403020204" pitchFamily="34" charset="0"/>
                <a:cs typeface="Times New Roman" panose="02020603050405020304" pitchFamily="18" charset="0"/>
              </a:rPr>
              <a:t>VẬN DỤNG – PHÁT TRIỂN</a:t>
            </a:r>
            <a:endParaRPr lang="en-US" sz="3200" dirty="0">
              <a:solidFill>
                <a:srgbClr val="C00000"/>
              </a:solidFill>
              <a:latin typeface="Source Sans Pro Black" panose="020B08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013" y="758935"/>
            <a:ext cx="9003972" cy="500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5" t="24677" r="20175" b="6894"/>
          <a:stretch>
            <a:fillRect/>
          </a:stretch>
        </p:blipFill>
        <p:spPr>
          <a:xfrm>
            <a:off x="1573754" y="1266410"/>
            <a:ext cx="5996489" cy="3686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0">
        <p14:warp dir="in"/>
      </p:transition>
    </mc:Choice>
    <mc:Fallback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60+ khung nền đẹp, miễn phí dành cho powerpoin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" r="4533"/>
          <a:stretch>
            <a:fillRect/>
          </a:stretch>
        </p:blipFill>
        <p:spPr>
          <a:xfrm>
            <a:off x="518160" y="2166714"/>
            <a:ext cx="6289040" cy="18867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5000">
        <p14:ripple/>
      </p:transition>
    </mc:Choice>
    <mc:Fallback>
      <p:transition spd="slow" advTm="2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ổng hợp hơn 83 về khung hình nền đẹp hay nhất - coedo.com.v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6105" y="987076"/>
            <a:ext cx="58577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5">
                    <a:lumMod val="50000"/>
                  </a:schemeClr>
                </a:solidFill>
                <a:latin typeface="Source Sans Pro Black" panose="020B0803030403020204" pitchFamily="34" charset="0"/>
                <a:cs typeface="Times New Roman" panose="02020603050405020304" pitchFamily="18" charset="0"/>
              </a:rPr>
              <a:t>DẶN DÒ</a:t>
            </a:r>
            <a:endParaRPr lang="en-US" sz="6000" dirty="0">
              <a:solidFill>
                <a:schemeClr val="accent5">
                  <a:lumMod val="50000"/>
                </a:schemeClr>
              </a:solidFill>
              <a:latin typeface="Source Sans Pro Black" panose="020B0803030403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anose="02020603050405020304" pitchFamily="18" charset="0"/>
              </a:rPr>
              <a:t> 1.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UVN Bai Sau" panose="04030605020802020C03" pitchFamily="82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anose="02020603050405020304" pitchFamily="18" charset="0"/>
              </a:rPr>
              <a:t>dán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anose="02020603050405020304" pitchFamily="18" charset="0"/>
              </a:rPr>
              <a:t>nặn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anose="02020603050405020304" pitchFamily="18" charset="0"/>
              </a:rPr>
              <a:t>,…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UVN Bai Sau" panose="04030605020802020C03" pitchFamily="8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5000">
        <p14:ripple/>
      </p:transition>
    </mc:Choice>
    <mc:Fallback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ập nhật 82+ về hình nền powerpoint sinh nhật đẹp - coedo.com.vn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" r="7715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35901" y="1910030"/>
            <a:ext cx="52721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5408F"/>
                </a:solidFill>
                <a:latin typeface="UTM Azuki" panose="02040603050506020204" pitchFamily="18" charset="0"/>
                <a:cs typeface="Times New Roman" panose="02020603050405020304" pitchFamily="18" charset="0"/>
              </a:rPr>
              <a:t>HẸN GẶP LẠI CÁC CON</a:t>
            </a:r>
            <a:endParaRPr lang="en-US" sz="4000" dirty="0">
              <a:solidFill>
                <a:srgbClr val="25408F"/>
              </a:solidFill>
              <a:latin typeface="UTM Azuki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solidFill>
                  <a:srgbClr val="25408F"/>
                </a:solidFill>
                <a:latin typeface="UTM Azuki" panose="02040603050506020204" pitchFamily="18" charset="0"/>
                <a:cs typeface="Times New Roman" panose="02020603050405020304" pitchFamily="18" charset="0"/>
              </a:rPr>
              <a:t> TRONG BÀI HỌC SAU!</a:t>
            </a:r>
            <a:endParaRPr lang="en-US" sz="4000" dirty="0">
              <a:solidFill>
                <a:srgbClr val="25408F"/>
              </a:solidFill>
              <a:latin typeface="UTM Azuki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0">
        <p14:prism isInverted="1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82+ về hình nền khung đẹp - coedo.com.v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634690" y="1248311"/>
            <a:ext cx="5651099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66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MĨ THUẬT LỚP 5</a:t>
            </a:r>
            <a:endParaRPr lang="en-US" sz="2000" b="1" dirty="0">
              <a:solidFill>
                <a:srgbClr val="FF6600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66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CHỦ ĐỀ 4: LỄ HỘI BỐN PHƯƠNG</a:t>
            </a:r>
            <a:endParaRPr lang="en-US" sz="2000" b="1" dirty="0">
              <a:solidFill>
                <a:srgbClr val="FF6600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66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BÀI 8 </a:t>
            </a:r>
            <a:endParaRPr lang="en-US" sz="2000" b="1" dirty="0">
              <a:solidFill>
                <a:srgbClr val="FF6600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VN Bai Sau Nang" panose="04030905020802020C03" pitchFamily="82" charset="0"/>
                <a:cs typeface="Times New Roman" panose="02020603050405020304" pitchFamily="18" charset="0"/>
              </a:rPr>
              <a:t>LỄ HỘI HÓA TRANG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VN Bai Sau Nang" panose="04030905020802020C03" pitchFamily="82" charset="0"/>
              <a:cs typeface="Times New Roman" panose="02020603050405020304" pitchFamily="18" charset="0"/>
            </a:endParaRPr>
          </a:p>
          <a:p>
            <a:pPr algn="ctr"/>
            <a:endParaRPr lang="en-US" sz="1000" dirty="0">
              <a:solidFill>
                <a:srgbClr val="FF6600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  <a:p>
            <a:pPr algn="ctr"/>
            <a:r>
              <a:rPr lang="en-US" dirty="0">
                <a:solidFill>
                  <a:srgbClr val="FF66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(2 TIẾT)</a:t>
            </a:r>
            <a:endParaRPr lang="en-US" dirty="0">
              <a:solidFill>
                <a:srgbClr val="FF6600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5000">
        <p14:flip dir="r"/>
      </p:transition>
    </mc:Choice>
    <mc:Fallback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Powerpoint đơn giản: Các mẫu hình nền dễ tải,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1132" y="1066944"/>
            <a:ext cx="6778216" cy="231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dirty="0">
                <a:solidFill>
                  <a:srgbClr val="25408F"/>
                </a:solidFill>
                <a:latin typeface="Bree Serif" panose="02000503040000020004" pitchFamily="50" charset="0"/>
                <a:ea typeface="Microsoft YaHei" panose="020B0503020204020204" pitchFamily="34" charset="-122"/>
                <a:cs typeface="MV Boli" panose="02000500030200090000" pitchFamily="2" charset="0"/>
              </a:rPr>
              <a:t>CHUẨN BỊ</a:t>
            </a:r>
            <a:endParaRPr lang="en-US" sz="4950" b="1" dirty="0">
              <a:solidFill>
                <a:srgbClr val="25408F"/>
              </a:solidFill>
              <a:latin typeface="Bree Serif" panose="02000503040000020004" pitchFamily="50" charset="0"/>
              <a:ea typeface="Microsoft YaHei" panose="020B0503020204020204" pitchFamily="34" charset="-122"/>
              <a:cs typeface="MV Boli" panose="02000500030200090000" pitchFamily="2" charset="0"/>
            </a:endParaRPr>
          </a:p>
          <a:p>
            <a:pPr algn="ctr"/>
            <a:endParaRPr lang="en-US" sz="1500" b="1" dirty="0">
              <a:solidFill>
                <a:srgbClr val="25408F"/>
              </a:solidFill>
              <a:latin typeface="Bree Serif" panose="02000503040000020004" pitchFamily="50" charset="0"/>
              <a:ea typeface="Microsoft YaHei" panose="020B0503020204020204" pitchFamily="34" charset="-122"/>
              <a:cs typeface="MV Boli" panose="02000500030200090000" pitchFamily="2" charset="0"/>
            </a:endParaRPr>
          </a:p>
          <a:p>
            <a:pPr algn="ctr"/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Bút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chì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tẩy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màu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vẽ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giấy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màu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kéo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hồ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dán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,...</a:t>
            </a:r>
            <a:endParaRPr lang="en-US" sz="4000" dirty="0">
              <a:solidFill>
                <a:srgbClr val="25408F"/>
              </a:solidFill>
              <a:latin typeface="Bree Serif" panose="02000503040000020004" pitchFamily="50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2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ơn 600 Hình nền powerpoint đẹp cute Miễn phí, đẹp mắ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1691" y="1363980"/>
            <a:ext cx="61692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00"/>
              </a:spcBef>
              <a:buSzPts val="1200"/>
              <a:tabLst>
                <a:tab pos="156845" algn="l"/>
              </a:tabLst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MỤC TIÊU BÀI HỌC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3" t="58209" r="7529" b="4616"/>
          <a:stretch>
            <a:fillRect/>
          </a:stretch>
        </p:blipFill>
        <p:spPr>
          <a:xfrm>
            <a:off x="300711" y="2451100"/>
            <a:ext cx="8542576" cy="1463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0">
        <p14:gallery dir="l"/>
      </p:transition>
    </mc:Choice>
    <mc:Fallback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69"/>
            <a:ext cx="9144000" cy="51500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9364" y="748615"/>
            <a:ext cx="7345272" cy="1399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Qua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0579" y="204722"/>
            <a:ext cx="4762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Merriweather Black" panose="00000A00000000000000" pitchFamily="2" charset="0"/>
              </a:rPr>
              <a:t>1. QUAN SÁT, NHẬN BIẾT</a:t>
            </a:r>
            <a:endParaRPr lang="en-US" sz="2800" dirty="0">
              <a:solidFill>
                <a:srgbClr val="C00000"/>
              </a:solidFill>
              <a:latin typeface="Merriweather Black" panose="00000A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7" t="20741" r="10226" b="30470"/>
          <a:stretch>
            <a:fillRect/>
          </a:stretch>
        </p:blipFill>
        <p:spPr>
          <a:xfrm>
            <a:off x="193039" y="2390019"/>
            <a:ext cx="3027681" cy="2267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 t="69205" r="6438" b="2025"/>
          <a:stretch>
            <a:fillRect/>
          </a:stretch>
        </p:blipFill>
        <p:spPr>
          <a:xfrm>
            <a:off x="3352799" y="2390019"/>
            <a:ext cx="5620834" cy="2267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0">
        <p14:gallery dir="l"/>
      </p:transition>
    </mc:Choice>
    <mc:Fallback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69"/>
            <a:ext cx="9144000" cy="5150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0579" y="204722"/>
            <a:ext cx="4762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Merriweather Black" panose="00000A00000000000000" pitchFamily="2" charset="0"/>
              </a:rPr>
              <a:t>1. QUAN SÁT, NHẬN BIẾT</a:t>
            </a:r>
            <a:endParaRPr lang="en-US" sz="2800" dirty="0">
              <a:solidFill>
                <a:srgbClr val="C00000"/>
              </a:solidFill>
              <a:latin typeface="Merriweather Black" panose="00000A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7" t="20741" r="10226" b="30470"/>
          <a:stretch>
            <a:fillRect/>
          </a:stretch>
        </p:blipFill>
        <p:spPr>
          <a:xfrm>
            <a:off x="193039" y="2390019"/>
            <a:ext cx="3027681" cy="2267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 t="69205" r="6438" b="2025"/>
          <a:stretch>
            <a:fillRect/>
          </a:stretch>
        </p:blipFill>
        <p:spPr>
          <a:xfrm>
            <a:off x="3352799" y="2390019"/>
            <a:ext cx="5620834" cy="22677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t="17573" r="13889" b="12005"/>
          <a:stretch>
            <a:fillRect/>
          </a:stretch>
        </p:blipFill>
        <p:spPr>
          <a:xfrm>
            <a:off x="472075" y="834043"/>
            <a:ext cx="8199849" cy="1449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0">
        <p14:gallery dir="l"/>
      </p:transition>
    </mc:Choice>
    <mc:Fallback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07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677142"/>
            <a:ext cx="9143999" cy="523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7570" y="204722"/>
            <a:ext cx="4988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Merriweather Black" panose="00000A00000000000000" pitchFamily="2" charset="0"/>
              </a:rPr>
              <a:t>2. THỰC HÀNH, SÁNG TẠO</a:t>
            </a:r>
            <a:endParaRPr lang="en-US" sz="2800" dirty="0">
              <a:solidFill>
                <a:srgbClr val="C00000"/>
              </a:solidFill>
              <a:latin typeface="Merriweather Black" panose="00000A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2" t="7308" r="5948" b="2586"/>
          <a:stretch>
            <a:fillRect/>
          </a:stretch>
        </p:blipFill>
        <p:spPr>
          <a:xfrm>
            <a:off x="5728703" y="1211791"/>
            <a:ext cx="2826017" cy="3736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" t="16593" r="6340" b="3980"/>
          <a:stretch>
            <a:fillRect/>
          </a:stretch>
        </p:blipFill>
        <p:spPr>
          <a:xfrm>
            <a:off x="615736" y="1211792"/>
            <a:ext cx="4781712" cy="3740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0">
        <p14:gallery dir="l"/>
      </p:transition>
    </mc:Choice>
    <mc:Fallback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69"/>
            <a:ext cx="9144000" cy="51500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14:prism/>
      </p:transition>
    </mc:Choice>
    <mc:Fallback>
      <p:transition spd="slow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00+ mẫu hình nền powerpoint theo chủ đề đẹp và phong phú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047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1189" y="1138491"/>
            <a:ext cx="6285897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  <a:latin typeface="UTM Futura Extra" panose="02040603050506020204" pitchFamily="18" charset="0"/>
                <a:cs typeface="Times New Roman" panose="02020603050405020304" pitchFamily="18" charset="0"/>
              </a:rPr>
              <a:t>LUYỆN TẬP – SÁNG TẠO</a:t>
            </a:r>
            <a:endParaRPr lang="en-US" sz="3600" b="1" dirty="0">
              <a:solidFill>
                <a:srgbClr val="7030A0"/>
              </a:solidFill>
              <a:latin typeface="UTM Futura Extra" panose="0204060305050602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mĩ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lễ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5000">
        <p14:prism isInverted="1"/>
      </p:transition>
    </mc:Choice>
    <mc:Fallback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911</Words>
  <Application>WPS Presentation</Application>
  <PresentationFormat>On-screen Show (16:9)</PresentationFormat>
  <Paragraphs>48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40" baseType="lpstr">
      <vt:lpstr>Arial</vt:lpstr>
      <vt:lpstr>SimSun</vt:lpstr>
      <vt:lpstr>Wingdings</vt:lpstr>
      <vt:lpstr>Tekton Pro</vt:lpstr>
      <vt:lpstr>Segoe Print</vt:lpstr>
      <vt:lpstr>Architecture</vt:lpstr>
      <vt:lpstr>Aachen</vt:lpstr>
      <vt:lpstr>Perpetua Titling MT</vt:lpstr>
      <vt:lpstr>UVN Bai Sau Nang</vt:lpstr>
      <vt:lpstr>Times New Roman</vt:lpstr>
      <vt:lpstr>Bree Serif</vt:lpstr>
      <vt:lpstr>Yu Gothic UI</vt:lpstr>
      <vt:lpstr>Microsoft YaHei</vt:lpstr>
      <vt:lpstr>MV Boli</vt:lpstr>
      <vt:lpstr>Merriweather Black</vt:lpstr>
      <vt:lpstr>UTM Futura Extra</vt:lpstr>
      <vt:lpstr>Magneto</vt:lpstr>
      <vt:lpstr>Source Sans Pro Black</vt:lpstr>
      <vt:lpstr>Yu Gothic UI Semibold</vt:lpstr>
      <vt:lpstr>UVN Bai Sau</vt:lpstr>
      <vt:lpstr>UTM Azuki</vt:lpstr>
      <vt:lpstr>Arial Unicode MS</vt:lpstr>
      <vt:lpstr>Calibri</vt:lpstr>
      <vt:lpstr>Segoe UI Symbol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van anh đỗ</cp:lastModifiedBy>
  <cp:revision>841</cp:revision>
  <dcterms:created xsi:type="dcterms:W3CDTF">2018-10-04T02:59:00Z</dcterms:created>
  <dcterms:modified xsi:type="dcterms:W3CDTF">2024-09-20T01:12:13Z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39DAC0C7F0634041ACE13F2F9716ADBF_12</vt:lpwstr>
  </property>
  <property fmtid="{D5CDD505-2E9C-101B-9397-08002B2CF9AE}" pid="3" name="KSOProductBuildVer">
    <vt:lpwstr>1033-12.2.0.18283</vt:lpwstr>
  </property>
</Properties>
</file>