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78" r:id="rId3"/>
    <p:sldId id="272" r:id="rId4"/>
    <p:sldId id="257" r:id="rId5"/>
    <p:sldId id="288" r:id="rId6"/>
    <p:sldId id="289" r:id="rId7"/>
    <p:sldId id="361" r:id="rId8"/>
    <p:sldId id="290" r:id="rId9"/>
    <p:sldId id="291" r:id="rId10"/>
    <p:sldId id="285" r:id="rId11"/>
    <p:sldId id="281" r:id="rId12"/>
    <p:sldId id="269" r:id="rId13"/>
    <p:sldId id="283" r:id="rId14"/>
    <p:sldId id="274" r:id="rId15"/>
    <p:sldId id="284" r:id="rId16"/>
    <p:sldId id="271" r:id="rId17"/>
    <p:sldId id="292" r:id="rId18"/>
    <p:sldId id="27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1D23"/>
    <a:srgbClr val="D9F33D"/>
    <a:srgbClr val="B8EC44"/>
    <a:srgbClr val="25408F"/>
    <a:srgbClr val="FF9933"/>
    <a:srgbClr val="FF6600"/>
    <a:srgbClr val="FBFFF3"/>
    <a:srgbClr val="F9BB99"/>
    <a:srgbClr val="0094D9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4" autoAdjust="0"/>
    <p:restoredTop sz="94103" autoAdjust="0"/>
  </p:normalViewPr>
  <p:slideViewPr>
    <p:cSldViewPr snapToGrid="0">
      <p:cViewPr varScale="1">
        <p:scale>
          <a:sx n="106" d="100"/>
          <a:sy n="106" d="100"/>
        </p:scale>
        <p:origin x="116" y="60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6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9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hình nền đẹp slide để trang trí màn hình của bạn">
            <a:extLst>
              <a:ext uri="{FF2B5EF4-FFF2-40B4-BE49-F238E27FC236}">
                <a16:creationId xmlns:a16="http://schemas.microsoft.com/office/drawing/2014/main" id="{509F4FD2-B6DC-F535-580B-2313FA3A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899" y="1733550"/>
            <a:ext cx="617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</a:t>
            </a: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112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5685" y="520212"/>
            <a:ext cx="6672629" cy="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MỘT SỐ CÁCH THỰC HÀNH TẠO SẢN PHẨM MĨ THUẬT ĐỀ TÀI EM YÊU HÒA BÌNH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86322-FE70-682D-15E5-214DB3BA8006}"/>
              </a:ext>
            </a:extLst>
          </p:cNvPr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2. THỰC HÀNH, SÁNG TẠO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24AF4-2100-1102-34C2-EA079DA3B4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8619" r="6405" b="12963"/>
          <a:stretch/>
        </p:blipFill>
        <p:spPr>
          <a:xfrm rot="16200000">
            <a:off x="5078812" y="1167172"/>
            <a:ext cx="3484749" cy="3705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3CC1D-E9E5-B88E-FBE2-438DB632C9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7037" r="10127" b="7630"/>
          <a:stretch/>
        </p:blipFill>
        <p:spPr>
          <a:xfrm rot="16200000">
            <a:off x="726527" y="1000321"/>
            <a:ext cx="3481418" cy="40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ải 84 Background Powerpoint Đẹp Chuyên Nghiệp Miễn Phí - Slidemall.com">
            <a:extLst>
              <a:ext uri="{FF2B5EF4-FFF2-40B4-BE49-F238E27FC236}">
                <a16:creationId xmlns:a16="http://schemas.microsoft.com/office/drawing/2014/main" id="{9D64AA93-5438-79E0-7C9E-361A3073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094EC5-DA56-B0F9-87A8-89C7EAB24162}"/>
              </a:ext>
            </a:extLst>
          </p:cNvPr>
          <p:cNvSpPr/>
          <p:nvPr/>
        </p:nvSpPr>
        <p:spPr>
          <a:xfrm>
            <a:off x="525780" y="685800"/>
            <a:ext cx="8031480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9051" y="1648420"/>
            <a:ext cx="6285897" cy="17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UTM Futura Extra" panose="02040603050506020204" pitchFamily="18" charset="0"/>
                <a:cs typeface="Times New Roman" pitchFamily="18" charset="0"/>
              </a:rPr>
              <a:t>LUYỆN TẬP – SÁNG TẠO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tài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em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yêu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hòa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bình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theo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ý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1475" y="250454"/>
            <a:ext cx="5941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EC1D23"/>
                </a:solidFill>
                <a:latin typeface="UVN Bach Tuyet Nang" panose="02090907080705020403" pitchFamily="18" charset="0"/>
                <a:cs typeface="Times New Roman" pitchFamily="18" charset="0"/>
              </a:rPr>
              <a:t>SẢN PHẨM THAM KHẢO</a:t>
            </a:r>
            <a:endParaRPr lang="en-US" sz="3200" dirty="0">
              <a:solidFill>
                <a:srgbClr val="EC1D23"/>
              </a:solidFill>
              <a:latin typeface="UVN Bach Tuyet Nang" panose="02090907080705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DA288-3DA3-0A79-04FA-7608A0FDBD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3037" r="32715"/>
          <a:stretch/>
        </p:blipFill>
        <p:spPr>
          <a:xfrm rot="16200000">
            <a:off x="2774181" y="-1071149"/>
            <a:ext cx="3440469" cy="80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700 Background powerpoint school Phù hợp cho các bài giảng giáo dục">
            <a:extLst>
              <a:ext uri="{FF2B5EF4-FFF2-40B4-BE49-F238E27FC236}">
                <a16:creationId xmlns:a16="http://schemas.microsoft.com/office/drawing/2014/main" id="{C1F7A6CB-BAED-5E1D-49E7-C8EFFF5D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07471"/>
            <a:ext cx="7467600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EC1D23"/>
                </a:solidFill>
                <a:latin typeface="Source Sans Pro Black" panose="020B0803030403020204" pitchFamily="34" charset="0"/>
                <a:cs typeface="Times New Roman" pitchFamily="18" charset="0"/>
              </a:rPr>
              <a:t>TRƯNG BÀY SẢN PHẨM VÀ CHIA SẺ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5470" y="1545379"/>
            <a:ext cx="5433060" cy="2052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Chia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những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ảnh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gì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những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thức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liệu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chỉ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vị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ảnh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đậm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nhạt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nhịp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điệu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799" y="-6570"/>
            <a:ext cx="6123437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VẬN DỤNG – PHÁT TRIỂN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965" y="1775533"/>
            <a:ext cx="3216290" cy="204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 qua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),… con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927A6-D723-7686-971F-6928824C10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27037" r="12489" b="16815"/>
          <a:stretch/>
        </p:blipFill>
        <p:spPr>
          <a:xfrm rot="16200000">
            <a:off x="4158917" y="736576"/>
            <a:ext cx="404180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D5A014-C2C6-A4C9-3DE6-5C682370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65D044-CB49-2ADB-246D-24C545563ED2}"/>
              </a:ext>
            </a:extLst>
          </p:cNvPr>
          <p:cNvSpPr txBox="1"/>
          <p:nvPr/>
        </p:nvSpPr>
        <p:spPr>
          <a:xfrm>
            <a:off x="1429051" y="863560"/>
            <a:ext cx="6285897" cy="317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UTM Futura Extra" panose="02040603050506020204" pitchFamily="18" charset="0"/>
                <a:cs typeface="Times New Roman" pitchFamily="18" charset="0"/>
              </a:rPr>
              <a:t>GHI NHỚ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thể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xếp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ảnh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sự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cân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đối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nhịp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điệu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tài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em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yêu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hòa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bình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cách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em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gửi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đến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mọi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người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thông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điệp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hòa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bình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đất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nước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Việt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Nam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thế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giới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ổng hợp 700 Background ppt cute Miễn phí, đẹp mắt">
            <a:extLst>
              <a:ext uri="{FF2B5EF4-FFF2-40B4-BE49-F238E27FC236}">
                <a16:creationId xmlns:a16="http://schemas.microsoft.com/office/drawing/2014/main" id="{385D6822-CD23-0E6F-6723-9FCEFD3B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1613" y="130031"/>
            <a:ext cx="628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UTM American Sans" panose="02040603050506020204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2161" y="1330360"/>
            <a:ext cx="400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UVN Chim Bien" panose="0209060304050A020404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dán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kéo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nặn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7078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ám phá ngay hình nền đẹp về học tập để tăng cường động lực và cảm hứng">
            <a:extLst>
              <a:ext uri="{FF2B5EF4-FFF2-40B4-BE49-F238E27FC236}">
                <a16:creationId xmlns:a16="http://schemas.microsoft.com/office/drawing/2014/main" id="{09BD73C4-703C-698F-8513-FF202626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5494" y="1462990"/>
            <a:ext cx="527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UTM Azuki" panose="02040603050506020204" pitchFamily="18" charset="0"/>
                <a:cs typeface="Times New Roman" pitchFamily="18" charset="0"/>
              </a:rPr>
              <a:t>HẸN GẶP LẠI CÁC CON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UTM Azuki" panose="02040603050506020204" pitchFamily="18" charset="0"/>
                <a:cs typeface="Times New Roman" pitchFamily="18" charset="0"/>
              </a:rPr>
              <a:t> 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958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863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08336" y="985657"/>
            <a:ext cx="4802917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 THUẬT LỚP 5 – CHỦ ĐỀ 2: BẠN BÈ NĂM CHÂU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4 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itchFamily="18" charset="0"/>
              </a:rPr>
              <a:t>EM YÊU HÒA BÌNH</a:t>
            </a: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ơn 50 hình nền powerpoint trẻ em Cho những chủ đề về trẻ em và giáo dục">
            <a:extLst>
              <a:ext uri="{FF2B5EF4-FFF2-40B4-BE49-F238E27FC236}">
                <a16:creationId xmlns:a16="http://schemas.microsoft.com/office/drawing/2014/main" id="{F8A27772-B7A1-D503-651D-194A286C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4091" y="1259984"/>
            <a:ext cx="6778216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rgbClr val="25408F"/>
                </a:solidFill>
                <a:latin typeface="Bree Serif" panose="02000503040000020004" pitchFamily="50" charset="0"/>
                <a:ea typeface="微软雅黑" panose="020B0503020204020204" pitchFamily="34" charset="-122"/>
                <a:cs typeface="MV Boli" pitchFamily="2" charset="0"/>
              </a:rPr>
              <a:t>CHUẨN BỊ</a:t>
            </a:r>
          </a:p>
          <a:p>
            <a:pPr algn="ctr"/>
            <a:endParaRPr lang="en-US" sz="1500" b="1" dirty="0">
              <a:solidFill>
                <a:srgbClr val="25408F"/>
              </a:solidFill>
              <a:latin typeface="Bree Serif" panose="02000503040000020004" pitchFamily="50" charset="0"/>
              <a:ea typeface="微软雅黑" panose="020B0503020204020204" pitchFamily="34" charset="-122"/>
              <a:cs typeface="MV Boli" pitchFamily="2" charset="0"/>
            </a:endParaRPr>
          </a:p>
          <a:p>
            <a:pPr algn="ctr"/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Bút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chì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tẩy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vẽ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giấy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kéo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hồ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dán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,...</a:t>
            </a:r>
            <a:endParaRPr lang="en-US" sz="4000" dirty="0">
              <a:solidFill>
                <a:srgbClr val="25408F"/>
              </a:solidFill>
              <a:latin typeface="Bree Serif" panose="02000503040000020004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0121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BA84D6FA-985D-AD31-03B6-25C51385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0653" y="1106874"/>
            <a:ext cx="6782693" cy="218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</a:p>
          <a:p>
            <a:pPr algn="just"/>
            <a:endParaRPr lang="en-US" sz="1100" dirty="0">
              <a:solidFill>
                <a:schemeClr val="accent5">
                  <a:lumMod val="50000"/>
                </a:schemeClr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dung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đề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tài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hòa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Sử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chất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liệu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màu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sắc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đậm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nhạt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nhân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nên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nhịp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điệu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chia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sẻ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5503" y="530145"/>
            <a:ext cx="7072994" cy="79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785D3-637E-7C98-C1B9-EBF32B2A5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6943" r="32665" b="61110"/>
          <a:stretch/>
        </p:blipFill>
        <p:spPr>
          <a:xfrm rot="16200000">
            <a:off x="4364414" y="1609705"/>
            <a:ext cx="3413869" cy="29986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04A6B88-6991-C756-87A6-0EED6A15974D}"/>
              </a:ext>
            </a:extLst>
          </p:cNvPr>
          <p:cNvGrpSpPr/>
          <p:nvPr/>
        </p:nvGrpSpPr>
        <p:grpSpPr>
          <a:xfrm>
            <a:off x="1763586" y="1402117"/>
            <a:ext cx="1830181" cy="1575269"/>
            <a:chOff x="4852502" y="996481"/>
            <a:chExt cx="1830181" cy="157526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7ED9A5A-FEBB-C993-D621-7E33835EA72F}"/>
                </a:ext>
              </a:extLst>
            </p:cNvPr>
            <p:cNvSpPr/>
            <p:nvPr/>
          </p:nvSpPr>
          <p:spPr>
            <a:xfrm>
              <a:off x="5087639" y="996481"/>
              <a:ext cx="1595044" cy="1575269"/>
            </a:xfrm>
            <a:prstGeom prst="ellipse">
              <a:avLst/>
            </a:prstGeom>
            <a:solidFill>
              <a:srgbClr val="D9F33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Hòa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bình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EAD0FB0-EA45-B2D2-53AE-A041F4F8891B}"/>
                </a:ext>
              </a:extLst>
            </p:cNvPr>
            <p:cNvSpPr/>
            <p:nvPr/>
          </p:nvSpPr>
          <p:spPr>
            <a:xfrm>
              <a:off x="4852502" y="1521984"/>
              <a:ext cx="530842" cy="52426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F0AA99-8FF2-62AF-E9FD-6A5649AB7D76}"/>
              </a:ext>
            </a:extLst>
          </p:cNvPr>
          <p:cNvGrpSpPr/>
          <p:nvPr/>
        </p:nvGrpSpPr>
        <p:grpSpPr>
          <a:xfrm>
            <a:off x="1763586" y="3276093"/>
            <a:ext cx="1830181" cy="1575269"/>
            <a:chOff x="4852502" y="996481"/>
            <a:chExt cx="1830181" cy="15752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5431D2-F2A8-65EF-0F8C-A99E116989D7}"/>
                </a:ext>
              </a:extLst>
            </p:cNvPr>
            <p:cNvSpPr/>
            <p:nvPr/>
          </p:nvSpPr>
          <p:spPr>
            <a:xfrm>
              <a:off x="5087639" y="996481"/>
              <a:ext cx="1595044" cy="1575269"/>
            </a:xfrm>
            <a:prstGeom prst="ellipse">
              <a:avLst/>
            </a:prstGeom>
            <a:solidFill>
              <a:srgbClr val="D9F33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Môi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Trường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08057C-B619-AE41-54C7-2318928CDBC0}"/>
                </a:ext>
              </a:extLst>
            </p:cNvPr>
            <p:cNvSpPr/>
            <p:nvPr/>
          </p:nvSpPr>
          <p:spPr>
            <a:xfrm>
              <a:off x="4852502" y="1521984"/>
              <a:ext cx="530842" cy="52426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B</a:t>
              </a:r>
            </a:p>
          </p:txBody>
        </p:sp>
      </p:grp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91153A81-6A45-7D21-2322-97DCA7633944}"/>
              </a:ext>
            </a:extLst>
          </p:cNvPr>
          <p:cNvCxnSpPr>
            <a:cxnSpLocks/>
            <a:stCxn id="4" idx="0"/>
          </p:cNvCxnSpPr>
          <p:nvPr/>
        </p:nvCxnSpPr>
        <p:spPr>
          <a:xfrm rot="10800000">
            <a:off x="3513222" y="2422992"/>
            <a:ext cx="1058780" cy="686061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0145"/>
            <a:ext cx="9143999" cy="79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FD8F58-4D6E-18E5-5DAF-A2356C1C50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40845" r="33799" b="7225"/>
          <a:stretch/>
        </p:blipFill>
        <p:spPr>
          <a:xfrm rot="16200000">
            <a:off x="2785603" y="613702"/>
            <a:ext cx="3572791" cy="52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Ảnh có chứa văn bản, trái cây, con chim, minh họa&#10;&#10;Mô tả được tạo tự động">
            <a:extLst>
              <a:ext uri="{FF2B5EF4-FFF2-40B4-BE49-F238E27FC236}">
                <a16:creationId xmlns:a16="http://schemas.microsoft.com/office/drawing/2014/main" id="{294B3972-282F-D6CD-B3F6-353B80864D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40845" r="33799" b="7225"/>
          <a:stretch/>
        </p:blipFill>
        <p:spPr>
          <a:xfrm rot="16200000">
            <a:off x="3201191" y="897711"/>
            <a:ext cx="2355844" cy="3462326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7F3C00-3114-12E4-0841-7C948820F773}"/>
              </a:ext>
            </a:extLst>
          </p:cNvPr>
          <p:cNvSpPr/>
          <p:nvPr/>
        </p:nvSpPr>
        <p:spPr>
          <a:xfrm>
            <a:off x="2759863" y="3058852"/>
            <a:ext cx="3238500" cy="747944"/>
          </a:xfrm>
          <a:custGeom>
            <a:avLst/>
            <a:gdLst>
              <a:gd name="connsiteX0" fmla="*/ 0 w 6351705"/>
              <a:gd name="connsiteY0" fmla="*/ 883585 h 1402680"/>
              <a:gd name="connsiteX1" fmla="*/ 1331710 w 6351705"/>
              <a:gd name="connsiteY1" fmla="*/ 1239526 h 1402680"/>
              <a:gd name="connsiteX2" fmla="*/ 2270658 w 6351705"/>
              <a:gd name="connsiteY2" fmla="*/ 153293 h 1402680"/>
              <a:gd name="connsiteX3" fmla="*/ 3019361 w 6351705"/>
              <a:gd name="connsiteY3" fmla="*/ 134882 h 1402680"/>
              <a:gd name="connsiteX4" fmla="*/ 3320070 w 6351705"/>
              <a:gd name="connsiteY4" fmla="*/ 1343854 h 1402680"/>
              <a:gd name="connsiteX5" fmla="*/ 4418577 w 6351705"/>
              <a:gd name="connsiteY5" fmla="*/ 1227253 h 1402680"/>
              <a:gd name="connsiteX6" fmla="*/ 6351705 w 6351705"/>
              <a:gd name="connsiteY6" fmla="*/ 994050 h 1402680"/>
              <a:gd name="connsiteX7" fmla="*/ 6351705 w 6351705"/>
              <a:gd name="connsiteY7" fmla="*/ 994050 h 140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1705" h="1402680">
                <a:moveTo>
                  <a:pt x="0" y="883585"/>
                </a:moveTo>
                <a:cubicBezTo>
                  <a:pt x="476633" y="1122413"/>
                  <a:pt x="953267" y="1361241"/>
                  <a:pt x="1331710" y="1239526"/>
                </a:cubicBezTo>
                <a:cubicBezTo>
                  <a:pt x="1710153" y="1117811"/>
                  <a:pt x="1989383" y="337400"/>
                  <a:pt x="2270658" y="153293"/>
                </a:cubicBezTo>
                <a:cubicBezTo>
                  <a:pt x="2551933" y="-30814"/>
                  <a:pt x="2844459" y="-63545"/>
                  <a:pt x="3019361" y="134882"/>
                </a:cubicBezTo>
                <a:cubicBezTo>
                  <a:pt x="3194263" y="333309"/>
                  <a:pt x="3086867" y="1161792"/>
                  <a:pt x="3320070" y="1343854"/>
                </a:cubicBezTo>
                <a:cubicBezTo>
                  <a:pt x="3553273" y="1525916"/>
                  <a:pt x="4418577" y="1227253"/>
                  <a:pt x="4418577" y="1227253"/>
                </a:cubicBezTo>
                <a:lnTo>
                  <a:pt x="6351705" y="994050"/>
                </a:lnTo>
                <a:lnTo>
                  <a:pt x="6351705" y="99405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BD0CF-A6DB-2146-D6E0-92EF3BC57458}"/>
              </a:ext>
            </a:extLst>
          </p:cNvPr>
          <p:cNvSpPr/>
          <p:nvPr/>
        </p:nvSpPr>
        <p:spPr>
          <a:xfrm>
            <a:off x="3215616" y="1796535"/>
            <a:ext cx="1926991" cy="458367"/>
          </a:xfrm>
          <a:custGeom>
            <a:avLst/>
            <a:gdLst>
              <a:gd name="connsiteX0" fmla="*/ 0 w 3853982"/>
              <a:gd name="connsiteY0" fmla="*/ 110464 h 916734"/>
              <a:gd name="connsiteX1" fmla="*/ 196382 w 3853982"/>
              <a:gd name="connsiteY1" fmla="*/ 816209 h 916734"/>
              <a:gd name="connsiteX2" fmla="*/ 816210 w 3853982"/>
              <a:gd name="connsiteY2" fmla="*/ 853031 h 916734"/>
              <a:gd name="connsiteX3" fmla="*/ 1656967 w 3853982"/>
              <a:gd name="connsiteY3" fmla="*/ 257750 h 916734"/>
              <a:gd name="connsiteX4" fmla="*/ 2160194 w 3853982"/>
              <a:gd name="connsiteY4" fmla="*/ 306845 h 916734"/>
              <a:gd name="connsiteX5" fmla="*/ 3025498 w 3853982"/>
              <a:gd name="connsiteY5" fmla="*/ 754840 h 916734"/>
              <a:gd name="connsiteX6" fmla="*/ 3853982 w 3853982"/>
              <a:gd name="connsiteY6" fmla="*/ 0 h 916734"/>
              <a:gd name="connsiteX7" fmla="*/ 3853982 w 3853982"/>
              <a:gd name="connsiteY7" fmla="*/ 0 h 91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3982" h="916734">
                <a:moveTo>
                  <a:pt x="0" y="110464"/>
                </a:moveTo>
                <a:cubicBezTo>
                  <a:pt x="30173" y="401456"/>
                  <a:pt x="60347" y="692448"/>
                  <a:pt x="196382" y="816209"/>
                </a:cubicBezTo>
                <a:cubicBezTo>
                  <a:pt x="332417" y="939970"/>
                  <a:pt x="572779" y="946108"/>
                  <a:pt x="816210" y="853031"/>
                </a:cubicBezTo>
                <a:cubicBezTo>
                  <a:pt x="1059641" y="759954"/>
                  <a:pt x="1432970" y="348781"/>
                  <a:pt x="1656967" y="257750"/>
                </a:cubicBezTo>
                <a:cubicBezTo>
                  <a:pt x="1880964" y="166719"/>
                  <a:pt x="1932105" y="223997"/>
                  <a:pt x="2160194" y="306845"/>
                </a:cubicBezTo>
                <a:cubicBezTo>
                  <a:pt x="2388283" y="389693"/>
                  <a:pt x="2743200" y="805981"/>
                  <a:pt x="3025498" y="754840"/>
                </a:cubicBezTo>
                <a:cubicBezTo>
                  <a:pt x="3307796" y="703699"/>
                  <a:pt x="3853982" y="0"/>
                  <a:pt x="3853982" y="0"/>
                </a:cubicBezTo>
                <a:lnTo>
                  <a:pt x="3853982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755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19" y="1691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0145"/>
            <a:ext cx="9143999" cy="79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0FB61-1E15-28BE-5A4E-71B3C6062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13726" r="11857" b="10307"/>
          <a:stretch/>
        </p:blipFill>
        <p:spPr>
          <a:xfrm>
            <a:off x="3287516" y="1256287"/>
            <a:ext cx="2568967" cy="37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0FB61-1E15-28BE-5A4E-71B3C6062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13726" r="11857" b="10307"/>
          <a:stretch/>
        </p:blipFill>
        <p:spPr>
          <a:xfrm>
            <a:off x="6712243" y="1020804"/>
            <a:ext cx="1695900" cy="2495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911119-AED8-C385-DC91-28DF3CAB88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6943" r="32665" b="61110"/>
          <a:stretch/>
        </p:blipFill>
        <p:spPr>
          <a:xfrm rot="16200000">
            <a:off x="475322" y="1268743"/>
            <a:ext cx="2489020" cy="199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3ED02-F2D2-BD52-C29A-64F966ED16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40845" r="33799" b="7225"/>
          <a:stretch/>
        </p:blipFill>
        <p:spPr>
          <a:xfrm rot="16200000">
            <a:off x="3469814" y="632613"/>
            <a:ext cx="2489020" cy="3265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8F7F75-FDFC-CC09-C68A-D1521D111E8D}"/>
              </a:ext>
            </a:extLst>
          </p:cNvPr>
          <p:cNvSpPr/>
          <p:nvPr/>
        </p:nvSpPr>
        <p:spPr>
          <a:xfrm>
            <a:off x="1" y="3957284"/>
            <a:ext cx="9143999" cy="79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12561</TotalTime>
  <Words>540</Words>
  <Application>Microsoft Office PowerPoint</Application>
  <PresentationFormat>On-screen Show (16:9)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Aachen</vt:lpstr>
      <vt:lpstr>Arial</vt:lpstr>
      <vt:lpstr>Bahnschrift SemiBold Condensed</vt:lpstr>
      <vt:lpstr>Bree Serif</vt:lpstr>
      <vt:lpstr>Calibri</vt:lpstr>
      <vt:lpstr>Calibri Light</vt:lpstr>
      <vt:lpstr>Open Sans Semibold</vt:lpstr>
      <vt:lpstr>Source Sans Pro Black</vt:lpstr>
      <vt:lpstr>Tekton Pro</vt:lpstr>
      <vt:lpstr>Times New Roman</vt:lpstr>
      <vt:lpstr>UTM American Sans</vt:lpstr>
      <vt:lpstr>UTM Azuki</vt:lpstr>
      <vt:lpstr>UTM Futura Extra</vt:lpstr>
      <vt:lpstr>UVN Bach Tuyet Nang</vt:lpstr>
      <vt:lpstr>UVN Bai Sau Nang</vt:lpstr>
      <vt:lpstr>UVN Chim Bien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QUY HUONG</cp:lastModifiedBy>
  <cp:revision>812</cp:revision>
  <dcterms:created xsi:type="dcterms:W3CDTF">2018-10-04T02:59:51Z</dcterms:created>
  <dcterms:modified xsi:type="dcterms:W3CDTF">2024-10-23T01:24:35Z</dcterms:modified>
</cp:coreProperties>
</file>