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319" r:id="rId3"/>
    <p:sldId id="310" r:id="rId4"/>
    <p:sldId id="311" r:id="rId5"/>
    <p:sldId id="312" r:id="rId6"/>
    <p:sldId id="313" r:id="rId7"/>
    <p:sldId id="314" r:id="rId8"/>
    <p:sldId id="317" r:id="rId9"/>
    <p:sldId id="316" r:id="rId10"/>
    <p:sldId id="259" r:id="rId11"/>
    <p:sldId id="289" r:id="rId12"/>
    <p:sldId id="301" r:id="rId13"/>
    <p:sldId id="297" r:id="rId14"/>
    <p:sldId id="306" r:id="rId15"/>
    <p:sldId id="286" r:id="rId16"/>
    <p:sldId id="318" r:id="rId17"/>
    <p:sldId id="268" r:id="rId18"/>
    <p:sldId id="262" r:id="rId19"/>
    <p:sldId id="320" r:id="rId20"/>
    <p:sldId id="272" r:id="rId21"/>
    <p:sldId id="281" r:id="rId22"/>
    <p:sldId id="282" r:id="rId23"/>
    <p:sldId id="284" r:id="rId24"/>
    <p:sldId id="305" r:id="rId25"/>
    <p:sldId id="285" r:id="rId26"/>
    <p:sldId id="308" r:id="rId27"/>
    <p:sldId id="321" r:id="rId28"/>
    <p:sldId id="275" r:id="rId29"/>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3E6"/>
    <a:srgbClr val="FAE460"/>
    <a:srgbClr val="FBE879"/>
    <a:srgbClr val="FFFF85"/>
    <a:srgbClr val="BD196F"/>
    <a:srgbClr val="FDF4BF"/>
    <a:srgbClr val="FAE14C"/>
    <a:srgbClr val="FCC94A"/>
    <a:srgbClr val="FF19AD"/>
    <a:srgbClr val="FACD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35" autoAdjust="0"/>
    <p:restoredTop sz="90747" autoAdjust="0"/>
  </p:normalViewPr>
  <p:slideViewPr>
    <p:cSldViewPr>
      <p:cViewPr varScale="1">
        <p:scale>
          <a:sx n="67" d="100"/>
          <a:sy n="67" d="100"/>
        </p:scale>
        <p:origin x="552" y="78"/>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12/10/2024</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9</a:t>
            </a:fld>
            <a:endParaRPr lang="en-US"/>
          </a:p>
        </p:txBody>
      </p:sp>
    </p:spTree>
    <p:extLst>
      <p:ext uri="{BB962C8B-B14F-4D97-AF65-F5344CB8AC3E}">
        <p14:creationId xmlns:p14="http://schemas.microsoft.com/office/powerpoint/2010/main" val="512033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10</a:t>
            </a:fld>
            <a:endParaRPr lang="en-US"/>
          </a:p>
        </p:txBody>
      </p:sp>
    </p:spTree>
    <p:extLst>
      <p:ext uri="{BB962C8B-B14F-4D97-AF65-F5344CB8AC3E}">
        <p14:creationId xmlns:p14="http://schemas.microsoft.com/office/powerpoint/2010/main" val="465048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12</a:t>
            </a:fld>
            <a:endParaRPr lang="en-US"/>
          </a:p>
        </p:txBody>
      </p:sp>
    </p:spTree>
    <p:extLst>
      <p:ext uri="{BB962C8B-B14F-4D97-AF65-F5344CB8AC3E}">
        <p14:creationId xmlns:p14="http://schemas.microsoft.com/office/powerpoint/2010/main" val="3095680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chú</a:t>
            </a:r>
            <a:r>
              <a:rPr lang="en-US" baseline="0" smtClean="0"/>
              <a:t> ý giải thích cho HS hiểu tác dụng của dấu ngoặc kép.</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13</a:t>
            </a:fld>
            <a:endParaRPr lang="en-US"/>
          </a:p>
        </p:txBody>
      </p:sp>
    </p:spTree>
    <p:extLst>
      <p:ext uri="{BB962C8B-B14F-4D97-AF65-F5344CB8AC3E}">
        <p14:creationId xmlns:p14="http://schemas.microsoft.com/office/powerpoint/2010/main" val="1560193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Câu</a:t>
            </a:r>
            <a:r>
              <a:rPr lang="en-US" baseline="0" smtClean="0"/>
              <a:t> dài nên GV hướng dẫn viết bảng nhé</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15</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17</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20</a:t>
            </a:fld>
            <a:endParaRPr lang="en-US"/>
          </a:p>
        </p:txBody>
      </p:sp>
    </p:spTree>
    <p:extLst>
      <p:ext uri="{BB962C8B-B14F-4D97-AF65-F5344CB8AC3E}">
        <p14:creationId xmlns:p14="http://schemas.microsoft.com/office/powerpoint/2010/main" val="2008988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26</a:t>
            </a:fld>
            <a:endParaRPr lang="en-US"/>
          </a:p>
        </p:txBody>
      </p:sp>
    </p:spTree>
    <p:extLst>
      <p:ext uri="{BB962C8B-B14F-4D97-AF65-F5344CB8AC3E}">
        <p14:creationId xmlns:p14="http://schemas.microsoft.com/office/powerpoint/2010/main" val="442036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9D0918-B3BC-4D15-9AF8-385E8378AD06}" type="datetimeFigureOut">
              <a:rPr lang="en-US" smtClean="0"/>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9D0918-B3BC-4D15-9AF8-385E8378AD06}" type="datetimeFigureOut">
              <a:rPr lang="en-US" smtClean="0"/>
              <a:t>12/10/2024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9D0918-B3BC-4D15-9AF8-385E8378AD06}" type="datetimeFigureOut">
              <a:rPr lang="en-US" smtClean="0"/>
              <a:t>12/10/2024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12/10/2024</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3.png"/><Relationship Id="rId4"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2.jp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10.xml"/><Relationship Id="rId3" Type="http://schemas.openxmlformats.org/officeDocument/2006/relationships/image" Target="../media/image5.jpeg"/><Relationship Id="rId7" Type="http://schemas.openxmlformats.org/officeDocument/2006/relationships/image" Target="../media/image7.jpeg"/><Relationship Id="rId12" Type="http://schemas.openxmlformats.org/officeDocument/2006/relationships/image" Target="../media/image9.jpeg"/><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5.xml"/><Relationship Id="rId11" Type="http://schemas.openxmlformats.org/officeDocument/2006/relationships/slide" Target="slide9.xml"/><Relationship Id="rId5" Type="http://schemas.openxmlformats.org/officeDocument/2006/relationships/image" Target="../media/image6.jpeg"/><Relationship Id="rId10" Type="http://schemas.openxmlformats.org/officeDocument/2006/relationships/slide" Target="slide7.xml"/><Relationship Id="rId4" Type="http://schemas.openxmlformats.org/officeDocument/2006/relationships/slide" Target="slide4.xml"/><Relationship Id="rId9" Type="http://schemas.openxmlformats.org/officeDocument/2006/relationships/image" Target="../media/image8.jpeg"/><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a:solidFill>
                  <a:schemeClr val="bg1"/>
                </a:solidFill>
                <a:latin typeface="AvantGarde" pitchFamily="2" charset="0"/>
                <a:ea typeface="AvantGarde" pitchFamily="2" charset="0"/>
                <a:cs typeface="AvantGarde" pitchFamily="2" charset="0"/>
              </a:rPr>
              <a:t>TIẾNG </a:t>
            </a:r>
            <a:r>
              <a:rPr lang="en-US" sz="10600" b="1" smtClean="0">
                <a:solidFill>
                  <a:schemeClr val="bg1"/>
                </a:solidFill>
                <a:latin typeface="AvantGarde" pitchFamily="2" charset="0"/>
                <a:ea typeface="AvantGarde" pitchFamily="2" charset="0"/>
                <a:cs typeface="AvantGarde" pitchFamily="2" charset="0"/>
              </a:rPr>
              <a:t>VIỆT </a:t>
            </a:r>
            <a:r>
              <a:rPr lang="en-US" sz="10600" b="1" smtClean="0">
                <a:solidFill>
                  <a:schemeClr val="bg1"/>
                </a:solidFill>
                <a:latin typeface=".VnArialH" pitchFamily="34" charset="0"/>
                <a:ea typeface="AvantGarde" pitchFamily="2" charset="0"/>
                <a:cs typeface="AvantGarde" pitchFamily="2" charset="0"/>
              </a:rPr>
              <a:t>1</a:t>
            </a:r>
            <a:endParaRPr lang="en-US" sz="10600" b="1">
              <a:solidFill>
                <a:schemeClr val="bg1"/>
              </a:solidFill>
              <a:latin typeface=".VnArialH" pitchFamily="34" charset="0"/>
              <a:ea typeface="AvantGarde" pitchFamily="2" charset="0"/>
              <a:cs typeface="AvantGarde" pitchFamily="2" charset="0"/>
            </a:endParaRP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638800" y="6019800"/>
            <a:ext cx="65532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dirty="0" err="1" smtClean="0">
                <a:ln w="0"/>
                <a:solidFill>
                  <a:schemeClr val="accent1"/>
                </a:solidFill>
                <a:effectLst>
                  <a:outerShdw blurRad="38100" dist="25400" dir="5400000" algn="ctr" rotWithShape="0">
                    <a:srgbClr val="6E747A">
                      <a:alpha val="43000"/>
                    </a:srgbClr>
                  </a:outerShdw>
                </a:effectLst>
                <a:latin typeface="#9Slide03 Sofia Pro Soft" panose="020B0000000000000000" pitchFamily="34" charset="0"/>
              </a:rPr>
              <a:t>Giáo</a:t>
            </a:r>
            <a:r>
              <a:rPr lang="en-US" sz="3200" b="1" dirty="0" smtClean="0">
                <a:ln w="0"/>
                <a:solidFill>
                  <a:schemeClr val="accent1"/>
                </a:solidFill>
                <a:effectLst>
                  <a:outerShdw blurRad="38100" dist="25400" dir="5400000" algn="ctr" rotWithShape="0">
                    <a:srgbClr val="6E747A">
                      <a:alpha val="43000"/>
                    </a:srgbClr>
                  </a:outerShdw>
                </a:effectLst>
                <a:latin typeface="#9Slide03 Sofia Pro Soft" panose="020B0000000000000000" pitchFamily="34" charset="0"/>
              </a:rPr>
              <a:t> </a:t>
            </a:r>
            <a:r>
              <a:rPr lang="en-US" sz="3200" b="1" dirty="0" err="1" smtClean="0">
                <a:ln w="0"/>
                <a:solidFill>
                  <a:schemeClr val="accent1"/>
                </a:solidFill>
                <a:effectLst>
                  <a:outerShdw blurRad="38100" dist="25400" dir="5400000" algn="ctr" rotWithShape="0">
                    <a:srgbClr val="6E747A">
                      <a:alpha val="43000"/>
                    </a:srgbClr>
                  </a:outerShdw>
                </a:effectLst>
                <a:latin typeface="#9Slide03 Sofia Pro Soft" panose="020B0000000000000000" pitchFamily="34" charset="0"/>
              </a:rPr>
              <a:t>viên</a:t>
            </a:r>
            <a:r>
              <a:rPr lang="en-US" sz="3200" b="1" dirty="0" smtClean="0">
                <a:ln w="0"/>
                <a:solidFill>
                  <a:schemeClr val="accent1"/>
                </a:solidFill>
                <a:effectLst>
                  <a:outerShdw blurRad="38100" dist="25400" dir="5400000" algn="ctr" rotWithShape="0">
                    <a:srgbClr val="6E747A">
                      <a:alpha val="43000"/>
                    </a:srgbClr>
                  </a:outerShdw>
                </a:effectLst>
                <a:latin typeface="#9Slide03 Sofia Pro Soft" panose="020B0000000000000000" pitchFamily="34" charset="0"/>
              </a:rPr>
              <a:t>: </a:t>
            </a:r>
            <a:r>
              <a:rPr lang="en-US" sz="3200" b="1" dirty="0" err="1" smtClean="0">
                <a:ln w="0"/>
                <a:solidFill>
                  <a:schemeClr val="accent1"/>
                </a:solidFill>
                <a:effectLst>
                  <a:outerShdw blurRad="38100" dist="25400" dir="5400000" algn="ctr" rotWithShape="0">
                    <a:srgbClr val="6E747A">
                      <a:alpha val="43000"/>
                    </a:srgbClr>
                  </a:outerShdw>
                </a:effectLst>
                <a:latin typeface="#9Slide03 Sofia Pro Soft" panose="020B0000000000000000" pitchFamily="34" charset="0"/>
              </a:rPr>
              <a:t>Nguyễn</a:t>
            </a:r>
            <a:r>
              <a:rPr lang="en-US" sz="3200" b="1" dirty="0" smtClean="0">
                <a:ln w="0"/>
                <a:solidFill>
                  <a:schemeClr val="accent1"/>
                </a:solidFill>
                <a:effectLst>
                  <a:outerShdw blurRad="38100" dist="25400" dir="5400000" algn="ctr" rotWithShape="0">
                    <a:srgbClr val="6E747A">
                      <a:alpha val="43000"/>
                    </a:srgbClr>
                  </a:outerShdw>
                </a:effectLst>
                <a:latin typeface="#9Slide03 Sofia Pro Soft" panose="020B0000000000000000" pitchFamily="34" charset="0"/>
              </a:rPr>
              <a:t> </a:t>
            </a:r>
            <a:r>
              <a:rPr lang="en-US" sz="3200" b="1" dirty="0" err="1" smtClean="0">
                <a:ln w="0"/>
                <a:solidFill>
                  <a:schemeClr val="accent1"/>
                </a:solidFill>
                <a:effectLst>
                  <a:outerShdw blurRad="38100" dist="25400" dir="5400000" algn="ctr" rotWithShape="0">
                    <a:srgbClr val="6E747A">
                      <a:alpha val="43000"/>
                    </a:srgbClr>
                  </a:outerShdw>
                </a:effectLst>
                <a:latin typeface="#9Slide03 Sofia Pro Soft" panose="020B0000000000000000" pitchFamily="34" charset="0"/>
              </a:rPr>
              <a:t>Thị</a:t>
            </a:r>
            <a:r>
              <a:rPr lang="en-US" sz="3200" b="1" dirty="0" smtClean="0">
                <a:ln w="0"/>
                <a:solidFill>
                  <a:schemeClr val="accent1"/>
                </a:solidFill>
                <a:effectLst>
                  <a:outerShdw blurRad="38100" dist="25400" dir="5400000" algn="ctr" rotWithShape="0">
                    <a:srgbClr val="6E747A">
                      <a:alpha val="43000"/>
                    </a:srgbClr>
                  </a:outerShdw>
                </a:effectLst>
                <a:latin typeface="#9Slide03 Sofia Pro Soft" panose="020B0000000000000000" pitchFamily="34" charset="0"/>
              </a:rPr>
              <a:t> </a:t>
            </a:r>
            <a:r>
              <a:rPr lang="en-US" sz="3200" b="1" dirty="0" err="1" smtClean="0">
                <a:ln w="0"/>
                <a:solidFill>
                  <a:schemeClr val="accent1"/>
                </a:solidFill>
                <a:effectLst>
                  <a:outerShdw blurRad="38100" dist="25400" dir="5400000" algn="ctr" rotWithShape="0">
                    <a:srgbClr val="6E747A">
                      <a:alpha val="43000"/>
                    </a:srgbClr>
                  </a:outerShdw>
                </a:effectLst>
                <a:latin typeface="#9Slide03 Sofia Pro Soft" panose="020B0000000000000000" pitchFamily="34" charset="0"/>
              </a:rPr>
              <a:t>Hồng</a:t>
            </a:r>
            <a:r>
              <a:rPr lang="en-US" sz="3200" b="1" dirty="0" smtClean="0">
                <a:ln w="0"/>
                <a:solidFill>
                  <a:schemeClr val="accent1"/>
                </a:solidFill>
                <a:effectLst>
                  <a:outerShdw blurRad="38100" dist="25400" dir="5400000" algn="ctr" rotWithShape="0">
                    <a:srgbClr val="6E747A">
                      <a:alpha val="43000"/>
                    </a:srgbClr>
                  </a:outerShdw>
                </a:effectLst>
                <a:latin typeface="#9Slide03 Sofia Pro Soft" panose="020B0000000000000000" pitchFamily="34" charset="0"/>
              </a:rPr>
              <a:t> </a:t>
            </a:r>
            <a:r>
              <a:rPr lang="en-US" sz="3200" b="1" dirty="0" err="1" smtClean="0">
                <a:ln w="0"/>
                <a:solidFill>
                  <a:schemeClr val="accent1"/>
                </a:solidFill>
                <a:effectLst>
                  <a:outerShdw blurRad="38100" dist="25400" dir="5400000" algn="ctr" rotWithShape="0">
                    <a:srgbClr val="6E747A">
                      <a:alpha val="43000"/>
                    </a:srgbClr>
                  </a:outerShdw>
                </a:effectLst>
                <a:latin typeface="#9Slide03 Sofia Pro Soft" panose="020B0000000000000000" pitchFamily="34" charset="0"/>
              </a:rPr>
              <a:t>Hiển</a:t>
            </a:r>
            <a:endParaRPr lang="en-US" sz="3200" b="1" dirty="0">
              <a:ln w="0"/>
              <a:solidFill>
                <a:schemeClr val="accent1"/>
              </a:solidFill>
              <a:effectLst>
                <a:outerShdw blurRad="38100" dist="25400" dir="5400000" algn="ctr" rotWithShape="0">
                  <a:srgbClr val="6E747A">
                    <a:alpha val="43000"/>
                  </a:srgbClr>
                </a:outerShdw>
              </a:effectLst>
              <a:latin typeface="#9Slide03 Sofia Pro Soft" panose="020B0000000000000000" pitchFamily="34" charset="0"/>
            </a:endParaRPr>
          </a:p>
        </p:txBody>
      </p:sp>
    </p:spTree>
    <p:extLst>
      <p:ext uri="{BB962C8B-B14F-4D97-AF65-F5344CB8AC3E}">
        <p14:creationId xmlns:p14="http://schemas.microsoft.com/office/powerpoint/2010/main" val="13169832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097740418"/>
              </p:ext>
            </p:extLst>
          </p:nvPr>
        </p:nvGraphicFramePr>
        <p:xfrm>
          <a:off x="1053957" y="3581399"/>
          <a:ext cx="10894362" cy="2895600"/>
        </p:xfrm>
        <a:graphic>
          <a:graphicData uri="http://schemas.openxmlformats.org/drawingml/2006/table">
            <a:tbl>
              <a:tblPr firstRow="1" bandRow="1">
                <a:tableStyleId>{5C22544A-7EE6-4342-B048-85BDC9FD1C3A}</a:tableStyleId>
              </a:tblPr>
              <a:tblGrid>
                <a:gridCol w="1815727">
                  <a:extLst>
                    <a:ext uri="{9D8B030D-6E8A-4147-A177-3AD203B41FA5}">
                      <a16:colId xmlns:a16="http://schemas.microsoft.com/office/drawing/2014/main" xmlns="" val="20000"/>
                    </a:ext>
                  </a:extLst>
                </a:gridCol>
                <a:gridCol w="1815727">
                  <a:extLst>
                    <a:ext uri="{9D8B030D-6E8A-4147-A177-3AD203B41FA5}">
                      <a16:colId xmlns:a16="http://schemas.microsoft.com/office/drawing/2014/main" xmlns="" val="20001"/>
                    </a:ext>
                  </a:extLst>
                </a:gridCol>
                <a:gridCol w="1815727">
                  <a:extLst>
                    <a:ext uri="{9D8B030D-6E8A-4147-A177-3AD203B41FA5}">
                      <a16:colId xmlns:a16="http://schemas.microsoft.com/office/drawing/2014/main" xmlns="" val="20002"/>
                    </a:ext>
                  </a:extLst>
                </a:gridCol>
                <a:gridCol w="1815727">
                  <a:extLst>
                    <a:ext uri="{9D8B030D-6E8A-4147-A177-3AD203B41FA5}">
                      <a16:colId xmlns:a16="http://schemas.microsoft.com/office/drawing/2014/main" xmlns="" val="20003"/>
                    </a:ext>
                  </a:extLst>
                </a:gridCol>
                <a:gridCol w="1815727">
                  <a:extLst>
                    <a:ext uri="{9D8B030D-6E8A-4147-A177-3AD203B41FA5}">
                      <a16:colId xmlns:a16="http://schemas.microsoft.com/office/drawing/2014/main" xmlns="" val="20004"/>
                    </a:ext>
                  </a:extLst>
                </a:gridCol>
                <a:gridCol w="1815727">
                  <a:extLst>
                    <a:ext uri="{9D8B030D-6E8A-4147-A177-3AD203B41FA5}">
                      <a16:colId xmlns:a16="http://schemas.microsoft.com/office/drawing/2014/main" xmlns="" val="20005"/>
                    </a:ext>
                  </a:extLst>
                </a:gridCol>
              </a:tblGrid>
              <a:tr h="9652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xmlns="" val="10000"/>
                  </a:ext>
                </a:extLst>
              </a:tr>
              <a:tr h="9652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extLst>
                  <a:ext uri="{0D108BD9-81ED-4DB2-BD59-A6C34878D82A}">
                    <a16:rowId xmlns:a16="http://schemas.microsoft.com/office/drawing/2014/main" xmlns="" val="10001"/>
                  </a:ext>
                </a:extLst>
              </a:tr>
              <a:tr h="9652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xmlns="" val="10002"/>
                  </a:ext>
                </a:extLst>
              </a:tr>
            </a:tbl>
          </a:graphicData>
        </a:graphic>
      </p:graphicFrame>
      <p:sp>
        <p:nvSpPr>
          <p:cNvPr id="2" name="Rectangle 1"/>
          <p:cNvSpPr/>
          <p:nvPr/>
        </p:nvSpPr>
        <p:spPr>
          <a:xfrm>
            <a:off x="-84457" y="0"/>
            <a:ext cx="11739552" cy="194935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219732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114780 h 1320800"/>
              <a:gd name="connsiteX10" fmla="*/ 0 w 8826500"/>
              <a:gd name="connsiteY10" fmla="*/ 1219732 h 1320800"/>
              <a:gd name="connsiteX11" fmla="*/ 63500 w 8826500"/>
              <a:gd name="connsiteY11" fmla="*/ 1270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6500" h="1320800">
                <a:moveTo>
                  <a:pt x="63500" y="12700"/>
                </a:moveTo>
                <a:lnTo>
                  <a:pt x="8826500" y="0"/>
                </a:lnTo>
                <a:cubicBezTo>
                  <a:pt x="8758767" y="216541"/>
                  <a:pt x="8652933" y="534683"/>
                  <a:pt x="8483600" y="662324"/>
                </a:cubicBezTo>
                <a:cubicBezTo>
                  <a:pt x="8034867" y="1015807"/>
                  <a:pt x="7304617" y="1096754"/>
                  <a:pt x="6781800" y="1206500"/>
                </a:cubicBezTo>
                <a:cubicBezTo>
                  <a:pt x="6462183" y="1278146"/>
                  <a:pt x="6335183" y="1278467"/>
                  <a:pt x="6070600" y="1308100"/>
                </a:cubicBezTo>
                <a:lnTo>
                  <a:pt x="5080000" y="1320800"/>
                </a:lnTo>
                <a:lnTo>
                  <a:pt x="4318000" y="1295400"/>
                </a:lnTo>
                <a:lnTo>
                  <a:pt x="3733800" y="1257300"/>
                </a:lnTo>
                <a:lnTo>
                  <a:pt x="3098800" y="1193800"/>
                </a:lnTo>
                <a:lnTo>
                  <a:pt x="1930400" y="1114780"/>
                </a:lnTo>
                <a:lnTo>
                  <a:pt x="0" y="1219732"/>
                </a:lnTo>
                <a:lnTo>
                  <a:pt x="63500" y="1270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solidFill>
                <a:schemeClr val="tx1"/>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2961" y="-246184"/>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5403" y="36691"/>
            <a:ext cx="2319389" cy="953909"/>
          </a:xfrm>
          <a:prstGeom prst="rect">
            <a:avLst/>
          </a:prstGeom>
          <a:noFill/>
        </p:spPr>
        <p:txBody>
          <a:bodyPr wrap="square" lIns="121725" tIns="60862" rIns="121725" bIns="60862" rtlCol="0">
            <a:spAutoFit/>
          </a:bodyPr>
          <a:lstStyle/>
          <a:p>
            <a:pPr algn="ctr"/>
            <a:r>
              <a:rPr lang="en-US" sz="5400" b="1" dirty="0" err="1" smtClean="0">
                <a:latin typeface="Arrus-Black" pitchFamily="18" charset="0"/>
                <a:ea typeface="Arrus-Black" pitchFamily="18" charset="0"/>
                <a:cs typeface="Arrus-Black" pitchFamily="18" charset="0"/>
              </a:rPr>
              <a:t>BÀI</a:t>
            </a:r>
            <a:endParaRPr lang="en-US" sz="5400" b="1" dirty="0">
              <a:latin typeface="Arrus-Black" pitchFamily="18" charset="0"/>
              <a:ea typeface="Arrus-Black" pitchFamily="18" charset="0"/>
              <a:cs typeface="Arrus-Black" pitchFamily="18" charset="0"/>
            </a:endParaRPr>
          </a:p>
        </p:txBody>
      </p:sp>
      <p:sp>
        <p:nvSpPr>
          <p:cNvPr id="32" name="TextBox 31"/>
          <p:cNvSpPr txBox="1"/>
          <p:nvPr/>
        </p:nvSpPr>
        <p:spPr>
          <a:xfrm>
            <a:off x="1827465" y="179624"/>
            <a:ext cx="1127504" cy="943848"/>
          </a:xfrm>
          <a:prstGeom prst="rect">
            <a:avLst/>
          </a:prstGeom>
          <a:noFill/>
        </p:spPr>
        <p:txBody>
          <a:bodyPr wrap="square" lIns="121725" tIns="60862" rIns="121725" bIns="60862" rtlCol="0">
            <a:spAutoFit/>
          </a:bodyPr>
          <a:lstStyle/>
          <a:p>
            <a:pPr algn="ctr"/>
            <a:r>
              <a:rPr lang="en-US" sz="5300" b="1" smtClean="0">
                <a:latin typeface=".VnCooper" pitchFamily="34" charset="0"/>
                <a:ea typeface="Arial-Rounded" pitchFamily="34" charset="0"/>
                <a:cs typeface="Arial-Rounded" pitchFamily="34" charset="0"/>
              </a:rPr>
              <a:t>65</a:t>
            </a:r>
            <a:endParaRPr lang="en-US" sz="5300" b="1">
              <a:latin typeface=".VnCooper" pitchFamily="34" charset="0"/>
              <a:ea typeface="Arial-Rounded" pitchFamily="34" charset="0"/>
              <a:cs typeface="Arial-Rounded" pitchFamily="34" charset="0"/>
            </a:endParaRPr>
          </a:p>
        </p:txBody>
      </p:sp>
      <p:grpSp>
        <p:nvGrpSpPr>
          <p:cNvPr id="27" name="Group 26"/>
          <p:cNvGrpSpPr/>
          <p:nvPr/>
        </p:nvGrpSpPr>
        <p:grpSpPr>
          <a:xfrm>
            <a:off x="200450" y="2209800"/>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smtClean="0">
                  <a:solidFill>
                    <a:schemeClr val="tx1"/>
                  </a:solidFill>
                  <a:latin typeface="Arial-Rounded" pitchFamily="34" charset="0"/>
                  <a:ea typeface="Arial-Rounded" pitchFamily="34" charset="0"/>
                  <a:cs typeface="Arial-Rounded" pitchFamily="34" charset="0"/>
                </a:rPr>
                <a:t>Đọc</a:t>
              </a:r>
              <a:endParaRPr lang="en-US" sz="5400" b="1">
                <a:solidFill>
                  <a:schemeClr val="tx1"/>
                </a:solidFill>
                <a:latin typeface="Arial-Rounded" pitchFamily="34" charset="0"/>
                <a:ea typeface="Arial-Rounded" pitchFamily="34" charset="0"/>
                <a:cs typeface="Arial-Rounded" pitchFamily="34" charset="0"/>
              </a:endParaRP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smtClean="0">
                  <a:solidFill>
                    <a:schemeClr val="tx1"/>
                  </a:solidFill>
                  <a:latin typeface="Arial Rounded MT Bold" pitchFamily="34" charset="0"/>
                  <a:ea typeface="Arial-Rounded" pitchFamily="34" charset="0"/>
                  <a:cs typeface="Arial-Rounded" pitchFamily="34" charset="0"/>
                </a:rPr>
                <a:t>1</a:t>
              </a:r>
              <a:endParaRPr lang="en-US" sz="5400" b="1">
                <a:solidFill>
                  <a:schemeClr val="tx1"/>
                </a:solidFill>
                <a:latin typeface="Arial Rounded MT Bold" pitchFamily="34" charset="0"/>
                <a:ea typeface="Arial-Rounded" pitchFamily="34" charset="0"/>
                <a:cs typeface="Arial-Rounded" pitchFamily="34" charset="0"/>
              </a:endParaRPr>
            </a:p>
          </p:txBody>
        </p:sp>
      </p:grpSp>
      <p:sp>
        <p:nvSpPr>
          <p:cNvPr id="5" name="Title 1"/>
          <p:cNvSpPr txBox="1">
            <a:spLocks/>
          </p:cNvSpPr>
          <p:nvPr/>
        </p:nvSpPr>
        <p:spPr>
          <a:xfrm>
            <a:off x="3519258" y="175312"/>
            <a:ext cx="82027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5400" b="1" smtClean="0">
                <a:latin typeface="Arial-Rounded" pitchFamily="34" charset="0"/>
                <a:ea typeface="Arial-Rounded" pitchFamily="34" charset="0"/>
                <a:cs typeface="Arial-Rounded" pitchFamily="34" charset="0"/>
              </a:rPr>
              <a:t>ÔN TẬP</a:t>
            </a:r>
          </a:p>
          <a:p>
            <a:pPr>
              <a:lnSpc>
                <a:spcPct val="120000"/>
              </a:lnSpc>
            </a:pPr>
            <a:r>
              <a:rPr lang="en-US" sz="5400" b="1" smtClean="0">
                <a:latin typeface="Arial-Rounded" pitchFamily="34" charset="0"/>
                <a:ea typeface="Arial-Rounded" pitchFamily="34" charset="0"/>
                <a:cs typeface="Arial-Rounded" pitchFamily="34" charset="0"/>
              </a:rPr>
              <a:t>VÀ KỂ CHUYỆN</a:t>
            </a:r>
            <a:endParaRPr lang="en-US" sz="5400" b="1">
              <a:latin typeface="Arial-Rounded" pitchFamily="34" charset="0"/>
              <a:ea typeface="Arial-Rounded" pitchFamily="34" charset="0"/>
              <a:cs typeface="Arial-Rounded" pitchFamily="34" charset="0"/>
            </a:endParaRPr>
          </a:p>
        </p:txBody>
      </p:sp>
      <p:sp>
        <p:nvSpPr>
          <p:cNvPr id="39" name="Title 1"/>
          <p:cNvSpPr txBox="1">
            <a:spLocks/>
          </p:cNvSpPr>
          <p:nvPr/>
        </p:nvSpPr>
        <p:spPr>
          <a:xfrm>
            <a:off x="2954969" y="3708402"/>
            <a:ext cx="1616041"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smtClean="0">
                <a:latin typeface="Arial-Rounded" pitchFamily="34" charset="0"/>
                <a:ea typeface="Arial-Rounded" pitchFamily="34" charset="0"/>
                <a:cs typeface="Arial-Rounded" pitchFamily="34" charset="0"/>
              </a:rPr>
              <a:t>trong</a:t>
            </a:r>
            <a:endParaRPr lang="en-US" dirty="0">
              <a:latin typeface="Arial-Rounded" pitchFamily="34" charset="0"/>
              <a:ea typeface="Arial-Rounded" pitchFamily="34" charset="0"/>
              <a:cs typeface="Arial-Rounded" pitchFamily="34" charset="0"/>
            </a:endParaRPr>
          </a:p>
        </p:txBody>
      </p:sp>
      <p:sp>
        <p:nvSpPr>
          <p:cNvPr id="61" name="Title 1"/>
          <p:cNvSpPr txBox="1">
            <a:spLocks/>
          </p:cNvSpPr>
          <p:nvPr/>
        </p:nvSpPr>
        <p:spPr>
          <a:xfrm>
            <a:off x="4764329" y="3727450"/>
            <a:ext cx="1676116"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smtClean="0">
                <a:latin typeface="Arial-Rounded" pitchFamily="34" charset="0"/>
                <a:ea typeface="Arial-Rounded" pitchFamily="34" charset="0"/>
                <a:cs typeface="Arial-Rounded" pitchFamily="34" charset="0"/>
              </a:rPr>
              <a:t>trông</a:t>
            </a:r>
            <a:endParaRPr lang="en-US" dirty="0">
              <a:latin typeface="Arial-Rounded" pitchFamily="34" charset="0"/>
              <a:ea typeface="Arial-Rounded" pitchFamily="34" charset="0"/>
              <a:cs typeface="Arial-Rounded" pitchFamily="34" charset="0"/>
            </a:endParaRPr>
          </a:p>
        </p:txBody>
      </p:sp>
      <p:sp>
        <p:nvSpPr>
          <p:cNvPr id="25" name="Title 1"/>
          <p:cNvSpPr txBox="1">
            <a:spLocks/>
          </p:cNvSpPr>
          <p:nvPr/>
        </p:nvSpPr>
        <p:spPr>
          <a:xfrm>
            <a:off x="6527991" y="3756026"/>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latin typeface="Arial-Rounded" pitchFamily="34" charset="0"/>
                <a:ea typeface="Arial-Rounded" pitchFamily="34" charset="0"/>
                <a:cs typeface="Arial-Rounded" pitchFamily="34" charset="0"/>
              </a:rPr>
              <a:t>khung</a:t>
            </a:r>
            <a:endParaRPr lang="en-US">
              <a:latin typeface="Arial-Rounded" pitchFamily="34" charset="0"/>
              <a:ea typeface="Arial-Rounded" pitchFamily="34" charset="0"/>
              <a:cs typeface="Arial-Rounded" pitchFamily="34" charset="0"/>
            </a:endParaRPr>
          </a:p>
        </p:txBody>
      </p:sp>
      <p:sp>
        <p:nvSpPr>
          <p:cNvPr id="26" name="Title 1"/>
          <p:cNvSpPr txBox="1">
            <a:spLocks/>
          </p:cNvSpPr>
          <p:nvPr/>
        </p:nvSpPr>
        <p:spPr>
          <a:xfrm>
            <a:off x="8341894" y="3756026"/>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latin typeface="Arial-Rounded" pitchFamily="34" charset="0"/>
                <a:ea typeface="Arial-Rounded" pitchFamily="34" charset="0"/>
                <a:cs typeface="Arial-Rounded" pitchFamily="34" charset="0"/>
              </a:rPr>
              <a:t>vừng</a:t>
            </a:r>
            <a:endParaRPr lang="en-US">
              <a:latin typeface="Arial-Rounded" pitchFamily="34" charset="0"/>
              <a:ea typeface="Arial-Rounded" pitchFamily="34" charset="0"/>
              <a:cs typeface="Arial-Rounded" pitchFamily="34" charset="0"/>
            </a:endParaRPr>
          </a:p>
        </p:txBody>
      </p:sp>
      <p:sp>
        <p:nvSpPr>
          <p:cNvPr id="29" name="Title 1"/>
          <p:cNvSpPr txBox="1">
            <a:spLocks/>
          </p:cNvSpPr>
          <p:nvPr/>
        </p:nvSpPr>
        <p:spPr>
          <a:xfrm>
            <a:off x="1357700" y="4700423"/>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latin typeface="Arial-Rounded" pitchFamily="34" charset="0"/>
                <a:ea typeface="Arial-Rounded" pitchFamily="34" charset="0"/>
                <a:cs typeface="Arial-Rounded" pitchFamily="34" charset="0"/>
              </a:rPr>
              <a:t>việc</a:t>
            </a:r>
            <a:endParaRPr lang="en-US">
              <a:latin typeface="Arial-Rounded" pitchFamily="34" charset="0"/>
              <a:ea typeface="Arial-Rounded" pitchFamily="34" charset="0"/>
              <a:cs typeface="Arial-Rounded" pitchFamily="34" charset="0"/>
            </a:endParaRPr>
          </a:p>
        </p:txBody>
      </p:sp>
      <p:sp>
        <p:nvSpPr>
          <p:cNvPr id="30" name="Title 1"/>
          <p:cNvSpPr txBox="1">
            <a:spLocks/>
          </p:cNvSpPr>
          <p:nvPr/>
        </p:nvSpPr>
        <p:spPr>
          <a:xfrm>
            <a:off x="2954970" y="4709237"/>
            <a:ext cx="156686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smtClean="0">
                <a:latin typeface="Arial-Rounded" pitchFamily="34" charset="0"/>
                <a:ea typeface="Arial-Rounded" pitchFamily="34" charset="0"/>
                <a:cs typeface="Arial-Rounded" pitchFamily="34" charset="0"/>
              </a:rPr>
              <a:t>chiên</a:t>
            </a:r>
            <a:endParaRPr lang="en-US" dirty="0">
              <a:latin typeface="Arial-Rounded" pitchFamily="34" charset="0"/>
              <a:ea typeface="Arial-Rounded" pitchFamily="34" charset="0"/>
              <a:cs typeface="Arial-Rounded" pitchFamily="34" charset="0"/>
            </a:endParaRPr>
          </a:p>
        </p:txBody>
      </p:sp>
      <p:sp>
        <p:nvSpPr>
          <p:cNvPr id="31" name="Title 1"/>
          <p:cNvSpPr txBox="1">
            <a:spLocks/>
          </p:cNvSpPr>
          <p:nvPr/>
        </p:nvSpPr>
        <p:spPr>
          <a:xfrm>
            <a:off x="4764328" y="4709237"/>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latin typeface="Arial-Rounded" pitchFamily="34" charset="0"/>
                <a:ea typeface="Arial-Rounded" pitchFamily="34" charset="0"/>
                <a:cs typeface="Arial-Rounded" pitchFamily="34" charset="0"/>
              </a:rPr>
              <a:t>tiếp</a:t>
            </a:r>
            <a:endParaRPr lang="en-US">
              <a:latin typeface="Arial-Rounded" pitchFamily="34" charset="0"/>
              <a:ea typeface="Arial-Rounded" pitchFamily="34" charset="0"/>
              <a:cs typeface="Arial-Rounded" pitchFamily="34" charset="0"/>
            </a:endParaRPr>
          </a:p>
        </p:txBody>
      </p:sp>
      <p:sp>
        <p:nvSpPr>
          <p:cNvPr id="33" name="Title 1"/>
          <p:cNvSpPr txBox="1">
            <a:spLocks/>
          </p:cNvSpPr>
          <p:nvPr/>
        </p:nvSpPr>
        <p:spPr>
          <a:xfrm>
            <a:off x="6519260" y="4709237"/>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latin typeface="Arial-Rounded" pitchFamily="34" charset="0"/>
                <a:ea typeface="Arial-Rounded" pitchFamily="34" charset="0"/>
                <a:cs typeface="Arial-Rounded" pitchFamily="34" charset="0"/>
              </a:rPr>
              <a:t>tiếng</a:t>
            </a:r>
            <a:endParaRPr lang="en-US">
              <a:latin typeface="Arial-Rounded" pitchFamily="34" charset="0"/>
              <a:ea typeface="Arial-Rounded" pitchFamily="34" charset="0"/>
              <a:cs typeface="Arial-Rounded" pitchFamily="34" charset="0"/>
            </a:endParaRPr>
          </a:p>
        </p:txBody>
      </p:sp>
      <p:sp>
        <p:nvSpPr>
          <p:cNvPr id="34" name="Title 1"/>
          <p:cNvSpPr txBox="1">
            <a:spLocks/>
          </p:cNvSpPr>
          <p:nvPr/>
        </p:nvSpPr>
        <p:spPr>
          <a:xfrm>
            <a:off x="8274192" y="4709237"/>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latin typeface="Arial-Rounded" pitchFamily="34" charset="0"/>
                <a:ea typeface="Arial-Rounded" pitchFamily="34" charset="0"/>
                <a:cs typeface="Arial-Rounded" pitchFamily="34" charset="0"/>
              </a:rPr>
              <a:t>nhiệm</a:t>
            </a:r>
            <a:endParaRPr lang="en-US">
              <a:latin typeface="Arial-Rounded" pitchFamily="34" charset="0"/>
              <a:ea typeface="Arial-Rounded" pitchFamily="34" charset="0"/>
              <a:cs typeface="Arial-Rounded" pitchFamily="34" charset="0"/>
            </a:endParaRPr>
          </a:p>
        </p:txBody>
      </p:sp>
      <p:sp>
        <p:nvSpPr>
          <p:cNvPr id="35" name="Title 1"/>
          <p:cNvSpPr txBox="1">
            <a:spLocks/>
          </p:cNvSpPr>
          <p:nvPr/>
        </p:nvSpPr>
        <p:spPr>
          <a:xfrm>
            <a:off x="10033093" y="4709237"/>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latin typeface="Arial-Rounded" pitchFamily="34" charset="0"/>
                <a:ea typeface="Arial-Rounded" pitchFamily="34" charset="0"/>
                <a:cs typeface="Arial-Rounded" pitchFamily="34" charset="0"/>
              </a:rPr>
              <a:t>yến</a:t>
            </a:r>
            <a:endParaRPr lang="en-US">
              <a:latin typeface="Arial-Rounded" pitchFamily="34" charset="0"/>
              <a:ea typeface="Arial-Rounded" pitchFamily="34" charset="0"/>
              <a:cs typeface="Arial-Rounded" pitchFamily="34" charset="0"/>
            </a:endParaRPr>
          </a:p>
        </p:txBody>
      </p:sp>
      <p:sp>
        <p:nvSpPr>
          <p:cNvPr id="36" name="Title 1"/>
          <p:cNvSpPr txBox="1">
            <a:spLocks/>
          </p:cNvSpPr>
          <p:nvPr/>
        </p:nvSpPr>
        <p:spPr>
          <a:xfrm>
            <a:off x="2896829" y="5590337"/>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latin typeface="Arial-Rounded" pitchFamily="34" charset="0"/>
                <a:ea typeface="Arial-Rounded" pitchFamily="34" charset="0"/>
                <a:cs typeface="Arial-Rounded" pitchFamily="34" charset="0"/>
              </a:rPr>
              <a:t>biết</a:t>
            </a:r>
            <a:endParaRPr lang="en-US">
              <a:latin typeface="Arial-Rounded" pitchFamily="34" charset="0"/>
              <a:ea typeface="Arial-Rounded" pitchFamily="34" charset="0"/>
              <a:cs typeface="Arial-Rounded" pitchFamily="34" charset="0"/>
            </a:endParaRPr>
          </a:p>
        </p:txBody>
      </p:sp>
      <p:sp>
        <p:nvSpPr>
          <p:cNvPr id="37" name="Title 1"/>
          <p:cNvSpPr txBox="1">
            <a:spLocks/>
          </p:cNvSpPr>
          <p:nvPr/>
        </p:nvSpPr>
        <p:spPr>
          <a:xfrm>
            <a:off x="4651761" y="5623674"/>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latin typeface="Arial-Rounded" pitchFamily="34" charset="0"/>
                <a:ea typeface="Arial-Rounded" pitchFamily="34" charset="0"/>
                <a:cs typeface="Arial-Rounded" pitchFamily="34" charset="0"/>
              </a:rPr>
              <a:t>diều</a:t>
            </a:r>
            <a:endParaRPr lang="en-US">
              <a:latin typeface="Arial-Rounded" pitchFamily="34" charset="0"/>
              <a:ea typeface="Arial-Rounded" pitchFamily="34" charset="0"/>
              <a:cs typeface="Arial-Rounded" pitchFamily="34" charset="0"/>
            </a:endParaRPr>
          </a:p>
        </p:txBody>
      </p:sp>
      <p:sp>
        <p:nvSpPr>
          <p:cNvPr id="38" name="Title 1"/>
          <p:cNvSpPr txBox="1">
            <a:spLocks/>
          </p:cNvSpPr>
          <p:nvPr/>
        </p:nvSpPr>
        <p:spPr>
          <a:xfrm>
            <a:off x="6475373" y="5662448"/>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latin typeface="Arial-Rounded" pitchFamily="34" charset="0"/>
                <a:ea typeface="Arial-Rounded" pitchFamily="34" charset="0"/>
                <a:cs typeface="Arial-Rounded" pitchFamily="34" charset="0"/>
              </a:rPr>
              <a:t>yếu</a:t>
            </a:r>
            <a:endParaRPr lang="en-US">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500"/>
                                        <p:tgtEl>
                                          <p:spTgt spid="3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1"/>
                                        </p:tgtEl>
                                        <p:attrNameLst>
                                          <p:attrName>style.visibility</p:attrName>
                                        </p:attrNameLst>
                                      </p:cBhvr>
                                      <p:to>
                                        <p:strVal val="visible"/>
                                      </p:to>
                                    </p:set>
                                    <p:animEffect transition="in" filter="fade">
                                      <p:cBhvr>
                                        <p:cTn id="61" dur="500"/>
                                        <p:tgtEl>
                                          <p:spTgt spid="6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5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fade">
                                      <p:cBhvr>
                                        <p:cTn id="76" dur="500"/>
                                        <p:tgtEl>
                                          <p:spTgt spid="29"/>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fade">
                                      <p:cBhvr>
                                        <p:cTn id="81" dur="500"/>
                                        <p:tgtEl>
                                          <p:spTgt spid="30"/>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31"/>
                                        </p:tgtEl>
                                        <p:attrNameLst>
                                          <p:attrName>style.visibility</p:attrName>
                                        </p:attrNameLst>
                                      </p:cBhvr>
                                      <p:to>
                                        <p:strVal val="visible"/>
                                      </p:to>
                                    </p:set>
                                    <p:animEffect transition="in" filter="fade">
                                      <p:cBhvr>
                                        <p:cTn id="86" dur="500"/>
                                        <p:tgtEl>
                                          <p:spTgt spid="31"/>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33"/>
                                        </p:tgtEl>
                                        <p:attrNameLst>
                                          <p:attrName>style.visibility</p:attrName>
                                        </p:attrNameLst>
                                      </p:cBhvr>
                                      <p:to>
                                        <p:strVal val="visible"/>
                                      </p:to>
                                    </p:set>
                                    <p:animEffect transition="in" filter="fade">
                                      <p:cBhvr>
                                        <p:cTn id="91" dur="500"/>
                                        <p:tgtEl>
                                          <p:spTgt spid="33"/>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34"/>
                                        </p:tgtEl>
                                        <p:attrNameLst>
                                          <p:attrName>style.visibility</p:attrName>
                                        </p:attrNameLst>
                                      </p:cBhvr>
                                      <p:to>
                                        <p:strVal val="visible"/>
                                      </p:to>
                                    </p:set>
                                    <p:animEffect transition="in" filter="fade">
                                      <p:cBhvr>
                                        <p:cTn id="96" dur="500"/>
                                        <p:tgtEl>
                                          <p:spTgt spid="34"/>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fade">
                                      <p:cBhvr>
                                        <p:cTn id="101" dur="500"/>
                                        <p:tgtEl>
                                          <p:spTgt spid="35"/>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36"/>
                                        </p:tgtEl>
                                        <p:attrNameLst>
                                          <p:attrName>style.visibility</p:attrName>
                                        </p:attrNameLst>
                                      </p:cBhvr>
                                      <p:to>
                                        <p:strVal val="visible"/>
                                      </p:to>
                                    </p:set>
                                    <p:animEffect transition="in" filter="fade">
                                      <p:cBhvr>
                                        <p:cTn id="106" dur="500"/>
                                        <p:tgtEl>
                                          <p:spTgt spid="36"/>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37"/>
                                        </p:tgtEl>
                                        <p:attrNameLst>
                                          <p:attrName>style.visibility</p:attrName>
                                        </p:attrNameLst>
                                      </p:cBhvr>
                                      <p:to>
                                        <p:strVal val="visible"/>
                                      </p:to>
                                    </p:set>
                                    <p:animEffect transition="in" filter="fade">
                                      <p:cBhvr>
                                        <p:cTn id="111" dur="500"/>
                                        <p:tgtEl>
                                          <p:spTgt spid="37"/>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38"/>
                                        </p:tgtEl>
                                        <p:attrNameLst>
                                          <p:attrName>style.visibility</p:attrName>
                                        </p:attrNameLst>
                                      </p:cBhvr>
                                      <p:to>
                                        <p:strVal val="visible"/>
                                      </p:to>
                                    </p:set>
                                    <p:animEffect transition="in" filter="fade">
                                      <p:cBhvr>
                                        <p:cTn id="11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P spid="39" grpId="0"/>
      <p:bldP spid="61" grpId="0"/>
      <p:bldP spid="25" grpId="0"/>
      <p:bldP spid="26" grpId="0"/>
      <p:bldP spid="29" grpId="0"/>
      <p:bldP spid="30" grpId="0"/>
      <p:bldP spid="31" grpId="0"/>
      <p:bldP spid="33" grpId="0"/>
      <p:bldP spid="34" grpId="0"/>
      <p:bldP spid="35" grpId="0"/>
      <p:bldP spid="36" grpId="0"/>
      <p:bldP spid="37" grpId="0"/>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 y="0"/>
            <a:ext cx="12161838" cy="6858000"/>
          </a:xfrm>
          <a:prstGeom prst="rect">
            <a:avLst/>
          </a:prstGeom>
        </p:spPr>
      </p:pic>
      <p:sp>
        <p:nvSpPr>
          <p:cNvPr id="3" name="Title 1"/>
          <p:cNvSpPr txBox="1">
            <a:spLocks/>
          </p:cNvSpPr>
          <p:nvPr/>
        </p:nvSpPr>
        <p:spPr>
          <a:xfrm>
            <a:off x="365919" y="2438400"/>
            <a:ext cx="609600" cy="45720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smtClean="0">
                <a:latin typeface="Arial-Rounded" pitchFamily="34" charset="0"/>
                <a:ea typeface="Arial-Rounded" pitchFamily="34" charset="0"/>
                <a:cs typeface="Arial-Rounded" pitchFamily="34" charset="0"/>
              </a:rPr>
              <a:t>1</a:t>
            </a:r>
            <a:endParaRPr lang="en-US" sz="3600" dirty="0">
              <a:latin typeface="Arial-Rounded" pitchFamily="34" charset="0"/>
              <a:ea typeface="Arial-Rounded" pitchFamily="34" charset="0"/>
              <a:cs typeface="Arial-Rounded" pitchFamily="34" charset="0"/>
            </a:endParaRPr>
          </a:p>
        </p:txBody>
      </p:sp>
      <p:sp>
        <p:nvSpPr>
          <p:cNvPr id="11" name="Title 1"/>
          <p:cNvSpPr txBox="1">
            <a:spLocks/>
          </p:cNvSpPr>
          <p:nvPr/>
        </p:nvSpPr>
        <p:spPr>
          <a:xfrm>
            <a:off x="6842919" y="5105400"/>
            <a:ext cx="609600" cy="45720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smtClean="0">
                <a:solidFill>
                  <a:srgbClr val="FFFF00"/>
                </a:solidFill>
                <a:latin typeface="Arial-Rounded" pitchFamily="34" charset="0"/>
                <a:ea typeface="Arial-Rounded" pitchFamily="34" charset="0"/>
                <a:cs typeface="Arial-Rounded" pitchFamily="34" charset="0"/>
              </a:rPr>
              <a:t>7</a:t>
            </a:r>
            <a:endParaRPr lang="en-US" sz="3200" dirty="0">
              <a:solidFill>
                <a:srgbClr val="FFFF0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4709319" y="5791200"/>
            <a:ext cx="609600" cy="45720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smtClean="0">
                <a:solidFill>
                  <a:srgbClr val="FF0000"/>
                </a:solidFill>
                <a:latin typeface="Arial-Rounded" pitchFamily="34" charset="0"/>
                <a:ea typeface="Arial-Rounded" pitchFamily="34" charset="0"/>
                <a:cs typeface="Arial-Rounded" pitchFamily="34" charset="0"/>
              </a:rPr>
              <a:t>5</a:t>
            </a:r>
            <a:endParaRPr lang="en-US" sz="3200" dirty="0">
              <a:solidFill>
                <a:srgbClr val="FF000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5166519" y="4224337"/>
            <a:ext cx="609600" cy="45720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smtClean="0">
                <a:latin typeface="Arial-Rounded" pitchFamily="34" charset="0"/>
                <a:ea typeface="Arial-Rounded" pitchFamily="34" charset="0"/>
                <a:cs typeface="Arial-Rounded" pitchFamily="34" charset="0"/>
              </a:rPr>
              <a:t>6</a:t>
            </a:r>
            <a:endParaRPr lang="en-US" sz="2800" dirty="0">
              <a:latin typeface="Arial-Rounded" pitchFamily="34" charset="0"/>
              <a:ea typeface="Arial-Rounded" pitchFamily="34" charset="0"/>
              <a:cs typeface="Arial-Rounded" pitchFamily="34" charset="0"/>
            </a:endParaRPr>
          </a:p>
        </p:txBody>
      </p:sp>
      <p:sp>
        <p:nvSpPr>
          <p:cNvPr id="14" name="Title 1"/>
          <p:cNvSpPr txBox="1">
            <a:spLocks/>
          </p:cNvSpPr>
          <p:nvPr/>
        </p:nvSpPr>
        <p:spPr>
          <a:xfrm>
            <a:off x="2499519" y="5334000"/>
            <a:ext cx="609600" cy="45720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smtClean="0">
                <a:latin typeface="Arial-Rounded" pitchFamily="34" charset="0"/>
                <a:ea typeface="Arial-Rounded" pitchFamily="34" charset="0"/>
                <a:cs typeface="Arial-Rounded" pitchFamily="34" charset="0"/>
              </a:rPr>
              <a:t>4</a:t>
            </a:r>
            <a:endParaRPr lang="en-US" sz="3200" dirty="0">
              <a:latin typeface="Arial-Rounded" pitchFamily="34" charset="0"/>
              <a:ea typeface="Arial-Rounded" pitchFamily="34" charset="0"/>
              <a:cs typeface="Arial-Rounded" pitchFamily="34" charset="0"/>
            </a:endParaRPr>
          </a:p>
        </p:txBody>
      </p:sp>
      <p:sp>
        <p:nvSpPr>
          <p:cNvPr id="15" name="Title 1"/>
          <p:cNvSpPr txBox="1">
            <a:spLocks/>
          </p:cNvSpPr>
          <p:nvPr/>
        </p:nvSpPr>
        <p:spPr>
          <a:xfrm>
            <a:off x="2347119" y="3505200"/>
            <a:ext cx="609600" cy="45720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smtClean="0">
                <a:latin typeface="Arial-Rounded" pitchFamily="34" charset="0"/>
                <a:ea typeface="Arial-Rounded" pitchFamily="34" charset="0"/>
                <a:cs typeface="Arial-Rounded" pitchFamily="34" charset="0"/>
              </a:rPr>
              <a:t>3</a:t>
            </a:r>
            <a:endParaRPr lang="en-US" sz="2800" dirty="0">
              <a:latin typeface="Arial-Rounded" pitchFamily="34" charset="0"/>
              <a:ea typeface="Arial-Rounded" pitchFamily="34" charset="0"/>
              <a:cs typeface="Arial-Rounded" pitchFamily="34" charset="0"/>
            </a:endParaRPr>
          </a:p>
        </p:txBody>
      </p:sp>
      <p:sp>
        <p:nvSpPr>
          <p:cNvPr id="16" name="Title 1"/>
          <p:cNvSpPr txBox="1">
            <a:spLocks/>
          </p:cNvSpPr>
          <p:nvPr/>
        </p:nvSpPr>
        <p:spPr>
          <a:xfrm>
            <a:off x="518319" y="4414837"/>
            <a:ext cx="609600" cy="45720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smtClean="0">
                <a:solidFill>
                  <a:srgbClr val="FF0000"/>
                </a:solidFill>
                <a:latin typeface="Arial-Rounded" pitchFamily="34" charset="0"/>
                <a:ea typeface="Arial-Rounded" pitchFamily="34" charset="0"/>
                <a:cs typeface="Arial-Rounded" pitchFamily="34" charset="0"/>
              </a:rPr>
              <a:t>2</a:t>
            </a:r>
            <a:endParaRPr lang="en-US" sz="3600" dirty="0">
              <a:solidFill>
                <a:srgbClr val="FF0000"/>
              </a:solidFill>
              <a:latin typeface="Arial-Rounded" pitchFamily="34" charset="0"/>
              <a:ea typeface="Arial-Rounded" pitchFamily="34" charset="0"/>
              <a:cs typeface="Arial-Rounded" pitchFamily="34" charset="0"/>
            </a:endParaRPr>
          </a:p>
        </p:txBody>
      </p:sp>
      <p:sp>
        <p:nvSpPr>
          <p:cNvPr id="17" name="Title 1"/>
          <p:cNvSpPr txBox="1">
            <a:spLocks/>
          </p:cNvSpPr>
          <p:nvPr/>
        </p:nvSpPr>
        <p:spPr>
          <a:xfrm>
            <a:off x="9790113" y="4176712"/>
            <a:ext cx="609600" cy="45720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smtClean="0">
                <a:solidFill>
                  <a:srgbClr val="FFFF00"/>
                </a:solidFill>
                <a:latin typeface="Arial-Rounded" pitchFamily="34" charset="0"/>
                <a:ea typeface="Arial-Rounded" pitchFamily="34" charset="0"/>
                <a:cs typeface="Arial-Rounded" pitchFamily="34" charset="0"/>
              </a:rPr>
              <a:t>9</a:t>
            </a:r>
            <a:endParaRPr lang="en-US" sz="3200" dirty="0">
              <a:solidFill>
                <a:srgbClr val="FFFF00"/>
              </a:solidFill>
              <a:latin typeface="Arial-Rounded" pitchFamily="34" charset="0"/>
              <a:ea typeface="Arial-Rounded" pitchFamily="34" charset="0"/>
              <a:cs typeface="Arial-Rounded" pitchFamily="34" charset="0"/>
            </a:endParaRPr>
          </a:p>
        </p:txBody>
      </p:sp>
      <p:sp>
        <p:nvSpPr>
          <p:cNvPr id="18" name="Title 1"/>
          <p:cNvSpPr txBox="1">
            <a:spLocks/>
          </p:cNvSpPr>
          <p:nvPr/>
        </p:nvSpPr>
        <p:spPr>
          <a:xfrm>
            <a:off x="7604919" y="3733800"/>
            <a:ext cx="609600" cy="45720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smtClean="0">
                <a:solidFill>
                  <a:srgbClr val="0083E6"/>
                </a:solidFill>
                <a:latin typeface="Arial-Rounded" pitchFamily="34" charset="0"/>
                <a:ea typeface="Arial-Rounded" pitchFamily="34" charset="0"/>
                <a:cs typeface="Arial-Rounded" pitchFamily="34" charset="0"/>
              </a:rPr>
              <a:t>8</a:t>
            </a:r>
            <a:endParaRPr lang="en-US" sz="3200" dirty="0">
              <a:solidFill>
                <a:srgbClr val="0083E6"/>
              </a:solidFill>
              <a:latin typeface="Arial-Rounded" pitchFamily="34" charset="0"/>
              <a:ea typeface="Arial-Rounded" pitchFamily="34" charset="0"/>
              <a:cs typeface="Arial-Rounded" pitchFamily="34" charset="0"/>
            </a:endParaRPr>
          </a:p>
        </p:txBody>
      </p:sp>
      <p:sp>
        <p:nvSpPr>
          <p:cNvPr id="19" name="Title 1"/>
          <p:cNvSpPr txBox="1">
            <a:spLocks/>
          </p:cNvSpPr>
          <p:nvPr/>
        </p:nvSpPr>
        <p:spPr>
          <a:xfrm>
            <a:off x="9318626" y="6248400"/>
            <a:ext cx="776287" cy="45720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smtClean="0">
                <a:solidFill>
                  <a:srgbClr val="FFFF00"/>
                </a:solidFill>
                <a:latin typeface="Arial-Rounded" pitchFamily="34" charset="0"/>
                <a:ea typeface="Arial-Rounded" pitchFamily="34" charset="0"/>
                <a:cs typeface="Arial-Rounded" pitchFamily="34" charset="0"/>
              </a:rPr>
              <a:t>10</a:t>
            </a:r>
            <a:endParaRPr lang="en-US" sz="3200" dirty="0">
              <a:solidFill>
                <a:srgbClr val="FFFF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5424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3" grpId="0"/>
      <p:bldP spid="14" grpId="0"/>
      <p:bldP spid="15" grpId="0"/>
      <p:bldP spid="16" grpId="0"/>
      <p:bldP spid="17"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147024" y="201629"/>
            <a:ext cx="3831382" cy="903271"/>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rong biển</a:t>
            </a:r>
            <a:endParaRPr lang="en-US" sz="4800">
              <a:latin typeface="Arial-Rounded" pitchFamily="34" charset="0"/>
              <a:ea typeface="Arial-Rounded" pitchFamily="34" charset="0"/>
              <a:cs typeface="Arial-Rounded" pitchFamily="34" charset="0"/>
            </a:endParaRPr>
          </a:p>
        </p:txBody>
      </p:sp>
      <p:pic>
        <p:nvPicPr>
          <p:cNvPr id="2" name="Picture 2" descr="Rong Biển Sấy Truyền Thống Cao Cấp Hàn Quốc 50g Ít Calo, Giàu Dinh Dưỡ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19" y="1524000"/>
            <a:ext cx="4838953" cy="48389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ong biển làm thuố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3181" y="2133600"/>
            <a:ext cx="5348668" cy="4011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82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75469" y="685800"/>
            <a:ext cx="10972800" cy="5439918"/>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smtClean="0">
                <a:solidFill>
                  <a:schemeClr val="tx1"/>
                </a:solidFill>
                <a:latin typeface="Arial-Rounded" pitchFamily="34" charset="0"/>
                <a:ea typeface="Arial-Rounded" pitchFamily="34" charset="0"/>
                <a:cs typeface="Arial-Rounded" pitchFamily="34" charset="0"/>
              </a:rPr>
              <a:t>	Trái đất của chúng ta vô cùng rộng lớn. Núi rừng trùng điệp. Đồng xanh bao la. Bầu trời cao rộng. Biển cả mênh mông. Sự sống không ngừng sinh sôi, nảy nở. Chúng ta cần biết yêu quý, giữ gìn và bảo vệ sự sống trên trái đất này.</a:t>
            </a:r>
            <a:endParaRPr lang="en-US" sz="4800">
              <a:solidFill>
                <a:schemeClr val="tx1"/>
              </a:solidFill>
              <a:latin typeface="Arial-Rounded" pitchFamily="34" charset="0"/>
              <a:ea typeface="Arial-Rounded" pitchFamily="34" charset="0"/>
              <a:cs typeface="Arial-Rounded" pitchFamily="34" charset="0"/>
            </a:endParaRPr>
          </a:p>
        </p:txBody>
      </p:sp>
      <p:cxnSp>
        <p:nvCxnSpPr>
          <p:cNvPr id="4" name="Straight Connector 3"/>
          <p:cNvCxnSpPr/>
          <p:nvPr/>
        </p:nvCxnSpPr>
        <p:spPr>
          <a:xfrm flipH="1">
            <a:off x="3566319" y="1667786"/>
            <a:ext cx="129038"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9509919" y="1667786"/>
            <a:ext cx="106643"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480719" y="2342484"/>
            <a:ext cx="141942" cy="6122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9738519" y="2342484"/>
            <a:ext cx="171750"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070134" y="3068999"/>
            <a:ext cx="141942"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376319" y="3798030"/>
            <a:ext cx="141942"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853377" y="5181600"/>
            <a:ext cx="141942"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912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8621" y="194182"/>
            <a:ext cx="11629698" cy="5292218"/>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dirty="0" smtClean="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Trái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đất</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của</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chúng</a:t>
            </a:r>
            <a:r>
              <a:rPr lang="en-US" sz="4800" dirty="0">
                <a:solidFill>
                  <a:schemeClr val="tx1"/>
                </a:solidFill>
                <a:latin typeface="Arial-Rounded" pitchFamily="34" charset="0"/>
                <a:ea typeface="Arial-Rounded" pitchFamily="34" charset="0"/>
                <a:cs typeface="Arial-Rounded" pitchFamily="34" charset="0"/>
              </a:rPr>
              <a:t> ta </a:t>
            </a:r>
            <a:r>
              <a:rPr lang="en-US" sz="4800" dirty="0" err="1">
                <a:solidFill>
                  <a:schemeClr val="tx1"/>
                </a:solidFill>
                <a:latin typeface="Arial-Rounded" pitchFamily="34" charset="0"/>
                <a:ea typeface="Arial-Rounded" pitchFamily="34" charset="0"/>
                <a:cs typeface="Arial-Rounded" pitchFamily="34" charset="0"/>
              </a:rPr>
              <a:t>vô</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cùng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rộng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lớn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Núi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rừng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trùng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điệp</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Đồng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xanh</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bao</a:t>
            </a:r>
            <a:r>
              <a:rPr lang="en-US" sz="4800" dirty="0">
                <a:solidFill>
                  <a:schemeClr val="tx1"/>
                </a:solidFill>
                <a:latin typeface="Arial-Rounded" pitchFamily="34" charset="0"/>
                <a:ea typeface="Arial-Rounded" pitchFamily="34" charset="0"/>
                <a:cs typeface="Arial-Rounded" pitchFamily="34" charset="0"/>
              </a:rPr>
              <a:t> la. </a:t>
            </a:r>
            <a:r>
              <a:rPr lang="en-US" sz="4800" dirty="0" err="1">
                <a:solidFill>
                  <a:schemeClr val="tx1"/>
                </a:solidFill>
                <a:latin typeface="Arial-Rounded" pitchFamily="34" charset="0"/>
                <a:ea typeface="Arial-Rounded" pitchFamily="34" charset="0"/>
                <a:cs typeface="Arial-Rounded" pitchFamily="34" charset="0"/>
              </a:rPr>
              <a:t>Bầu</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trời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cao</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rộng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Biển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cả</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mênh</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mông</a:t>
            </a:r>
            <a:r>
              <a:rPr lang="en-US" sz="4800" dirty="0">
                <a:solidFill>
                  <a:schemeClr val="tx1"/>
                </a:solidFill>
                <a:latin typeface="Arial-Rounded" pitchFamily="34" charset="0"/>
                <a:ea typeface="Arial-Rounded" pitchFamily="34" charset="0"/>
                <a:cs typeface="Arial-Rounded" pitchFamily="34" charset="0"/>
              </a:rPr>
              <a:t>. </a:t>
            </a:r>
            <a:endParaRPr lang="en-US" sz="4800" dirty="0" smtClean="0">
              <a:solidFill>
                <a:schemeClr val="tx1"/>
              </a:solidFill>
              <a:latin typeface="Arial-Rounded" pitchFamily="34" charset="0"/>
              <a:ea typeface="Arial-Rounded" pitchFamily="34" charset="0"/>
              <a:cs typeface="Arial-Rounded" pitchFamily="34" charset="0"/>
            </a:endParaRPr>
          </a:p>
          <a:p>
            <a:pPr algn="just"/>
            <a:r>
              <a:rPr lang="en-US" sz="4800" dirty="0" err="1" smtClean="0">
                <a:solidFill>
                  <a:schemeClr val="tx1"/>
                </a:solidFill>
                <a:latin typeface="Arial-Rounded" pitchFamily="34" charset="0"/>
                <a:ea typeface="Arial-Rounded" pitchFamily="34" charset="0"/>
                <a:cs typeface="Arial-Rounded" pitchFamily="34" charset="0"/>
              </a:rPr>
              <a:t>Sự</a:t>
            </a:r>
            <a:r>
              <a:rPr lang="en-US" sz="4800" dirty="0" smtClean="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sống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không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ngừng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sinh</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sôi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nảy</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nở</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Chúng</a:t>
            </a:r>
            <a:r>
              <a:rPr lang="en-US" sz="4800" dirty="0">
                <a:solidFill>
                  <a:schemeClr val="tx1"/>
                </a:solidFill>
                <a:latin typeface="Arial-Rounded" pitchFamily="34" charset="0"/>
                <a:ea typeface="Arial-Rounded" pitchFamily="34" charset="0"/>
                <a:cs typeface="Arial-Rounded" pitchFamily="34" charset="0"/>
              </a:rPr>
              <a:t> ta </a:t>
            </a:r>
            <a:r>
              <a:rPr lang="en-US" sz="4800" dirty="0" err="1">
                <a:solidFill>
                  <a:schemeClr val="tx1"/>
                </a:solidFill>
                <a:latin typeface="Arial-Rounded" pitchFamily="34" charset="0"/>
                <a:ea typeface="Arial-Rounded" pitchFamily="34" charset="0"/>
                <a:cs typeface="Arial-Rounded" pitchFamily="34" charset="0"/>
              </a:rPr>
              <a:t>cần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biết</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yêu</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quý</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giữ</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gìn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và</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bảo</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vệ</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sự</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sống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trên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trái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đất</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này</a:t>
            </a:r>
            <a:r>
              <a:rPr lang="en-US" sz="4800" dirty="0">
                <a:solidFill>
                  <a:schemeClr val="tx1"/>
                </a:solidFill>
                <a:latin typeface="Arial-Rounded" pitchFamily="34" charset="0"/>
                <a:ea typeface="Arial-Rounded" pitchFamily="34" charset="0"/>
                <a:cs typeface="Arial-Rounded" pitchFamily="34" charset="0"/>
              </a:rPr>
              <a:t>.</a:t>
            </a:r>
          </a:p>
        </p:txBody>
      </p:sp>
      <p:cxnSp>
        <p:nvCxnSpPr>
          <p:cNvPr id="3" name="Straight Connector 2"/>
          <p:cNvCxnSpPr/>
          <p:nvPr/>
        </p:nvCxnSpPr>
        <p:spPr>
          <a:xfrm>
            <a:off x="7071519" y="990600"/>
            <a:ext cx="419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678693" y="5756670"/>
            <a:ext cx="10931381" cy="99359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Trái đất của chúng ta thế nào?</a:t>
            </a:r>
            <a:endParaRPr lang="en-US" sz="4400">
              <a:latin typeface="Arial-Rounded" pitchFamily="34" charset="0"/>
              <a:ea typeface="Arial-Rounded" pitchFamily="34" charset="0"/>
              <a:cs typeface="Arial-Rounded" pitchFamily="34" charset="0"/>
            </a:endParaRPr>
          </a:p>
        </p:txBody>
      </p:sp>
      <p:sp>
        <p:nvSpPr>
          <p:cNvPr id="11" name="Rounded Rectangle 10"/>
          <p:cNvSpPr/>
          <p:nvPr/>
        </p:nvSpPr>
        <p:spPr>
          <a:xfrm>
            <a:off x="664470" y="5826516"/>
            <a:ext cx="10931381" cy="99359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Sự sống trên trái đất ra sao?</a:t>
            </a:r>
            <a:endParaRPr lang="en-US" sz="4400">
              <a:latin typeface="Arial-Rounded" pitchFamily="34" charset="0"/>
              <a:ea typeface="Arial-Rounded" pitchFamily="34" charset="0"/>
              <a:cs typeface="Arial-Rounded" pitchFamily="34" charset="0"/>
            </a:endParaRPr>
          </a:p>
        </p:txBody>
      </p:sp>
      <p:cxnSp>
        <p:nvCxnSpPr>
          <p:cNvPr id="12" name="Straight Connector 11"/>
          <p:cNvCxnSpPr/>
          <p:nvPr/>
        </p:nvCxnSpPr>
        <p:spPr>
          <a:xfrm>
            <a:off x="5547519" y="1676400"/>
            <a:ext cx="20955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202894" y="2462665"/>
            <a:ext cx="296260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36176" y="2438400"/>
            <a:ext cx="18395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9528078" y="2462665"/>
            <a:ext cx="18395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664470" y="5788202"/>
            <a:ext cx="10931381" cy="99359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latin typeface="Arial-Rounded" pitchFamily="34" charset="0"/>
                <a:ea typeface="Arial-Rounded" pitchFamily="34" charset="0"/>
                <a:cs typeface="Arial-Rounded" pitchFamily="34" charset="0"/>
              </a:rPr>
              <a:t>Chúng ta cần làm gì cho sự sống trên trái đất?</a:t>
            </a:r>
            <a:endParaRPr lang="en-US" sz="4000">
              <a:latin typeface="Arial-Rounded" pitchFamily="34" charset="0"/>
              <a:ea typeface="Arial-Rounded" pitchFamily="34" charset="0"/>
              <a:cs typeface="Arial-Rounded" pitchFamily="34" charset="0"/>
            </a:endParaRPr>
          </a:p>
        </p:txBody>
      </p:sp>
      <p:cxnSp>
        <p:nvCxnSpPr>
          <p:cNvPr id="23" name="Straight Connector 22"/>
          <p:cNvCxnSpPr/>
          <p:nvPr/>
        </p:nvCxnSpPr>
        <p:spPr>
          <a:xfrm>
            <a:off x="6059770" y="4648200"/>
            <a:ext cx="202349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626778" y="4648200"/>
            <a:ext cx="16723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136759" y="5334000"/>
            <a:ext cx="10383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185319" y="5334000"/>
            <a:ext cx="7801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639864" y="3891471"/>
            <a:ext cx="10631445" cy="135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505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20"/>
                                        </p:tgtEl>
                                      </p:cBhvr>
                                    </p:animEffect>
                                    <p:set>
                                      <p:cBhvr>
                                        <p:cTn id="53" dur="1" fill="hold">
                                          <p:stCondLst>
                                            <p:cond delay="499"/>
                                          </p:stCondLst>
                                        </p:cTn>
                                        <p:tgtEl>
                                          <p:spTgt spid="20"/>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6"/>
                                        </p:tgtEl>
                                      </p:cBhvr>
                                    </p:animEffect>
                                    <p:set>
                                      <p:cBhvr>
                                        <p:cTn id="56" dur="1" fill="hold">
                                          <p:stCondLst>
                                            <p:cond delay="499"/>
                                          </p:stCondLst>
                                        </p:cTn>
                                        <p:tgtEl>
                                          <p:spTgt spid="1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500"/>
                                        <p:tgtEl>
                                          <p:spTgt spid="25"/>
                                        </p:tgtEl>
                                      </p:cBhvr>
                                    </p:animEffect>
                                  </p:childTnLst>
                                </p:cTn>
                              </p:par>
                              <p:par>
                                <p:cTn id="77" presetID="10" presetClass="entr" presetSubtype="0" fill="hold" nodeType="with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fade">
                                      <p:cBhvr>
                                        <p:cTn id="79" dur="500"/>
                                        <p:tgtEl>
                                          <p:spTgt spid="26"/>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23"/>
                                        </p:tgtEl>
                                      </p:cBhvr>
                                    </p:animEffect>
                                    <p:set>
                                      <p:cBhvr>
                                        <p:cTn id="84" dur="1" fill="hold">
                                          <p:stCondLst>
                                            <p:cond delay="499"/>
                                          </p:stCondLst>
                                        </p:cTn>
                                        <p:tgtEl>
                                          <p:spTgt spid="23"/>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24"/>
                                        </p:tgtEl>
                                      </p:cBhvr>
                                    </p:animEffect>
                                    <p:set>
                                      <p:cBhvr>
                                        <p:cTn id="87" dur="1" fill="hold">
                                          <p:stCondLst>
                                            <p:cond delay="499"/>
                                          </p:stCondLst>
                                        </p:cTn>
                                        <p:tgtEl>
                                          <p:spTgt spid="24"/>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25"/>
                                        </p:tgtEl>
                                      </p:cBhvr>
                                    </p:animEffect>
                                    <p:set>
                                      <p:cBhvr>
                                        <p:cTn id="90" dur="1" fill="hold">
                                          <p:stCondLst>
                                            <p:cond delay="499"/>
                                          </p:stCondLst>
                                        </p:cTn>
                                        <p:tgtEl>
                                          <p:spTgt spid="25"/>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26"/>
                                        </p:tgtEl>
                                      </p:cBhvr>
                                    </p:animEffect>
                                    <p:set>
                                      <p:cBhvr>
                                        <p:cTn id="93"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215396" y="203422"/>
            <a:ext cx="2621250" cy="941185"/>
            <a:chOff x="63500" y="1429216"/>
            <a:chExt cx="1970813" cy="705889"/>
          </a:xfrm>
        </p:grpSpPr>
        <p:sp>
          <p:nvSpPr>
            <p:cNvPr id="17" name="Rounded Rectangle 16"/>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Viết</a:t>
              </a:r>
              <a:endParaRPr lang="en-US" sz="4800">
                <a:latin typeface="Arial-Rounded" pitchFamily="34" charset="0"/>
                <a:ea typeface="Arial-Rounded" pitchFamily="34" charset="0"/>
                <a:cs typeface="Arial-Rounded" pitchFamily="34" charset="0"/>
              </a:endParaRPr>
            </a:p>
          </p:txBody>
        </p:sp>
        <p:sp>
          <p:nvSpPr>
            <p:cNvPr id="19" name="Oval 18"/>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2</a:t>
              </a:r>
              <a:endParaRPr lang="en-US" sz="4800">
                <a:solidFill>
                  <a:schemeClr val="tx1"/>
                </a:solidFill>
                <a:latin typeface="Arial Rounded MT Bold" pitchFamily="34" charset="0"/>
                <a:ea typeface="Arial-Rounded" pitchFamily="34" charset="0"/>
                <a:cs typeface="Arial-Rounded" pitchFamily="34" charset="0"/>
              </a:endParaRPr>
            </a:p>
          </p:txBody>
        </p:sp>
      </p:grpSp>
      <p:grpSp>
        <p:nvGrpSpPr>
          <p:cNvPr id="2" name="Group 1"/>
          <p:cNvGrpSpPr/>
          <p:nvPr/>
        </p:nvGrpSpPr>
        <p:grpSpPr>
          <a:xfrm>
            <a:off x="-50371" y="1913834"/>
            <a:ext cx="12726955" cy="2080402"/>
            <a:chOff x="-15081" y="2184691"/>
            <a:chExt cx="15198016" cy="2517286"/>
          </a:xfrm>
        </p:grpSpPr>
        <p:pic>
          <p:nvPicPr>
            <p:cNvPr id="307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15081"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7583927"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TextBox 9"/>
          <p:cNvSpPr txBox="1"/>
          <p:nvPr/>
        </p:nvSpPr>
        <p:spPr>
          <a:xfrm>
            <a:off x="-338105" y="2369358"/>
            <a:ext cx="12489624" cy="1169353"/>
          </a:xfrm>
          <a:prstGeom prst="rect">
            <a:avLst/>
          </a:prstGeom>
          <a:noFill/>
        </p:spPr>
        <p:txBody>
          <a:bodyPr wrap="square" lIns="121725" tIns="60862" rIns="121725" bIns="60862" rtlCol="0">
            <a:spAutoFit/>
          </a:bodyPr>
          <a:lstStyle/>
          <a:p>
            <a:pPr algn="just"/>
            <a:r>
              <a:rPr lang="vi-VN" sz="6800" dirty="0">
                <a:solidFill>
                  <a:srgbClr val="FF0000"/>
                </a:solidFill>
                <a:latin typeface="HP001 4 hàng" pitchFamily="34" charset="0"/>
              </a:rPr>
              <a:t> </a:t>
            </a:r>
            <a:r>
              <a:rPr lang="vi-VN" sz="6800" dirty="0" err="1" smtClean="0">
                <a:solidFill>
                  <a:srgbClr val="FF0000"/>
                </a:solidFill>
                <a:latin typeface="+mj-lt"/>
              </a:rPr>
              <a:t>Cánh</a:t>
            </a:r>
            <a:r>
              <a:rPr lang="vi-VN" sz="6800" dirty="0" smtClean="0">
                <a:solidFill>
                  <a:srgbClr val="FF0000"/>
                </a:solidFill>
                <a:latin typeface="+mj-lt"/>
              </a:rPr>
              <a:t> </a:t>
            </a:r>
            <a:r>
              <a:rPr lang="vi-VN" sz="6800" dirty="0" err="1" smtClean="0">
                <a:solidFill>
                  <a:srgbClr val="FF0000"/>
                </a:solidFill>
                <a:latin typeface="+mj-lt"/>
              </a:rPr>
              <a:t>diều</a:t>
            </a:r>
            <a:r>
              <a:rPr lang="vi-VN" sz="6800" dirty="0" smtClean="0">
                <a:solidFill>
                  <a:srgbClr val="FF0000"/>
                </a:solidFill>
                <a:latin typeface="+mj-lt"/>
              </a:rPr>
              <a:t> chao </a:t>
            </a:r>
            <a:r>
              <a:rPr lang="vi-VN" sz="6800" dirty="0" err="1" smtClean="0">
                <a:solidFill>
                  <a:srgbClr val="FF0000"/>
                </a:solidFill>
                <a:latin typeface="+mj-lt"/>
              </a:rPr>
              <a:t>liệng</a:t>
            </a:r>
            <a:r>
              <a:rPr lang="vi-VN" sz="6800" dirty="0" smtClean="0">
                <a:solidFill>
                  <a:srgbClr val="FF0000"/>
                </a:solidFill>
                <a:latin typeface="+mj-lt"/>
              </a:rPr>
              <a:t> trên </a:t>
            </a:r>
            <a:r>
              <a:rPr lang="vi-VN" sz="6800" dirty="0" err="1" smtClean="0">
                <a:solidFill>
                  <a:srgbClr val="FF0000"/>
                </a:solidFill>
                <a:latin typeface="+mj-lt"/>
              </a:rPr>
              <a:t>bầu</a:t>
            </a:r>
            <a:r>
              <a:rPr lang="vi-VN" sz="6800" dirty="0" smtClean="0">
                <a:solidFill>
                  <a:srgbClr val="FF0000"/>
                </a:solidFill>
                <a:latin typeface="+mj-lt"/>
              </a:rPr>
              <a:t> </a:t>
            </a:r>
            <a:r>
              <a:rPr lang="vi-VN" sz="6800" dirty="0" err="1" smtClean="0">
                <a:solidFill>
                  <a:srgbClr val="FF0000"/>
                </a:solidFill>
                <a:latin typeface="+mj-lt"/>
              </a:rPr>
              <a:t>trời</a:t>
            </a:r>
            <a:r>
              <a:rPr lang="vi-VN" sz="6800" dirty="0" smtClean="0">
                <a:solidFill>
                  <a:srgbClr val="FF0000"/>
                </a:solidFill>
                <a:latin typeface="+mj-lt"/>
              </a:rPr>
              <a:t>.</a:t>
            </a:r>
          </a:p>
        </p:txBody>
      </p:sp>
    </p:spTree>
    <p:extLst>
      <p:ext uri="{BB962C8B-B14F-4D97-AF65-F5344CB8AC3E}">
        <p14:creationId xmlns:p14="http://schemas.microsoft.com/office/powerpoint/2010/main" val="8495269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ướng dẫn viết - 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5"/>
            <a:ext cx="12161838" cy="6840538"/>
          </a:xfrm>
          <a:prstGeom prst="rect">
            <a:avLst/>
          </a:prstGeom>
        </p:spPr>
      </p:pic>
    </p:spTree>
    <p:extLst>
      <p:ext uri="{BB962C8B-B14F-4D97-AF65-F5344CB8AC3E}">
        <p14:creationId xmlns:p14="http://schemas.microsoft.com/office/powerpoint/2010/main" val="7882294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627" t="45690" r="29358" b="27155"/>
          <a:stretch/>
        </p:blipFill>
        <p:spPr bwMode="auto">
          <a:xfrm>
            <a:off x="2786245" y="304800"/>
            <a:ext cx="7258507" cy="2576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0158" t="30828" r="29251" b="29418"/>
          <a:stretch/>
        </p:blipFill>
        <p:spPr bwMode="auto">
          <a:xfrm>
            <a:off x="2966966" y="2849770"/>
            <a:ext cx="6945454" cy="3824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53441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0" y="4291232"/>
            <a:ext cx="2818875" cy="2448395"/>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591358" y="4438774"/>
            <a:ext cx="2570480" cy="240517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1667" b="21945"/>
          <a:stretch/>
        </p:blipFill>
        <p:spPr>
          <a:xfrm>
            <a:off x="1813719" y="152400"/>
            <a:ext cx="8792308" cy="4552950"/>
          </a:xfrm>
          <a:prstGeom prst="rect">
            <a:avLst/>
          </a:prstGeom>
        </p:spPr>
      </p:pic>
      <p:sp>
        <p:nvSpPr>
          <p:cNvPr id="5" name="Title 4"/>
          <p:cNvSpPr>
            <a:spLocks noGrp="1"/>
          </p:cNvSpPr>
          <p:nvPr>
            <p:ph type="title"/>
          </p:nvPr>
        </p:nvSpPr>
        <p:spPr>
          <a:xfrm>
            <a:off x="662236" y="2818047"/>
            <a:ext cx="10489585" cy="1325563"/>
          </a:xfrm>
        </p:spPr>
        <p:txBody>
          <a:bodyPr>
            <a:noAutofit/>
          </a:bodyPr>
          <a:lstStyle/>
          <a:p>
            <a:pPr algn="ctr"/>
            <a:r>
              <a:rPr lang="en-US" sz="9600" b="1" smtClean="0">
                <a:solidFill>
                  <a:srgbClr val="0070C0"/>
                </a:solidFill>
                <a:latin typeface="DomCasual" pitchFamily="18" charset="0"/>
                <a:ea typeface="DomCasual" pitchFamily="18" charset="0"/>
                <a:cs typeface="DomCasual" pitchFamily="18" charset="0"/>
              </a:rPr>
              <a:t>Thư giãn nào!</a:t>
            </a:r>
            <a:endParaRPr lang="en-US" sz="9600" b="1">
              <a:solidFill>
                <a:srgbClr val="0070C0"/>
              </a:solidFill>
              <a:latin typeface="DomCasual" pitchFamily="18" charset="0"/>
              <a:ea typeface="DomCasual" pitchFamily="18" charset="0"/>
              <a:cs typeface="DomCasual" pitchFamily="18" charset="0"/>
            </a:endParaRPr>
          </a:p>
        </p:txBody>
      </p:sp>
    </p:spTree>
    <p:extLst>
      <p:ext uri="{BB962C8B-B14F-4D97-AF65-F5344CB8AC3E}">
        <p14:creationId xmlns:p14="http://schemas.microsoft.com/office/powerpoint/2010/main" val="29434389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19" y="18291"/>
            <a:ext cx="12100719" cy="1510422"/>
          </a:xfrm>
          <a:solidFill>
            <a:schemeClr val="accent6"/>
          </a:solidFill>
        </p:spPr>
        <p:txBody>
          <a:bodyPr/>
          <a:lstStyle/>
          <a:p>
            <a:r>
              <a:rPr lang="en-US" b="1" dirty="0" smtClean="0">
                <a:solidFill>
                  <a:schemeClr val="bg1"/>
                </a:solidFill>
                <a:latin typeface="VNI-Avo" pitchFamily="2" charset="0"/>
              </a:rPr>
              <a:t>                   </a:t>
            </a:r>
            <a:endParaRPr lang="vi-VN" b="1" dirty="0">
              <a:solidFill>
                <a:schemeClr val="bg1"/>
              </a:solidFill>
            </a:endParaRPr>
          </a:p>
        </p:txBody>
      </p:sp>
      <p:sp>
        <p:nvSpPr>
          <p:cNvPr id="3" name="Subtitle 2"/>
          <p:cNvSpPr>
            <a:spLocks noGrp="1"/>
          </p:cNvSpPr>
          <p:nvPr>
            <p:ph type="subTitle" idx="1"/>
          </p:nvPr>
        </p:nvSpPr>
        <p:spPr>
          <a:xfrm>
            <a:off x="2964448" y="3276977"/>
            <a:ext cx="6384965" cy="1748264"/>
          </a:xfrm>
        </p:spPr>
        <p:txBody>
          <a:bodyPr>
            <a:noAutofit/>
          </a:bodyPr>
          <a:lstStyle/>
          <a:p>
            <a:r>
              <a:rPr lang="en-US" sz="13766" b="1">
                <a:solidFill>
                  <a:srgbClr val="FF0000"/>
                </a:solidFill>
                <a:latin typeface="HP-087" pitchFamily="34" charset="0"/>
              </a:rPr>
              <a:t>TIẾT </a:t>
            </a:r>
            <a:r>
              <a:rPr lang="en-US" sz="13766" b="1" smtClean="0">
                <a:solidFill>
                  <a:srgbClr val="FF0000"/>
                </a:solidFill>
                <a:latin typeface="HP-087" pitchFamily="34" charset="0"/>
              </a:rPr>
              <a:t>2</a:t>
            </a:r>
            <a:endParaRPr lang="vi-VN" sz="13766" b="1" dirty="0">
              <a:solidFill>
                <a:srgbClr val="FF0000"/>
              </a:solidFill>
            </a:endParaRPr>
          </a:p>
        </p:txBody>
      </p:sp>
      <p:sp>
        <p:nvSpPr>
          <p:cNvPr id="4" name="TextBox 3"/>
          <p:cNvSpPr txBox="1"/>
          <p:nvPr/>
        </p:nvSpPr>
        <p:spPr>
          <a:xfrm>
            <a:off x="365919" y="8483"/>
            <a:ext cx="1287532" cy="921342"/>
          </a:xfrm>
          <a:prstGeom prst="rect">
            <a:avLst/>
          </a:prstGeom>
          <a:noFill/>
        </p:spPr>
        <p:txBody>
          <a:bodyPr wrap="non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5387" b="1" i="0" u="none" strike="noStrike" kern="1200" cap="none" spc="0" normalizeH="0" baseline="0" noProof="0" dirty="0" err="1" smtClean="0">
                <a:ln>
                  <a:noFill/>
                </a:ln>
                <a:solidFill>
                  <a:prstClr val="white"/>
                </a:solidFill>
                <a:effectLst/>
                <a:uLnTx/>
                <a:uFillTx/>
                <a:latin typeface=".VnAvant" panose="020B7200000000000000" pitchFamily="34" charset="0"/>
              </a:rPr>
              <a:t>Bài</a:t>
            </a:r>
            <a:r>
              <a:rPr kumimoji="0" lang="en-US" sz="5387" b="1" i="0" u="none" strike="noStrike" kern="1200" cap="none" spc="0" normalizeH="0" baseline="0" noProof="0" dirty="0" smtClean="0">
                <a:ln>
                  <a:noFill/>
                </a:ln>
                <a:solidFill>
                  <a:prstClr val="white"/>
                </a:solidFill>
                <a:effectLst/>
                <a:uLnTx/>
                <a:uFillTx/>
                <a:latin typeface=".VnAvant" panose="020B7200000000000000" pitchFamily="34" charset="0"/>
              </a:rPr>
              <a:t> </a:t>
            </a:r>
            <a:endParaRPr kumimoji="0" lang="vi-VN" sz="5387" b="0"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302661">
            <a:off x="978058" y="-206958"/>
            <a:ext cx="2518714" cy="1931968"/>
          </a:xfrm>
          <a:prstGeom prst="rect">
            <a:avLst/>
          </a:prstGeom>
        </p:spPr>
      </p:pic>
      <p:sp>
        <p:nvSpPr>
          <p:cNvPr id="9" name="TextBox 8"/>
          <p:cNvSpPr txBox="1"/>
          <p:nvPr/>
        </p:nvSpPr>
        <p:spPr>
          <a:xfrm>
            <a:off x="1738651" y="229270"/>
            <a:ext cx="989373" cy="859915"/>
          </a:xfrm>
          <a:prstGeom prst="rect">
            <a:avLst/>
          </a:prstGeom>
          <a:noFill/>
        </p:spPr>
        <p:txBody>
          <a:bodyPr wrap="non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lang="en-US" sz="4988" dirty="0">
                <a:solidFill>
                  <a:srgbClr val="F79646"/>
                </a:solidFill>
                <a:latin typeface=".VnCooper" pitchFamily="34" charset="0"/>
              </a:rPr>
              <a:t>6</a:t>
            </a:r>
            <a:r>
              <a:rPr kumimoji="0" lang="en-US" sz="4988" b="0" i="0" u="none" strike="noStrike" kern="1200" cap="none" spc="0" normalizeH="0" baseline="0" noProof="0" smtClean="0">
                <a:ln>
                  <a:noFill/>
                </a:ln>
                <a:solidFill>
                  <a:srgbClr val="F79646"/>
                </a:solidFill>
                <a:effectLst/>
                <a:uLnTx/>
                <a:uFillTx/>
                <a:latin typeface=".VnCooper" pitchFamily="34" charset="0"/>
                <a:ea typeface="+mn-ea"/>
                <a:cs typeface="+mn-cs"/>
              </a:rPr>
              <a:t>5</a:t>
            </a:r>
            <a:endParaRPr kumimoji="0" lang="vi-VN" sz="4988" b="0" i="0" u="none" strike="noStrike" kern="1200" cap="none" spc="0" normalizeH="0" baseline="0" noProof="0" dirty="0">
              <a:ln>
                <a:noFill/>
              </a:ln>
              <a:solidFill>
                <a:srgbClr val="F79646"/>
              </a:solidFill>
              <a:effectLst/>
              <a:uLnTx/>
              <a:uFillTx/>
              <a:latin typeface="Arial" panose="020B0604020202020204" pitchFamily="34" charset="0"/>
              <a:ea typeface="+mn-ea"/>
              <a:cs typeface="+mn-cs"/>
            </a:endParaRPr>
          </a:p>
        </p:txBody>
      </p:sp>
      <p:sp>
        <p:nvSpPr>
          <p:cNvPr id="7" name="Title 1"/>
          <p:cNvSpPr txBox="1">
            <a:spLocks/>
          </p:cNvSpPr>
          <p:nvPr/>
        </p:nvSpPr>
        <p:spPr>
          <a:xfrm>
            <a:off x="2069149" y="8483"/>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8000" b="1" dirty="0" err="1" smtClean="0">
                <a:solidFill>
                  <a:prstClr val="white"/>
                </a:solidFill>
                <a:latin typeface="Arial-Rounded" pitchFamily="34" charset="0"/>
                <a:ea typeface="Arial-Rounded" pitchFamily="34" charset="0"/>
                <a:cs typeface="Arial-Rounded" pitchFamily="34" charset="0"/>
              </a:rPr>
              <a:t>Ôn</a:t>
            </a:r>
            <a:r>
              <a:rPr lang="en-US" sz="8000" b="1" dirty="0" smtClean="0">
                <a:solidFill>
                  <a:prstClr val="white"/>
                </a:solidFill>
                <a:latin typeface="Arial-Rounded" pitchFamily="34" charset="0"/>
                <a:ea typeface="Arial-Rounded" pitchFamily="34" charset="0"/>
                <a:cs typeface="Arial-Rounded" pitchFamily="34" charset="0"/>
              </a:rPr>
              <a:t> </a:t>
            </a:r>
            <a:r>
              <a:rPr lang="en-US" sz="8000" b="1" dirty="0" err="1" smtClean="0">
                <a:solidFill>
                  <a:prstClr val="white"/>
                </a:solidFill>
                <a:latin typeface="Arial-Rounded" pitchFamily="34" charset="0"/>
                <a:ea typeface="Arial-Rounded" pitchFamily="34" charset="0"/>
                <a:cs typeface="Arial-Rounded" pitchFamily="34" charset="0"/>
              </a:rPr>
              <a:t>tập</a:t>
            </a:r>
            <a:r>
              <a:rPr lang="en-US" sz="8000" b="1" dirty="0" smtClean="0">
                <a:solidFill>
                  <a:prstClr val="white"/>
                </a:solidFill>
                <a:latin typeface="Arial-Rounded" pitchFamily="34" charset="0"/>
                <a:ea typeface="Arial-Rounded" pitchFamily="34" charset="0"/>
                <a:cs typeface="Arial-Rounded" pitchFamily="34" charset="0"/>
              </a:rPr>
              <a:t> </a:t>
            </a:r>
            <a:r>
              <a:rPr lang="en-US" sz="8000" b="1" dirty="0" err="1" smtClean="0">
                <a:solidFill>
                  <a:prstClr val="white"/>
                </a:solidFill>
                <a:latin typeface="Arial-Rounded" pitchFamily="34" charset="0"/>
                <a:ea typeface="Arial-Rounded" pitchFamily="34" charset="0"/>
                <a:cs typeface="Arial-Rounded" pitchFamily="34" charset="0"/>
              </a:rPr>
              <a:t>và</a:t>
            </a:r>
            <a:r>
              <a:rPr lang="en-US" sz="8000" b="1" dirty="0" smtClean="0">
                <a:solidFill>
                  <a:prstClr val="white"/>
                </a:solidFill>
                <a:latin typeface="Arial-Rounded" pitchFamily="34" charset="0"/>
                <a:ea typeface="Arial-Rounded" pitchFamily="34" charset="0"/>
                <a:cs typeface="Arial-Rounded" pitchFamily="34" charset="0"/>
              </a:rPr>
              <a:t> </a:t>
            </a:r>
            <a:r>
              <a:rPr lang="en-US" sz="8000" b="1" dirty="0" err="1" smtClean="0">
                <a:solidFill>
                  <a:prstClr val="white"/>
                </a:solidFill>
                <a:latin typeface="Arial-Rounded" pitchFamily="34" charset="0"/>
                <a:ea typeface="Arial-Rounded" pitchFamily="34" charset="0"/>
                <a:cs typeface="Arial-Rounded" pitchFamily="34" charset="0"/>
              </a:rPr>
              <a:t>kể</a:t>
            </a:r>
            <a:r>
              <a:rPr lang="en-US" sz="8000" b="1" dirty="0" smtClean="0">
                <a:solidFill>
                  <a:prstClr val="white"/>
                </a:solidFill>
                <a:latin typeface="Arial-Rounded" pitchFamily="34" charset="0"/>
                <a:ea typeface="Arial-Rounded" pitchFamily="34" charset="0"/>
                <a:cs typeface="Arial-Rounded" pitchFamily="34" charset="0"/>
              </a:rPr>
              <a:t> </a:t>
            </a:r>
            <a:r>
              <a:rPr lang="en-US" sz="8000" b="1" dirty="0" err="1" smtClean="0">
                <a:solidFill>
                  <a:prstClr val="white"/>
                </a:solidFill>
                <a:latin typeface="Arial-Rounded" pitchFamily="34" charset="0"/>
                <a:ea typeface="Arial-Rounded" pitchFamily="34" charset="0"/>
                <a:cs typeface="Arial-Rounded" pitchFamily="34" charset="0"/>
              </a:rPr>
              <a:t>chuyện</a:t>
            </a:r>
            <a:endParaRPr kumimoji="0" lang="en-US" sz="80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058748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19" y="18291"/>
            <a:ext cx="12100719" cy="1510422"/>
          </a:xfrm>
          <a:solidFill>
            <a:schemeClr val="accent6"/>
          </a:solidFill>
        </p:spPr>
        <p:txBody>
          <a:bodyPr/>
          <a:lstStyle/>
          <a:p>
            <a:r>
              <a:rPr lang="en-US" b="1" dirty="0" smtClean="0">
                <a:solidFill>
                  <a:schemeClr val="bg1"/>
                </a:solidFill>
                <a:latin typeface="VNI-Avo" pitchFamily="2" charset="0"/>
              </a:rPr>
              <a:t>                   </a:t>
            </a:r>
            <a:endParaRPr lang="vi-VN" b="1" dirty="0">
              <a:solidFill>
                <a:schemeClr val="bg1"/>
              </a:solidFill>
            </a:endParaRPr>
          </a:p>
        </p:txBody>
      </p:sp>
      <p:sp>
        <p:nvSpPr>
          <p:cNvPr id="3" name="Subtitle 2"/>
          <p:cNvSpPr>
            <a:spLocks noGrp="1"/>
          </p:cNvSpPr>
          <p:nvPr>
            <p:ph type="subTitle" idx="1"/>
          </p:nvPr>
        </p:nvSpPr>
        <p:spPr>
          <a:xfrm>
            <a:off x="2964448" y="3276977"/>
            <a:ext cx="6384965" cy="1748264"/>
          </a:xfrm>
        </p:spPr>
        <p:txBody>
          <a:bodyPr>
            <a:noAutofit/>
          </a:bodyPr>
          <a:lstStyle/>
          <a:p>
            <a:r>
              <a:rPr lang="en-US" sz="13766" b="1" dirty="0">
                <a:solidFill>
                  <a:srgbClr val="FF0000"/>
                </a:solidFill>
                <a:latin typeface="HP-087" pitchFamily="34" charset="0"/>
              </a:rPr>
              <a:t>TIẾT 1</a:t>
            </a:r>
            <a:endParaRPr lang="vi-VN" sz="13766" b="1" dirty="0">
              <a:solidFill>
                <a:srgbClr val="FF0000"/>
              </a:solidFill>
            </a:endParaRPr>
          </a:p>
        </p:txBody>
      </p:sp>
      <p:sp>
        <p:nvSpPr>
          <p:cNvPr id="4" name="TextBox 3"/>
          <p:cNvSpPr txBox="1"/>
          <p:nvPr/>
        </p:nvSpPr>
        <p:spPr>
          <a:xfrm>
            <a:off x="365919" y="8483"/>
            <a:ext cx="1287532" cy="921342"/>
          </a:xfrm>
          <a:prstGeom prst="rect">
            <a:avLst/>
          </a:prstGeom>
          <a:noFill/>
        </p:spPr>
        <p:txBody>
          <a:bodyPr wrap="non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5387" b="1" i="0" u="none" strike="noStrike" kern="1200" cap="none" spc="0" normalizeH="0" baseline="0" noProof="0" dirty="0" err="1" smtClean="0">
                <a:ln>
                  <a:noFill/>
                </a:ln>
                <a:solidFill>
                  <a:prstClr val="white"/>
                </a:solidFill>
                <a:effectLst/>
                <a:uLnTx/>
                <a:uFillTx/>
                <a:latin typeface=".VnAvant" panose="020B7200000000000000" pitchFamily="34" charset="0"/>
              </a:rPr>
              <a:t>Bài</a:t>
            </a:r>
            <a:r>
              <a:rPr kumimoji="0" lang="en-US" sz="5387" b="1" i="0" u="none" strike="noStrike" kern="1200" cap="none" spc="0" normalizeH="0" baseline="0" noProof="0" dirty="0" smtClean="0">
                <a:ln>
                  <a:noFill/>
                </a:ln>
                <a:solidFill>
                  <a:prstClr val="white"/>
                </a:solidFill>
                <a:effectLst/>
                <a:uLnTx/>
                <a:uFillTx/>
                <a:latin typeface=".VnAvant" panose="020B7200000000000000" pitchFamily="34" charset="0"/>
              </a:rPr>
              <a:t> </a:t>
            </a:r>
            <a:endParaRPr kumimoji="0" lang="vi-VN" sz="5387" b="0"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302661">
            <a:off x="978058" y="-206958"/>
            <a:ext cx="2518714" cy="1931968"/>
          </a:xfrm>
          <a:prstGeom prst="rect">
            <a:avLst/>
          </a:prstGeom>
        </p:spPr>
      </p:pic>
      <p:sp>
        <p:nvSpPr>
          <p:cNvPr id="9" name="TextBox 8"/>
          <p:cNvSpPr txBox="1"/>
          <p:nvPr/>
        </p:nvSpPr>
        <p:spPr>
          <a:xfrm>
            <a:off x="1738651" y="229270"/>
            <a:ext cx="989373" cy="859915"/>
          </a:xfrm>
          <a:prstGeom prst="rect">
            <a:avLst/>
          </a:prstGeom>
          <a:noFill/>
        </p:spPr>
        <p:txBody>
          <a:bodyPr wrap="non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lang="en-US" sz="4988" dirty="0">
                <a:solidFill>
                  <a:srgbClr val="F79646"/>
                </a:solidFill>
                <a:latin typeface=".VnCooper" pitchFamily="34" charset="0"/>
              </a:rPr>
              <a:t>6</a:t>
            </a:r>
            <a:r>
              <a:rPr kumimoji="0" lang="en-US" sz="4988" b="0" i="0" u="none" strike="noStrike" kern="1200" cap="none" spc="0" normalizeH="0" baseline="0" noProof="0" smtClean="0">
                <a:ln>
                  <a:noFill/>
                </a:ln>
                <a:solidFill>
                  <a:srgbClr val="F79646"/>
                </a:solidFill>
                <a:effectLst/>
                <a:uLnTx/>
                <a:uFillTx/>
                <a:latin typeface=".VnCooper" pitchFamily="34" charset="0"/>
                <a:ea typeface="+mn-ea"/>
                <a:cs typeface="+mn-cs"/>
              </a:rPr>
              <a:t>5</a:t>
            </a:r>
            <a:endParaRPr kumimoji="0" lang="vi-VN" sz="4988" b="0" i="0" u="none" strike="noStrike" kern="1200" cap="none" spc="0" normalizeH="0" baseline="0" noProof="0" dirty="0">
              <a:ln>
                <a:noFill/>
              </a:ln>
              <a:solidFill>
                <a:srgbClr val="F79646"/>
              </a:solidFill>
              <a:effectLst/>
              <a:uLnTx/>
              <a:uFillTx/>
              <a:latin typeface="Arial" panose="020B0604020202020204" pitchFamily="34" charset="0"/>
              <a:ea typeface="+mn-ea"/>
              <a:cs typeface="+mn-cs"/>
            </a:endParaRPr>
          </a:p>
        </p:txBody>
      </p:sp>
      <p:sp>
        <p:nvSpPr>
          <p:cNvPr id="7" name="Title 1"/>
          <p:cNvSpPr txBox="1">
            <a:spLocks/>
          </p:cNvSpPr>
          <p:nvPr/>
        </p:nvSpPr>
        <p:spPr>
          <a:xfrm>
            <a:off x="2069149" y="8483"/>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8000" b="1" dirty="0" err="1" smtClean="0">
                <a:solidFill>
                  <a:prstClr val="white"/>
                </a:solidFill>
                <a:latin typeface="Arial-Rounded" pitchFamily="34" charset="0"/>
                <a:ea typeface="Arial-Rounded" pitchFamily="34" charset="0"/>
                <a:cs typeface="Arial-Rounded" pitchFamily="34" charset="0"/>
              </a:rPr>
              <a:t>Ôn</a:t>
            </a:r>
            <a:r>
              <a:rPr lang="en-US" sz="8000" b="1" dirty="0" smtClean="0">
                <a:solidFill>
                  <a:prstClr val="white"/>
                </a:solidFill>
                <a:latin typeface="Arial-Rounded" pitchFamily="34" charset="0"/>
                <a:ea typeface="Arial-Rounded" pitchFamily="34" charset="0"/>
                <a:cs typeface="Arial-Rounded" pitchFamily="34" charset="0"/>
              </a:rPr>
              <a:t> </a:t>
            </a:r>
            <a:r>
              <a:rPr lang="en-US" sz="8000" b="1" dirty="0" err="1" smtClean="0">
                <a:solidFill>
                  <a:prstClr val="white"/>
                </a:solidFill>
                <a:latin typeface="Arial-Rounded" pitchFamily="34" charset="0"/>
                <a:ea typeface="Arial-Rounded" pitchFamily="34" charset="0"/>
                <a:cs typeface="Arial-Rounded" pitchFamily="34" charset="0"/>
              </a:rPr>
              <a:t>tập</a:t>
            </a:r>
            <a:r>
              <a:rPr lang="en-US" sz="8000" b="1" dirty="0" smtClean="0">
                <a:solidFill>
                  <a:prstClr val="white"/>
                </a:solidFill>
                <a:latin typeface="Arial-Rounded" pitchFamily="34" charset="0"/>
                <a:ea typeface="Arial-Rounded" pitchFamily="34" charset="0"/>
                <a:cs typeface="Arial-Rounded" pitchFamily="34" charset="0"/>
              </a:rPr>
              <a:t> </a:t>
            </a:r>
            <a:r>
              <a:rPr lang="en-US" sz="8000" b="1" dirty="0" err="1" smtClean="0">
                <a:solidFill>
                  <a:prstClr val="white"/>
                </a:solidFill>
                <a:latin typeface="Arial-Rounded" pitchFamily="34" charset="0"/>
                <a:ea typeface="Arial-Rounded" pitchFamily="34" charset="0"/>
                <a:cs typeface="Arial-Rounded" pitchFamily="34" charset="0"/>
              </a:rPr>
              <a:t>và</a:t>
            </a:r>
            <a:r>
              <a:rPr lang="en-US" sz="8000" b="1" dirty="0" smtClean="0">
                <a:solidFill>
                  <a:prstClr val="white"/>
                </a:solidFill>
                <a:latin typeface="Arial-Rounded" pitchFamily="34" charset="0"/>
                <a:ea typeface="Arial-Rounded" pitchFamily="34" charset="0"/>
                <a:cs typeface="Arial-Rounded" pitchFamily="34" charset="0"/>
              </a:rPr>
              <a:t> </a:t>
            </a:r>
            <a:r>
              <a:rPr lang="en-US" sz="8000" b="1" dirty="0" err="1" smtClean="0">
                <a:solidFill>
                  <a:prstClr val="white"/>
                </a:solidFill>
                <a:latin typeface="Arial-Rounded" pitchFamily="34" charset="0"/>
                <a:ea typeface="Arial-Rounded" pitchFamily="34" charset="0"/>
                <a:cs typeface="Arial-Rounded" pitchFamily="34" charset="0"/>
              </a:rPr>
              <a:t>kể</a:t>
            </a:r>
            <a:r>
              <a:rPr lang="en-US" sz="8000" b="1" dirty="0" smtClean="0">
                <a:solidFill>
                  <a:prstClr val="white"/>
                </a:solidFill>
                <a:latin typeface="Arial-Rounded" pitchFamily="34" charset="0"/>
                <a:ea typeface="Arial-Rounded" pitchFamily="34" charset="0"/>
                <a:cs typeface="Arial-Rounded" pitchFamily="34" charset="0"/>
              </a:rPr>
              <a:t> </a:t>
            </a:r>
            <a:r>
              <a:rPr lang="en-US" sz="8000" b="1" dirty="0" err="1" smtClean="0">
                <a:solidFill>
                  <a:prstClr val="white"/>
                </a:solidFill>
                <a:latin typeface="Arial-Rounded" pitchFamily="34" charset="0"/>
                <a:ea typeface="Arial-Rounded" pitchFamily="34" charset="0"/>
                <a:cs typeface="Arial-Rounded" pitchFamily="34" charset="0"/>
              </a:rPr>
              <a:t>chuyện</a:t>
            </a:r>
            <a:endParaRPr kumimoji="0" lang="en-US" sz="80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537707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14">
            <a:extLst>
              <a:ext uri="{FF2B5EF4-FFF2-40B4-BE49-F238E27FC236}">
                <a16:creationId xmlns:a16="http://schemas.microsoft.com/office/drawing/2014/main" xmlns="" id="{FE321B6A-AE05-42F1-BF68-60EA5CECEF77}"/>
              </a:ext>
            </a:extLst>
          </p:cNvPr>
          <p:cNvGrpSpPr/>
          <p:nvPr/>
        </p:nvGrpSpPr>
        <p:grpSpPr>
          <a:xfrm>
            <a:off x="2194719" y="389604"/>
            <a:ext cx="9205993" cy="6524786"/>
            <a:chOff x="2444748" y="555045"/>
            <a:chExt cx="7282048" cy="5727454"/>
          </a:xfrm>
        </p:grpSpPr>
        <p:sp>
          <p:nvSpPr>
            <p:cNvPr id="14" name="Freeform: Shape 10">
              <a:extLst>
                <a:ext uri="{FF2B5EF4-FFF2-40B4-BE49-F238E27FC236}">
                  <a16:creationId xmlns:a16="http://schemas.microsoft.com/office/drawing/2014/main" xmlns="" id="{7500081E-F564-4513-A350-13970AFCAEC4}"/>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Shape 11">
              <a:extLst>
                <a:ext uri="{FF2B5EF4-FFF2-40B4-BE49-F238E27FC236}">
                  <a16:creationId xmlns:a16="http://schemas.microsoft.com/office/drawing/2014/main" xmlns="" id="{61C2E04B-B1F4-4D13-A437-33CC9D134FCC}"/>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6" name="Freeform: Shape 12">
              <a:extLst>
                <a:ext uri="{FF2B5EF4-FFF2-40B4-BE49-F238E27FC236}">
                  <a16:creationId xmlns:a16="http://schemas.microsoft.com/office/drawing/2014/main" xmlns="" id="{C5674F7D-7C5D-4FFB-974D-F31C76A651B2}"/>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Shape 13">
              <a:extLst>
                <a:ext uri="{FF2B5EF4-FFF2-40B4-BE49-F238E27FC236}">
                  <a16:creationId xmlns:a16="http://schemas.microsoft.com/office/drawing/2014/main" xmlns="" id="{9CEC8E02-869B-4F10-AE50-0AB2B3880C3C}"/>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chemeClr val="tx1">
                <a:lumMod val="85000"/>
                <a:lumOff val="1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Shape 14">
              <a:extLst>
                <a:ext uri="{FF2B5EF4-FFF2-40B4-BE49-F238E27FC236}">
                  <a16:creationId xmlns:a16="http://schemas.microsoft.com/office/drawing/2014/main" xmlns="" id="{E39ED037-185D-4496-8224-1006913919BD}"/>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9" name="Freeform: Shape 15">
              <a:extLst>
                <a:ext uri="{FF2B5EF4-FFF2-40B4-BE49-F238E27FC236}">
                  <a16:creationId xmlns:a16="http://schemas.microsoft.com/office/drawing/2014/main" xmlns="" id="{F3F25A6E-1B55-4E06-BC06-42521BD2727F}"/>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Shape 16">
              <a:extLst>
                <a:ext uri="{FF2B5EF4-FFF2-40B4-BE49-F238E27FC236}">
                  <a16:creationId xmlns:a16="http://schemas.microsoft.com/office/drawing/2014/main" xmlns="" id="{1CB8120A-881D-4445-AE1B-D01327D6FABF}"/>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Freeform: Shape 17">
              <a:extLst>
                <a:ext uri="{FF2B5EF4-FFF2-40B4-BE49-F238E27FC236}">
                  <a16:creationId xmlns:a16="http://schemas.microsoft.com/office/drawing/2014/main" xmlns="" id="{9A11AA7F-BDA3-4021-A1C3-18D8F616184E}"/>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pic>
        <p:nvPicPr>
          <p:cNvPr id="3" name="kể chuyện lớp 1 lửa, mưa và con hồ hung hăng sách kết nối tri thức với cuộc số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46126" y="639058"/>
            <a:ext cx="8345983" cy="4694690"/>
          </a:xfrm>
          <a:prstGeom prst="rect">
            <a:avLst/>
          </a:prstGeom>
        </p:spPr>
      </p:pic>
      <p:grpSp>
        <p:nvGrpSpPr>
          <p:cNvPr id="7" name="Group 6"/>
          <p:cNvGrpSpPr/>
          <p:nvPr/>
        </p:nvGrpSpPr>
        <p:grpSpPr>
          <a:xfrm>
            <a:off x="215396" y="203422"/>
            <a:ext cx="4036722" cy="941185"/>
            <a:chOff x="63500" y="1429216"/>
            <a:chExt cx="3035050" cy="705889"/>
          </a:xfrm>
        </p:grpSpPr>
        <p:sp>
          <p:nvSpPr>
            <p:cNvPr id="8" name="Rounded Rectangle 7"/>
            <p:cNvSpPr/>
            <p:nvPr/>
          </p:nvSpPr>
          <p:spPr>
            <a:xfrm>
              <a:off x="498941" y="1429216"/>
              <a:ext cx="259960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Kể chuyện</a:t>
              </a:r>
              <a:endParaRPr lang="en-US" sz="4800">
                <a:latin typeface="Arial-Rounded" pitchFamily="34" charset="0"/>
                <a:ea typeface="Arial-Rounded" pitchFamily="34" charset="0"/>
                <a:cs typeface="Arial-Rounded" pitchFamily="34" charset="0"/>
              </a:endParaRPr>
            </a:p>
          </p:txBody>
        </p:sp>
        <p:sp>
          <p:nvSpPr>
            <p:cNvPr id="10" name="Oval 9"/>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3</a:t>
              </a:r>
              <a:endParaRPr lang="en-US" sz="4800">
                <a:solidFill>
                  <a:schemeClr val="tx1"/>
                </a:solidFill>
                <a:latin typeface="Arial Rounded MT Bol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2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46919" y="21771"/>
            <a:ext cx="10934429" cy="1015663"/>
          </a:xfrm>
          <a:prstGeom prst="rect">
            <a:avLst/>
          </a:prstGeom>
          <a:noFill/>
        </p:spPr>
        <p:txBody>
          <a:bodyPr wrap="square" rtlCol="0">
            <a:spAutoFit/>
          </a:bodyPr>
          <a:lstStyle/>
          <a:p>
            <a:pPr algn="ctr"/>
            <a:r>
              <a:rPr lang="en-US" sz="6000" b="1" smtClean="0">
                <a:latin typeface="Arial-Rounded" pitchFamily="34" charset="0"/>
                <a:ea typeface="Arial-Rounded" pitchFamily="34" charset="0"/>
                <a:cs typeface="Arial-Rounded" pitchFamily="34" charset="0"/>
              </a:rPr>
              <a:t>Lửa, mưa và con hổ hung hăng</a:t>
            </a:r>
            <a:endParaRPr lang="en-US" sz="6000" b="1">
              <a:latin typeface="Arial-Rounded" pitchFamily="34" charset="0"/>
              <a:ea typeface="Arial-Rounded" pitchFamily="34" charset="0"/>
              <a:cs typeface="Arial-Rounded" pitchFamily="34"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30575" r="50000" b="38391"/>
          <a:stretch/>
        </p:blipFill>
        <p:spPr>
          <a:xfrm>
            <a:off x="1813719" y="1037434"/>
            <a:ext cx="7848600" cy="5448422"/>
          </a:xfrm>
          <a:prstGeom prst="rect">
            <a:avLst/>
          </a:prstGeom>
        </p:spPr>
      </p:pic>
    </p:spTree>
    <p:extLst>
      <p:ext uri="{BB962C8B-B14F-4D97-AF65-F5344CB8AC3E}">
        <p14:creationId xmlns:p14="http://schemas.microsoft.com/office/powerpoint/2010/main" val="24764482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48420" t="29885" r="1580" b="39081"/>
          <a:stretch/>
        </p:blipFill>
        <p:spPr>
          <a:xfrm>
            <a:off x="2270919" y="0"/>
            <a:ext cx="7696200" cy="6148552"/>
          </a:xfrm>
          <a:prstGeom prst="rect">
            <a:avLst/>
          </a:prstGeom>
        </p:spPr>
      </p:pic>
    </p:spTree>
    <p:extLst>
      <p:ext uri="{BB962C8B-B14F-4D97-AF65-F5344CB8AC3E}">
        <p14:creationId xmlns:p14="http://schemas.microsoft.com/office/powerpoint/2010/main" val="11214102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934" t="63594" r="51219" b="5372"/>
          <a:stretch/>
        </p:blipFill>
        <p:spPr>
          <a:xfrm>
            <a:off x="2194719" y="304800"/>
            <a:ext cx="7010400" cy="5843752"/>
          </a:xfrm>
          <a:prstGeom prst="rect">
            <a:avLst/>
          </a:prstGeom>
        </p:spPr>
      </p:pic>
    </p:spTree>
    <p:extLst>
      <p:ext uri="{BB962C8B-B14F-4D97-AF65-F5344CB8AC3E}">
        <p14:creationId xmlns:p14="http://schemas.microsoft.com/office/powerpoint/2010/main" val="2340740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48810" t="62435" r="1190" b="6531"/>
          <a:stretch/>
        </p:blipFill>
        <p:spPr>
          <a:xfrm>
            <a:off x="2270919" y="228600"/>
            <a:ext cx="7620000" cy="5919952"/>
          </a:xfrm>
          <a:prstGeom prst="rect">
            <a:avLst/>
          </a:prstGeom>
        </p:spPr>
      </p:pic>
    </p:spTree>
    <p:extLst>
      <p:ext uri="{BB962C8B-B14F-4D97-AF65-F5344CB8AC3E}">
        <p14:creationId xmlns:p14="http://schemas.microsoft.com/office/powerpoint/2010/main" val="25212836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6286"/>
            <a:ext cx="12027872" cy="1938992"/>
          </a:xfrm>
          <a:prstGeom prst="rect">
            <a:avLst/>
          </a:prstGeom>
          <a:noFill/>
        </p:spPr>
        <p:txBody>
          <a:bodyPr wrap="square" rtlCol="0">
            <a:spAutoFit/>
          </a:bodyPr>
          <a:lstStyle/>
          <a:p>
            <a:pPr algn="ctr"/>
            <a:r>
              <a:rPr lang="en-US" sz="6000" b="1">
                <a:latin typeface="Arial-Rounded" pitchFamily="34" charset="0"/>
                <a:ea typeface="Arial-Rounded" pitchFamily="34" charset="0"/>
                <a:cs typeface="Arial-Rounded" pitchFamily="34" charset="0"/>
              </a:rPr>
              <a:t>Lửa, mưa và con hổ hung hăng</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645" t="30841" r="1190" b="6531"/>
          <a:stretch/>
        </p:blipFill>
        <p:spPr>
          <a:xfrm>
            <a:off x="1356520" y="990600"/>
            <a:ext cx="9296399" cy="5644054"/>
          </a:xfrm>
          <a:prstGeom prst="rect">
            <a:avLst/>
          </a:prstGeom>
        </p:spPr>
      </p:pic>
    </p:spTree>
    <p:extLst>
      <p:ext uri="{BB962C8B-B14F-4D97-AF65-F5344CB8AC3E}">
        <p14:creationId xmlns:p14="http://schemas.microsoft.com/office/powerpoint/2010/main" val="39765535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t="-11000" r="-12000" b="-2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80319" y="304800"/>
            <a:ext cx="9601200" cy="3886200"/>
          </a:xfrm>
        </p:spPr>
        <p:txBody>
          <a:bodyPr>
            <a:noAutofit/>
          </a:bodyPr>
          <a:lstStyle/>
          <a:p>
            <a:r>
              <a:rPr lang="en-US" u="sng" smtClean="0">
                <a:solidFill>
                  <a:srgbClr val="002060"/>
                </a:solidFill>
                <a:latin typeface="Arial-Rounded" pitchFamily="34" charset="0"/>
                <a:ea typeface="Arial-Rounded" pitchFamily="34" charset="0"/>
                <a:cs typeface="Arial-Rounded" pitchFamily="34" charset="0"/>
              </a:rPr>
              <a:t>Bài học:</a:t>
            </a:r>
            <a:br>
              <a:rPr lang="en-US" u="sng" smtClean="0">
                <a:solidFill>
                  <a:srgbClr val="002060"/>
                </a:solidFill>
                <a:latin typeface="Arial-Rounded" pitchFamily="34" charset="0"/>
                <a:ea typeface="Arial-Rounded" pitchFamily="34" charset="0"/>
                <a:cs typeface="Arial-Rounded" pitchFamily="34" charset="0"/>
              </a:rPr>
            </a:br>
            <a:r>
              <a:rPr lang="en-US" smtClean="0">
                <a:solidFill>
                  <a:srgbClr val="0070C0"/>
                </a:solidFill>
                <a:latin typeface="Arial-Rounded" pitchFamily="34" charset="0"/>
                <a:ea typeface="Arial-Rounded" pitchFamily="34" charset="0"/>
                <a:cs typeface="Arial-Rounded" pitchFamily="34" charset="0"/>
              </a:rPr>
              <a:t>	Trong cuộc sống, chúng ta nên khiêm tốn, lịch sự khi giao tiếp và gặp gỡ; không nên hung hăng, kiêu căng, xem thường người khác.</a:t>
            </a:r>
            <a:endParaRPr lang="en-US">
              <a:solidFill>
                <a:srgbClr val="0070C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3548614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p:cNvSpPr txBox="1">
            <a:spLocks/>
          </p:cNvSpPr>
          <p:nvPr/>
        </p:nvSpPr>
        <p:spPr>
          <a:xfrm>
            <a:off x="89619" y="920621"/>
            <a:ext cx="1832736" cy="1369555"/>
          </a:xfrm>
          <a:prstGeom prst="rect">
            <a:avLst/>
          </a:prstGeom>
        </p:spPr>
        <p:txBody>
          <a:bodyPr vert="horz" lIns="91214" tIns="45607" rIns="91214" bIns="45607"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12114">
              <a:defRPr/>
            </a:pPr>
            <a:r>
              <a:rPr lang="en-US" sz="6583" b="1" dirty="0" err="1">
                <a:solidFill>
                  <a:srgbClr val="0070C0"/>
                </a:solidFill>
                <a:latin typeface="DomCasual" pitchFamily="18" charset="0"/>
                <a:ea typeface="DomCasual" pitchFamily="18" charset="0"/>
                <a:cs typeface="DomCasual" pitchFamily="18" charset="0"/>
              </a:rPr>
              <a:t>Đọc</a:t>
            </a:r>
            <a:r>
              <a:rPr lang="en-US" sz="6583" b="1" dirty="0">
                <a:solidFill>
                  <a:srgbClr val="0070C0"/>
                </a:solidFill>
                <a:latin typeface="DomCasual" pitchFamily="18" charset="0"/>
                <a:ea typeface="DomCasual" pitchFamily="18" charset="0"/>
                <a:cs typeface="DomCasual" pitchFamily="18" charset="0"/>
              </a:rPr>
              <a:t> </a:t>
            </a:r>
            <a:r>
              <a:rPr lang="en-US" sz="6583" b="1" dirty="0" err="1">
                <a:solidFill>
                  <a:srgbClr val="0070C0"/>
                </a:solidFill>
                <a:latin typeface="DomCasual" pitchFamily="18" charset="0"/>
                <a:ea typeface="DomCasual" pitchFamily="18" charset="0"/>
                <a:cs typeface="DomCasual" pitchFamily="18" charset="0"/>
              </a:rPr>
              <a:t>sách</a:t>
            </a:r>
            <a:r>
              <a:rPr lang="en-US" sz="6583" b="1" dirty="0">
                <a:solidFill>
                  <a:srgbClr val="0070C0"/>
                </a:solidFill>
                <a:latin typeface="DomCasual" pitchFamily="18" charset="0"/>
                <a:ea typeface="DomCasual" pitchFamily="18" charset="0"/>
                <a:cs typeface="DomCasual" pitchFamily="18" charset="0"/>
              </a:rPr>
              <a:t> </a:t>
            </a:r>
            <a:r>
              <a:rPr lang="en-US" sz="6583" b="1" dirty="0" err="1">
                <a:solidFill>
                  <a:srgbClr val="0070C0"/>
                </a:solidFill>
                <a:latin typeface="DomCasual" pitchFamily="18" charset="0"/>
                <a:ea typeface="DomCasual" pitchFamily="18" charset="0"/>
                <a:cs typeface="DomCasual" pitchFamily="18" charset="0"/>
              </a:rPr>
              <a:t>nhé</a:t>
            </a:r>
            <a:r>
              <a:rPr lang="en-US" sz="6583" b="1" dirty="0">
                <a:solidFill>
                  <a:srgbClr val="0070C0"/>
                </a:solidFill>
                <a:latin typeface="DomCasual" pitchFamily="18" charset="0"/>
                <a:ea typeface="DomCasual" pitchFamily="18" charset="0"/>
                <a:cs typeface="DomCasual" pitchFamily="18" charset="0"/>
              </a:rPr>
              <a:t>!</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4719" y="19050"/>
            <a:ext cx="4800821"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7719" y="0"/>
            <a:ext cx="4979988" cy="6858000"/>
          </a:xfrm>
          <a:prstGeom prst="rect">
            <a:avLst/>
          </a:prstGeom>
        </p:spPr>
      </p:pic>
    </p:spTree>
    <p:extLst>
      <p:ext uri="{BB962C8B-B14F-4D97-AF65-F5344CB8AC3E}">
        <p14:creationId xmlns:p14="http://schemas.microsoft.com/office/powerpoint/2010/main" val="4235920422"/>
      </p:ext>
    </p:extLst>
  </p:cSld>
  <p:clrMapOvr>
    <a:masterClrMapping/>
  </p:clrMapOvr>
  <mc:AlternateContent xmlns:mc="http://schemas.openxmlformats.org/markup-compatibility/2006" xmlns:p14="http://schemas.microsoft.com/office/powerpoint/2010/main">
    <mc:Choice Requires="p14">
      <p:transition spd="slow" p14:dur="2000" advTm="6645"/>
    </mc:Choice>
    <mc:Fallback xmlns="">
      <p:transition spd="slow" advTm="6645"/>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0" y="4291232"/>
            <a:ext cx="2818875" cy="244839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591358" y="4438774"/>
            <a:ext cx="2570480" cy="2405179"/>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667" b="21945"/>
          <a:stretch/>
        </p:blipFill>
        <p:spPr>
          <a:xfrm>
            <a:off x="1889919" y="38100"/>
            <a:ext cx="8792308" cy="4552950"/>
          </a:xfrm>
          <a:prstGeom prst="rect">
            <a:avLst/>
          </a:prstGeom>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2844" y="2068731"/>
            <a:ext cx="6116066" cy="2331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l="30377" t="66880" r="39246" b="10155"/>
          <a:stretch/>
        </p:blipFill>
        <p:spPr>
          <a:xfrm>
            <a:off x="6607628" y="1599941"/>
            <a:ext cx="1791359" cy="1462585"/>
          </a:xfrm>
          <a:prstGeom prst="rect">
            <a:avLst/>
          </a:prstGeom>
        </p:spPr>
      </p:pic>
      <p:pic>
        <p:nvPicPr>
          <p:cNvPr id="12" name="Picture 11">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l="916" t="67649" r="68324" b="8100"/>
          <a:stretch/>
        </p:blipFill>
        <p:spPr>
          <a:xfrm>
            <a:off x="4947368" y="1599942"/>
            <a:ext cx="1509487" cy="1462585"/>
          </a:xfrm>
          <a:prstGeom prst="rect">
            <a:avLst/>
          </a:prstGeom>
        </p:spPr>
      </p:pic>
      <p:pic>
        <p:nvPicPr>
          <p:cNvPr id="13" name="Picture 12">
            <a:hlinkClick r:id="rId6" action="ppaction://hlinksldjump"/>
          </p:cNvPr>
          <p:cNvPicPr>
            <a:picLocks noChangeAspect="1"/>
          </p:cNvPicPr>
          <p:nvPr/>
        </p:nvPicPr>
        <p:blipFill rotWithShape="1">
          <a:blip r:embed="rId7" cstate="print">
            <a:extLst>
              <a:ext uri="{28A0092B-C50C-407E-A947-70E740481C1C}">
                <a14:useLocalDpi xmlns:a14="http://schemas.microsoft.com/office/drawing/2010/main" val="0"/>
              </a:ext>
            </a:extLst>
          </a:blip>
          <a:srcRect l="3941" t="4253" r="67753" b="72667"/>
          <a:stretch/>
        </p:blipFill>
        <p:spPr>
          <a:xfrm>
            <a:off x="3116666" y="1600036"/>
            <a:ext cx="1660849" cy="1462491"/>
          </a:xfrm>
          <a:prstGeom prst="rect">
            <a:avLst/>
          </a:prstGeom>
        </p:spPr>
      </p:pic>
      <p:pic>
        <p:nvPicPr>
          <p:cNvPr id="16" name="Picture 15">
            <a:hlinkClick r:id="rId8" action="ppaction://hlinksldjump"/>
          </p:cNvPr>
          <p:cNvPicPr>
            <a:picLocks noChangeAspect="1"/>
          </p:cNvPicPr>
          <p:nvPr/>
        </p:nvPicPr>
        <p:blipFill rotWithShape="1">
          <a:blip r:embed="rId9" cstate="print">
            <a:extLst>
              <a:ext uri="{28A0092B-C50C-407E-A947-70E740481C1C}">
                <a14:useLocalDpi xmlns:a14="http://schemas.microsoft.com/office/drawing/2010/main" val="0"/>
              </a:ext>
            </a:extLst>
          </a:blip>
          <a:srcRect l="59667" r="20736" b="62269"/>
          <a:stretch/>
        </p:blipFill>
        <p:spPr>
          <a:xfrm>
            <a:off x="3133944" y="3361964"/>
            <a:ext cx="1626292" cy="2989674"/>
          </a:xfrm>
          <a:prstGeom prst="rect">
            <a:avLst/>
          </a:prstGeom>
        </p:spPr>
      </p:pic>
      <p:pic>
        <p:nvPicPr>
          <p:cNvPr id="17" name="Picture 16">
            <a:hlinkClick r:id="rId10"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t="26570" r="70331" b="46859"/>
          <a:stretch/>
        </p:blipFill>
        <p:spPr>
          <a:xfrm>
            <a:off x="6617429" y="3361964"/>
            <a:ext cx="1781558" cy="2989674"/>
          </a:xfrm>
          <a:prstGeom prst="rect">
            <a:avLst/>
          </a:prstGeom>
        </p:spPr>
      </p:pic>
      <p:pic>
        <p:nvPicPr>
          <p:cNvPr id="18" name="Picture 17">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76652" b="59156"/>
          <a:stretch/>
        </p:blipFill>
        <p:spPr>
          <a:xfrm>
            <a:off x="4947367" y="3361964"/>
            <a:ext cx="1509487" cy="2989674"/>
          </a:xfrm>
          <a:prstGeom prst="rect">
            <a:avLst/>
          </a:prstGeom>
        </p:spPr>
      </p:pic>
      <p:pic>
        <p:nvPicPr>
          <p:cNvPr id="3074" name="Picture 2">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270023" y="278015"/>
            <a:ext cx="3448696" cy="941185"/>
            <a:chOff x="63500" y="1429216"/>
            <a:chExt cx="2592937" cy="705889"/>
          </a:xfrm>
        </p:grpSpPr>
        <p:sp>
          <p:nvSpPr>
            <p:cNvPr id="14" name="Rounded Rectangle 1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smtClean="0">
                  <a:latin typeface="Arial-Rounded" pitchFamily="34" charset="0"/>
                  <a:ea typeface="Arial-Rounded" pitchFamily="34" charset="0"/>
                  <a:cs typeface="Arial-Rounded" pitchFamily="34" charset="0"/>
                </a:rPr>
                <a:t>Khởi động</a:t>
              </a:r>
              <a:endParaRPr lang="en-US" sz="3700">
                <a:latin typeface="Arial-Rounded" pitchFamily="34" charset="0"/>
                <a:ea typeface="Arial-Rounded" pitchFamily="34" charset="0"/>
                <a:cs typeface="Arial-Rounded" pitchFamily="34" charset="0"/>
              </a:endParaRPr>
            </a:p>
          </p:txBody>
        </p:sp>
        <p:sp>
          <p:nvSpPr>
            <p:cNvPr id="15" name="Oval 14"/>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556397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2"/>
                                        </p:tgtEl>
                                        <p:attrNameLst>
                                          <p:attrName>ppt_x</p:attrName>
                                        </p:attrNameLst>
                                      </p:cBhvr>
                                      <p:tavLst>
                                        <p:tav tm="0">
                                          <p:val>
                                            <p:strVal val="ppt_x"/>
                                          </p:val>
                                        </p:tav>
                                        <p:tav tm="100000">
                                          <p:val>
                                            <p:strVal val="ppt_x"/>
                                          </p:val>
                                        </p:tav>
                                      </p:tavLst>
                                    </p:anim>
                                    <p:anim calcmode="lin" valueType="num">
                                      <p:cBhvr additive="base">
                                        <p:cTn id="14" dur="500"/>
                                        <p:tgtEl>
                                          <p:spTgt spid="12"/>
                                        </p:tgtEl>
                                        <p:attrNameLst>
                                          <p:attrName>ppt_y</p:attrName>
                                        </p:attrNameLst>
                                      </p:cBhvr>
                                      <p:tavLst>
                                        <p:tav tm="0">
                                          <p:val>
                                            <p:strVal val="ppt_y"/>
                                          </p:val>
                                        </p:tav>
                                        <p:tav tm="100000">
                                          <p:val>
                                            <p:strVal val="1+ppt_h/2"/>
                                          </p:val>
                                        </p:tav>
                                      </p:tavLst>
                                    </p:anim>
                                    <p:set>
                                      <p:cBhvr>
                                        <p:cTn id="1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3"/>
                                        </p:tgtEl>
                                        <p:attrNameLst>
                                          <p:attrName>ppt_x</p:attrName>
                                        </p:attrNameLst>
                                      </p:cBhvr>
                                      <p:tavLst>
                                        <p:tav tm="0">
                                          <p:val>
                                            <p:strVal val="ppt_x"/>
                                          </p:val>
                                        </p:tav>
                                        <p:tav tm="100000">
                                          <p:val>
                                            <p:strVal val="ppt_x"/>
                                          </p:val>
                                        </p:tav>
                                      </p:tavLst>
                                    </p:anim>
                                    <p:anim calcmode="lin" valueType="num">
                                      <p:cBhvr additive="base">
                                        <p:cTn id="21" dur="500"/>
                                        <p:tgtEl>
                                          <p:spTgt spid="3"/>
                                        </p:tgtEl>
                                        <p:attrNameLst>
                                          <p:attrName>ppt_y</p:attrName>
                                        </p:attrNameLst>
                                      </p:cBhvr>
                                      <p:tavLst>
                                        <p:tav tm="0">
                                          <p:val>
                                            <p:strVal val="ppt_y"/>
                                          </p:val>
                                        </p:tav>
                                        <p:tav tm="100000">
                                          <p:val>
                                            <p:strVal val="1+ppt_h/2"/>
                                          </p:val>
                                        </p:tav>
                                      </p:tavLst>
                                    </p:anim>
                                    <p:set>
                                      <p:cBhvr>
                                        <p:cTn id="22"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16"/>
                                        </p:tgtEl>
                                        <p:attrNameLst>
                                          <p:attrName>ppt_x</p:attrName>
                                        </p:attrNameLst>
                                      </p:cBhvr>
                                      <p:tavLst>
                                        <p:tav tm="0">
                                          <p:val>
                                            <p:strVal val="ppt_x"/>
                                          </p:val>
                                        </p:tav>
                                        <p:tav tm="100000">
                                          <p:val>
                                            <p:strVal val="ppt_x"/>
                                          </p:val>
                                        </p:tav>
                                      </p:tavLst>
                                    </p:anim>
                                    <p:anim calcmode="lin" valueType="num">
                                      <p:cBhvr additive="base">
                                        <p:cTn id="28" dur="500"/>
                                        <p:tgtEl>
                                          <p:spTgt spid="16"/>
                                        </p:tgtEl>
                                        <p:attrNameLst>
                                          <p:attrName>ppt_y</p:attrName>
                                        </p:attrNameLst>
                                      </p:cBhvr>
                                      <p:tavLst>
                                        <p:tav tm="0">
                                          <p:val>
                                            <p:strVal val="ppt_y"/>
                                          </p:val>
                                        </p:tav>
                                        <p:tav tm="100000">
                                          <p:val>
                                            <p:strVal val="1+ppt_h/2"/>
                                          </p:val>
                                        </p:tav>
                                      </p:tavLst>
                                    </p:anim>
                                    <p:set>
                                      <p:cBhvr>
                                        <p:cTn id="2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18"/>
                                        </p:tgtEl>
                                        <p:attrNameLst>
                                          <p:attrName>ppt_x</p:attrName>
                                        </p:attrNameLst>
                                      </p:cBhvr>
                                      <p:tavLst>
                                        <p:tav tm="0">
                                          <p:val>
                                            <p:strVal val="ppt_x"/>
                                          </p:val>
                                        </p:tav>
                                        <p:tav tm="100000">
                                          <p:val>
                                            <p:strVal val="ppt_x"/>
                                          </p:val>
                                        </p:tav>
                                      </p:tavLst>
                                    </p:anim>
                                    <p:anim calcmode="lin" valueType="num">
                                      <p:cBhvr additive="base">
                                        <p:cTn id="35" dur="500"/>
                                        <p:tgtEl>
                                          <p:spTgt spid="18"/>
                                        </p:tgtEl>
                                        <p:attrNameLst>
                                          <p:attrName>ppt_y</p:attrName>
                                        </p:attrNameLst>
                                      </p:cBhvr>
                                      <p:tavLst>
                                        <p:tav tm="0">
                                          <p:val>
                                            <p:strVal val="ppt_y"/>
                                          </p:val>
                                        </p:tav>
                                        <p:tav tm="100000">
                                          <p:val>
                                            <p:strVal val="1+ppt_h/2"/>
                                          </p:val>
                                        </p:tav>
                                      </p:tavLst>
                                    </p:anim>
                                    <p:set>
                                      <p:cBhvr>
                                        <p:cTn id="3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17"/>
                                        </p:tgtEl>
                                        <p:attrNameLst>
                                          <p:attrName>ppt_x</p:attrName>
                                        </p:attrNameLst>
                                      </p:cBhvr>
                                      <p:tavLst>
                                        <p:tav tm="0">
                                          <p:val>
                                            <p:strVal val="ppt_x"/>
                                          </p:val>
                                        </p:tav>
                                        <p:tav tm="100000">
                                          <p:val>
                                            <p:strVal val="ppt_x"/>
                                          </p:val>
                                        </p:tav>
                                      </p:tavLst>
                                    </p:anim>
                                    <p:anim calcmode="lin" valueType="num">
                                      <p:cBhvr additive="base">
                                        <p:cTn id="42" dur="500"/>
                                        <p:tgtEl>
                                          <p:spTgt spid="17"/>
                                        </p:tgtEl>
                                        <p:attrNameLst>
                                          <p:attrName>ppt_y</p:attrName>
                                        </p:attrNameLst>
                                      </p:cBhvr>
                                      <p:tavLst>
                                        <p:tav tm="0">
                                          <p:val>
                                            <p:strVal val="ppt_y"/>
                                          </p:val>
                                        </p:tav>
                                        <p:tav tm="100000">
                                          <p:val>
                                            <p:strVal val="1+ppt_h/2"/>
                                          </p:val>
                                        </p:tav>
                                      </p:tavLst>
                                    </p:anim>
                                    <p:set>
                                      <p:cBhvr>
                                        <p:cTn id="4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3924431"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0070C0"/>
                </a:solidFill>
                <a:latin typeface="Arial-Rounded" pitchFamily="34" charset="0"/>
                <a:ea typeface="Arial-Rounded" pitchFamily="34" charset="0"/>
                <a:cs typeface="Arial-Rounded" pitchFamily="34" charset="0"/>
              </a:rPr>
              <a:t>b</a:t>
            </a:r>
            <a:endParaRPr lang="en-US" sz="8800">
              <a:solidFill>
                <a:srgbClr val="0070C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6121244"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FF0000"/>
                </a:solidFill>
                <a:latin typeface="Arial-Rounded" pitchFamily="34" charset="0"/>
                <a:ea typeface="Arial-Rounded" pitchFamily="34" charset="0"/>
                <a:cs typeface="Arial-Rounded" pitchFamily="34" charset="0"/>
              </a:rPr>
              <a:t>iêt</a:t>
            </a:r>
            <a:endParaRPr lang="en-US" sz="8800">
              <a:solidFill>
                <a:srgbClr val="FF0000"/>
              </a:solidFill>
              <a:latin typeface="Arial-Rounded" pitchFamily="34" charset="0"/>
              <a:ea typeface="Arial-Rounded" pitchFamily="34" charset="0"/>
              <a:cs typeface="Arial-Rounded" pitchFamily="34" charset="0"/>
            </a:endParaRPr>
          </a:p>
        </p:txBody>
      </p:sp>
      <p:sp>
        <p:nvSpPr>
          <p:cNvPr id="6" name="Title 1"/>
          <p:cNvSpPr txBox="1">
            <a:spLocks/>
          </p:cNvSpPr>
          <p:nvPr/>
        </p:nvSpPr>
        <p:spPr>
          <a:xfrm>
            <a:off x="3925738" y="4336555"/>
            <a:ext cx="4295089" cy="1302245"/>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0070C0"/>
                </a:solidFill>
                <a:latin typeface="Arial-Rounded" pitchFamily="34" charset="0"/>
                <a:ea typeface="Arial-Rounded" pitchFamily="34" charset="0"/>
                <a:cs typeface="Arial-Rounded" pitchFamily="34" charset="0"/>
              </a:rPr>
              <a:t>b</a:t>
            </a:r>
            <a:r>
              <a:rPr lang="en-US" sz="8800" smtClean="0">
                <a:solidFill>
                  <a:srgbClr val="FF0000"/>
                </a:solidFill>
                <a:latin typeface="Arial-Rounded" pitchFamily="34" charset="0"/>
                <a:ea typeface="Arial-Rounded" pitchFamily="34" charset="0"/>
                <a:cs typeface="Arial-Rounded" pitchFamily="34" charset="0"/>
              </a:rPr>
              <a:t>iêt</a:t>
            </a:r>
            <a:endParaRPr lang="en-US" sz="8800">
              <a:solidFill>
                <a:srgbClr val="FF000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2736671"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iêt</a:t>
            </a:r>
            <a:endParaRPr lang="en-US" sz="8800">
              <a:solidFill>
                <a:srgbClr val="FF000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5200952"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iêu</a:t>
            </a:r>
            <a:endParaRPr lang="en-US" sz="8800">
              <a:solidFill>
                <a:srgbClr val="FF000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5739281" y="4585641"/>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0070C0"/>
                </a:solidFill>
                <a:latin typeface="Arial-Rounded"/>
                <a:ea typeface="Arial-Rounded"/>
                <a:cs typeface="Arial-Rounded"/>
              </a:rPr>
              <a:t>́</a:t>
            </a:r>
            <a:endParaRPr lang="en-US" sz="8800">
              <a:solidFill>
                <a:srgbClr val="0070C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7731894" y="1557788"/>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yêu</a:t>
            </a:r>
            <a:endParaRPr lang="en-US" sz="88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1475525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2187343" y="1676400"/>
            <a:ext cx="7825344" cy="2951782"/>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smtClean="0">
                <a:solidFill>
                  <a:schemeClr val="bg1"/>
                </a:solidFill>
                <a:latin typeface="Arial-Rounded" pitchFamily="34" charset="0"/>
                <a:ea typeface="Arial-Rounded" pitchFamily="34" charset="0"/>
                <a:cs typeface="Arial-Rounded" pitchFamily="34" charset="0"/>
              </a:rPr>
              <a:t>Nhiệt kế</a:t>
            </a:r>
            <a:endParaRPr lang="en-US" sz="11500">
              <a:solidFill>
                <a:schemeClr val="bg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0719461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le 11"/>
          <p:cNvSpPr/>
          <p:nvPr/>
        </p:nvSpPr>
        <p:spPr>
          <a:xfrm>
            <a:off x="2187343" y="1405178"/>
            <a:ext cx="7825344" cy="3928822"/>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smtClean="0">
                <a:solidFill>
                  <a:schemeClr val="bg1"/>
                </a:solidFill>
                <a:latin typeface="Arial-Rounded" pitchFamily="34" charset="0"/>
                <a:ea typeface="Arial-Rounded" pitchFamily="34" charset="0"/>
                <a:cs typeface="Arial-Rounded" pitchFamily="34" charset="0"/>
              </a:rPr>
              <a:t>Con diều</a:t>
            </a:r>
          </a:p>
        </p:txBody>
      </p:sp>
    </p:spTree>
    <p:extLst>
      <p:ext uri="{BB962C8B-B14F-4D97-AF65-F5344CB8AC3E}">
        <p14:creationId xmlns:p14="http://schemas.microsoft.com/office/powerpoint/2010/main" val="29452627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289719" y="1405178"/>
            <a:ext cx="11582400" cy="3928822"/>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smtClean="0">
                <a:solidFill>
                  <a:schemeClr val="bg1"/>
                </a:solidFill>
                <a:latin typeface="Arial-Rounded" pitchFamily="34" charset="0"/>
                <a:ea typeface="Arial-Rounded" pitchFamily="34" charset="0"/>
                <a:cs typeface="Arial-Rounded" pitchFamily="34" charset="0"/>
              </a:rPr>
              <a:t>Bố cho Nam và em chơi thả diều.</a:t>
            </a:r>
          </a:p>
        </p:txBody>
      </p:sp>
    </p:spTree>
    <p:extLst>
      <p:ext uri="{BB962C8B-B14F-4D97-AF65-F5344CB8AC3E}">
        <p14:creationId xmlns:p14="http://schemas.microsoft.com/office/powerpoint/2010/main" val="7892049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le 11"/>
          <p:cNvSpPr/>
          <p:nvPr/>
        </p:nvSpPr>
        <p:spPr>
          <a:xfrm>
            <a:off x="2187343" y="1405178"/>
            <a:ext cx="7825344" cy="3928822"/>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smtClean="0">
                <a:solidFill>
                  <a:schemeClr val="bg1"/>
                </a:solidFill>
                <a:latin typeface="Arial-Rounded" pitchFamily="34" charset="0"/>
                <a:ea typeface="Arial-Rounded" pitchFamily="34" charset="0"/>
                <a:cs typeface="Arial-Rounded" pitchFamily="34" charset="0"/>
              </a:rPr>
              <a:t>Yêu chiều</a:t>
            </a:r>
          </a:p>
        </p:txBody>
      </p:sp>
    </p:spTree>
    <p:extLst>
      <p:ext uri="{BB962C8B-B14F-4D97-AF65-F5344CB8AC3E}">
        <p14:creationId xmlns:p14="http://schemas.microsoft.com/office/powerpoint/2010/main" val="4765821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4919" y="1676400"/>
            <a:ext cx="4012856" cy="2950466"/>
          </a:xfrm>
          <a:prstGeom prst="rect">
            <a:avLst/>
          </a:prstGeom>
        </p:spPr>
      </p:pic>
    </p:spTree>
    <p:extLst>
      <p:ext uri="{BB962C8B-B14F-4D97-AF65-F5344CB8AC3E}">
        <p14:creationId xmlns:p14="http://schemas.microsoft.com/office/powerpoint/2010/main" val="31573636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2299</TotalTime>
  <Words>190</Words>
  <Application>Microsoft Office PowerPoint</Application>
  <PresentationFormat>Tùy chỉnh</PresentationFormat>
  <Paragraphs>81</Paragraphs>
  <Slides>28</Slides>
  <Notes>8</Notes>
  <HiddenSlides>0</HiddenSlides>
  <MMClips>2</MMClips>
  <ScaleCrop>false</ScaleCrop>
  <HeadingPairs>
    <vt:vector size="6" baseType="variant">
      <vt:variant>
        <vt:lpstr>Phông được Dùng</vt:lpstr>
      </vt:variant>
      <vt:variant>
        <vt:i4>15</vt:i4>
      </vt:variant>
      <vt:variant>
        <vt:lpstr>Chủ đề</vt:lpstr>
      </vt:variant>
      <vt:variant>
        <vt:i4>1</vt:i4>
      </vt:variant>
      <vt:variant>
        <vt:lpstr>Tiêu đề Bản chiếu</vt:lpstr>
      </vt:variant>
      <vt:variant>
        <vt:i4>28</vt:i4>
      </vt:variant>
    </vt:vector>
  </HeadingPairs>
  <TitlesOfParts>
    <vt:vector size="44" baseType="lpstr">
      <vt:lpstr>#9Slide03 Sofia Pro Soft</vt:lpstr>
      <vt:lpstr>.VnArialH</vt:lpstr>
      <vt:lpstr>.VnAvant</vt:lpstr>
      <vt:lpstr>.VnCooper</vt:lpstr>
      <vt:lpstr>Arial</vt:lpstr>
      <vt:lpstr>Arial Rounded MT Bold</vt:lpstr>
      <vt:lpstr>Arial-Rounded</vt:lpstr>
      <vt:lpstr>Arrus-Black</vt:lpstr>
      <vt:lpstr>AvantGarde</vt:lpstr>
      <vt:lpstr>Calibri</vt:lpstr>
      <vt:lpstr>DomCasual</vt:lpstr>
      <vt:lpstr>HP001 4 hàng</vt:lpstr>
      <vt:lpstr>HP-087</vt:lpstr>
      <vt:lpstr>Times New Roman</vt:lpstr>
      <vt:lpstr>VNI-Avo</vt:lpstr>
      <vt:lpstr>Office Theme</vt:lpstr>
      <vt:lpstr>TIẾNG VIỆT 1</vt:lpstr>
      <vt:lpstr>                   </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Thư giãn nào!</vt:lpstr>
      <vt:lpstr>                   </vt:lpstr>
      <vt:lpstr>Bản trình bày PowerPoint</vt:lpstr>
      <vt:lpstr>Bản trình bày PowerPoint</vt:lpstr>
      <vt:lpstr>Bản trình bày PowerPoint</vt:lpstr>
      <vt:lpstr>Bản trình bày PowerPoint</vt:lpstr>
      <vt:lpstr>Bản trình bày PowerPoint</vt:lpstr>
      <vt:lpstr>Bản trình bày PowerPoint</vt:lpstr>
      <vt:lpstr>Bài học:  Trong cuộc sống, chúng ta nên khiêm tốn, lịch sự khi giao tiếp và gặp gỡ; không nên hung hăng, kiêu căng, xem thường người khác.</vt:lpstr>
      <vt:lpstr>Bản trình bày PowerPoint</vt:lpstr>
      <vt:lpstr>Bản trình bày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308</cp:revision>
  <dcterms:created xsi:type="dcterms:W3CDTF">2021-05-08T14:00:55Z</dcterms:created>
  <dcterms:modified xsi:type="dcterms:W3CDTF">2024-12-10T08:45:11Z</dcterms:modified>
</cp:coreProperties>
</file>