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4"/>
  </p:notesMasterIdLst>
  <p:sldIdLst>
    <p:sldId id="262" r:id="rId11"/>
    <p:sldId id="474" r:id="rId12"/>
    <p:sldId id="475" r:id="rId13"/>
    <p:sldId id="265" r:id="rId14"/>
    <p:sldId id="266" r:id="rId15"/>
    <p:sldId id="267" r:id="rId16"/>
    <p:sldId id="268" r:id="rId17"/>
    <p:sldId id="271" r:id="rId18"/>
    <p:sldId id="476" r:id="rId19"/>
    <p:sldId id="477" r:id="rId20"/>
    <p:sldId id="478" r:id="rId21"/>
    <p:sldId id="304" r:id="rId22"/>
    <p:sldId id="479" r:id="rId23"/>
    <p:sldId id="480" r:id="rId24"/>
    <p:sldId id="481" r:id="rId25"/>
    <p:sldId id="482" r:id="rId26"/>
    <p:sldId id="325" r:id="rId27"/>
    <p:sldId id="276" r:id="rId28"/>
    <p:sldId id="279" r:id="rId29"/>
    <p:sldId id="280" r:id="rId30"/>
    <p:sldId id="259" r:id="rId31"/>
    <p:sldId id="483" r:id="rId32"/>
    <p:sldId id="484" r:id="rId33"/>
    <p:sldId id="485" r:id="rId34"/>
    <p:sldId id="285" r:id="rId35"/>
    <p:sldId id="286" r:id="rId36"/>
    <p:sldId id="328" r:id="rId37"/>
    <p:sldId id="486" r:id="rId38"/>
    <p:sldId id="487" r:id="rId39"/>
    <p:sldId id="489" r:id="rId40"/>
    <p:sldId id="488" r:id="rId41"/>
    <p:sldId id="329"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9" d="100"/>
          <a:sy n="69" d="100"/>
        </p:scale>
        <p:origin x="7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14/6/2021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855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64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14/6/2021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14/6/2021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14/6/2021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14/6/2021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14/6/2021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14/6/2021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14/6/2021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14/6/2021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14/6/2021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14/6/2021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14/6/2021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14/6/2021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14/6/2021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14/6/2021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14/6/2021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14/6/2021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14/6/2021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14/6/2021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14/6/2021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14/6/2021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14/6/2021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14/6/2021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14/6/2021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14/6/2021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2021/6/14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14/6/2021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14/6/2021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14/6/2021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14/6/2021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00.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00.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100.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8803758" y="5011698"/>
            <a:ext cx="2678947"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09696" y="150875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0020" y="3406149"/>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239694" y="5011698"/>
            <a:ext cx="2243012"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744279" y="5691678"/>
            <a:ext cx="564436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1972340" y="1906026"/>
            <a:ext cx="80275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68842" y="2320696"/>
            <a:ext cx="198297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744278" y="5691678"/>
            <a:ext cx="10849007"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68842" y="2701696"/>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8D7FDDD-4A21-4766-A61D-834FD743B201}"/>
              </a:ext>
            </a:extLst>
          </p:cNvPr>
          <p:cNvCxnSpPr>
            <a:cxnSpLocks/>
          </p:cNvCxnSpPr>
          <p:nvPr/>
        </p:nvCxnSpPr>
        <p:spPr>
          <a:xfrm>
            <a:off x="457200" y="3039153"/>
            <a:ext cx="264244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F321AC-DEB8-4EC2-8D09-848349489BCF}"/>
              </a:ext>
            </a:extLst>
          </p:cNvPr>
          <p:cNvCxnSpPr>
            <a:cxnSpLocks/>
          </p:cNvCxnSpPr>
          <p:nvPr/>
        </p:nvCxnSpPr>
        <p:spPr>
          <a:xfrm flipV="1">
            <a:off x="568842" y="3429000"/>
            <a:ext cx="3034329" cy="12924"/>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CE24B09-2072-4477-8225-9539F261D366}"/>
              </a:ext>
            </a:extLst>
          </p:cNvPr>
          <p:cNvCxnSpPr>
            <a:cxnSpLocks/>
          </p:cNvCxnSpPr>
          <p:nvPr/>
        </p:nvCxnSpPr>
        <p:spPr>
          <a:xfrm flipV="1">
            <a:off x="568842" y="3779466"/>
            <a:ext cx="3034329" cy="1292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1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3956530" y="1673779"/>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744279" y="5691678"/>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526785" y="4497839"/>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537671" y="4867954"/>
            <a:ext cx="16736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624757" y="5227183"/>
            <a:ext cx="16953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4882939" y="2462212"/>
            <a:ext cx="2426121" cy="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4"/>
          <a:stretch>
            <a:fillRect/>
          </a:stretch>
        </p:blipFill>
        <p:spPr>
          <a:xfrm>
            <a:off x="7417281" y="1508759"/>
            <a:ext cx="4614579" cy="2818719"/>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7805057" y="150875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9609068" y="1375873"/>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7275526" y="3008239"/>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10571542" y="2937045"/>
            <a:ext cx="1739203" cy="1397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744279" y="5691678"/>
            <a:ext cx="10892550"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5195271" y="5292496"/>
            <a:ext cx="135792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10" descr="logo">
            <a:extLst>
              <a:ext uri="{FF2B5EF4-FFF2-40B4-BE49-F238E27FC236}">
                <a16:creationId xmlns:a16="http://schemas.microsoft.com/office/drawing/2014/main" id="{C259FF2B-8791-4C0A-94BD-921E28189F46}"/>
              </a:ext>
            </a:extLst>
          </p:cNvPr>
          <p:cNvPicPr>
            <a:picLocks noChangeAspect="1"/>
          </p:cNvPicPr>
          <p:nvPr/>
        </p:nvPicPr>
        <p:blipFill>
          <a:blip r:embed="rId3"/>
          <a:stretch>
            <a:fillRect/>
          </a:stretch>
        </p:blipFill>
        <p:spPr>
          <a:xfrm>
            <a:off x="10654665" y="-182880"/>
            <a:ext cx="1656080" cy="1691640"/>
          </a:xfrm>
          <a:prstGeom prst="rect">
            <a:avLst/>
          </a:prstGeom>
        </p:spPr>
      </p:pic>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thêm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2395260" y="1357489"/>
            <a:ext cx="6128658" cy="2743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bụ bẫm, ngộ nghĩnh, đáng yêu, bầu bĩnh, ngây thơ, dễ thương, mập mạp</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838200" y="4174948"/>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vi-VN"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 câu với từ ngữ em tìm được ở bài tập 1.</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1978378" y="5293693"/>
            <a:ext cx="10699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Xoài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đáng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Content Placeholder 20" descr="logo">
            <a:extLst>
              <a:ext uri="{FF2B5EF4-FFF2-40B4-BE49-F238E27FC236}">
                <a16:creationId xmlns:a16="http://schemas.microsoft.com/office/drawing/2014/main" id="{1AF69E75-DDE7-4FE7-BF3B-B53001382422}"/>
              </a:ext>
            </a:extLst>
          </p:cNvPr>
          <p:cNvPicPr>
            <a:picLocks noChangeAspect="1"/>
          </p:cNvPicPr>
          <p:nvPr/>
        </p:nvPicPr>
        <p:blipFill>
          <a:blip r:embed="rId4"/>
          <a:stretch>
            <a:fillRect/>
          </a:stretch>
        </p:blipFill>
        <p:spPr>
          <a:xfrm>
            <a:off x="10053637" y="391278"/>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2" y="201881"/>
            <a:ext cx="8146473" cy="523220"/>
          </a:xfrm>
          <a:prstGeom prst="rect">
            <a:avLst/>
          </a:prstGeom>
          <a:noFill/>
        </p:spPr>
        <p:txBody>
          <a:bodyPr wrap="square" rtlCol="0">
            <a:sp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iên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uyên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vuông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12036E4-9E21-40F0-B06A-F6DA3478D125}"/>
              </a:ext>
            </a:extLst>
          </p:cNvPr>
          <p:cNvPicPr>
            <a:picLocks noChangeAspect="1"/>
          </p:cNvPicPr>
          <p:nvPr/>
        </p:nvPicPr>
        <p:blipFill>
          <a:blip r:embed="rId3"/>
          <a:stretch>
            <a:fillRect/>
          </a:stretch>
        </p:blipFill>
        <p:spPr>
          <a:xfrm>
            <a:off x="1840676" y="1151906"/>
            <a:ext cx="7433954" cy="1947554"/>
          </a:xfrm>
          <a:prstGeom prst="rect">
            <a:avLst/>
          </a:prstGeom>
        </p:spPr>
      </p:pic>
      <p:sp>
        <p:nvSpPr>
          <p:cNvPr id="6" name="Rectangle 5">
            <a:extLst>
              <a:ext uri="{FF2B5EF4-FFF2-40B4-BE49-F238E27FC236}">
                <a16:creationId xmlns:a16="http://schemas.microsoft.com/office/drawing/2014/main" id="{07652506-7BF5-4C20-90D8-BBFB88ECFC57}"/>
              </a:ext>
            </a:extLst>
          </p:cNvPr>
          <p:cNvSpPr/>
          <p:nvPr/>
        </p:nvSpPr>
        <p:spPr>
          <a:xfrm>
            <a:off x="3610099" y="1151906"/>
            <a:ext cx="475013"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iên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A1FB0548-5CBF-47B8-B656-DB75E23C3D86}"/>
              </a:ext>
            </a:extLst>
          </p:cNvPr>
          <p:cNvSpPr/>
          <p:nvPr/>
        </p:nvSpPr>
        <p:spPr>
          <a:xfrm>
            <a:off x="5735782" y="1912280"/>
            <a:ext cx="51063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C85AEE0A-28C8-4F1D-81B6-1CB8DE1D8790}"/>
              </a:ext>
            </a:extLst>
          </p:cNvPr>
          <p:cNvSpPr/>
          <p:nvPr/>
        </p:nvSpPr>
        <p:spPr>
          <a:xfrm>
            <a:off x="4465122" y="3002195"/>
            <a:ext cx="736269" cy="4268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latin typeface="Arial-Rounded" panose="020B0500000000000000" pitchFamily="34" charset="0"/>
                <a:ea typeface="Arial-Rounded" panose="020B0500000000000000" pitchFamily="34" charset="0"/>
                <a:cs typeface="Arial-Rounded" panose="020B0500000000000000" pitchFamily="34" charset="0"/>
              </a:rPr>
              <a:t>uyên</a:t>
            </a:r>
            <a:endParaRPr lang="en-US" sz="1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Content Placeholder 20" descr="logo">
            <a:extLst>
              <a:ext uri="{FF2B5EF4-FFF2-40B4-BE49-F238E27FC236}">
                <a16:creationId xmlns:a16="http://schemas.microsoft.com/office/drawing/2014/main" id="{23FA5FFB-CDF3-44D7-A26A-20B0921359D0}"/>
              </a:ext>
            </a:extLst>
          </p:cNvPr>
          <p:cNvPicPr>
            <a:picLocks noChangeAspect="1"/>
          </p:cNvPicPr>
          <p:nvPr/>
        </p:nvPicPr>
        <p:blipFill>
          <a:blip r:embed="rId4"/>
          <a:stretch>
            <a:fillRect/>
          </a:stretch>
        </p:blipFill>
        <p:spPr>
          <a:xfrm>
            <a:off x="10053637" y="391278"/>
            <a:ext cx="1564640" cy="1598295"/>
          </a:xfrm>
          <a:prstGeom prst="rect">
            <a:avLst/>
          </a:prstGeom>
        </p:spPr>
      </p:pic>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2" y="201881"/>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8602A93-6493-4718-8619-B7C74E061025}"/>
              </a:ext>
            </a:extLst>
          </p:cNvPr>
          <p:cNvPicPr>
            <a:picLocks noChangeAspect="1"/>
          </p:cNvPicPr>
          <p:nvPr/>
        </p:nvPicPr>
        <p:blipFill>
          <a:blip r:embed="rId3"/>
          <a:stretch>
            <a:fillRect/>
          </a:stretch>
        </p:blipFill>
        <p:spPr>
          <a:xfrm>
            <a:off x="1793175" y="1899494"/>
            <a:ext cx="8514608" cy="2482501"/>
          </a:xfrm>
          <a:prstGeom prst="rect">
            <a:avLst/>
          </a:prstGeom>
        </p:spPr>
      </p:pic>
      <p:pic>
        <p:nvPicPr>
          <p:cNvPr id="9" name="Content Placeholder 20" descr="logo">
            <a:extLst>
              <a:ext uri="{FF2B5EF4-FFF2-40B4-BE49-F238E27FC236}">
                <a16:creationId xmlns:a16="http://schemas.microsoft.com/office/drawing/2014/main" id="{1B081F50-17D4-4A28-8535-7E682665FC90}"/>
              </a:ext>
            </a:extLst>
          </p:cNvPr>
          <p:cNvPicPr>
            <a:picLocks noChangeAspect="1"/>
          </p:cNvPicPr>
          <p:nvPr/>
        </p:nvPicPr>
        <p:blipFill>
          <a:blip r:embed="rId4"/>
          <a:stretch>
            <a:fillRect/>
          </a:stretch>
        </p:blipFill>
        <p:spPr>
          <a:xfrm>
            <a:off x="10219892" y="-249990"/>
            <a:ext cx="1564640" cy="1598295"/>
          </a:xfrm>
          <a:prstGeom prst="rect">
            <a:avLst/>
          </a:prstGeom>
        </p:spPr>
      </p:pic>
      <p:sp>
        <p:nvSpPr>
          <p:cNvPr id="11" name="Rectangle 10">
            <a:extLst>
              <a:ext uri="{FF2B5EF4-FFF2-40B4-BE49-F238E27FC236}">
                <a16:creationId xmlns:a16="http://schemas.microsoft.com/office/drawing/2014/main" id="{56036B5B-D0F4-42BB-817A-06C53BAA45D0}"/>
              </a:ext>
            </a:extLst>
          </p:cNvPr>
          <p:cNvSpPr/>
          <p:nvPr/>
        </p:nvSpPr>
        <p:spPr>
          <a:xfrm>
            <a:off x="5058888" y="1508166"/>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dắt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3876D20C-471A-47C1-9954-05BECF65EF88}"/>
              </a:ext>
            </a:extLst>
          </p:cNvPr>
          <p:cNvSpPr/>
          <p:nvPr/>
        </p:nvSpPr>
        <p:spPr>
          <a:xfrm>
            <a:off x="7042067" y="2612571"/>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rắt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791CAB68-BE29-4E2A-8C82-96926E8F31A7}"/>
              </a:ext>
            </a:extLst>
          </p:cNvPr>
          <p:cNvSpPr/>
          <p:nvPr/>
        </p:nvSpPr>
        <p:spPr>
          <a:xfrm>
            <a:off x="5332020" y="2878223"/>
            <a:ext cx="70064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64A086D-46C2-4143-BC34-DBAAA3BA56A4}"/>
              </a:ext>
            </a:extLst>
          </p:cNvPr>
          <p:cNvSpPr/>
          <p:nvPr/>
        </p:nvSpPr>
        <p:spPr>
          <a:xfrm>
            <a:off x="6840187" y="4186331"/>
            <a:ext cx="902524" cy="391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gieo</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E22C2-8002-457C-A3E1-66159ADB548F}"/>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F72570B7-C619-4061-BA21-E5DF90B6F2A5}"/>
              </a:ext>
            </a:extLst>
          </p:cNvPr>
          <p:cNvSpPr txBox="1"/>
          <p:nvPr/>
        </p:nvSpPr>
        <p:spPr>
          <a:xfrm>
            <a:off x="1019519" y="500472"/>
            <a:ext cx="8146473" cy="523220"/>
          </a:xfrm>
          <a:prstGeom prst="rect">
            <a:avLst/>
          </a:prstGeom>
          <a:noFill/>
        </p:spPr>
        <p:txBody>
          <a:bodyPr wrap="square" rtlCol="0">
            <a:spAutoFit/>
          </a:bodyPr>
          <a:lstStyle/>
          <a:p>
            <a:pPr lvl="0"/>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vuông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62182E9-17C6-434E-A491-D3666A38566B}"/>
              </a:ext>
            </a:extLst>
          </p:cNvPr>
          <p:cNvPicPr>
            <a:picLocks noChangeAspect="1"/>
          </p:cNvPicPr>
          <p:nvPr/>
        </p:nvPicPr>
        <p:blipFill>
          <a:blip r:embed="rId2"/>
          <a:stretch>
            <a:fillRect/>
          </a:stretch>
        </p:blipFill>
        <p:spPr>
          <a:xfrm>
            <a:off x="3273778" y="1738490"/>
            <a:ext cx="4504266" cy="2523948"/>
          </a:xfrm>
          <a:prstGeom prst="rect">
            <a:avLst/>
          </a:prstGeom>
        </p:spPr>
      </p:pic>
      <p:sp>
        <p:nvSpPr>
          <p:cNvPr id="8" name="Rectangle 7">
            <a:extLst>
              <a:ext uri="{FF2B5EF4-FFF2-40B4-BE49-F238E27FC236}">
                <a16:creationId xmlns:a16="http://schemas.microsoft.com/office/drawing/2014/main" id="{BE99E070-8B9A-4BF2-9E14-B0592AC64633}"/>
              </a:ext>
            </a:extLst>
          </p:cNvPr>
          <p:cNvSpPr/>
          <p:nvPr/>
        </p:nvSpPr>
        <p:spPr>
          <a:xfrm>
            <a:off x="7055556" y="173849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38C4D41-2054-4862-8B35-CF8E9DAE2B11}"/>
              </a:ext>
            </a:extLst>
          </p:cNvPr>
          <p:cNvSpPr/>
          <p:nvPr/>
        </p:nvSpPr>
        <p:spPr>
          <a:xfrm>
            <a:off x="6920089" y="2381958"/>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Chú</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6987823" y="3096421"/>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Dì</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F0B8D26-1369-4AB8-9DDC-BF88FDA254DC}"/>
              </a:ext>
            </a:extLst>
          </p:cNvPr>
          <p:cNvSpPr/>
          <p:nvPr/>
        </p:nvSpPr>
        <p:spPr>
          <a:xfrm>
            <a:off x="6920089" y="3716562"/>
            <a:ext cx="993422" cy="451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Cô</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Content Placeholder 20" descr="logo">
            <a:extLst>
              <a:ext uri="{FF2B5EF4-FFF2-40B4-BE49-F238E27FC236}">
                <a16:creationId xmlns:a16="http://schemas.microsoft.com/office/drawing/2014/main" id="{4A8E2FBD-F0BF-40FF-AA39-6D91E2854274}"/>
              </a:ext>
            </a:extLst>
          </p:cNvPr>
          <p:cNvPicPr>
            <a:picLocks noChangeAspect="1"/>
          </p:cNvPicPr>
          <p:nvPr/>
        </p:nvPicPr>
        <p:blipFill>
          <a:blip r:embed="rId3"/>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ext&#10;&#10;Description automatically generated with medium confidence">
            <a:extLst>
              <a:ext uri="{FF2B5EF4-FFF2-40B4-BE49-F238E27FC236}">
                <a16:creationId xmlns:a16="http://schemas.microsoft.com/office/drawing/2014/main" id="{BE8528CF-8636-4808-8972-2BE2F7D6034E}"/>
              </a:ext>
            </a:extLst>
          </p:cNvPr>
          <p:cNvPicPr>
            <a:picLocks noGrp="1" noChangeAspect="1"/>
          </p:cNvPicPr>
          <p:nvPr>
            <p:ph idx="1"/>
          </p:nvPr>
        </p:nvPicPr>
        <p:blipFill>
          <a:blip r:embed="rId2"/>
          <a:stretch>
            <a:fillRect/>
          </a:stretch>
        </p:blipFill>
        <p:spPr>
          <a:xfrm>
            <a:off x="1783644" y="1693334"/>
            <a:ext cx="7620000" cy="2517422"/>
          </a:xfrm>
          <a:prstGeom prst="rect">
            <a:avLst/>
          </a:prstGeom>
        </p:spPr>
      </p:pic>
      <p:sp>
        <p:nvSpPr>
          <p:cNvPr id="4" name="TextBox 3">
            <a:extLst>
              <a:ext uri="{FF2B5EF4-FFF2-40B4-BE49-F238E27FC236}">
                <a16:creationId xmlns:a16="http://schemas.microsoft.com/office/drawing/2014/main" id="{236EAE25-D359-4726-A827-5A99C5011126}"/>
              </a:ext>
            </a:extLst>
          </p:cNvPr>
          <p:cNvSpPr txBox="1"/>
          <p:nvPr/>
        </p:nvSpPr>
        <p:spPr>
          <a:xfrm>
            <a:off x="1019519" y="500472"/>
            <a:ext cx="8824392"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2.Tìm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48625EE0-BAA9-4FB1-AA1B-F4405E04FCFC}"/>
              </a:ext>
            </a:extLst>
          </p:cNvPr>
          <p:cNvCxnSpPr/>
          <p:nvPr/>
        </p:nvCxnSpPr>
        <p:spPr>
          <a:xfrm>
            <a:off x="3070578" y="3206044"/>
            <a:ext cx="8466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9B0FA054-46FF-4C5B-994A-FAEFBF169D29}"/>
              </a:ext>
            </a:extLst>
          </p:cNvPr>
          <p:cNvCxnSpPr/>
          <p:nvPr/>
        </p:nvCxnSpPr>
        <p:spPr>
          <a:xfrm>
            <a:off x="3138311" y="3736622"/>
            <a:ext cx="8466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EAE03D25-689C-4AFC-AB8B-637152023D44}"/>
              </a:ext>
            </a:extLst>
          </p:cNvPr>
          <p:cNvCxnSpPr>
            <a:cxnSpLocks/>
          </p:cNvCxnSpPr>
          <p:nvPr/>
        </p:nvCxnSpPr>
        <p:spPr>
          <a:xfrm>
            <a:off x="7608711" y="3194755"/>
            <a:ext cx="54186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51477F71-F252-4F3A-AC46-977A31A15311}"/>
              </a:ext>
            </a:extLst>
          </p:cNvPr>
          <p:cNvCxnSpPr>
            <a:cxnSpLocks/>
          </p:cNvCxnSpPr>
          <p:nvPr/>
        </p:nvCxnSpPr>
        <p:spPr>
          <a:xfrm>
            <a:off x="7857066" y="3736621"/>
            <a:ext cx="541867" cy="0"/>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Content Placeholder 20" descr="logo">
            <a:extLst>
              <a:ext uri="{FF2B5EF4-FFF2-40B4-BE49-F238E27FC236}">
                <a16:creationId xmlns:a16="http://schemas.microsoft.com/office/drawing/2014/main" id="{663172D5-DCDA-4E7F-BFFA-96275A19B8AE}"/>
              </a:ext>
            </a:extLst>
          </p:cNvPr>
          <p:cNvPicPr>
            <a:picLocks noChangeAspect="1"/>
          </p:cNvPicPr>
          <p:nvPr/>
        </p:nvPicPr>
        <p:blipFill>
          <a:blip r:embed="rId3"/>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2A0D-2571-4F63-8747-800294308F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771B6F-1A6F-4C6A-995E-CBBD0C660E16}"/>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3A0B3B21-3441-443B-90DD-08C8930A141A}"/>
              </a:ext>
            </a:extLst>
          </p:cNvPr>
          <p:cNvSpPr txBox="1"/>
          <p:nvPr/>
        </p:nvSpPr>
        <p:spPr>
          <a:xfrm>
            <a:off x="1019519" y="500472"/>
            <a:ext cx="8824392" cy="523220"/>
          </a:xfrm>
          <a:prstGeom prst="rect">
            <a:avLst/>
          </a:prstGeom>
          <a:noFill/>
        </p:spPr>
        <p:txBody>
          <a:bodyPr wrap="square" rtlCol="0">
            <a:spAutoFit/>
          </a:bodyPr>
          <a:lstStyle/>
          <a:p>
            <a:pPr lvl="0">
              <a:spcAft>
                <a:spcPts val="600"/>
              </a:spcAft>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Content Placeholder 20" descr="logo">
            <a:extLst>
              <a:ext uri="{FF2B5EF4-FFF2-40B4-BE49-F238E27FC236}">
                <a16:creationId xmlns:a16="http://schemas.microsoft.com/office/drawing/2014/main" id="{5CB0AD95-E0CA-4A59-83D8-7D2585A32056}"/>
              </a:ext>
            </a:extLst>
          </p:cNvPr>
          <p:cNvPicPr>
            <a:picLocks noChangeAspect="1"/>
          </p:cNvPicPr>
          <p:nvPr/>
        </p:nvPicPr>
        <p:blipFill>
          <a:blip r:embed="rId2"/>
          <a:stretch>
            <a:fillRect/>
          </a:stretch>
        </p:blipFill>
        <p:spPr>
          <a:xfrm>
            <a:off x="10219892" y="-249990"/>
            <a:ext cx="1564640" cy="1598295"/>
          </a:xfrm>
          <a:prstGeom prst="rect">
            <a:avLst/>
          </a:prstGeom>
        </p:spPr>
      </p:pic>
      <p:pic>
        <p:nvPicPr>
          <p:cNvPr id="7" name="Picture 6">
            <a:extLst>
              <a:ext uri="{FF2B5EF4-FFF2-40B4-BE49-F238E27FC236}">
                <a16:creationId xmlns:a16="http://schemas.microsoft.com/office/drawing/2014/main" id="{6F10C9BB-1D55-4E88-BE77-2BA7CC559CEC}"/>
              </a:ext>
            </a:extLst>
          </p:cNvPr>
          <p:cNvPicPr>
            <a:picLocks noChangeAspect="1"/>
          </p:cNvPicPr>
          <p:nvPr/>
        </p:nvPicPr>
        <p:blipFill>
          <a:blip r:embed="rId3"/>
          <a:stretch>
            <a:fillRect/>
          </a:stretch>
        </p:blipFill>
        <p:spPr>
          <a:xfrm>
            <a:off x="2528887" y="2243137"/>
            <a:ext cx="7134225" cy="2371725"/>
          </a:xfrm>
          <a:prstGeom prst="rect">
            <a:avLst/>
          </a:prstGeom>
        </p:spPr>
      </p:pic>
      <p:cxnSp>
        <p:nvCxnSpPr>
          <p:cNvPr id="9" name="Straight Arrow Connector 8">
            <a:extLst>
              <a:ext uri="{FF2B5EF4-FFF2-40B4-BE49-F238E27FC236}">
                <a16:creationId xmlns:a16="http://schemas.microsoft.com/office/drawing/2014/main" id="{CE9DE5C1-04B5-468A-A8A3-0B1836355BD9}"/>
              </a:ext>
            </a:extLst>
          </p:cNvPr>
          <p:cNvCxnSpPr/>
          <p:nvPr/>
        </p:nvCxnSpPr>
        <p:spPr>
          <a:xfrm>
            <a:off x="5892800" y="2889956"/>
            <a:ext cx="1174044" cy="1354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p:nvPr/>
        </p:nvCxnSpPr>
        <p:spPr>
          <a:xfrm flipV="1">
            <a:off x="5892800" y="2889956"/>
            <a:ext cx="1174044" cy="7224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p:nvPr/>
        </p:nvCxnSpPr>
        <p:spPr>
          <a:xfrm flipV="1">
            <a:off x="5892800" y="3429000"/>
            <a:ext cx="1174044" cy="815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C6C2-2A75-4487-9FDC-6966610D15A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p:txBody>
          <a:body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tôi.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01215880-E6B9-4ECA-B101-FB4236F6BE3F}"/>
              </a:ext>
            </a:extLst>
          </p:cNvPr>
          <p:cNvSpPr txBox="1"/>
          <p:nvPr/>
        </p:nvSpPr>
        <p:spPr>
          <a:xfrm>
            <a:off x="1019519" y="500472"/>
            <a:ext cx="8824392" cy="646331"/>
          </a:xfrm>
          <a:prstGeom prst="rect">
            <a:avLst/>
          </a:prstGeom>
          <a:noFill/>
        </p:spPr>
        <p:txBody>
          <a:bodyPr wrap="square" rtlCol="0">
            <a:spAutoFit/>
          </a:bodyPr>
          <a:lstStyle/>
          <a:p>
            <a:pPr lvl="0">
              <a:spcAft>
                <a:spcPts val="600"/>
              </a:spcAft>
            </a:pP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936978" y="4018844"/>
            <a:ext cx="6671733" cy="669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id="{02E0CADE-1CD5-4611-ABC0-B045C21FAA2D}"/>
              </a:ext>
            </a:extLst>
          </p:cNvPr>
          <p:cNvCxnSpPr/>
          <p:nvPr/>
        </p:nvCxnSpPr>
        <p:spPr>
          <a:xfrm>
            <a:off x="5181600" y="2257778"/>
            <a:ext cx="1411111"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19519" y="4815206"/>
            <a:ext cx="6671733" cy="669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id="{87BE5E62-9311-48C2-9E86-D9B79DD8B004}"/>
              </a:ext>
            </a:extLst>
          </p:cNvPr>
          <p:cNvCxnSpPr/>
          <p:nvPr/>
        </p:nvCxnSpPr>
        <p:spPr>
          <a:xfrm>
            <a:off x="7608711" y="2624667"/>
            <a:ext cx="340924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946140" y="3019778"/>
            <a:ext cx="1007181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936978" y="3429000"/>
            <a:ext cx="2607733" cy="0"/>
          </a:xfrm>
          <a:prstGeom prst="line">
            <a:avLst/>
          </a:prstGeom>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936977" y="5628569"/>
            <a:ext cx="6671733" cy="102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id="{4E1407D4-0053-4A37-873E-DD30B8A7E70B}"/>
              </a:ext>
            </a:extLst>
          </p:cNvPr>
          <p:cNvCxnSpPr/>
          <p:nvPr/>
        </p:nvCxnSpPr>
        <p:spPr>
          <a:xfrm>
            <a:off x="7691252" y="3403848"/>
            <a:ext cx="3417015" cy="38089"/>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F73A78D7-F1B7-44D6-B50A-FADC7D9D06D4}"/>
              </a:ext>
            </a:extLst>
          </p:cNvPr>
          <p:cNvCxnSpPr>
            <a:cxnSpLocks/>
          </p:cNvCxnSpPr>
          <p:nvPr/>
        </p:nvCxnSpPr>
        <p:spPr>
          <a:xfrm>
            <a:off x="838200" y="3755916"/>
            <a:ext cx="3327400" cy="0"/>
          </a:xfrm>
          <a:prstGeom prst="line">
            <a:avLst/>
          </a:prstGeom>
        </p:spPr>
        <p:style>
          <a:lnRef idx="3">
            <a:schemeClr val="dk1"/>
          </a:lnRef>
          <a:fillRef idx="0">
            <a:schemeClr val="dk1"/>
          </a:fillRef>
          <a:effectRef idx="2">
            <a:schemeClr val="dk1"/>
          </a:effectRef>
          <a:fontRef idx="minor">
            <a:schemeClr val="tx1"/>
          </a:fontRef>
        </p:style>
      </p:cxnSp>
      <p:pic>
        <p:nvPicPr>
          <p:cNvPr id="20" name="Content Placeholder 20" descr="logo">
            <a:extLst>
              <a:ext uri="{FF2B5EF4-FFF2-40B4-BE49-F238E27FC236}">
                <a16:creationId xmlns:a16="http://schemas.microsoft.com/office/drawing/2014/main" id="{2EDC7FFE-823D-4EF2-9A92-CA005180C887}"/>
              </a:ext>
            </a:extLst>
          </p:cNvPr>
          <p:cNvPicPr>
            <a:picLocks noChangeAspect="1"/>
          </p:cNvPicPr>
          <p:nvPr/>
        </p:nvPicPr>
        <p:blipFill>
          <a:blip r:embed="rId2"/>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p:txBody>
          <a:bodyP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3-4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kể</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người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thân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đã</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A1CAD647-D63A-4DC1-9B6E-0051FCFD851F}"/>
              </a:ext>
            </a:extLst>
          </p:cNvPr>
          <p:cNvSpPr>
            <a:spLocks noGrp="1"/>
          </p:cNvSpPr>
          <p:nvPr>
            <p:ph idx="1"/>
          </p:nvPr>
        </p:nvSpPr>
        <p:spPr/>
        <p:txBody>
          <a:bodyPr/>
          <a:lstStyle/>
          <a:p>
            <a:endParaRPr lang="en-US" dirty="0"/>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2211571" y="2296633"/>
            <a:ext cx="8772517" cy="2987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5"/>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1" y="1092835"/>
            <a:ext cx="2881422" cy="128885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590720" y="374746"/>
            <a:ext cx="3275754" cy="128885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484360" y="5011698"/>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74265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223609" y="1906026"/>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282305" y="1817103"/>
            <a:ext cx="3658058" cy="2862322"/>
          </a:xfrm>
          <a:prstGeom prst="rect">
            <a:avLst/>
          </a:prstGeom>
        </p:spPr>
      </p:pic>
      <p:cxnSp>
        <p:nvCxnSpPr>
          <p:cNvPr id="9" name="Straight Connector 8">
            <a:extLst>
              <a:ext uri="{FF2B5EF4-FFF2-40B4-BE49-F238E27FC236}">
                <a16:creationId xmlns:a16="http://schemas.microsoft.com/office/drawing/2014/main" id="{9204E8D6-2041-4278-809B-125F100CC638}"/>
              </a:ext>
            </a:extLst>
          </p:cNvPr>
          <p:cNvCxnSpPr/>
          <p:nvPr/>
        </p:nvCxnSpPr>
        <p:spPr>
          <a:xfrm flipH="1">
            <a:off x="2775098" y="146594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D0D46E-3F1E-42CD-8F64-C6166E82458F}"/>
              </a:ext>
            </a:extLst>
          </p:cNvPr>
          <p:cNvCxnSpPr/>
          <p:nvPr/>
        </p:nvCxnSpPr>
        <p:spPr>
          <a:xfrm flipH="1">
            <a:off x="2872437" y="18171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C9CF8C-A9EB-4C1F-848F-13BCF8EFFD3F}"/>
              </a:ext>
            </a:extLst>
          </p:cNvPr>
          <p:cNvCxnSpPr/>
          <p:nvPr/>
        </p:nvCxnSpPr>
        <p:spPr>
          <a:xfrm flipH="1">
            <a:off x="3202046" y="225718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786C71-89C7-49EA-8A69-0EF4219E890B}"/>
              </a:ext>
            </a:extLst>
          </p:cNvPr>
          <p:cNvCxnSpPr/>
          <p:nvPr/>
        </p:nvCxnSpPr>
        <p:spPr>
          <a:xfrm flipH="1">
            <a:off x="2999142" y="269727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DBEE8-2585-4920-BAA8-9FEA757384F5}"/>
              </a:ext>
            </a:extLst>
          </p:cNvPr>
          <p:cNvCxnSpPr/>
          <p:nvPr/>
        </p:nvCxnSpPr>
        <p:spPr>
          <a:xfrm flipH="1">
            <a:off x="3561400" y="291731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F512EE-85E9-4E87-A7A0-768E9043E4EF}"/>
              </a:ext>
            </a:extLst>
          </p:cNvPr>
          <p:cNvCxnSpPr/>
          <p:nvPr/>
        </p:nvCxnSpPr>
        <p:spPr>
          <a:xfrm flipH="1">
            <a:off x="3784303" y="33574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5A0A8-EBC3-4620-81C9-881E1AF1F917}"/>
              </a:ext>
            </a:extLst>
          </p:cNvPr>
          <p:cNvCxnSpPr/>
          <p:nvPr/>
        </p:nvCxnSpPr>
        <p:spPr>
          <a:xfrm flipH="1">
            <a:off x="3202046" y="3955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8BD22B-48D7-4590-A4CC-F198D873BAF3}"/>
              </a:ext>
            </a:extLst>
          </p:cNvPr>
          <p:cNvCxnSpPr/>
          <p:nvPr/>
        </p:nvCxnSpPr>
        <p:spPr>
          <a:xfrm flipH="1">
            <a:off x="3163946" y="43956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6C7DC0-C926-428C-8949-A212DE326DB0}"/>
              </a:ext>
            </a:extLst>
          </p:cNvPr>
          <p:cNvCxnSpPr/>
          <p:nvPr/>
        </p:nvCxnSpPr>
        <p:spPr>
          <a:xfrm flipH="1">
            <a:off x="3523300" y="476596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BC01D-465F-4DDA-B96B-49573AAFC6CD}"/>
              </a:ext>
            </a:extLst>
          </p:cNvPr>
          <p:cNvCxnSpPr/>
          <p:nvPr/>
        </p:nvCxnSpPr>
        <p:spPr>
          <a:xfrm flipH="1">
            <a:off x="4028930" y="512919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0A816-FB25-4955-96CB-100F2F6E0420}"/>
              </a:ext>
            </a:extLst>
          </p:cNvPr>
          <p:cNvCxnSpPr/>
          <p:nvPr/>
        </p:nvCxnSpPr>
        <p:spPr>
          <a:xfrm flipH="1">
            <a:off x="6833794" y="18500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501FB7-CAE8-48CE-BBC4-A08735DAC595}"/>
              </a:ext>
            </a:extLst>
          </p:cNvPr>
          <p:cNvCxnSpPr/>
          <p:nvPr/>
        </p:nvCxnSpPr>
        <p:spPr>
          <a:xfrm flipH="1">
            <a:off x="7558049" y="225718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F2AA7A-9E09-451E-8192-3D943424343A}"/>
              </a:ext>
            </a:extLst>
          </p:cNvPr>
          <p:cNvCxnSpPr/>
          <p:nvPr/>
        </p:nvCxnSpPr>
        <p:spPr>
          <a:xfrm flipH="1">
            <a:off x="7351062" y="27396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E0904-C9F2-4982-9A37-9BCA20EF5516}"/>
              </a:ext>
            </a:extLst>
          </p:cNvPr>
          <p:cNvCxnSpPr/>
          <p:nvPr/>
        </p:nvCxnSpPr>
        <p:spPr>
          <a:xfrm flipH="1">
            <a:off x="7488862" y="295969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586401-2A0F-45FB-9BC3-C9037EB79AB8}"/>
              </a:ext>
            </a:extLst>
          </p:cNvPr>
          <p:cNvCxnSpPr/>
          <p:nvPr/>
        </p:nvCxnSpPr>
        <p:spPr>
          <a:xfrm flipH="1">
            <a:off x="7196539" y="374692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7CBCA-F759-4018-9926-86C3A15EDA7A}"/>
              </a:ext>
            </a:extLst>
          </p:cNvPr>
          <p:cNvCxnSpPr/>
          <p:nvPr/>
        </p:nvCxnSpPr>
        <p:spPr>
          <a:xfrm flipH="1">
            <a:off x="6906674" y="417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0576B-FE0C-4C8A-80C6-35AFCD0C6CF8}"/>
              </a:ext>
            </a:extLst>
          </p:cNvPr>
          <p:cNvCxnSpPr/>
          <p:nvPr/>
        </p:nvCxnSpPr>
        <p:spPr>
          <a:xfrm flipH="1">
            <a:off x="7739422" y="44593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9497B-06E2-4051-89FD-2CCD51A9B02D}"/>
              </a:ext>
            </a:extLst>
          </p:cNvPr>
          <p:cNvCxnSpPr/>
          <p:nvPr/>
        </p:nvCxnSpPr>
        <p:spPr>
          <a:xfrm flipH="1">
            <a:off x="7663222" y="490915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66F330EB-C33A-4DFA-AA07-A156396750D6}"/>
              </a:ext>
            </a:extLst>
          </p:cNvPr>
          <p:cNvSpPr/>
          <p:nvPr/>
        </p:nvSpPr>
        <p:spPr>
          <a:xfrm>
            <a:off x="8537944" y="5011698"/>
            <a:ext cx="2944761"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283290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1"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1506</Words>
  <Application>Microsoft Office PowerPoint</Application>
  <PresentationFormat>Widescreen</PresentationFormat>
  <Paragraphs>277</Paragraphs>
  <Slides>33</Slides>
  <Notes>17</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33</vt:i4>
      </vt:variant>
    </vt:vector>
  </HeadingPairs>
  <TitlesOfParts>
    <vt:vector size="56" baseType="lpstr">
      <vt:lpstr>Microsoft YaHei</vt:lpstr>
      <vt:lpstr>SimSun</vt:lpstr>
      <vt:lpstr>SimSun</vt:lpstr>
      <vt:lpstr>Arial</vt:lpstr>
      <vt:lpstr>Arial Rounded MT Bold</vt:lpstr>
      <vt:lpstr>Arial-Rounded</vt:lpstr>
      <vt:lpstr>Calibri</vt:lpstr>
      <vt:lpstr>Calibri Light</vt:lpstr>
      <vt:lpstr>等线</vt:lpstr>
      <vt:lpstr>HP001 4 hang 1 ô ly</vt:lpstr>
      <vt:lpstr>黑体</vt:lpstr>
      <vt:lpstr>Times New Roman</vt:lpstr>
      <vt:lpstr>Verdana</vt: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Admin</cp:lastModifiedBy>
  <cp:revision>7</cp:revision>
  <dcterms:created xsi:type="dcterms:W3CDTF">2021-05-27T05:55:52Z</dcterms:created>
  <dcterms:modified xsi:type="dcterms:W3CDTF">2021-06-14T07:44:55Z</dcterms:modified>
</cp:coreProperties>
</file>