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4660"/>
  </p:normalViewPr>
  <p:slideViewPr>
    <p:cSldViewPr snapToGrid="0">
      <p:cViewPr varScale="1">
        <p:scale>
          <a:sx n="65" d="100"/>
          <a:sy n="65" d="100"/>
        </p:scale>
        <p:origin x="9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55BE6-ADEE-43B4-3017-9FE3BA7610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97C538-DBCD-4B2A-CCBA-D563D72D42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C667EC-872D-17CB-D4EF-B4C042DC9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8518D-AE0F-4856-BB60-7C2908D08927}" type="datetimeFigureOut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C1DBF-56BA-BD1B-133C-2BA9AF4AD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980A-BC99-B7C0-4644-01BCECC2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B0A03-64B1-4984-A682-23C1485BF7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985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7D99D-4387-729C-E3CF-2ECB90A45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F08723-8D84-48A7-1CF1-7343259F4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98DAD-6F3F-4076-B048-CE43C98B9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8518D-AE0F-4856-BB60-7C2908D08927}" type="datetimeFigureOut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6F263-567A-B3CA-5327-63EB1E804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F2E4D-F11D-82CF-ED68-34EE28D5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B0A03-64B1-4984-A682-23C1485BF7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19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1981FB-2BD9-2621-FE60-FCCB15A1AC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F789CA-64A2-625F-42C3-96E774E7F5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C720D-4E43-4132-A0C1-52189E841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8518D-AE0F-4856-BB60-7C2908D08927}" type="datetimeFigureOut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B64F5-8CEF-B5B8-A0DD-72A428A1E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50B31-3229-3185-78D0-0127990A6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B0A03-64B1-4984-A682-23C1485BF7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305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0C964-5142-439F-32CA-BF6E17708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E158C-EBC9-B80E-345B-CE1991AEA5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F74B3-F7CF-E5BB-198C-DE8CC13FF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8518D-AE0F-4856-BB60-7C2908D08927}" type="datetimeFigureOut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85EAC-8C59-90C1-9799-240872C63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721B8-6057-BAB0-8730-65F46EBD0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B0A03-64B1-4984-A682-23C1485BF7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195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17097-7DDC-2431-23F7-DB59FB8B4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B7FF8-63ED-283A-1E0E-E3BA252DD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84520-372D-EE11-AE35-ED9035403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8518D-AE0F-4856-BB60-7C2908D08927}" type="datetimeFigureOut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2907A9-24FF-FB97-4520-2591343AA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B2079-A4D9-03D3-17C3-28A2A9051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B0A03-64B1-4984-A682-23C1485BF7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601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BFE81-0BD4-3C68-EECF-25446E6B0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61A9D-97F0-3176-048E-C7730A4B19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E69973-8280-1953-BE5B-5E3D3FD6D2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6CF5BA-5D8F-039F-81A0-B10567C2F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8518D-AE0F-4856-BB60-7C2908D08927}" type="datetimeFigureOut">
              <a:rPr lang="en-GB" smtClean="0"/>
              <a:t>09/05/2025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F3890C-8D7A-BFB7-D307-76C99810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DEA38D-15CC-94DF-32EA-6E4D844A2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B0A03-64B1-4984-A682-23C1485BF7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831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91E1F-A680-64E9-09BA-64E50A2E7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8E171-4AB9-046B-1B0E-DDA13199F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477413-7CFF-378D-579F-80F943175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C55C05-B60B-ABF5-953A-1125B9173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F0DF86-7FCF-7AA5-CB21-5300F9884F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706808-DD87-2C89-9177-265244BDD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8518D-AE0F-4856-BB60-7C2908D08927}" type="datetimeFigureOut">
              <a:rPr lang="en-GB" smtClean="0"/>
              <a:t>09/05/2025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FAD9C1-4ED7-5AED-04A3-0AFF0F00F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947F44-B0FA-A525-B117-61139E8E2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B0A03-64B1-4984-A682-23C1485BF7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632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53A98-6A10-8C02-62DD-D3847223F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C7F702-C209-0C0F-7284-334A213CA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8518D-AE0F-4856-BB60-7C2908D08927}" type="datetimeFigureOut">
              <a:rPr lang="en-GB" smtClean="0"/>
              <a:t>09/05/2025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9FC877-8152-2BCB-3212-5C148D337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7563F-87BE-0F75-0DEC-7A75EBE04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B0A03-64B1-4984-A682-23C1485BF7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466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9FCF21-4253-1E0B-69ED-361D951F3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8518D-AE0F-4856-BB60-7C2908D08927}" type="datetimeFigureOut">
              <a:rPr lang="en-GB" smtClean="0"/>
              <a:t>09/05/2025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5B38EF-8627-DFD4-A14E-EA704966E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A0FF6-7BA4-247D-A81F-1D0EA8E79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B0A03-64B1-4984-A682-23C1485BF7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297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839EA-A6B7-3159-849F-BE9416578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2C08B-2D15-BDC8-64FA-CA6BDFFE9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1C740A-FE78-EFE4-3735-FF96BD22B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84C7B-5576-B52C-A091-9588DFB7F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8518D-AE0F-4856-BB60-7C2908D08927}" type="datetimeFigureOut">
              <a:rPr lang="en-GB" smtClean="0"/>
              <a:t>09/05/2025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0CF0F4-B5E4-ED2D-ED8A-E1F4019BE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A6CBE-6FD4-2584-DA16-C8471C3E6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B0A03-64B1-4984-A682-23C1485BF7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020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20BC4-0ABB-BABF-8794-753B60341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C27E64-A3B7-5864-D0BC-59673D8CB8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719198-9BC4-BA08-E755-B5553928A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5B4ECB-C28C-3F38-E379-6678F6B3D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8518D-AE0F-4856-BB60-7C2908D08927}" type="datetimeFigureOut">
              <a:rPr lang="en-GB" smtClean="0"/>
              <a:t>09/05/2025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BF328-C908-CF4E-FB28-0AB9ABA03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99CAF1-1B77-D406-2643-9D6287747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B0A03-64B1-4984-A682-23C1485BF7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698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932F5F-9734-5B26-DE78-C24DF5D29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20835E-12DB-02D0-1CEF-A31844632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1F991-51DF-00E0-0DD4-6874C8E69C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8518D-AE0F-4856-BB60-7C2908D08927}" type="datetimeFigureOut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806BF-FBED-4808-E36D-01C8C5617A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1C97F-4496-FEE4-EA9C-F503DE41F0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B0A03-64B1-4984-A682-23C1485BF7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47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1C0C7-D45F-57EA-75EF-9781F44A4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2">
            <a:hlinkClick r:id="" action="ppaction://media"/>
            <a:extLst>
              <a:ext uri="{FF2B5EF4-FFF2-40B4-BE49-F238E27FC236}">
                <a16:creationId xmlns:a16="http://schemas.microsoft.com/office/drawing/2014/main" id="{202F680D-6E8B-9776-9A6B-91B110EB080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220"/>
          </a:xfrm>
        </p:spPr>
      </p:pic>
    </p:spTree>
    <p:extLst>
      <p:ext uri="{BB962C8B-B14F-4D97-AF65-F5344CB8AC3E}">
        <p14:creationId xmlns:p14="http://schemas.microsoft.com/office/powerpoint/2010/main" val="208112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2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1_Office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1</cp:revision>
  <dcterms:created xsi:type="dcterms:W3CDTF">2025-05-09T09:12:21Z</dcterms:created>
  <dcterms:modified xsi:type="dcterms:W3CDTF">2025-05-09T09:13:12Z</dcterms:modified>
</cp:coreProperties>
</file>