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48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6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15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74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1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4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82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824F7-F7F1-49FC-AF0C-1358F2EF0AC8}" type="datetimeFigureOut">
              <a:rPr lang="en-US" smtClean="0"/>
              <a:t>5/4/2025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085D5-49E4-4E91-9219-81CF76124E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7999"/>
          </a:xfr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Chào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mừng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các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thầy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cô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và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các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bạn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đã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đến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với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bài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thuyết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trình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của</a:t>
            </a:r>
            <a:r>
              <a:rPr lang="en-US" sz="3600" dirty="0" smtClean="0">
                <a:latin typeface="Algerian" panose="04020705040A02060702" pitchFamily="82" charset="0"/>
              </a:rPr>
              <a:t> </a:t>
            </a:r>
            <a:r>
              <a:rPr lang="en-US" sz="3600" dirty="0" err="1" smtClean="0">
                <a:latin typeface="Algerian" panose="04020705040A02060702" pitchFamily="82" charset="0"/>
              </a:rPr>
              <a:t>nhóm</a:t>
            </a:r>
            <a:r>
              <a:rPr lang="en-US" sz="3600" dirty="0" smtClean="0">
                <a:latin typeface="Algerian" panose="04020705040A02060702" pitchFamily="82" charset="0"/>
              </a:rPr>
              <a:t> 1!</a:t>
            </a:r>
            <a:endParaRPr lang="en-US" sz="3600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881" y="0"/>
            <a:ext cx="12107119" cy="16557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Algerian" panose="04020705040A02060702" pitchFamily="82" charset="0"/>
              </a:rPr>
              <a:t>DANH LAM THẮNG CẢNH, CẢNH QUAN THIÊN NHIÊN</a:t>
            </a:r>
            <a:endParaRPr lang="en-US" sz="4800" dirty="0">
              <a:latin typeface="Algerian" panose="04020705040A020607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458" y="2164465"/>
            <a:ext cx="113779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Goudy Stout" panose="0202090407030B020401" pitchFamily="18" charset="0"/>
              </a:rPr>
              <a:t>   ĐỒI CHÈ TRÁI TIM</a:t>
            </a:r>
          </a:p>
          <a:p>
            <a:r>
              <a:rPr lang="en-US" sz="4400" dirty="0" smtClean="0">
                <a:latin typeface="Goudy Stout" panose="0202090407030B020401" pitchFamily="18" charset="0"/>
              </a:rPr>
              <a:t>        (MỘC CHÂU)</a:t>
            </a:r>
          </a:p>
          <a:p>
            <a:endParaRPr lang="en-US" sz="4400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9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8192"/>
            <a:ext cx="12192000" cy="722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550" y="766296"/>
            <a:ext cx="5370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oudy Stout" panose="0202090407030B020401" pitchFamily="18" charset="0"/>
              </a:rPr>
              <a:t>GIỚI THIỆU</a:t>
            </a:r>
            <a:endParaRPr lang="en-US" sz="2800" dirty="0">
              <a:latin typeface="Goudy Stout" panose="0202090407030B020401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934" y="929391"/>
            <a:ext cx="4054516" cy="2493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934" y="3903562"/>
            <a:ext cx="4054516" cy="2493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023" y="1585896"/>
            <a:ext cx="78129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Vị</a:t>
            </a:r>
            <a:r>
              <a:rPr lang="en-US" sz="4400" dirty="0" smtClean="0"/>
              <a:t> </a:t>
            </a:r>
            <a:r>
              <a:rPr lang="en-US" sz="4400" dirty="0" err="1" smtClean="0"/>
              <a:t>trí</a:t>
            </a:r>
            <a:r>
              <a:rPr lang="en-US" sz="4400" dirty="0" smtClean="0"/>
              <a:t> :</a:t>
            </a:r>
            <a:r>
              <a:rPr lang="en-US" sz="4400" dirty="0" err="1" smtClean="0"/>
              <a:t>Thuộc</a:t>
            </a:r>
            <a:r>
              <a:rPr lang="en-US" sz="4400" dirty="0" smtClean="0"/>
              <a:t> </a:t>
            </a:r>
            <a:r>
              <a:rPr lang="en-US" sz="4400" dirty="0" err="1" smtClean="0"/>
              <a:t>nông</a:t>
            </a:r>
            <a:r>
              <a:rPr lang="en-US" sz="4400" dirty="0" smtClean="0"/>
              <a:t> </a:t>
            </a:r>
            <a:r>
              <a:rPr lang="en-US" sz="4400" dirty="0" err="1" smtClean="0"/>
              <a:t>trường</a:t>
            </a:r>
            <a:r>
              <a:rPr lang="en-US" sz="4400" dirty="0" smtClean="0"/>
              <a:t> </a:t>
            </a:r>
            <a:r>
              <a:rPr lang="en-US" sz="4400" dirty="0" err="1" smtClean="0"/>
              <a:t>Mộc</a:t>
            </a:r>
            <a:r>
              <a:rPr lang="en-US" sz="4400" dirty="0" smtClean="0"/>
              <a:t> </a:t>
            </a:r>
            <a:r>
              <a:rPr lang="en-US" sz="4400" dirty="0" err="1" smtClean="0"/>
              <a:t>Châu</a:t>
            </a:r>
            <a:r>
              <a:rPr lang="en-US" sz="4400" dirty="0" smtClean="0"/>
              <a:t>, </a:t>
            </a:r>
            <a:r>
              <a:rPr lang="en-US" sz="4400" dirty="0" err="1" smtClean="0"/>
              <a:t>Sơn</a:t>
            </a:r>
            <a:r>
              <a:rPr lang="en-US" sz="4400" dirty="0" smtClean="0"/>
              <a:t> La</a:t>
            </a:r>
          </a:p>
          <a:p>
            <a:r>
              <a:rPr lang="en-US" sz="4400" dirty="0" err="1" smtClean="0"/>
              <a:t>Đặc</a:t>
            </a:r>
            <a:r>
              <a:rPr lang="en-US" sz="4400" dirty="0" smtClean="0"/>
              <a:t> </a:t>
            </a:r>
            <a:r>
              <a:rPr lang="en-US" sz="4400" dirty="0" err="1" smtClean="0"/>
              <a:t>điểm</a:t>
            </a:r>
            <a:r>
              <a:rPr lang="en-US" sz="4400" dirty="0" smtClean="0"/>
              <a:t> </a:t>
            </a:r>
            <a:r>
              <a:rPr lang="en-US" sz="4400" dirty="0" err="1" smtClean="0"/>
              <a:t>nổi</a:t>
            </a:r>
            <a:r>
              <a:rPr lang="en-US" sz="4400" dirty="0" smtClean="0"/>
              <a:t> </a:t>
            </a:r>
            <a:r>
              <a:rPr lang="en-US" sz="4400" dirty="0" err="1" smtClean="0"/>
              <a:t>bật</a:t>
            </a:r>
            <a:r>
              <a:rPr lang="en-US" sz="4400" dirty="0" smtClean="0"/>
              <a:t> : </a:t>
            </a:r>
            <a:r>
              <a:rPr lang="en-US" sz="4400" dirty="0" err="1" smtClean="0"/>
              <a:t>Được</a:t>
            </a:r>
            <a:r>
              <a:rPr lang="en-US" sz="4400" dirty="0" smtClean="0"/>
              <a:t> </a:t>
            </a:r>
            <a:r>
              <a:rPr lang="en-US" sz="4400" dirty="0" err="1" smtClean="0"/>
              <a:t>tạo</a:t>
            </a:r>
            <a:r>
              <a:rPr lang="en-US" sz="4400" dirty="0" smtClean="0"/>
              <a:t> </a:t>
            </a:r>
            <a:r>
              <a:rPr lang="en-US" sz="4400" dirty="0" err="1" smtClean="0"/>
              <a:t>hình</a:t>
            </a:r>
            <a:r>
              <a:rPr lang="en-US" sz="4400" dirty="0" smtClean="0"/>
              <a:t> </a:t>
            </a:r>
            <a:r>
              <a:rPr lang="en-US" sz="4400" dirty="0" err="1" smtClean="0"/>
              <a:t>trái</a:t>
            </a:r>
            <a:r>
              <a:rPr lang="en-US" sz="4400" dirty="0" smtClean="0"/>
              <a:t> </a:t>
            </a:r>
            <a:r>
              <a:rPr lang="en-US" sz="4400" dirty="0" err="1" smtClean="0"/>
              <a:t>tim</a:t>
            </a:r>
            <a:r>
              <a:rPr lang="en-US" sz="4400" dirty="0" smtClean="0"/>
              <a:t> </a:t>
            </a:r>
            <a:r>
              <a:rPr lang="en-US" sz="4400" dirty="0" err="1" smtClean="0"/>
              <a:t>nổi</a:t>
            </a:r>
            <a:r>
              <a:rPr lang="en-US" sz="4400" dirty="0" smtClean="0"/>
              <a:t> </a:t>
            </a:r>
            <a:r>
              <a:rPr lang="en-US" sz="4400" dirty="0" err="1" smtClean="0"/>
              <a:t>bật</a:t>
            </a:r>
            <a:r>
              <a:rPr lang="en-US" sz="4400" dirty="0" smtClean="0"/>
              <a:t> , </a:t>
            </a:r>
            <a:r>
              <a:rPr lang="en-US" sz="4400" dirty="0" err="1" smtClean="0"/>
              <a:t>thu</a:t>
            </a:r>
            <a:r>
              <a:rPr lang="en-US" sz="4400" dirty="0" smtClean="0"/>
              <a:t> </a:t>
            </a:r>
            <a:r>
              <a:rPr lang="en-US" sz="4400" dirty="0" err="1" smtClean="0"/>
              <a:t>hút</a:t>
            </a:r>
            <a:r>
              <a:rPr lang="en-US" sz="4400" dirty="0" smtClean="0"/>
              <a:t> </a:t>
            </a:r>
            <a:r>
              <a:rPr lang="en-US" sz="4400" dirty="0" err="1" smtClean="0"/>
              <a:t>nhiều</a:t>
            </a:r>
            <a:r>
              <a:rPr lang="en-US" sz="4400" dirty="0" smtClean="0"/>
              <a:t> </a:t>
            </a:r>
            <a:r>
              <a:rPr lang="en-US" sz="4400" dirty="0" err="1" smtClean="0"/>
              <a:t>khách</a:t>
            </a:r>
            <a:r>
              <a:rPr lang="en-US" sz="4400" dirty="0" smtClean="0"/>
              <a:t> </a:t>
            </a:r>
            <a:r>
              <a:rPr lang="en-US" sz="4400" dirty="0" err="1" smtClean="0"/>
              <a:t>đến</a:t>
            </a:r>
            <a:r>
              <a:rPr lang="en-US" sz="4400" dirty="0" smtClean="0"/>
              <a:t> </a:t>
            </a:r>
            <a:r>
              <a:rPr lang="en-US" sz="4400" dirty="0" err="1" smtClean="0"/>
              <a:t>tham</a:t>
            </a:r>
            <a:r>
              <a:rPr lang="en-US" sz="4400" dirty="0" smtClean="0"/>
              <a:t> </a:t>
            </a:r>
            <a:r>
              <a:rPr lang="en-US" sz="4400" dirty="0" err="1" smtClean="0"/>
              <a:t>quan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du </a:t>
            </a:r>
            <a:r>
              <a:rPr lang="en-US" sz="4400" dirty="0" err="1" smtClean="0"/>
              <a:t>lịch</a:t>
            </a:r>
            <a:r>
              <a:rPr lang="en-US" sz="4400" dirty="0" smtClean="0"/>
              <a:t>, </a:t>
            </a:r>
            <a:r>
              <a:rPr lang="en-US" sz="4400" dirty="0" err="1" smtClean="0"/>
              <a:t>là</a:t>
            </a:r>
            <a:r>
              <a:rPr lang="en-US" sz="4400" dirty="0" smtClean="0"/>
              <a:t> </a:t>
            </a:r>
            <a:r>
              <a:rPr lang="en-US" sz="4400" dirty="0" err="1" smtClean="0"/>
              <a:t>điểm</a:t>
            </a:r>
            <a:r>
              <a:rPr lang="en-US" sz="4400" dirty="0" smtClean="0"/>
              <a:t> </a:t>
            </a:r>
            <a:r>
              <a:rPr lang="en-US" sz="4400" dirty="0" err="1" smtClean="0"/>
              <a:t>đến</a:t>
            </a:r>
            <a:r>
              <a:rPr lang="en-US" sz="4400" dirty="0" smtClean="0"/>
              <a:t> check-in </a:t>
            </a:r>
            <a:r>
              <a:rPr lang="en-US" sz="4400" dirty="0" err="1" smtClean="0"/>
              <a:t>nổi</a:t>
            </a:r>
            <a:r>
              <a:rPr lang="en-US" sz="4400" dirty="0" smtClean="0"/>
              <a:t> </a:t>
            </a:r>
            <a:r>
              <a:rPr lang="en-US" sz="4400" dirty="0" err="1" smtClean="0"/>
              <a:t>tiếng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75745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7793" y="365125"/>
            <a:ext cx="7604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oudy Stout" panose="0202090407030B020401" pitchFamily="18" charset="0"/>
              </a:rPr>
              <a:t>VỀ Ý NGHĨA CỦA CẢNH QUAN</a:t>
            </a:r>
            <a:endParaRPr lang="en-US" sz="2400" dirty="0">
              <a:latin typeface="Goudy Stout" panose="0202090407030B0204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794" y="1354238"/>
            <a:ext cx="66901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 smtClean="0"/>
              <a:t>Đồi</a:t>
            </a:r>
            <a:r>
              <a:rPr lang="en-US" sz="3600" dirty="0" smtClean="0"/>
              <a:t> </a:t>
            </a:r>
            <a:r>
              <a:rPr lang="en-US" sz="3600" dirty="0" err="1" smtClean="0"/>
              <a:t>chè</a:t>
            </a:r>
            <a:r>
              <a:rPr lang="en-US" sz="3600" dirty="0" smtClean="0"/>
              <a:t> </a:t>
            </a:r>
            <a:r>
              <a:rPr lang="en-US" sz="3600" dirty="0" err="1" smtClean="0"/>
              <a:t>được</a:t>
            </a:r>
            <a:r>
              <a:rPr lang="en-US" sz="3600" dirty="0" smtClean="0"/>
              <a:t> </a:t>
            </a:r>
            <a:r>
              <a:rPr lang="en-US" sz="3600" dirty="0" err="1" smtClean="0"/>
              <a:t>hình</a:t>
            </a:r>
            <a:r>
              <a:rPr lang="en-US" sz="3600" dirty="0" smtClean="0"/>
              <a:t> </a:t>
            </a:r>
            <a:r>
              <a:rPr lang="en-US" sz="3600" dirty="0" err="1" smtClean="0"/>
              <a:t>thành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nông</a:t>
            </a:r>
            <a:r>
              <a:rPr lang="en-US" sz="3600" dirty="0" smtClean="0"/>
              <a:t> </a:t>
            </a:r>
            <a:r>
              <a:rPr lang="en-US" sz="3600" dirty="0" err="1" smtClean="0"/>
              <a:t>trường</a:t>
            </a:r>
            <a:r>
              <a:rPr lang="en-US" sz="3600" dirty="0" smtClean="0"/>
              <a:t> </a:t>
            </a:r>
            <a:r>
              <a:rPr lang="en-US" sz="3600" dirty="0" err="1" smtClean="0"/>
              <a:t>chè</a:t>
            </a:r>
            <a:r>
              <a:rPr lang="en-US" sz="3600" dirty="0" smtClean="0"/>
              <a:t> ở </a:t>
            </a:r>
            <a:r>
              <a:rPr lang="en-US" sz="3600" dirty="0" err="1" smtClean="0"/>
              <a:t>Mộc</a:t>
            </a:r>
            <a:r>
              <a:rPr lang="en-US" sz="3600" dirty="0" smtClean="0"/>
              <a:t> </a:t>
            </a:r>
            <a:r>
              <a:rPr lang="en-US" sz="3600" dirty="0" err="1" smtClean="0"/>
              <a:t>Châu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Nơi</a:t>
            </a:r>
            <a:r>
              <a:rPr lang="en-US" sz="3600" dirty="0" smtClean="0"/>
              <a:t> </a:t>
            </a:r>
            <a:r>
              <a:rPr lang="en-US" sz="3600" dirty="0" err="1" smtClean="0"/>
              <a:t>đây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biểu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, </a:t>
            </a:r>
            <a:r>
              <a:rPr lang="en-US" sz="3600" dirty="0" err="1" smtClean="0"/>
              <a:t>sự</a:t>
            </a:r>
            <a:r>
              <a:rPr lang="en-US" sz="3600" dirty="0" smtClean="0"/>
              <a:t> </a:t>
            </a:r>
            <a:r>
              <a:rPr lang="en-US" sz="3600" dirty="0" err="1" smtClean="0"/>
              <a:t>trù</a:t>
            </a:r>
            <a:r>
              <a:rPr lang="en-US" sz="3600" dirty="0" smtClean="0"/>
              <a:t> </a:t>
            </a:r>
            <a:r>
              <a:rPr lang="en-US" sz="3600" dirty="0" err="1" smtClean="0"/>
              <a:t>phú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thiên</a:t>
            </a:r>
            <a:r>
              <a:rPr lang="en-US" sz="3600" dirty="0" smtClean="0"/>
              <a:t> </a:t>
            </a:r>
            <a:r>
              <a:rPr lang="en-US" sz="3600" dirty="0" err="1" smtClean="0"/>
              <a:t>nhiên</a:t>
            </a:r>
            <a:r>
              <a:rPr lang="en-US" sz="3600" dirty="0" smtClean="0"/>
              <a:t> </a:t>
            </a:r>
            <a:r>
              <a:rPr lang="en-US" sz="3600" dirty="0" err="1" smtClean="0"/>
              <a:t>tươi</a:t>
            </a:r>
            <a:r>
              <a:rPr lang="en-US" sz="3600" dirty="0" smtClean="0"/>
              <a:t> </a:t>
            </a:r>
            <a:r>
              <a:rPr lang="en-US" sz="3600" dirty="0" err="1" smtClean="0"/>
              <a:t>đẹp</a:t>
            </a:r>
            <a:r>
              <a:rPr lang="en-US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nơi</a:t>
            </a:r>
            <a:r>
              <a:rPr lang="en-US" sz="3600" dirty="0" smtClean="0"/>
              <a:t> </a:t>
            </a:r>
            <a:r>
              <a:rPr lang="en-US" sz="3600" dirty="0" err="1" smtClean="0"/>
              <a:t>gắn</a:t>
            </a:r>
            <a:r>
              <a:rPr lang="en-US" sz="3600" dirty="0" smtClean="0"/>
              <a:t> </a:t>
            </a:r>
            <a:r>
              <a:rPr lang="en-US" sz="3600" dirty="0" err="1" smtClean="0"/>
              <a:t>liền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biết</a:t>
            </a:r>
            <a:r>
              <a:rPr lang="en-US" sz="3600" dirty="0" smtClean="0"/>
              <a:t> </a:t>
            </a:r>
            <a:r>
              <a:rPr lang="en-US" sz="3600" dirty="0" err="1" smtClean="0"/>
              <a:t>bao</a:t>
            </a:r>
            <a:r>
              <a:rPr lang="en-US" sz="3600" dirty="0" smtClean="0"/>
              <a:t> </a:t>
            </a:r>
            <a:r>
              <a:rPr lang="en-US" sz="3600" dirty="0" err="1" smtClean="0"/>
              <a:t>chuyện</a:t>
            </a:r>
            <a:r>
              <a:rPr lang="en-US" sz="3600" dirty="0" smtClean="0"/>
              <a:t> </a:t>
            </a:r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đẹp</a:t>
            </a:r>
            <a:r>
              <a:rPr lang="en-US" sz="3600" dirty="0" smtClean="0"/>
              <a:t> </a:t>
            </a:r>
            <a:r>
              <a:rPr lang="en-US" sz="3600" dirty="0" err="1" smtClean="0"/>
              <a:t>đến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du </a:t>
            </a:r>
            <a:r>
              <a:rPr lang="en-US" sz="3600" dirty="0" err="1" smtClean="0"/>
              <a:t>khách</a:t>
            </a:r>
            <a:r>
              <a:rPr lang="en-US" sz="3600" dirty="0" smtClean="0"/>
              <a:t> </a:t>
            </a:r>
            <a:r>
              <a:rPr lang="en-US" sz="3600" dirty="0" err="1" smtClean="0"/>
              <a:t>tham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r>
              <a:rPr lang="en-US" sz="3600" dirty="0" smtClean="0"/>
              <a:t> </a:t>
            </a:r>
            <a:r>
              <a:rPr lang="en-US" sz="3600" dirty="0" err="1" smtClean="0"/>
              <a:t>nơi</a:t>
            </a:r>
            <a:r>
              <a:rPr lang="en-US" sz="3600" dirty="0" smtClean="0"/>
              <a:t> </a:t>
            </a:r>
            <a:r>
              <a:rPr lang="en-US" sz="3600" dirty="0" err="1" smtClean="0"/>
              <a:t>đây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960" y="907413"/>
            <a:ext cx="4896091" cy="26214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959" y="3860800"/>
            <a:ext cx="4896091" cy="27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94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0355" y="320020"/>
            <a:ext cx="933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Goudy Stout" panose="0202090407030B020401" pitchFamily="18" charset="0"/>
              </a:rPr>
              <a:t>Cảnh</a:t>
            </a:r>
            <a:r>
              <a:rPr lang="en-US" sz="4000" dirty="0" smtClean="0">
                <a:latin typeface="Goudy Stout" panose="0202090407030B020401" pitchFamily="18" charset="0"/>
              </a:rPr>
              <a:t> </a:t>
            </a:r>
            <a:r>
              <a:rPr lang="en-US" sz="4000" dirty="0" err="1" smtClean="0">
                <a:latin typeface="Goudy Stout" panose="0202090407030B020401" pitchFamily="18" charset="0"/>
              </a:rPr>
              <a:t>đẹp</a:t>
            </a:r>
            <a:r>
              <a:rPr lang="en-US" sz="4000" dirty="0" smtClean="0">
                <a:latin typeface="Goudy Stout" panose="0202090407030B020401" pitchFamily="18" charset="0"/>
              </a:rPr>
              <a:t> </a:t>
            </a:r>
            <a:r>
              <a:rPr lang="en-US" sz="4000" dirty="0" err="1" smtClean="0">
                <a:latin typeface="Goudy Stout" panose="0202090407030B020401" pitchFamily="18" charset="0"/>
              </a:rPr>
              <a:t>nơi</a:t>
            </a:r>
            <a:r>
              <a:rPr lang="en-US" sz="4000" dirty="0" smtClean="0">
                <a:latin typeface="Goudy Stout" panose="0202090407030B020401" pitchFamily="18" charset="0"/>
              </a:rPr>
              <a:t> </a:t>
            </a:r>
            <a:r>
              <a:rPr lang="en-US" sz="4000" dirty="0" err="1" smtClean="0">
                <a:latin typeface="Goudy Stout" panose="0202090407030B020401" pitchFamily="18" charset="0"/>
              </a:rPr>
              <a:t>đây</a:t>
            </a:r>
            <a:endParaRPr lang="en-US" sz="4000" dirty="0">
              <a:latin typeface="Goudy Stout" panose="0202090407030B020401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73011"/>
            <a:ext cx="4332112" cy="2759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512" y="1027906"/>
            <a:ext cx="4583288" cy="2804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976351"/>
            <a:ext cx="4332112" cy="2717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9512" y="3890130"/>
            <a:ext cx="4583288" cy="280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5600" y="380294"/>
            <a:ext cx="1148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oudy Stout" panose="0202090407030B020401" pitchFamily="18" charset="0"/>
              </a:rPr>
              <a:t>THỜI ĐIỂM DU LỊCH ĐỒI CHÈ ĐẸP NHẤT</a:t>
            </a:r>
            <a:endParaRPr lang="en-US" sz="2800" dirty="0">
              <a:latin typeface="Goudy Stout" panose="0202090407030B020401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7166" y="1086317"/>
            <a:ext cx="10735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-</a:t>
            </a:r>
            <a:r>
              <a:rPr lang="en-US" sz="4000" dirty="0" err="1" smtClean="0"/>
              <a:t>Mùa</a:t>
            </a:r>
            <a:r>
              <a:rPr lang="en-US" sz="4000" dirty="0" smtClean="0"/>
              <a:t> </a:t>
            </a:r>
            <a:r>
              <a:rPr lang="en-US" sz="4000" dirty="0" err="1" smtClean="0"/>
              <a:t>đẹp</a:t>
            </a:r>
            <a:r>
              <a:rPr lang="en-US" sz="4000" dirty="0" smtClean="0"/>
              <a:t> </a:t>
            </a:r>
            <a:r>
              <a:rPr lang="en-US" sz="4000" dirty="0" err="1" smtClean="0"/>
              <a:t>nhất</a:t>
            </a:r>
            <a:r>
              <a:rPr lang="en-US" sz="4000" dirty="0" smtClean="0"/>
              <a:t>: </a:t>
            </a:r>
            <a:r>
              <a:rPr lang="en-US" sz="4000" dirty="0" err="1" smtClean="0"/>
              <a:t>Từ</a:t>
            </a:r>
            <a:r>
              <a:rPr lang="en-US" sz="4000" dirty="0" smtClean="0"/>
              <a:t>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3 -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5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9 -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11</a:t>
            </a:r>
          </a:p>
          <a:p>
            <a:r>
              <a:rPr lang="en-US" sz="4000" dirty="0" smtClean="0"/>
              <a:t>-</a:t>
            </a:r>
            <a:r>
              <a:rPr lang="en-US" sz="4000" dirty="0" err="1" smtClean="0"/>
              <a:t>Thời</a:t>
            </a:r>
            <a:r>
              <a:rPr lang="en-US" sz="4000" dirty="0" smtClean="0"/>
              <a:t> </a:t>
            </a:r>
            <a:r>
              <a:rPr lang="en-US" sz="4000" dirty="0" err="1" smtClean="0"/>
              <a:t>tiết</a:t>
            </a:r>
            <a:r>
              <a:rPr lang="en-US" sz="4000" dirty="0" smtClean="0"/>
              <a:t> </a:t>
            </a:r>
            <a:r>
              <a:rPr lang="en-US" sz="4000" dirty="0" err="1" smtClean="0"/>
              <a:t>mát</a:t>
            </a:r>
            <a:r>
              <a:rPr lang="en-US" sz="4000" dirty="0" smtClean="0"/>
              <a:t> </a:t>
            </a:r>
            <a:r>
              <a:rPr lang="en-US" sz="4000" dirty="0" err="1" smtClean="0"/>
              <a:t>mẻ</a:t>
            </a:r>
            <a:r>
              <a:rPr lang="en-US" sz="4000" dirty="0" smtClean="0"/>
              <a:t>, </a:t>
            </a:r>
            <a:r>
              <a:rPr lang="en-US" sz="4000" dirty="0" err="1" smtClean="0"/>
              <a:t>phù</a:t>
            </a:r>
            <a:r>
              <a:rPr lang="en-US" sz="4000" dirty="0" smtClean="0"/>
              <a:t> </a:t>
            </a:r>
            <a:r>
              <a:rPr lang="en-US" sz="4000" dirty="0" err="1" smtClean="0"/>
              <a:t>hợp</a:t>
            </a:r>
            <a:r>
              <a:rPr lang="en-US" sz="4000" dirty="0" smtClean="0"/>
              <a:t> </a:t>
            </a:r>
            <a:r>
              <a:rPr lang="en-US" sz="4000" dirty="0" err="1" smtClean="0"/>
              <a:t>chụp</a:t>
            </a:r>
            <a:r>
              <a:rPr lang="en-US" sz="4000" dirty="0" smtClean="0"/>
              <a:t> </a:t>
            </a:r>
            <a:r>
              <a:rPr lang="en-US" sz="4000" dirty="0" err="1" smtClean="0"/>
              <a:t>ảnh</a:t>
            </a:r>
            <a:r>
              <a:rPr lang="en-US" sz="4000" dirty="0" smtClean="0"/>
              <a:t> </a:t>
            </a:r>
            <a:r>
              <a:rPr lang="en-US" sz="4000" dirty="0" err="1" smtClean="0"/>
              <a:t>và</a:t>
            </a:r>
            <a:r>
              <a:rPr lang="en-US" sz="4000" dirty="0" smtClean="0"/>
              <a:t> </a:t>
            </a:r>
            <a:r>
              <a:rPr lang="en-US" sz="4000" dirty="0" err="1" smtClean="0"/>
              <a:t>tham</a:t>
            </a:r>
            <a:r>
              <a:rPr lang="en-US" sz="4000" dirty="0" smtClean="0"/>
              <a:t> </a:t>
            </a:r>
            <a:r>
              <a:rPr lang="en-US" sz="4000" dirty="0" err="1" smtClean="0"/>
              <a:t>quan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2" y="3319746"/>
            <a:ext cx="5012267" cy="32438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033" y="3319746"/>
            <a:ext cx="5286023" cy="324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18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6528" y="182563"/>
            <a:ext cx="9471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oudy Stout" panose="0202090407030B020401" pitchFamily="18" charset="0"/>
              </a:rPr>
              <a:t>CÁCH DI CHUYỂN ĐẾN ĐỒI CHÈ</a:t>
            </a:r>
            <a:endParaRPr lang="en-US" sz="2800" dirty="0">
              <a:latin typeface="Goudy Stout" panose="0202090407030B020401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4694" y="1088420"/>
            <a:ext cx="11026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</a:t>
            </a:r>
            <a:r>
              <a:rPr lang="vi-VN" sz="3200" dirty="0" smtClean="0"/>
              <a:t>Xuất phát từ Hà Nội: Khoảng 200km (4-5 giờ đi xe)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Các phương tiện di chuyển: Xe máy, ô tô, xe khách</a:t>
            </a:r>
          </a:p>
          <a:p>
            <a:r>
              <a:rPr lang="en-US" sz="3200" dirty="0" smtClean="0"/>
              <a:t>-</a:t>
            </a:r>
            <a:r>
              <a:rPr lang="vi-VN" sz="3200" dirty="0" smtClean="0"/>
              <a:t>Đường đi dễ dàng, nhiều cảnh đẹp trên đường</a:t>
            </a:r>
            <a:endParaRPr lang="vi-VN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02" y="2779107"/>
            <a:ext cx="5170025" cy="3762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64" y="2779106"/>
            <a:ext cx="5715000" cy="37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44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0934" y="229658"/>
            <a:ext cx="5734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oudy Stout" panose="0202090407030B020401" pitchFamily="18" charset="0"/>
              </a:rPr>
              <a:t>VIDEO:</a:t>
            </a:r>
            <a:endParaRPr lang="en-US" sz="2400" dirty="0">
              <a:latin typeface="Goudy Stout" panose="0202090407030B0204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1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232</Words>
  <Application>Microsoft Office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Algerian</vt:lpstr>
      <vt:lpstr>Arial</vt:lpstr>
      <vt:lpstr>Calibri</vt:lpstr>
      <vt:lpstr>Calibri Light</vt:lpstr>
      <vt:lpstr>Goudy Stout</vt:lpstr>
      <vt:lpstr>Office Theme</vt:lpstr>
      <vt:lpstr> Chào mừng các thầy cô và các bạn đã đến với bài thuyết trình của nhóm 1!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và các bạn đã đến với bài thuyết trình của nhóm 1!</dc:title>
  <dc:creator>BCP</dc:creator>
  <cp:lastModifiedBy>Kim Oanh</cp:lastModifiedBy>
  <cp:revision>10</cp:revision>
  <dcterms:created xsi:type="dcterms:W3CDTF">2025-03-05T11:51:23Z</dcterms:created>
  <dcterms:modified xsi:type="dcterms:W3CDTF">2025-05-04T02:01:36Z</dcterms:modified>
</cp:coreProperties>
</file>